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1" r:id="rId3"/>
    <p:sldId id="297" r:id="rId4"/>
    <p:sldId id="298" r:id="rId5"/>
    <p:sldId id="301" r:id="rId6"/>
    <p:sldId id="299" r:id="rId7"/>
    <p:sldId id="300" r:id="rId8"/>
    <p:sldId id="304" r:id="rId9"/>
    <p:sldId id="309" r:id="rId10"/>
    <p:sldId id="331" r:id="rId11"/>
    <p:sldId id="306" r:id="rId12"/>
    <p:sldId id="338" r:id="rId13"/>
    <p:sldId id="340" r:id="rId14"/>
    <p:sldId id="341" r:id="rId15"/>
    <p:sldId id="345" r:id="rId16"/>
    <p:sldId id="376" r:id="rId17"/>
    <p:sldId id="377" r:id="rId18"/>
    <p:sldId id="378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52" r:id="rId27"/>
    <p:sldId id="374" r:id="rId28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54" d="100"/>
          <a:sy n="54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9016B-13F6-4648-BDBC-1712AD9C9A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B08D8-4D7E-42C5-817F-094730547D7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2353B745-D2B8-4764-A2C0-C771507D4538}" type="parTrans" cxnId="{FCD53473-4898-405C-9C74-0C0D79DCC204}">
      <dgm:prSet/>
      <dgm:spPr/>
      <dgm:t>
        <a:bodyPr/>
        <a:lstStyle/>
        <a:p>
          <a:endParaRPr lang="en-US"/>
        </a:p>
      </dgm:t>
    </dgm:pt>
    <dgm:pt modelId="{8A1384AC-99DA-429D-9342-F336F6292516}" type="sibTrans" cxnId="{FCD53473-4898-405C-9C74-0C0D79DCC204}">
      <dgm:prSet/>
      <dgm:spPr/>
      <dgm:t>
        <a:bodyPr/>
        <a:lstStyle/>
        <a:p>
          <a:endParaRPr lang="en-US"/>
        </a:p>
      </dgm:t>
    </dgm:pt>
    <dgm:pt modelId="{F4183926-9E5D-4609-8567-4C3AF7F8458B}">
      <dgm:prSet phldrT="[Text]"/>
      <dgm:spPr/>
      <dgm:t>
        <a:bodyPr/>
        <a:lstStyle/>
        <a:p>
          <a:r>
            <a:rPr lang="en-US" dirty="0" smtClean="0"/>
            <a:t>Manual test</a:t>
          </a:r>
          <a:endParaRPr lang="en-US" dirty="0"/>
        </a:p>
      </dgm:t>
    </dgm:pt>
    <dgm:pt modelId="{C6D86871-E6B2-4A1A-99E6-65EFD4EFE8FB}" type="parTrans" cxnId="{D0ACC79C-3495-4900-B5C5-F29A3B2E158D}">
      <dgm:prSet/>
      <dgm:spPr/>
      <dgm:t>
        <a:bodyPr/>
        <a:lstStyle/>
        <a:p>
          <a:endParaRPr lang="en-US"/>
        </a:p>
      </dgm:t>
    </dgm:pt>
    <dgm:pt modelId="{E9B417E2-5D8E-4869-8B5E-5F573B18A952}" type="sibTrans" cxnId="{D0ACC79C-3495-4900-B5C5-F29A3B2E158D}">
      <dgm:prSet/>
      <dgm:spPr/>
      <dgm:t>
        <a:bodyPr/>
        <a:lstStyle/>
        <a:p>
          <a:endParaRPr lang="en-US"/>
        </a:p>
      </dgm:t>
    </dgm:pt>
    <dgm:pt modelId="{233EB68B-EC13-4E76-A28C-373E2D13B9DB}">
      <dgm:prSet phldrT="[Text]"/>
      <dgm:spPr/>
      <dgm:t>
        <a:bodyPr/>
        <a:lstStyle/>
        <a:p>
          <a:r>
            <a:rPr lang="en-US" dirty="0" smtClean="0"/>
            <a:t>Automatic test</a:t>
          </a:r>
          <a:endParaRPr lang="en-US" dirty="0"/>
        </a:p>
      </dgm:t>
    </dgm:pt>
    <dgm:pt modelId="{A0FDDE7B-87E2-4EDE-8739-E1F1EEBC768B}" type="parTrans" cxnId="{CDD9B3ED-29EC-4BE3-A86E-3B1599DE1067}">
      <dgm:prSet/>
      <dgm:spPr/>
      <dgm:t>
        <a:bodyPr/>
        <a:lstStyle/>
        <a:p>
          <a:endParaRPr lang="en-US"/>
        </a:p>
      </dgm:t>
    </dgm:pt>
    <dgm:pt modelId="{C137FFB3-EA21-497A-A943-7D17A1D95B83}" type="sibTrans" cxnId="{CDD9B3ED-29EC-4BE3-A86E-3B1599DE1067}">
      <dgm:prSet/>
      <dgm:spPr/>
      <dgm:t>
        <a:bodyPr/>
        <a:lstStyle/>
        <a:p>
          <a:endParaRPr lang="en-US"/>
        </a:p>
      </dgm:t>
    </dgm:pt>
    <dgm:pt modelId="{F2A3302B-67BE-4C3C-963F-3F4E7A3B3F88}" type="pres">
      <dgm:prSet presAssocID="{2EB9016B-13F6-4648-BDBC-1712AD9C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1354C42-B2CC-49FB-9AE3-59814DCCA561}" type="pres">
      <dgm:prSet presAssocID="{2B1B08D8-4D7E-42C5-817F-094730547D75}" presName="hierRoot1" presStyleCnt="0">
        <dgm:presLayoutVars>
          <dgm:hierBranch val="init"/>
        </dgm:presLayoutVars>
      </dgm:prSet>
      <dgm:spPr/>
    </dgm:pt>
    <dgm:pt modelId="{807F3A29-E975-4F2E-943F-98FE8F88F421}" type="pres">
      <dgm:prSet presAssocID="{2B1B08D8-4D7E-42C5-817F-094730547D75}" presName="rootComposite1" presStyleCnt="0"/>
      <dgm:spPr/>
    </dgm:pt>
    <dgm:pt modelId="{555FFAED-6F60-4ADA-813A-41A1164C4E50}" type="pres">
      <dgm:prSet presAssocID="{2B1B08D8-4D7E-42C5-817F-094730547D75}" presName="rootText1" presStyleLbl="node0" presStyleIdx="0" presStyleCnt="1" custScaleX="210490" custLinFactY="-453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95602-2859-4D2B-B4D3-FA1962EA6FF0}" type="pres">
      <dgm:prSet presAssocID="{2B1B08D8-4D7E-42C5-817F-094730547D7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6353E48B-4C74-4801-8B96-56AB093DC317}" type="pres">
      <dgm:prSet presAssocID="{2B1B08D8-4D7E-42C5-817F-094730547D75}" presName="hierChild2" presStyleCnt="0"/>
      <dgm:spPr/>
    </dgm:pt>
    <dgm:pt modelId="{EEFA42AE-5891-41AE-AC6C-F8932105B00B}" type="pres">
      <dgm:prSet presAssocID="{C6D86871-E6B2-4A1A-99E6-65EFD4EFE8FB}" presName="Name37" presStyleLbl="parChTrans1D2" presStyleIdx="0" presStyleCnt="2"/>
      <dgm:spPr/>
      <dgm:t>
        <a:bodyPr/>
        <a:lstStyle/>
        <a:p>
          <a:endParaRPr lang="vi-VN"/>
        </a:p>
      </dgm:t>
    </dgm:pt>
    <dgm:pt modelId="{57AC20D1-74D2-4312-BFED-2872C9E9778D}" type="pres">
      <dgm:prSet presAssocID="{F4183926-9E5D-4609-8567-4C3AF7F8458B}" presName="hierRoot2" presStyleCnt="0">
        <dgm:presLayoutVars>
          <dgm:hierBranch val="init"/>
        </dgm:presLayoutVars>
      </dgm:prSet>
      <dgm:spPr/>
    </dgm:pt>
    <dgm:pt modelId="{5ADAC9C7-FFAD-427F-993B-419023E9F0FD}" type="pres">
      <dgm:prSet presAssocID="{F4183926-9E5D-4609-8567-4C3AF7F8458B}" presName="rootComposite" presStyleCnt="0"/>
      <dgm:spPr/>
    </dgm:pt>
    <dgm:pt modelId="{148C5275-4FED-4E11-BC70-2F8A0B4728D1}" type="pres">
      <dgm:prSet presAssocID="{F4183926-9E5D-4609-8567-4C3AF7F8458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677730-EE31-4561-A3D0-C5BF0541645C}" type="pres">
      <dgm:prSet presAssocID="{F4183926-9E5D-4609-8567-4C3AF7F8458B}" presName="rootConnector" presStyleLbl="node2" presStyleIdx="0" presStyleCnt="2"/>
      <dgm:spPr/>
      <dgm:t>
        <a:bodyPr/>
        <a:lstStyle/>
        <a:p>
          <a:endParaRPr lang="vi-VN"/>
        </a:p>
      </dgm:t>
    </dgm:pt>
    <dgm:pt modelId="{1BA2AE31-038F-426F-940E-040C9745AA10}" type="pres">
      <dgm:prSet presAssocID="{F4183926-9E5D-4609-8567-4C3AF7F8458B}" presName="hierChild4" presStyleCnt="0"/>
      <dgm:spPr/>
    </dgm:pt>
    <dgm:pt modelId="{B3309C8A-09B7-4162-B24E-B6EDEFC4D5F3}" type="pres">
      <dgm:prSet presAssocID="{F4183926-9E5D-4609-8567-4C3AF7F8458B}" presName="hierChild5" presStyleCnt="0"/>
      <dgm:spPr/>
    </dgm:pt>
    <dgm:pt modelId="{0F0AF034-15FE-481B-BE83-D291FF310235}" type="pres">
      <dgm:prSet presAssocID="{A0FDDE7B-87E2-4EDE-8739-E1F1EEBC768B}" presName="Name37" presStyleLbl="parChTrans1D2" presStyleIdx="1" presStyleCnt="2"/>
      <dgm:spPr/>
      <dgm:t>
        <a:bodyPr/>
        <a:lstStyle/>
        <a:p>
          <a:endParaRPr lang="vi-VN"/>
        </a:p>
      </dgm:t>
    </dgm:pt>
    <dgm:pt modelId="{F8038F7E-C6FC-47D3-B2F9-FC9568BE288A}" type="pres">
      <dgm:prSet presAssocID="{233EB68B-EC13-4E76-A28C-373E2D13B9DB}" presName="hierRoot2" presStyleCnt="0">
        <dgm:presLayoutVars>
          <dgm:hierBranch val="init"/>
        </dgm:presLayoutVars>
      </dgm:prSet>
      <dgm:spPr/>
    </dgm:pt>
    <dgm:pt modelId="{5EE1400B-AF76-40A9-A5A4-01BAB0B07C5D}" type="pres">
      <dgm:prSet presAssocID="{233EB68B-EC13-4E76-A28C-373E2D13B9DB}" presName="rootComposite" presStyleCnt="0"/>
      <dgm:spPr/>
    </dgm:pt>
    <dgm:pt modelId="{1841AB2E-B9C8-4A13-8E64-4A982DD8B91B}" type="pres">
      <dgm:prSet presAssocID="{233EB68B-EC13-4E76-A28C-373E2D13B9DB}" presName="rootText" presStyleLbl="node2" presStyleIdx="1" presStyleCnt="2" custScaleX="11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B5D51-0093-4A31-B761-28A492C47084}" type="pres">
      <dgm:prSet presAssocID="{233EB68B-EC13-4E76-A28C-373E2D13B9DB}" presName="rootConnector" presStyleLbl="node2" presStyleIdx="1" presStyleCnt="2"/>
      <dgm:spPr/>
      <dgm:t>
        <a:bodyPr/>
        <a:lstStyle/>
        <a:p>
          <a:endParaRPr lang="vi-VN"/>
        </a:p>
      </dgm:t>
    </dgm:pt>
    <dgm:pt modelId="{6545EFBE-CC15-4C84-9B28-4CE0A641F9BA}" type="pres">
      <dgm:prSet presAssocID="{233EB68B-EC13-4E76-A28C-373E2D13B9DB}" presName="hierChild4" presStyleCnt="0"/>
      <dgm:spPr/>
    </dgm:pt>
    <dgm:pt modelId="{1F2B38FF-0EC7-4A1E-86AD-55742E049483}" type="pres">
      <dgm:prSet presAssocID="{233EB68B-EC13-4E76-A28C-373E2D13B9DB}" presName="hierChild5" presStyleCnt="0"/>
      <dgm:spPr/>
    </dgm:pt>
    <dgm:pt modelId="{014E72EF-C831-4135-B5F9-6BFC06C9F19D}" type="pres">
      <dgm:prSet presAssocID="{2B1B08D8-4D7E-42C5-817F-094730547D75}" presName="hierChild3" presStyleCnt="0"/>
      <dgm:spPr/>
    </dgm:pt>
  </dgm:ptLst>
  <dgm:cxnLst>
    <dgm:cxn modelId="{D0ACC79C-3495-4900-B5C5-F29A3B2E158D}" srcId="{2B1B08D8-4D7E-42C5-817F-094730547D75}" destId="{F4183926-9E5D-4609-8567-4C3AF7F8458B}" srcOrd="0" destOrd="0" parTransId="{C6D86871-E6B2-4A1A-99E6-65EFD4EFE8FB}" sibTransId="{E9B417E2-5D8E-4869-8B5E-5F573B18A952}"/>
    <dgm:cxn modelId="{309A426F-A064-48CB-84DF-ACC2D12E7765}" type="presOf" srcId="{F4183926-9E5D-4609-8567-4C3AF7F8458B}" destId="{148C5275-4FED-4E11-BC70-2F8A0B4728D1}" srcOrd="0" destOrd="0" presId="urn:microsoft.com/office/officeart/2005/8/layout/orgChart1"/>
    <dgm:cxn modelId="{3C16863A-59F8-46D4-A817-C06460C248FF}" type="presOf" srcId="{233EB68B-EC13-4E76-A28C-373E2D13B9DB}" destId="{8B7B5D51-0093-4A31-B761-28A492C47084}" srcOrd="1" destOrd="0" presId="urn:microsoft.com/office/officeart/2005/8/layout/orgChart1"/>
    <dgm:cxn modelId="{FCD53473-4898-405C-9C74-0C0D79DCC204}" srcId="{2EB9016B-13F6-4648-BDBC-1712AD9C9AAE}" destId="{2B1B08D8-4D7E-42C5-817F-094730547D75}" srcOrd="0" destOrd="0" parTransId="{2353B745-D2B8-4764-A2C0-C771507D4538}" sibTransId="{8A1384AC-99DA-429D-9342-F336F6292516}"/>
    <dgm:cxn modelId="{907B6919-7B7E-414A-B618-64CB3941A9A6}" type="presOf" srcId="{2B1B08D8-4D7E-42C5-817F-094730547D75}" destId="{2A995602-2859-4D2B-B4D3-FA1962EA6FF0}" srcOrd="1" destOrd="0" presId="urn:microsoft.com/office/officeart/2005/8/layout/orgChart1"/>
    <dgm:cxn modelId="{7782B4FB-5B3B-4EF0-AC14-13C5C764455F}" type="presOf" srcId="{2EB9016B-13F6-4648-BDBC-1712AD9C9AAE}" destId="{F2A3302B-67BE-4C3C-963F-3F4E7A3B3F88}" srcOrd="0" destOrd="0" presId="urn:microsoft.com/office/officeart/2005/8/layout/orgChart1"/>
    <dgm:cxn modelId="{256156E5-B7F0-4C67-B5EC-1D73B9313E72}" type="presOf" srcId="{A0FDDE7B-87E2-4EDE-8739-E1F1EEBC768B}" destId="{0F0AF034-15FE-481B-BE83-D291FF310235}" srcOrd="0" destOrd="0" presId="urn:microsoft.com/office/officeart/2005/8/layout/orgChart1"/>
    <dgm:cxn modelId="{CDD9B3ED-29EC-4BE3-A86E-3B1599DE1067}" srcId="{2B1B08D8-4D7E-42C5-817F-094730547D75}" destId="{233EB68B-EC13-4E76-A28C-373E2D13B9DB}" srcOrd="1" destOrd="0" parTransId="{A0FDDE7B-87E2-4EDE-8739-E1F1EEBC768B}" sibTransId="{C137FFB3-EA21-497A-A943-7D17A1D95B83}"/>
    <dgm:cxn modelId="{EBD5B5E1-6726-4970-B5A3-564E1BE86969}" type="presOf" srcId="{C6D86871-E6B2-4A1A-99E6-65EFD4EFE8FB}" destId="{EEFA42AE-5891-41AE-AC6C-F8932105B00B}" srcOrd="0" destOrd="0" presId="urn:microsoft.com/office/officeart/2005/8/layout/orgChart1"/>
    <dgm:cxn modelId="{6324D6B1-6802-44FB-9DEB-56168F850887}" type="presOf" srcId="{F4183926-9E5D-4609-8567-4C3AF7F8458B}" destId="{59677730-EE31-4561-A3D0-C5BF0541645C}" srcOrd="1" destOrd="0" presId="urn:microsoft.com/office/officeart/2005/8/layout/orgChart1"/>
    <dgm:cxn modelId="{52EDD0FE-2ED6-411D-B8F9-9F8283B23B46}" type="presOf" srcId="{233EB68B-EC13-4E76-A28C-373E2D13B9DB}" destId="{1841AB2E-B9C8-4A13-8E64-4A982DD8B91B}" srcOrd="0" destOrd="0" presId="urn:microsoft.com/office/officeart/2005/8/layout/orgChart1"/>
    <dgm:cxn modelId="{D965ACF6-A62C-4B98-9E31-BE375A6F93B7}" type="presOf" srcId="{2B1B08D8-4D7E-42C5-817F-094730547D75}" destId="{555FFAED-6F60-4ADA-813A-41A1164C4E50}" srcOrd="0" destOrd="0" presId="urn:microsoft.com/office/officeart/2005/8/layout/orgChart1"/>
    <dgm:cxn modelId="{6DAB83ED-38A0-4686-A89F-77540CC28DA5}" type="presParOf" srcId="{F2A3302B-67BE-4C3C-963F-3F4E7A3B3F88}" destId="{01354C42-B2CC-49FB-9AE3-59814DCCA561}" srcOrd="0" destOrd="0" presId="urn:microsoft.com/office/officeart/2005/8/layout/orgChart1"/>
    <dgm:cxn modelId="{F77A2AC2-6E12-4FBE-B105-98D4A3F3E703}" type="presParOf" srcId="{01354C42-B2CC-49FB-9AE3-59814DCCA561}" destId="{807F3A29-E975-4F2E-943F-98FE8F88F421}" srcOrd="0" destOrd="0" presId="urn:microsoft.com/office/officeart/2005/8/layout/orgChart1"/>
    <dgm:cxn modelId="{85437224-AC90-4499-A60C-2FD35922BED4}" type="presParOf" srcId="{807F3A29-E975-4F2E-943F-98FE8F88F421}" destId="{555FFAED-6F60-4ADA-813A-41A1164C4E50}" srcOrd="0" destOrd="0" presId="urn:microsoft.com/office/officeart/2005/8/layout/orgChart1"/>
    <dgm:cxn modelId="{FF7CFFEE-4F17-4BC0-B206-DB8299B3A66F}" type="presParOf" srcId="{807F3A29-E975-4F2E-943F-98FE8F88F421}" destId="{2A995602-2859-4D2B-B4D3-FA1962EA6FF0}" srcOrd="1" destOrd="0" presId="urn:microsoft.com/office/officeart/2005/8/layout/orgChart1"/>
    <dgm:cxn modelId="{B9FF11F5-DBEC-4890-AAAC-FA9130259CD9}" type="presParOf" srcId="{01354C42-B2CC-49FB-9AE3-59814DCCA561}" destId="{6353E48B-4C74-4801-8B96-56AB093DC317}" srcOrd="1" destOrd="0" presId="urn:microsoft.com/office/officeart/2005/8/layout/orgChart1"/>
    <dgm:cxn modelId="{4B80C2DB-ADDA-4534-A209-26936162B52A}" type="presParOf" srcId="{6353E48B-4C74-4801-8B96-56AB093DC317}" destId="{EEFA42AE-5891-41AE-AC6C-F8932105B00B}" srcOrd="0" destOrd="0" presId="urn:microsoft.com/office/officeart/2005/8/layout/orgChart1"/>
    <dgm:cxn modelId="{8417AFB4-0AD6-4110-9E1F-6F13CE111F5A}" type="presParOf" srcId="{6353E48B-4C74-4801-8B96-56AB093DC317}" destId="{57AC20D1-74D2-4312-BFED-2872C9E9778D}" srcOrd="1" destOrd="0" presId="urn:microsoft.com/office/officeart/2005/8/layout/orgChart1"/>
    <dgm:cxn modelId="{37848754-7AF7-4B27-B368-67F883D793C0}" type="presParOf" srcId="{57AC20D1-74D2-4312-BFED-2872C9E9778D}" destId="{5ADAC9C7-FFAD-427F-993B-419023E9F0FD}" srcOrd="0" destOrd="0" presId="urn:microsoft.com/office/officeart/2005/8/layout/orgChart1"/>
    <dgm:cxn modelId="{34017025-012D-4F88-A3F7-EFC585747452}" type="presParOf" srcId="{5ADAC9C7-FFAD-427F-993B-419023E9F0FD}" destId="{148C5275-4FED-4E11-BC70-2F8A0B4728D1}" srcOrd="0" destOrd="0" presId="urn:microsoft.com/office/officeart/2005/8/layout/orgChart1"/>
    <dgm:cxn modelId="{4584431B-E035-48D2-B51E-C1B05C8B1757}" type="presParOf" srcId="{5ADAC9C7-FFAD-427F-993B-419023E9F0FD}" destId="{59677730-EE31-4561-A3D0-C5BF0541645C}" srcOrd="1" destOrd="0" presId="urn:microsoft.com/office/officeart/2005/8/layout/orgChart1"/>
    <dgm:cxn modelId="{428ADB49-605B-4B42-895B-AB60C1549794}" type="presParOf" srcId="{57AC20D1-74D2-4312-BFED-2872C9E9778D}" destId="{1BA2AE31-038F-426F-940E-040C9745AA10}" srcOrd="1" destOrd="0" presId="urn:microsoft.com/office/officeart/2005/8/layout/orgChart1"/>
    <dgm:cxn modelId="{65C27E2E-6ACE-4978-A184-1B8428FCEBB6}" type="presParOf" srcId="{57AC20D1-74D2-4312-BFED-2872C9E9778D}" destId="{B3309C8A-09B7-4162-B24E-B6EDEFC4D5F3}" srcOrd="2" destOrd="0" presId="urn:microsoft.com/office/officeart/2005/8/layout/orgChart1"/>
    <dgm:cxn modelId="{22B20BFC-CAE7-426D-B4B4-BF38A84F3CB6}" type="presParOf" srcId="{6353E48B-4C74-4801-8B96-56AB093DC317}" destId="{0F0AF034-15FE-481B-BE83-D291FF310235}" srcOrd="2" destOrd="0" presId="urn:microsoft.com/office/officeart/2005/8/layout/orgChart1"/>
    <dgm:cxn modelId="{D663C766-4D37-4899-8433-9BA776B18B46}" type="presParOf" srcId="{6353E48B-4C74-4801-8B96-56AB093DC317}" destId="{F8038F7E-C6FC-47D3-B2F9-FC9568BE288A}" srcOrd="3" destOrd="0" presId="urn:microsoft.com/office/officeart/2005/8/layout/orgChart1"/>
    <dgm:cxn modelId="{868D1B5C-03BD-4E53-88F6-346096F75E0D}" type="presParOf" srcId="{F8038F7E-C6FC-47D3-B2F9-FC9568BE288A}" destId="{5EE1400B-AF76-40A9-A5A4-01BAB0B07C5D}" srcOrd="0" destOrd="0" presId="urn:microsoft.com/office/officeart/2005/8/layout/orgChart1"/>
    <dgm:cxn modelId="{1109E8C1-6F08-4534-A00D-43F2F373221D}" type="presParOf" srcId="{5EE1400B-AF76-40A9-A5A4-01BAB0B07C5D}" destId="{1841AB2E-B9C8-4A13-8E64-4A982DD8B91B}" srcOrd="0" destOrd="0" presId="urn:microsoft.com/office/officeart/2005/8/layout/orgChart1"/>
    <dgm:cxn modelId="{FD7B2B2A-1A9E-4792-9740-9D20AEEC996D}" type="presParOf" srcId="{5EE1400B-AF76-40A9-A5A4-01BAB0B07C5D}" destId="{8B7B5D51-0093-4A31-B761-28A492C47084}" srcOrd="1" destOrd="0" presId="urn:microsoft.com/office/officeart/2005/8/layout/orgChart1"/>
    <dgm:cxn modelId="{9E66E9EF-F795-4242-81D4-136C4BB2BF6A}" type="presParOf" srcId="{F8038F7E-C6FC-47D3-B2F9-FC9568BE288A}" destId="{6545EFBE-CC15-4C84-9B28-4CE0A641F9BA}" srcOrd="1" destOrd="0" presId="urn:microsoft.com/office/officeart/2005/8/layout/orgChart1"/>
    <dgm:cxn modelId="{32C8AEA0-9728-4C05-BA65-0A7F550EED6E}" type="presParOf" srcId="{F8038F7E-C6FC-47D3-B2F9-FC9568BE288A}" destId="{1F2B38FF-0EC7-4A1E-86AD-55742E049483}" srcOrd="2" destOrd="0" presId="urn:microsoft.com/office/officeart/2005/8/layout/orgChart1"/>
    <dgm:cxn modelId="{D17F2BFD-866D-424D-968E-1446DA2D4811}" type="presParOf" srcId="{01354C42-B2CC-49FB-9AE3-59814DCCA561}" destId="{014E72EF-C831-4135-B5F9-6BFC06C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016B-13F6-4648-BDBC-1712AD9C9A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B08D8-4D7E-42C5-817F-094730547D7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2353B745-D2B8-4764-A2C0-C771507D4538}" type="parTrans" cxnId="{FCD53473-4898-405C-9C74-0C0D79DCC204}">
      <dgm:prSet/>
      <dgm:spPr/>
      <dgm:t>
        <a:bodyPr/>
        <a:lstStyle/>
        <a:p>
          <a:endParaRPr lang="en-US"/>
        </a:p>
      </dgm:t>
    </dgm:pt>
    <dgm:pt modelId="{8A1384AC-99DA-429D-9342-F336F6292516}" type="sibTrans" cxnId="{FCD53473-4898-405C-9C74-0C0D79DCC204}">
      <dgm:prSet/>
      <dgm:spPr/>
      <dgm:t>
        <a:bodyPr/>
        <a:lstStyle/>
        <a:p>
          <a:endParaRPr lang="en-US"/>
        </a:p>
      </dgm:t>
    </dgm:pt>
    <dgm:pt modelId="{233EB68B-EC13-4E76-A28C-373E2D13B9DB}">
      <dgm:prSet phldrT="[Text]"/>
      <dgm:spPr/>
      <dgm:t>
        <a:bodyPr/>
        <a:lstStyle/>
        <a:p>
          <a:r>
            <a:rPr lang="en-US" dirty="0" smtClean="0"/>
            <a:t>Traditional Test process</a:t>
          </a:r>
          <a:endParaRPr lang="en-US" dirty="0"/>
        </a:p>
      </dgm:t>
    </dgm:pt>
    <dgm:pt modelId="{A0FDDE7B-87E2-4EDE-8739-E1F1EEBC768B}" type="parTrans" cxnId="{CDD9B3ED-29EC-4BE3-A86E-3B1599DE1067}">
      <dgm:prSet/>
      <dgm:spPr/>
      <dgm:t>
        <a:bodyPr/>
        <a:lstStyle/>
        <a:p>
          <a:endParaRPr lang="en-US"/>
        </a:p>
      </dgm:t>
    </dgm:pt>
    <dgm:pt modelId="{C137FFB3-EA21-497A-A943-7D17A1D95B83}" type="sibTrans" cxnId="{CDD9B3ED-29EC-4BE3-A86E-3B1599DE1067}">
      <dgm:prSet/>
      <dgm:spPr/>
      <dgm:t>
        <a:bodyPr/>
        <a:lstStyle/>
        <a:p>
          <a:endParaRPr lang="en-US"/>
        </a:p>
      </dgm:t>
    </dgm:pt>
    <dgm:pt modelId="{9F6F40B4-9A54-4231-BA9B-E99FCAC82F4F}">
      <dgm:prSet phldrT="[Text]"/>
      <dgm:spPr/>
      <dgm:t>
        <a:bodyPr/>
        <a:lstStyle/>
        <a:p>
          <a:r>
            <a:rPr lang="en-US" dirty="0" smtClean="0"/>
            <a:t>Test driven Development</a:t>
          </a:r>
          <a:endParaRPr lang="en-US" dirty="0"/>
        </a:p>
      </dgm:t>
    </dgm:pt>
    <dgm:pt modelId="{DCF79328-9BD1-41DF-B415-9A946A31734B}" type="parTrans" cxnId="{A020AA08-3AE1-4945-84E8-144561E742FB}">
      <dgm:prSet/>
      <dgm:spPr/>
      <dgm:t>
        <a:bodyPr/>
        <a:lstStyle/>
        <a:p>
          <a:endParaRPr lang="en-US"/>
        </a:p>
      </dgm:t>
    </dgm:pt>
    <dgm:pt modelId="{BE129344-CBA3-4FE8-8253-30BBC981D73F}" type="sibTrans" cxnId="{A020AA08-3AE1-4945-84E8-144561E742FB}">
      <dgm:prSet/>
      <dgm:spPr/>
      <dgm:t>
        <a:bodyPr/>
        <a:lstStyle/>
        <a:p>
          <a:endParaRPr lang="en-US"/>
        </a:p>
      </dgm:t>
    </dgm:pt>
    <dgm:pt modelId="{F2A3302B-67BE-4C3C-963F-3F4E7A3B3F88}" type="pres">
      <dgm:prSet presAssocID="{2EB9016B-13F6-4648-BDBC-1712AD9C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1354C42-B2CC-49FB-9AE3-59814DCCA561}" type="pres">
      <dgm:prSet presAssocID="{2B1B08D8-4D7E-42C5-817F-094730547D75}" presName="hierRoot1" presStyleCnt="0">
        <dgm:presLayoutVars>
          <dgm:hierBranch val="init"/>
        </dgm:presLayoutVars>
      </dgm:prSet>
      <dgm:spPr/>
    </dgm:pt>
    <dgm:pt modelId="{807F3A29-E975-4F2E-943F-98FE8F88F421}" type="pres">
      <dgm:prSet presAssocID="{2B1B08D8-4D7E-42C5-817F-094730547D75}" presName="rootComposite1" presStyleCnt="0"/>
      <dgm:spPr/>
    </dgm:pt>
    <dgm:pt modelId="{555FFAED-6F60-4ADA-813A-41A1164C4E50}" type="pres">
      <dgm:prSet presAssocID="{2B1B08D8-4D7E-42C5-817F-094730547D75}" presName="rootText1" presStyleLbl="node0" presStyleIdx="0" presStyleCnt="1" custScaleX="188279" custScaleY="100831" custLinFactY="-453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95602-2859-4D2B-B4D3-FA1962EA6FF0}" type="pres">
      <dgm:prSet presAssocID="{2B1B08D8-4D7E-42C5-817F-094730547D7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6353E48B-4C74-4801-8B96-56AB093DC317}" type="pres">
      <dgm:prSet presAssocID="{2B1B08D8-4D7E-42C5-817F-094730547D75}" presName="hierChild2" presStyleCnt="0"/>
      <dgm:spPr/>
    </dgm:pt>
    <dgm:pt modelId="{0F0AF034-15FE-481B-BE83-D291FF310235}" type="pres">
      <dgm:prSet presAssocID="{A0FDDE7B-87E2-4EDE-8739-E1F1EEBC768B}" presName="Name37" presStyleLbl="parChTrans1D2" presStyleIdx="0" presStyleCnt="2"/>
      <dgm:spPr/>
      <dgm:t>
        <a:bodyPr/>
        <a:lstStyle/>
        <a:p>
          <a:endParaRPr lang="vi-VN"/>
        </a:p>
      </dgm:t>
    </dgm:pt>
    <dgm:pt modelId="{F8038F7E-C6FC-47D3-B2F9-FC9568BE288A}" type="pres">
      <dgm:prSet presAssocID="{233EB68B-EC13-4E76-A28C-373E2D13B9DB}" presName="hierRoot2" presStyleCnt="0">
        <dgm:presLayoutVars>
          <dgm:hierBranch val="init"/>
        </dgm:presLayoutVars>
      </dgm:prSet>
      <dgm:spPr/>
    </dgm:pt>
    <dgm:pt modelId="{5EE1400B-AF76-40A9-A5A4-01BAB0B07C5D}" type="pres">
      <dgm:prSet presAssocID="{233EB68B-EC13-4E76-A28C-373E2D13B9DB}" presName="rootComposite" presStyleCnt="0"/>
      <dgm:spPr/>
    </dgm:pt>
    <dgm:pt modelId="{1841AB2E-B9C8-4A13-8E64-4A982DD8B91B}" type="pres">
      <dgm:prSet presAssocID="{233EB68B-EC13-4E76-A28C-373E2D13B9DB}" presName="rootText" presStyleLbl="node2" presStyleIdx="0" presStyleCnt="2" custScaleX="11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B5D51-0093-4A31-B761-28A492C47084}" type="pres">
      <dgm:prSet presAssocID="{233EB68B-EC13-4E76-A28C-373E2D13B9DB}" presName="rootConnector" presStyleLbl="node2" presStyleIdx="0" presStyleCnt="2"/>
      <dgm:spPr/>
      <dgm:t>
        <a:bodyPr/>
        <a:lstStyle/>
        <a:p>
          <a:endParaRPr lang="vi-VN"/>
        </a:p>
      </dgm:t>
    </dgm:pt>
    <dgm:pt modelId="{6545EFBE-CC15-4C84-9B28-4CE0A641F9BA}" type="pres">
      <dgm:prSet presAssocID="{233EB68B-EC13-4E76-A28C-373E2D13B9DB}" presName="hierChild4" presStyleCnt="0"/>
      <dgm:spPr/>
    </dgm:pt>
    <dgm:pt modelId="{1F2B38FF-0EC7-4A1E-86AD-55742E049483}" type="pres">
      <dgm:prSet presAssocID="{233EB68B-EC13-4E76-A28C-373E2D13B9DB}" presName="hierChild5" presStyleCnt="0"/>
      <dgm:spPr/>
    </dgm:pt>
    <dgm:pt modelId="{BFA3A9AD-1E5C-4F21-8A5E-CA04D4960518}" type="pres">
      <dgm:prSet presAssocID="{DCF79328-9BD1-41DF-B415-9A946A31734B}" presName="Name37" presStyleLbl="parChTrans1D2" presStyleIdx="1" presStyleCnt="2"/>
      <dgm:spPr/>
      <dgm:t>
        <a:bodyPr/>
        <a:lstStyle/>
        <a:p>
          <a:endParaRPr lang="vi-VN"/>
        </a:p>
      </dgm:t>
    </dgm:pt>
    <dgm:pt modelId="{AB855E6A-ABFF-4FA6-A35C-1F432DFFB0F6}" type="pres">
      <dgm:prSet presAssocID="{9F6F40B4-9A54-4231-BA9B-E99FCAC82F4F}" presName="hierRoot2" presStyleCnt="0">
        <dgm:presLayoutVars>
          <dgm:hierBranch val="init"/>
        </dgm:presLayoutVars>
      </dgm:prSet>
      <dgm:spPr/>
    </dgm:pt>
    <dgm:pt modelId="{6D2E0379-5BF3-4EBD-81B7-97094EEA7EB7}" type="pres">
      <dgm:prSet presAssocID="{9F6F40B4-9A54-4231-BA9B-E99FCAC82F4F}" presName="rootComposite" presStyleCnt="0"/>
      <dgm:spPr/>
    </dgm:pt>
    <dgm:pt modelId="{E866FD54-56F6-45BB-9869-3D9FF9137F85}" type="pres">
      <dgm:prSet presAssocID="{9F6F40B4-9A54-4231-BA9B-E99FCAC82F4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9F14A-0833-4CE9-993F-F2D7E2E7B6BD}" type="pres">
      <dgm:prSet presAssocID="{9F6F40B4-9A54-4231-BA9B-E99FCAC82F4F}" presName="rootConnector" presStyleLbl="node2" presStyleIdx="1" presStyleCnt="2"/>
      <dgm:spPr/>
      <dgm:t>
        <a:bodyPr/>
        <a:lstStyle/>
        <a:p>
          <a:endParaRPr lang="vi-VN"/>
        </a:p>
      </dgm:t>
    </dgm:pt>
    <dgm:pt modelId="{B26E9EB4-A07E-43DC-B3D1-4058BFD8ED5B}" type="pres">
      <dgm:prSet presAssocID="{9F6F40B4-9A54-4231-BA9B-E99FCAC82F4F}" presName="hierChild4" presStyleCnt="0"/>
      <dgm:spPr/>
    </dgm:pt>
    <dgm:pt modelId="{FCB64311-BA87-4D05-B052-6F9768DC0043}" type="pres">
      <dgm:prSet presAssocID="{9F6F40B4-9A54-4231-BA9B-E99FCAC82F4F}" presName="hierChild5" presStyleCnt="0"/>
      <dgm:spPr/>
    </dgm:pt>
    <dgm:pt modelId="{014E72EF-C831-4135-B5F9-6BFC06C9F19D}" type="pres">
      <dgm:prSet presAssocID="{2B1B08D8-4D7E-42C5-817F-094730547D75}" presName="hierChild3" presStyleCnt="0"/>
      <dgm:spPr/>
    </dgm:pt>
  </dgm:ptLst>
  <dgm:cxnLst>
    <dgm:cxn modelId="{FA307D4E-4787-4F18-9376-CBA0915DACCB}" type="presOf" srcId="{9F6F40B4-9A54-4231-BA9B-E99FCAC82F4F}" destId="{E866FD54-56F6-45BB-9869-3D9FF9137F85}" srcOrd="0" destOrd="0" presId="urn:microsoft.com/office/officeart/2005/8/layout/orgChart1"/>
    <dgm:cxn modelId="{6B04B4C0-71F1-43AE-8A89-1196140B3EEA}" type="presOf" srcId="{233EB68B-EC13-4E76-A28C-373E2D13B9DB}" destId="{8B7B5D51-0093-4A31-B761-28A492C47084}" srcOrd="1" destOrd="0" presId="urn:microsoft.com/office/officeart/2005/8/layout/orgChart1"/>
    <dgm:cxn modelId="{2F86EDA9-9BF5-4D79-AB59-EE70C49B4582}" type="presOf" srcId="{2B1B08D8-4D7E-42C5-817F-094730547D75}" destId="{555FFAED-6F60-4ADA-813A-41A1164C4E50}" srcOrd="0" destOrd="0" presId="urn:microsoft.com/office/officeart/2005/8/layout/orgChart1"/>
    <dgm:cxn modelId="{A020AA08-3AE1-4945-84E8-144561E742FB}" srcId="{2B1B08D8-4D7E-42C5-817F-094730547D75}" destId="{9F6F40B4-9A54-4231-BA9B-E99FCAC82F4F}" srcOrd="1" destOrd="0" parTransId="{DCF79328-9BD1-41DF-B415-9A946A31734B}" sibTransId="{BE129344-CBA3-4FE8-8253-30BBC981D73F}"/>
    <dgm:cxn modelId="{FCD53473-4898-405C-9C74-0C0D79DCC204}" srcId="{2EB9016B-13F6-4648-BDBC-1712AD9C9AAE}" destId="{2B1B08D8-4D7E-42C5-817F-094730547D75}" srcOrd="0" destOrd="0" parTransId="{2353B745-D2B8-4764-A2C0-C771507D4538}" sibTransId="{8A1384AC-99DA-429D-9342-F336F6292516}"/>
    <dgm:cxn modelId="{344CAD16-5875-4F35-8E40-D94303349230}" type="presOf" srcId="{2EB9016B-13F6-4648-BDBC-1712AD9C9AAE}" destId="{F2A3302B-67BE-4C3C-963F-3F4E7A3B3F88}" srcOrd="0" destOrd="0" presId="urn:microsoft.com/office/officeart/2005/8/layout/orgChart1"/>
    <dgm:cxn modelId="{68802FAC-2D64-4E29-9D38-B61F03D5EDBF}" type="presOf" srcId="{9F6F40B4-9A54-4231-BA9B-E99FCAC82F4F}" destId="{3619F14A-0833-4CE9-993F-F2D7E2E7B6BD}" srcOrd="1" destOrd="0" presId="urn:microsoft.com/office/officeart/2005/8/layout/orgChart1"/>
    <dgm:cxn modelId="{336618F8-9D3B-4FF2-92DF-21F7DE2773EF}" type="presOf" srcId="{DCF79328-9BD1-41DF-B415-9A946A31734B}" destId="{BFA3A9AD-1E5C-4F21-8A5E-CA04D4960518}" srcOrd="0" destOrd="0" presId="urn:microsoft.com/office/officeart/2005/8/layout/orgChart1"/>
    <dgm:cxn modelId="{A7755539-A02A-4A1C-9B4C-DCA9920C7240}" type="presOf" srcId="{2B1B08D8-4D7E-42C5-817F-094730547D75}" destId="{2A995602-2859-4D2B-B4D3-FA1962EA6FF0}" srcOrd="1" destOrd="0" presId="urn:microsoft.com/office/officeart/2005/8/layout/orgChart1"/>
    <dgm:cxn modelId="{32F3FA3F-DB84-4721-8AEA-AC010FD67DBE}" type="presOf" srcId="{A0FDDE7B-87E2-4EDE-8739-E1F1EEBC768B}" destId="{0F0AF034-15FE-481B-BE83-D291FF310235}" srcOrd="0" destOrd="0" presId="urn:microsoft.com/office/officeart/2005/8/layout/orgChart1"/>
    <dgm:cxn modelId="{CDD9B3ED-29EC-4BE3-A86E-3B1599DE1067}" srcId="{2B1B08D8-4D7E-42C5-817F-094730547D75}" destId="{233EB68B-EC13-4E76-A28C-373E2D13B9DB}" srcOrd="0" destOrd="0" parTransId="{A0FDDE7B-87E2-4EDE-8739-E1F1EEBC768B}" sibTransId="{C137FFB3-EA21-497A-A943-7D17A1D95B83}"/>
    <dgm:cxn modelId="{0C855B6A-42FC-4099-BE36-7D18A6A501C9}" type="presOf" srcId="{233EB68B-EC13-4E76-A28C-373E2D13B9DB}" destId="{1841AB2E-B9C8-4A13-8E64-4A982DD8B91B}" srcOrd="0" destOrd="0" presId="urn:microsoft.com/office/officeart/2005/8/layout/orgChart1"/>
    <dgm:cxn modelId="{8C72A753-0C67-4FE8-8492-F84D45790279}" type="presParOf" srcId="{F2A3302B-67BE-4C3C-963F-3F4E7A3B3F88}" destId="{01354C42-B2CC-49FB-9AE3-59814DCCA561}" srcOrd="0" destOrd="0" presId="urn:microsoft.com/office/officeart/2005/8/layout/orgChart1"/>
    <dgm:cxn modelId="{3EF6BB5D-4E37-4DDB-8EF4-B6882CAA1181}" type="presParOf" srcId="{01354C42-B2CC-49FB-9AE3-59814DCCA561}" destId="{807F3A29-E975-4F2E-943F-98FE8F88F421}" srcOrd="0" destOrd="0" presId="urn:microsoft.com/office/officeart/2005/8/layout/orgChart1"/>
    <dgm:cxn modelId="{8693AA17-D22C-4591-ACAB-5C9DD87D950D}" type="presParOf" srcId="{807F3A29-E975-4F2E-943F-98FE8F88F421}" destId="{555FFAED-6F60-4ADA-813A-41A1164C4E50}" srcOrd="0" destOrd="0" presId="urn:microsoft.com/office/officeart/2005/8/layout/orgChart1"/>
    <dgm:cxn modelId="{A7CB08C5-967D-49EB-8839-85A9768FD735}" type="presParOf" srcId="{807F3A29-E975-4F2E-943F-98FE8F88F421}" destId="{2A995602-2859-4D2B-B4D3-FA1962EA6FF0}" srcOrd="1" destOrd="0" presId="urn:microsoft.com/office/officeart/2005/8/layout/orgChart1"/>
    <dgm:cxn modelId="{03DC217C-4AD6-44F5-88D1-BE1936CED223}" type="presParOf" srcId="{01354C42-B2CC-49FB-9AE3-59814DCCA561}" destId="{6353E48B-4C74-4801-8B96-56AB093DC317}" srcOrd="1" destOrd="0" presId="urn:microsoft.com/office/officeart/2005/8/layout/orgChart1"/>
    <dgm:cxn modelId="{2EC57635-E070-45C3-9C63-2E35775BBA03}" type="presParOf" srcId="{6353E48B-4C74-4801-8B96-56AB093DC317}" destId="{0F0AF034-15FE-481B-BE83-D291FF310235}" srcOrd="0" destOrd="0" presId="urn:microsoft.com/office/officeart/2005/8/layout/orgChart1"/>
    <dgm:cxn modelId="{6274D8DD-B4D2-41FA-A6EC-C06F0EADC672}" type="presParOf" srcId="{6353E48B-4C74-4801-8B96-56AB093DC317}" destId="{F8038F7E-C6FC-47D3-B2F9-FC9568BE288A}" srcOrd="1" destOrd="0" presId="urn:microsoft.com/office/officeart/2005/8/layout/orgChart1"/>
    <dgm:cxn modelId="{3963DA65-02E7-4609-AE22-0C68990F61F9}" type="presParOf" srcId="{F8038F7E-C6FC-47D3-B2F9-FC9568BE288A}" destId="{5EE1400B-AF76-40A9-A5A4-01BAB0B07C5D}" srcOrd="0" destOrd="0" presId="urn:microsoft.com/office/officeart/2005/8/layout/orgChart1"/>
    <dgm:cxn modelId="{39F0F4F8-A943-4E83-B7A0-B1572AF06DFF}" type="presParOf" srcId="{5EE1400B-AF76-40A9-A5A4-01BAB0B07C5D}" destId="{1841AB2E-B9C8-4A13-8E64-4A982DD8B91B}" srcOrd="0" destOrd="0" presId="urn:microsoft.com/office/officeart/2005/8/layout/orgChart1"/>
    <dgm:cxn modelId="{C2C1747E-562C-4484-A916-ECD1DE159998}" type="presParOf" srcId="{5EE1400B-AF76-40A9-A5A4-01BAB0B07C5D}" destId="{8B7B5D51-0093-4A31-B761-28A492C47084}" srcOrd="1" destOrd="0" presId="urn:microsoft.com/office/officeart/2005/8/layout/orgChart1"/>
    <dgm:cxn modelId="{65481CE3-E868-4C05-A169-8866E4321ECA}" type="presParOf" srcId="{F8038F7E-C6FC-47D3-B2F9-FC9568BE288A}" destId="{6545EFBE-CC15-4C84-9B28-4CE0A641F9BA}" srcOrd="1" destOrd="0" presId="urn:microsoft.com/office/officeart/2005/8/layout/orgChart1"/>
    <dgm:cxn modelId="{8E881580-1967-4EFA-ADEA-957A3932DAC2}" type="presParOf" srcId="{F8038F7E-C6FC-47D3-B2F9-FC9568BE288A}" destId="{1F2B38FF-0EC7-4A1E-86AD-55742E049483}" srcOrd="2" destOrd="0" presId="urn:microsoft.com/office/officeart/2005/8/layout/orgChart1"/>
    <dgm:cxn modelId="{49C05F78-A5D9-4A95-9741-2822D55E05BE}" type="presParOf" srcId="{6353E48B-4C74-4801-8B96-56AB093DC317}" destId="{BFA3A9AD-1E5C-4F21-8A5E-CA04D4960518}" srcOrd="2" destOrd="0" presId="urn:microsoft.com/office/officeart/2005/8/layout/orgChart1"/>
    <dgm:cxn modelId="{04A0C682-9ABD-4F98-9558-B8294438F1F9}" type="presParOf" srcId="{6353E48B-4C74-4801-8B96-56AB093DC317}" destId="{AB855E6A-ABFF-4FA6-A35C-1F432DFFB0F6}" srcOrd="3" destOrd="0" presId="urn:microsoft.com/office/officeart/2005/8/layout/orgChart1"/>
    <dgm:cxn modelId="{FA591672-2DC4-4D89-9FF2-BB30ADE20D41}" type="presParOf" srcId="{AB855E6A-ABFF-4FA6-A35C-1F432DFFB0F6}" destId="{6D2E0379-5BF3-4EBD-81B7-97094EEA7EB7}" srcOrd="0" destOrd="0" presId="urn:microsoft.com/office/officeart/2005/8/layout/orgChart1"/>
    <dgm:cxn modelId="{B024CFF7-7815-440B-B5B2-CB992A4B5ED5}" type="presParOf" srcId="{6D2E0379-5BF3-4EBD-81B7-97094EEA7EB7}" destId="{E866FD54-56F6-45BB-9869-3D9FF9137F85}" srcOrd="0" destOrd="0" presId="urn:microsoft.com/office/officeart/2005/8/layout/orgChart1"/>
    <dgm:cxn modelId="{14AE69F6-C011-4F22-A25E-E0F8FC477DDA}" type="presParOf" srcId="{6D2E0379-5BF3-4EBD-81B7-97094EEA7EB7}" destId="{3619F14A-0833-4CE9-993F-F2D7E2E7B6BD}" srcOrd="1" destOrd="0" presId="urn:microsoft.com/office/officeart/2005/8/layout/orgChart1"/>
    <dgm:cxn modelId="{B838D88E-9D0E-4E7A-A364-7DE41D62B7EF}" type="presParOf" srcId="{AB855E6A-ABFF-4FA6-A35C-1F432DFFB0F6}" destId="{B26E9EB4-A07E-43DC-B3D1-4058BFD8ED5B}" srcOrd="1" destOrd="0" presId="urn:microsoft.com/office/officeart/2005/8/layout/orgChart1"/>
    <dgm:cxn modelId="{698B5652-16F0-4354-907D-056ED6FAB3EE}" type="presParOf" srcId="{AB855E6A-ABFF-4FA6-A35C-1F432DFFB0F6}" destId="{FCB64311-BA87-4D05-B052-6F9768DC0043}" srcOrd="2" destOrd="0" presId="urn:microsoft.com/office/officeart/2005/8/layout/orgChart1"/>
    <dgm:cxn modelId="{29C52779-EF11-48A3-A737-34E929ED1ED9}" type="presParOf" srcId="{01354C42-B2CC-49FB-9AE3-59814DCCA561}" destId="{014E72EF-C831-4135-B5F9-6BFC06C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0AF034-15FE-481B-BE83-D291FF310235}">
      <dsp:nvSpPr>
        <dsp:cNvPr id="0" name=""/>
        <dsp:cNvSpPr/>
      </dsp:nvSpPr>
      <dsp:spPr>
        <a:xfrm>
          <a:off x="1295400" y="543176"/>
          <a:ext cx="657243" cy="71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23"/>
              </a:lnTo>
              <a:lnTo>
                <a:pt x="657243" y="599823"/>
              </a:lnTo>
              <a:lnTo>
                <a:pt x="657243" y="713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A42AE-5891-41AE-AC6C-F8932105B00B}">
      <dsp:nvSpPr>
        <dsp:cNvPr id="0" name=""/>
        <dsp:cNvSpPr/>
      </dsp:nvSpPr>
      <dsp:spPr>
        <a:xfrm>
          <a:off x="544334" y="543176"/>
          <a:ext cx="751065" cy="713890"/>
        </a:xfrm>
        <a:custGeom>
          <a:avLst/>
          <a:gdLst/>
          <a:ahLst/>
          <a:cxnLst/>
          <a:rect l="0" t="0" r="0" b="0"/>
          <a:pathLst>
            <a:path>
              <a:moveTo>
                <a:pt x="751065" y="0"/>
              </a:moveTo>
              <a:lnTo>
                <a:pt x="751065" y="599823"/>
              </a:lnTo>
              <a:lnTo>
                <a:pt x="0" y="599823"/>
              </a:lnTo>
              <a:lnTo>
                <a:pt x="0" y="713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FAED-6F60-4ADA-813A-41A1164C4E50}">
      <dsp:nvSpPr>
        <dsp:cNvPr id="0" name=""/>
        <dsp:cNvSpPr/>
      </dsp:nvSpPr>
      <dsp:spPr>
        <a:xfrm>
          <a:off x="152068" y="0"/>
          <a:ext cx="2286662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</a:t>
          </a:r>
          <a:endParaRPr lang="en-US" sz="1800" kern="1200" dirty="0"/>
        </a:p>
      </dsp:txBody>
      <dsp:txXfrm>
        <a:off x="152068" y="0"/>
        <a:ext cx="2286662" cy="543176"/>
      </dsp:txXfrm>
    </dsp:sp>
    <dsp:sp modelId="{148C5275-4FED-4E11-BC70-2F8A0B4728D1}">
      <dsp:nvSpPr>
        <dsp:cNvPr id="0" name=""/>
        <dsp:cNvSpPr/>
      </dsp:nvSpPr>
      <dsp:spPr>
        <a:xfrm>
          <a:off x="1157" y="1257066"/>
          <a:ext cx="1086352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Manual test</a:t>
          </a:r>
          <a:endParaRPr lang="en-US" sz="1800" kern="1200" dirty="0"/>
        </a:p>
      </dsp:txBody>
      <dsp:txXfrm>
        <a:off x="1157" y="1257066"/>
        <a:ext cx="1086352" cy="543176"/>
      </dsp:txXfrm>
    </dsp:sp>
    <dsp:sp modelId="{1841AB2E-B9C8-4A13-8E64-4A982DD8B91B}">
      <dsp:nvSpPr>
        <dsp:cNvPr id="0" name=""/>
        <dsp:cNvSpPr/>
      </dsp:nvSpPr>
      <dsp:spPr>
        <a:xfrm>
          <a:off x="1315644" y="1257066"/>
          <a:ext cx="1273997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Automatic test</a:t>
          </a:r>
          <a:endParaRPr lang="en-US" sz="1800" kern="1200" dirty="0"/>
        </a:p>
      </dsp:txBody>
      <dsp:txXfrm>
        <a:off x="1315644" y="1257066"/>
        <a:ext cx="1273997" cy="5431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A3A9AD-1E5C-4F21-8A5E-CA04D4960518}">
      <dsp:nvSpPr>
        <dsp:cNvPr id="0" name=""/>
        <dsp:cNvSpPr/>
      </dsp:nvSpPr>
      <dsp:spPr>
        <a:xfrm>
          <a:off x="1447800" y="612124"/>
          <a:ext cx="839426" cy="584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98"/>
              </a:lnTo>
              <a:lnTo>
                <a:pt x="839426" y="457198"/>
              </a:lnTo>
              <a:lnTo>
                <a:pt x="839426" y="584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AF034-15FE-481B-BE83-D291FF310235}">
      <dsp:nvSpPr>
        <dsp:cNvPr id="0" name=""/>
        <dsp:cNvSpPr/>
      </dsp:nvSpPr>
      <dsp:spPr>
        <a:xfrm>
          <a:off x="713234" y="612124"/>
          <a:ext cx="734565" cy="584684"/>
        </a:xfrm>
        <a:custGeom>
          <a:avLst/>
          <a:gdLst/>
          <a:ahLst/>
          <a:cxnLst/>
          <a:rect l="0" t="0" r="0" b="0"/>
          <a:pathLst>
            <a:path>
              <a:moveTo>
                <a:pt x="734565" y="0"/>
              </a:moveTo>
              <a:lnTo>
                <a:pt x="734565" y="457198"/>
              </a:lnTo>
              <a:lnTo>
                <a:pt x="0" y="457198"/>
              </a:lnTo>
              <a:lnTo>
                <a:pt x="0" y="584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FAED-6F60-4ADA-813A-41A1164C4E50}">
      <dsp:nvSpPr>
        <dsp:cNvPr id="0" name=""/>
        <dsp:cNvSpPr/>
      </dsp:nvSpPr>
      <dsp:spPr>
        <a:xfrm>
          <a:off x="304797" y="0"/>
          <a:ext cx="2286005" cy="612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</a:t>
          </a:r>
          <a:endParaRPr lang="en-US" sz="1700" kern="1200" dirty="0"/>
        </a:p>
      </dsp:txBody>
      <dsp:txXfrm>
        <a:off x="304797" y="0"/>
        <a:ext cx="2286005" cy="612124"/>
      </dsp:txXfrm>
    </dsp:sp>
    <dsp:sp modelId="{1841AB2E-B9C8-4A13-8E64-4A982DD8B91B}">
      <dsp:nvSpPr>
        <dsp:cNvPr id="0" name=""/>
        <dsp:cNvSpPr/>
      </dsp:nvSpPr>
      <dsp:spPr>
        <a:xfrm>
          <a:off x="1294" y="1196809"/>
          <a:ext cx="1423880" cy="60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Traditional Test process</a:t>
          </a:r>
          <a:endParaRPr lang="en-US" sz="1700" kern="1200" dirty="0"/>
        </a:p>
      </dsp:txBody>
      <dsp:txXfrm>
        <a:off x="1294" y="1196809"/>
        <a:ext cx="1423880" cy="607079"/>
      </dsp:txXfrm>
    </dsp:sp>
    <dsp:sp modelId="{E866FD54-56F6-45BB-9869-3D9FF9137F85}">
      <dsp:nvSpPr>
        <dsp:cNvPr id="0" name=""/>
        <dsp:cNvSpPr/>
      </dsp:nvSpPr>
      <dsp:spPr>
        <a:xfrm>
          <a:off x="1680147" y="1196809"/>
          <a:ext cx="1214158" cy="60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driven Development</a:t>
          </a:r>
          <a:endParaRPr lang="en-US" sz="1700" kern="1200" dirty="0"/>
        </a:p>
      </dsp:txBody>
      <dsp:txXfrm>
        <a:off x="1680147" y="1196809"/>
        <a:ext cx="1214158" cy="607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900F43-3B78-4D90-9C17-BA32332812F2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E36D07-5801-44FE-AA70-11438921E9A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375189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view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07880-63E7-4250-971B-78A9B3BFF0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E1F70-B795-4078-BDC3-6FC178A7C97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E009C-D6D1-4D4F-90BF-040ED25FF6A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A4C8D-2F5D-4236-8C65-BA56C5D45C9F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>
                <a:latin typeface="Arial" pitchFamily="34" charset="0"/>
              </a:rPr>
              <a:t>Giang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vien</a:t>
            </a:r>
            <a:r>
              <a:rPr lang="en-US" baseline="0" dirty="0" smtClean="0">
                <a:latin typeface="Arial" pitchFamily="34" charset="0"/>
              </a:rPr>
              <a:t> demo traditional </a:t>
            </a:r>
            <a:r>
              <a:rPr lang="en-US" baseline="0" dirty="0" err="1" smtClean="0">
                <a:latin typeface="Arial" pitchFamily="34" charset="0"/>
              </a:rPr>
              <a:t>tesst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436B4-BC2B-49F2-BE50-21599998CDDA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436B4-BC2B-49F2-BE50-21599998CDDA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>
                <a:latin typeface="Arial" pitchFamily="34" charset="0"/>
              </a:rPr>
              <a:t>Giảng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viên</a:t>
            </a:r>
            <a:r>
              <a:rPr lang="en-US" baseline="0" dirty="0" smtClean="0">
                <a:latin typeface="Arial" pitchFamily="34" charset="0"/>
              </a:rPr>
              <a:t> demo </a:t>
            </a:r>
            <a:r>
              <a:rPr lang="en-US" baseline="0" dirty="0" err="1" smtClean="0">
                <a:latin typeface="Arial" pitchFamily="34" charset="0"/>
              </a:rPr>
              <a:t>cách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viết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sử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dụng</a:t>
            </a:r>
            <a:r>
              <a:rPr lang="en-US" baseline="0" dirty="0" smtClean="0">
                <a:latin typeface="Arial" pitchFamily="34" charset="0"/>
              </a:rPr>
              <a:t> manual code, </a:t>
            </a:r>
            <a:r>
              <a:rPr lang="en-US" baseline="0" dirty="0" err="1" smtClean="0">
                <a:latin typeface="Arial" pitchFamily="34" charset="0"/>
              </a:rPr>
              <a:t>sử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dụng</a:t>
            </a:r>
            <a:r>
              <a:rPr lang="en-US" baseline="0" dirty="0" smtClean="0">
                <a:latin typeface="Arial" pitchFamily="34" charset="0"/>
              </a:rPr>
              <a:t> code </a:t>
            </a:r>
            <a:r>
              <a:rPr lang="en-US" baseline="0" dirty="0" err="1" smtClean="0">
                <a:latin typeface="Arial" pitchFamily="34" charset="0"/>
              </a:rPr>
              <a:t>có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sẵn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trong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thư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mục</a:t>
            </a:r>
            <a:r>
              <a:rPr lang="en-US" baseline="0" dirty="0" smtClean="0">
                <a:latin typeface="Arial" pitchFamily="34" charset="0"/>
              </a:rPr>
              <a:t> “</a:t>
            </a:r>
            <a:r>
              <a:rPr lang="en-US" baseline="0" dirty="0" err="1" smtClean="0">
                <a:latin typeface="Arial" pitchFamily="34" charset="0"/>
              </a:rPr>
              <a:t>UnitTest.Demo</a:t>
            </a:r>
            <a:r>
              <a:rPr lang="en-US" baseline="0" dirty="0" smtClean="0">
                <a:latin typeface="Arial" pitchFamily="34" charset="0"/>
              </a:rPr>
              <a:t>”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D31BF-2573-48DA-BD75-FD62FA619E08}" type="datetime1">
              <a:rPr lang="ja-JP" altLang="en-US" smtClean="0"/>
              <a:pPr/>
              <a:t>2013/1/4</a:t>
            </a:fld>
            <a:endParaRPr lang="en-US" altLang="ja-JP" smtClean="0"/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1C76C-8A19-44BC-A6D7-E190B35CCCD8}" type="slidenum">
              <a:rPr lang="ja-JP" altLang="en-US" smtClean="0"/>
              <a:pPr/>
              <a:t>11</a:t>
            </a:fld>
            <a:endParaRPr lang="en-US" altLang="ja-JP" smtClean="0"/>
          </a:p>
        </p:txBody>
      </p:sp>
      <p:sp>
        <p:nvSpPr>
          <p:cNvPr id="4710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US" altLang="ja-JP" sz="2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43CBE-DD41-498A-A154-DE541E30C20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A13D99-E85B-473F-A071-C1046A03317F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7D581-107E-49EC-A803-2E669A1CC12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690D09-8EEB-4C1B-9280-4E09BB8C978B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4528E-AE83-4AEA-80E6-C886236C30F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5438"/>
            <a:ext cx="7772400" cy="72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19400" y="6629400"/>
            <a:ext cx="3733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Test Driven Development and Code Coverage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9CE92-B634-4EF6-ADCF-23EE33D46204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7ABE5-3527-475C-B301-3BF17A0D81F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26ED6F9-4E15-4FEA-88E3-CCF950002BBB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381A0-2EB3-4D6F-8208-0CAC17EA652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6769E5-7E07-4D4B-A00F-845FBD299DE9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0029-4105-43D8-94C5-628F8C81421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E878C6-F68C-41E5-B7B1-361FC314405F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89300-6AC3-4832-887F-6C5B279E01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DCB0B38-0420-46A5-A774-AD0144436306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68FFB-79D3-4622-BD24-96ADE1D9B7D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F65EAC-D781-4E24-9991-88F6030F32B4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CA7A-83CE-47DB-82BF-592E3688BB5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E01013-FF10-434A-8CC1-80E353E71B1C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0E899-F70D-4AC4-A7B3-2A6DE600806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370BD0-E69D-4D04-94A9-C5F95B1F731A}" type="datetimeFigureOut">
              <a:rPr lang="vi-VN"/>
              <a:pPr>
                <a:defRPr/>
              </a:pPr>
              <a:t>04/01/2013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BF0B-9051-4429-808C-8BD2441B67F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886B18-3036-410E-908D-965629A429C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ingfaqs.org/t-uni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hyperlink" Target="http://www.codeproject.com/gen/design/autp5.asp" TargetMode="External"/><Relationship Id="rId4" Type="http://schemas.openxmlformats.org/officeDocument/2006/relationships/hyperlink" Target="http://www.juni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438400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Automated Unit </a:t>
            </a:r>
            <a:r>
              <a:rPr lang="en-GB" sz="40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Testing with </a:t>
            </a:r>
            <a:r>
              <a:rPr lang="en-GB" sz="4000" b="1" dirty="0" err="1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CPPUnit</a:t>
            </a:r>
            <a:endParaRPr lang="en-US" sz="4000" b="1" dirty="0">
              <a:solidFill>
                <a:srgbClr val="C00000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Automated Unit Testing</a:t>
            </a:r>
            <a:br>
              <a:rPr lang="en-US" sz="2800" dirty="0" smtClean="0"/>
            </a:br>
            <a:r>
              <a:rPr lang="en-US" sz="2400" dirty="0" smtClean="0"/>
              <a:t>First Step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209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DAEE4E5-F57A-4B84-A025-3C752B0ABD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 Share-alike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76600" y="3276600"/>
            <a:ext cx="2895600" cy="457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6313" y="0"/>
            <a:ext cx="7772400" cy="990600"/>
          </a:xfr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</a:t>
            </a:r>
            <a:br>
              <a:rPr lang="en-US" sz="2800" dirty="0" smtClean="0"/>
            </a:br>
            <a:r>
              <a:rPr lang="en-US" sz="2400" dirty="0" smtClean="0"/>
              <a:t>Common Tools</a:t>
            </a:r>
            <a:endParaRPr lang="en-US" altLang="ja-JP" sz="2400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3889375" cy="276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UT Tools for references: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Java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JUnit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, J2MEUnit 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C/C++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cppUnit</a:t>
            </a:r>
            <a:endParaRPr lang="en-US" altLang="ja-JP" sz="20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Python: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pyUnit</a:t>
            </a:r>
            <a:endParaRPr lang="en-US" altLang="ja-JP" sz="18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Perl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PerlUnit</a:t>
            </a:r>
            <a:endParaRPr lang="en-US" altLang="ja-JP" sz="18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Visual Basic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vbUnit</a:t>
            </a:r>
            <a:endParaRPr lang="en-US" altLang="ja-JP" sz="18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C# .NET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Nunit,csUnit</a:t>
            </a:r>
            <a:endParaRPr lang="en-US" altLang="ja-JP" sz="18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81000" y="5029200"/>
            <a:ext cx="84248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62000"/>
              <a:buFont typeface="Monotype Sorts" charset="2"/>
              <a:buChar char="o"/>
            </a:pPr>
            <a:r>
              <a:rPr kumimoji="0" lang="en-US" altLang="ja-JP" sz="2400" dirty="0" err="1">
                <a:ea typeface="MS PGothic" pitchFamily="34" charset="-128"/>
              </a:rPr>
              <a:t>Refferences</a:t>
            </a:r>
            <a:r>
              <a:rPr kumimoji="0" lang="en-US" altLang="ja-JP" sz="2400" dirty="0">
                <a:ea typeface="MS PGothic" pitchFamily="34" charset="-128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FF0000"/>
                </a:solidFill>
                <a:ea typeface="MS PGothic" pitchFamily="34" charset="-128"/>
                <a:hlinkClick r:id="rId3"/>
              </a:rPr>
              <a:t>http://www.testingfaqs.org/t-unit.html</a:t>
            </a:r>
            <a:endParaRPr kumimoji="0" lang="en-US" altLang="ja-JP" dirty="0">
              <a:solidFill>
                <a:srgbClr val="FF0000"/>
              </a:solidFill>
              <a:ea typeface="MS PGothic" pitchFamily="34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FF0000"/>
                </a:solidFill>
                <a:ea typeface="MS PGothic" pitchFamily="34" charset="-128"/>
                <a:hlinkClick r:id="rId4"/>
              </a:rPr>
              <a:t>www.junit.org</a:t>
            </a:r>
            <a:endParaRPr kumimoji="0" lang="en-US" altLang="ja-JP" dirty="0">
              <a:solidFill>
                <a:srgbClr val="FF0000"/>
              </a:solidFill>
              <a:ea typeface="MS PGothic" pitchFamily="34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000080"/>
                </a:solidFill>
                <a:ea typeface="MS PGothic" pitchFamily="34" charset="-128"/>
                <a:hlinkClick r:id="rId5"/>
              </a:rPr>
              <a:t>http://www.codeproject.com/gen/design/autp5.asp</a:t>
            </a:r>
            <a:endParaRPr kumimoji="0" lang="en-US" altLang="ja-JP" dirty="0">
              <a:solidFill>
                <a:schemeClr val="accent2"/>
              </a:solidFill>
              <a:ea typeface="MS PGothic" pitchFamily="34" charset="-128"/>
            </a:endParaRPr>
          </a:p>
        </p:txBody>
      </p:sp>
      <p:pic>
        <p:nvPicPr>
          <p:cNvPr id="31749" name="Picture 13" descr="v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572000" y="1600200"/>
            <a:ext cx="4152900" cy="2533650"/>
          </a:xfrm>
          <a:noFill/>
        </p:spPr>
      </p:pic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727075"/>
          </a:xfrm>
        </p:spPr>
        <p:txBody>
          <a:bodyPr/>
          <a:lstStyle/>
          <a:p>
            <a:r>
              <a:rPr lang="en-US" sz="2400" dirty="0" smtClean="0"/>
              <a:t>Automated Unit Testing </a:t>
            </a:r>
            <a:br>
              <a:rPr lang="en-US" sz="2400" dirty="0" smtClean="0"/>
            </a:br>
            <a:r>
              <a:rPr lang="en-US" sz="2400" dirty="0" smtClean="0"/>
              <a:t>Common Tools</a:t>
            </a:r>
            <a:endParaRPr lang="en-US" sz="24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3762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http://sourceforge.net/projects/cppunit/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39773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535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http://www.nunit.org</a:t>
            </a:r>
            <a:endParaRPr lang="en-US" dirty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814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1981200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http://www.junit.org/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001000" cy="13716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What is </a:t>
            </a:r>
            <a:r>
              <a:rPr lang="en-US" sz="2400" dirty="0" err="1"/>
              <a:t>CPPUnit</a:t>
            </a:r>
            <a:r>
              <a:rPr lang="en-US" sz="2400" dirty="0"/>
              <a:t>?</a:t>
            </a:r>
            <a:endParaRPr lang="en-US" sz="24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5410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 err="1" smtClean="0">
                <a:solidFill>
                  <a:srgbClr val="000080"/>
                </a:solidFill>
                <a:latin typeface="+mn-lt"/>
              </a:rPr>
              <a:t>CPPUnit</a:t>
            </a:r>
            <a:r>
              <a:rPr kumimoji="0" lang="en-US" sz="18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– an open source test tool for </a:t>
            </a:r>
            <a:r>
              <a:rPr lang="en-US" kern="0" dirty="0" smtClean="0">
                <a:solidFill>
                  <a:srgbClr val="000080"/>
                </a:solidFill>
                <a:latin typeface="+mn-lt"/>
              </a:rPr>
              <a:t>C/C++</a:t>
            </a:r>
            <a:endParaRPr kumimoji="0" lang="en-US" sz="1800" kern="0" dirty="0">
              <a:solidFill>
                <a:srgbClr val="00008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Useful for development and regression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Leads to a design-for-test approach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Tests can be written in </a:t>
            </a:r>
            <a:r>
              <a:rPr kumimoji="0" lang="en-US" sz="1800" kern="0" dirty="0" smtClean="0">
                <a:solidFill>
                  <a:srgbClr val="000080"/>
                </a:solidFill>
                <a:latin typeface="+mn-lt"/>
              </a:rPr>
              <a:t>C/C++</a:t>
            </a:r>
            <a:endParaRPr kumimoji="0" lang="en-US" sz="1800" kern="0" dirty="0">
              <a:solidFill>
                <a:srgbClr val="00008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18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9220" name="Picture 1044" descr="image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14425"/>
            <a:ext cx="3657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4191000" y="457200"/>
            <a:ext cx="1905000" cy="990600"/>
          </a:xfrm>
          <a:prstGeom prst="cloudCallout">
            <a:avLst>
              <a:gd name="adj1" fmla="val 120167"/>
              <a:gd name="adj2" fmla="val 114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Milk ? Beer or Coffee?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Where to get </a:t>
            </a:r>
            <a:r>
              <a:rPr lang="en-US" sz="2400" dirty="0" err="1" smtClean="0"/>
              <a:t>CPPUnit</a:t>
            </a:r>
            <a:r>
              <a:rPr lang="en-US" sz="2400" dirty="0" smtClean="0"/>
              <a:t>?</a:t>
            </a:r>
            <a:endParaRPr lang="en-US" sz="16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5" y="1295400"/>
            <a:ext cx="538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Let’s go to website: </a:t>
            </a:r>
            <a:r>
              <a:rPr lang="en-US" kern="0" dirty="0">
                <a:solidFill>
                  <a:srgbClr val="000080"/>
                </a:solidFill>
                <a:latin typeface="+mn-lt"/>
              </a:rPr>
              <a:t>http://downloads.sourceforge.net/cppunit/cppunit-1.12.1.tar.gz</a:t>
            </a:r>
            <a:endParaRPr kumimoji="0" lang="en-US" sz="18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10244" name="Picture 1029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025" y="1143000"/>
            <a:ext cx="32797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5940425" y="4953000"/>
            <a:ext cx="1905000" cy="1143000"/>
          </a:xfrm>
          <a:prstGeom prst="cloudCallout">
            <a:avLst>
              <a:gd name="adj1" fmla="val 26110"/>
              <a:gd name="adj2" fmla="val -10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FF0000"/>
                </a:solidFill>
              </a:rPr>
              <a:t>Yeahh</a:t>
            </a:r>
            <a:r>
              <a:rPr lang="en-US" sz="1400" dirty="0">
                <a:solidFill>
                  <a:srgbClr val="FF0000"/>
                </a:solidFill>
              </a:rPr>
              <a:t>, I got it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1: Create a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project C++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dạn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console</a:t>
            </a:r>
            <a:endParaRPr kumimoji="0"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9340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3200400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2: </a:t>
            </a: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Create a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Class Calculator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có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dạng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sau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Step 3: build.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Chương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trình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sẽ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báo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lỗi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như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bên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dưới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  <a:endParaRPr kumimoji="0"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51816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5800"/>
            <a:ext cx="51816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676400" y="2362200"/>
            <a:ext cx="76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7033893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3200400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4: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Cấu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hình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Visual 2008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để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build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ko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lỗi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30419"/>
            <a:ext cx="38766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78" y="3816469"/>
            <a:ext cx="9010650" cy="254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1711886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8252276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5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 Add new empty project (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Click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phải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chuột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vào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Solution…/ Add / New 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Project).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(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Tạo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giống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bước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1 ) 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251" y="2044819"/>
            <a:ext cx="81248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628151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8252276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6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Tạo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nội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dung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của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TestCalculator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giống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như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sau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8113" y="2057400"/>
            <a:ext cx="71056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26871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Test Driven Development and Code Coverage</a:t>
            </a:r>
            <a:endParaRPr lang="en-US" altLang="en-US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CC9CF333-ADA9-4042-9D7A-AE4A94DE1343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 testing levels</a:t>
            </a:r>
          </a:p>
          <a:p>
            <a:r>
              <a:rPr lang="en-GB" dirty="0" smtClean="0"/>
              <a:t>Manual unit testing</a:t>
            </a:r>
          </a:p>
          <a:p>
            <a:r>
              <a:rPr lang="en-US" dirty="0" smtClean="0"/>
              <a:t>Unit Testing based on UT cases</a:t>
            </a:r>
          </a:p>
          <a:p>
            <a:r>
              <a:rPr lang="en-US" dirty="0" smtClean="0"/>
              <a:t>Automated Unit Testing</a:t>
            </a:r>
          </a:p>
          <a:p>
            <a:r>
              <a:rPr lang="en-US" dirty="0" smtClean="0"/>
              <a:t>Automated Unit Testing with </a:t>
            </a:r>
            <a:r>
              <a:rPr lang="en-US" dirty="0" err="1" smtClean="0"/>
              <a:t>CPPUnit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8252276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6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Tạo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nội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dung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của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TestCalculator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giống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như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sau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075" y="1562100"/>
            <a:ext cx="71818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666503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014413"/>
            <a:ext cx="8252276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6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Tạo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nội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dung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của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TestCalculator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giống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như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sau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71600"/>
            <a:ext cx="88773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720731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014413"/>
            <a:ext cx="8252276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7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 Set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TestCalculator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as startup project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Step 8: build.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Chương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trình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sẽ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thông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báo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lỗi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như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sau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14425"/>
            <a:ext cx="2228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278" y="1828800"/>
            <a:ext cx="8401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7665" y="2743200"/>
            <a:ext cx="82522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9: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Cấu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hình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tool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để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buil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d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thành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công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>
                <a:solidFill>
                  <a:srgbClr val="000080"/>
                </a:solidFill>
                <a:latin typeface="+mn-lt"/>
              </a:rPr>
              <a:t>Click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chuột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phải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project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TestCalculator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chọn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Properties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Chọn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Configuration Properties/ C/C++/ General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Tại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phần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Additional Include Directories: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Chỉ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đến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đường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dẫn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file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nguồn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của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project. 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Hình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dưới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đây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)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endParaRPr kumimoji="0" lang="en-US" sz="1700" kern="0" dirty="0" smtClean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538" y="4114800"/>
            <a:ext cx="7162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291570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014413"/>
            <a:ext cx="8252276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7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: Set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TestCalculator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as startup project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Step 8: build.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Chương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trình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sẽ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thông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báo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lỗi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như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sau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14425"/>
            <a:ext cx="2228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278" y="1828800"/>
            <a:ext cx="8401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7665" y="2743200"/>
            <a:ext cx="82522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9: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Cấu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hình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tool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để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buil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d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thành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công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>
                <a:solidFill>
                  <a:srgbClr val="000080"/>
                </a:solidFill>
                <a:latin typeface="+mn-lt"/>
              </a:rPr>
              <a:t>Click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chuột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phải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project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TestCalculator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chọn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Properties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Chọn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Configuration Properties/ C/C++/ General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Tại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phần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Additional Include Directories: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Chỉ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đến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đường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dẫn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file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nguồn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của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project. 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Hình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dưới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đây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)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endParaRPr kumimoji="0" lang="en-US" sz="1700" kern="0" dirty="0" smtClean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538" y="4114800"/>
            <a:ext cx="7162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129744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014413"/>
            <a:ext cx="8252276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10: re-build.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Chương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trình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sẽ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thông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báo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lỗi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như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sau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3124200"/>
            <a:ext cx="82522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11: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Cấu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hình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tool </a:t>
            </a:r>
            <a:r>
              <a:rPr kumimoji="0" lang="en-US" sz="1700" kern="0" dirty="0" err="1" smtClean="0">
                <a:solidFill>
                  <a:srgbClr val="000080"/>
                </a:solidFill>
                <a:latin typeface="+mn-lt"/>
              </a:rPr>
              <a:t>để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 buil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d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thành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công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Tiếp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theo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chọn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Configuration Properties/ Linker/ Input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Tại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mục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Additional Dependencies,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nhập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vào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: 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cppunitd.lib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Tiếp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theo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chọn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“Release”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tại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combobox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Configration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Tại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mục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Additional Dependencies,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nhập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vào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: cppunit.lib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>
                <a:solidFill>
                  <a:srgbClr val="000080"/>
                </a:solidFill>
                <a:latin typeface="+mn-lt"/>
              </a:rPr>
              <a:t>Click Ok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để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hoàn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tất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Re-</a:t>
            </a:r>
            <a:r>
              <a:rPr lang="en-US" sz="1700" kern="0" dirty="0" err="1" smtClean="0">
                <a:solidFill>
                  <a:srgbClr val="000080"/>
                </a:solidFill>
                <a:latin typeface="+mn-lt"/>
              </a:rPr>
              <a:t>bulid</a:t>
            </a:r>
            <a:r>
              <a:rPr lang="en-US" sz="1700" kern="0" dirty="0" smtClean="0">
                <a:solidFill>
                  <a:srgbClr val="000080"/>
                </a:solidFill>
                <a:latin typeface="+mn-lt"/>
              </a:rPr>
              <a:t>.</a:t>
            </a:r>
            <a:endParaRPr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2078"/>
            <a:ext cx="87534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74609"/>
            <a:ext cx="4895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801618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/>
              <a:t>CPPUnit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014413"/>
            <a:ext cx="8252276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</a:t>
            </a:r>
            <a:r>
              <a:rPr kumimoji="0" lang="en-US" sz="1700" kern="0" dirty="0" smtClean="0">
                <a:solidFill>
                  <a:srgbClr val="000080"/>
                </a:solidFill>
                <a:latin typeface="+mn-lt"/>
              </a:rPr>
              <a:t>12: F5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2081"/>
            <a:ext cx="63531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084" y="5120606"/>
            <a:ext cx="80772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kern="0" dirty="0">
                <a:solidFill>
                  <a:srgbClr val="000080"/>
                </a:solidFill>
                <a:latin typeface="+mn-lt"/>
              </a:rPr>
              <a:t>Note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:</a:t>
            </a:r>
          </a:p>
          <a:p>
            <a:r>
              <a:rPr lang="en-US" sz="1700" kern="0" dirty="0">
                <a:solidFill>
                  <a:srgbClr val="000080"/>
                </a:solidFill>
                <a:latin typeface="+mn-lt"/>
              </a:rPr>
              <a:t>Trong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trường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hợp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build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không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được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vui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lòng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đọc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hướng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dẫn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cách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build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CPPUnit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ở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thư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000080"/>
                </a:solidFill>
                <a:latin typeface="+mn-lt"/>
              </a:rPr>
              <a:t>mục</a:t>
            </a:r>
            <a:r>
              <a:rPr lang="en-US" sz="1700" kern="0" dirty="0">
                <a:solidFill>
                  <a:srgbClr val="000080"/>
                </a:solidFill>
                <a:latin typeface="+mn-lt"/>
              </a:rPr>
              <a:t> : </a:t>
            </a:r>
            <a:r>
              <a:rPr lang="en-US" sz="1700" b="1" kern="0" dirty="0">
                <a:solidFill>
                  <a:srgbClr val="000080"/>
                </a:solidFill>
                <a:latin typeface="+mn-lt"/>
              </a:rPr>
              <a:t>Huong Dan </a:t>
            </a:r>
            <a:r>
              <a:rPr lang="en-US" sz="1700" b="1" kern="0" dirty="0" err="1">
                <a:solidFill>
                  <a:srgbClr val="000080"/>
                </a:solidFill>
                <a:latin typeface="+mn-lt"/>
              </a:rPr>
              <a:t>Cai</a:t>
            </a:r>
            <a:r>
              <a:rPr lang="en-US" sz="1700" b="1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Dat.</a:t>
            </a:r>
          </a:p>
          <a:p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Có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thể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tham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khảo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cách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tạo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CPPUnit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dựa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err="1" smtClean="0">
                <a:solidFill>
                  <a:srgbClr val="000080"/>
                </a:solidFill>
                <a:latin typeface="+mn-lt"/>
              </a:rPr>
              <a:t>theo</a:t>
            </a:r>
            <a:r>
              <a:rPr lang="en-US" sz="1700" b="1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700" b="1" kern="0" dirty="0" smtClean="0">
                <a:solidFill>
                  <a:srgbClr val="000080"/>
                </a:solidFill>
                <a:latin typeface="+mn-lt"/>
              </a:rPr>
              <a:t>Video_CPPUnitStepByStep.mp4 </a:t>
            </a:r>
            <a:endParaRPr lang="en-US" sz="1700" b="1" kern="0" dirty="0">
              <a:solidFill>
                <a:srgbClr val="000080"/>
              </a:solidFill>
              <a:latin typeface="+mn-lt"/>
            </a:endParaRPr>
          </a:p>
          <a:p>
            <a:endParaRPr lang="en-US" sz="1700" b="1" kern="0" dirty="0">
              <a:solidFill>
                <a:srgbClr val="000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649208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752600" y="1143000"/>
            <a:ext cx="571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8000" b="1" kern="0" dirty="0">
                <a:solidFill>
                  <a:schemeClr val="accent2"/>
                </a:solidFill>
                <a:latin typeface="+mj-lt"/>
              </a:rPr>
              <a:t>DEMO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476500"/>
            <a:ext cx="2209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990600" y="3924300"/>
            <a:ext cx="1371600" cy="1219200"/>
          </a:xfrm>
          <a:prstGeom prst="cloudCallout">
            <a:avLst>
              <a:gd name="adj1" fmla="val 144908"/>
              <a:gd name="adj2" fmla="val -6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rgbClr val="FF0000"/>
                </a:solidFill>
              </a:rPr>
              <a:t>CPPUnit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is</a:t>
            </a:r>
          </a:p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Number One.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CPPUnit</a:t>
            </a:r>
            <a:endParaRPr lang="en-US" sz="2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Test Driven Development and Code Coverage</a:t>
            </a:r>
            <a:endParaRPr lang="en-US" altLang="en-US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77C9B724-FD7C-4AB2-8C37-A47FB8914D85}" type="slidenum">
              <a:rPr lang="en-US" altLang="en-US" smtClean="0">
                <a:latin typeface="Arial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52713"/>
            <a:ext cx="7772400" cy="3214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GB" dirty="0" smtClean="0">
              <a:solidFill>
                <a:schemeClr val="accent2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GB" sz="6000" b="1" dirty="0" smtClean="0"/>
              <a:t>Q &amp; A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r>
              <a:rPr lang="en-US" dirty="0" smtClean="0"/>
              <a:t>Too many of Software Testing Levels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1828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143000"/>
            <a:ext cx="4572000" cy="283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Diagram 7"/>
          <p:cNvGraphicFramePr/>
          <p:nvPr/>
        </p:nvGraphicFramePr>
        <p:xfrm>
          <a:off x="2971800" y="4343400"/>
          <a:ext cx="2590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096000" y="4267200"/>
          <a:ext cx="2895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test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Requirement :</a:t>
            </a:r>
          </a:p>
          <a:p>
            <a:pPr>
              <a:buNone/>
            </a:pPr>
            <a:r>
              <a:rPr lang="en-US" sz="2400" dirty="0" smtClean="0"/>
              <a:t> - Write a module to add an User to </a:t>
            </a:r>
            <a:r>
              <a:rPr lang="en-US" sz="2400" dirty="0" err="1" smtClean="0"/>
              <a:t>DataBase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 Business rule :</a:t>
            </a:r>
          </a:p>
          <a:p>
            <a:pPr>
              <a:buNone/>
            </a:pPr>
            <a:r>
              <a:rPr lang="en-US" sz="2400" dirty="0" smtClean="0"/>
              <a:t> - Email can not be duplicated</a:t>
            </a:r>
          </a:p>
          <a:p>
            <a:pPr>
              <a:buNone/>
            </a:pPr>
            <a:r>
              <a:rPr lang="en-US" sz="2400" dirty="0" smtClean="0"/>
              <a:t> - Email must be in valid form</a:t>
            </a:r>
          </a:p>
          <a:p>
            <a:pPr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 ‘s length must be &gt; 8</a:t>
            </a:r>
          </a:p>
          <a:p>
            <a:pPr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 can not be </a:t>
            </a:r>
            <a:r>
              <a:rPr lang="en-US" sz="2400" dirty="0" err="1" smtClean="0"/>
              <a:t>dupplicated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- Password length must be &gt; 8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295400"/>
            <a:ext cx="15525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Manual Unit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Write code</a:t>
            </a:r>
          </a:p>
          <a:p>
            <a:pPr lvl="1" eaLnBrk="1" hangingPunct="1"/>
            <a:r>
              <a:rPr lang="en-US" dirty="0" smtClean="0"/>
              <a:t>Uploading the code to some place</a:t>
            </a:r>
          </a:p>
          <a:p>
            <a:pPr lvl="1" eaLnBrk="1" hangingPunct="1"/>
            <a:r>
              <a:rPr lang="en-US" dirty="0" smtClean="0"/>
              <a:t>Build it</a:t>
            </a:r>
          </a:p>
          <a:p>
            <a:pPr lvl="1" eaLnBrk="1" hangingPunct="1"/>
            <a:r>
              <a:rPr lang="en-US" dirty="0" smtClean="0"/>
              <a:t>Running the code manually (in many cases filling up forms etc step by step)</a:t>
            </a:r>
          </a:p>
          <a:p>
            <a:pPr lvl="1" eaLnBrk="1" hangingPunct="1"/>
            <a:r>
              <a:rPr lang="en-US" dirty="0" smtClean="0"/>
              <a:t>Check Log files, Database, External Services, Values of variable names, Output on the screen etc</a:t>
            </a:r>
          </a:p>
          <a:p>
            <a:pPr lvl="1" eaLnBrk="1" hangingPunct="1"/>
            <a:r>
              <a:rPr lang="en-US" dirty="0" smtClean="0"/>
              <a:t>If it does not work, repeat the above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209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B27961-B4A2-4E71-8F37-7BBC4DE597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 Share-alike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Manual Unit Testing - Limitation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Developer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test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,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cover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!</a:t>
            </a:r>
          </a:p>
          <a:p>
            <a:pPr>
              <a:buFontTx/>
              <a:buChar char="-"/>
            </a:pPr>
            <a:r>
              <a:rPr lang="en-US" sz="2400" dirty="0" err="1" smtClean="0"/>
              <a:t>Nhiều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lắp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Nhiều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bị</a:t>
            </a:r>
            <a:r>
              <a:rPr lang="en-US" sz="2400" dirty="0" smtClean="0"/>
              <a:t> lack</a:t>
            </a:r>
          </a:p>
          <a:p>
            <a:pPr>
              <a:buFontTx/>
              <a:buChar char="-"/>
            </a:pPr>
            <a:r>
              <a:rPr lang="en-US" sz="2400" dirty="0" smtClean="0"/>
              <a:t>Team lead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review </a:t>
            </a:r>
            <a:r>
              <a:rPr lang="en-US" sz="2400" dirty="0" err="1" smtClean="0"/>
              <a:t>hết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Kết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quả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dự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án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chỉ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chờ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vào</a:t>
            </a:r>
            <a:r>
              <a:rPr lang="en-US" sz="2400" dirty="0" smtClean="0">
                <a:sym typeface="Wingdings" pitchFamily="2" charset="2"/>
              </a:rPr>
              <a:t> tester!!!!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Rất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nhiều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lỗi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phát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sinh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sau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khi</a:t>
            </a:r>
            <a:r>
              <a:rPr lang="en-US" sz="2400" dirty="0" smtClean="0">
                <a:sym typeface="Wingdings" pitchFamily="2" charset="2"/>
              </a:rPr>
              <a:t> system test, </a:t>
            </a:r>
            <a:r>
              <a:rPr lang="en-US" sz="2400" dirty="0" err="1" smtClean="0">
                <a:sym typeface="Wingdings" pitchFamily="2" charset="2"/>
              </a:rPr>
              <a:t>đa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phần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các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lỗi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xuất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phát</a:t>
            </a:r>
            <a:r>
              <a:rPr lang="en-US" sz="2400" dirty="0" smtClean="0">
                <a:sym typeface="Wingdings" pitchFamily="2" charset="2"/>
              </a:rPr>
              <a:t> do Dev test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kỹ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từ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lúc</a:t>
            </a:r>
            <a:r>
              <a:rPr lang="en-US" sz="2400" dirty="0" smtClean="0">
                <a:sym typeface="Wingdings" pitchFamily="2" charset="2"/>
              </a:rPr>
              <a:t> Unit Test!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010400" cy="914400"/>
          </a:xfrm>
        </p:spPr>
        <p:txBody>
          <a:bodyPr/>
          <a:lstStyle/>
          <a:p>
            <a:r>
              <a:rPr lang="en-US" sz="2400" dirty="0" smtClean="0"/>
              <a:t>Unit Testing based on UT cases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err="1" smtClean="0">
                <a:latin typeface="+mn-lt"/>
                <a:cs typeface="+mn-cs"/>
              </a:rPr>
              <a:t>Để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giải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quyết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vấn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đề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trên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Mỗi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khi</a:t>
            </a:r>
            <a:r>
              <a:rPr lang="en-US" sz="2400" dirty="0" smtClean="0">
                <a:latin typeface="+mn-lt"/>
                <a:cs typeface="+mn-cs"/>
              </a:rPr>
              <a:t> developer test </a:t>
            </a:r>
            <a:r>
              <a:rPr lang="en-US" sz="2400" dirty="0" err="1" smtClean="0">
                <a:latin typeface="+mn-lt"/>
                <a:cs typeface="+mn-cs"/>
              </a:rPr>
              <a:t>xong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phải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viết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tài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liệu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mô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tả</a:t>
            </a:r>
            <a:r>
              <a:rPr lang="en-US" sz="2400" dirty="0" smtClean="0">
                <a:latin typeface="+mn-lt"/>
                <a:cs typeface="+mn-cs"/>
              </a:rPr>
              <a:t> test case </a:t>
            </a:r>
            <a:r>
              <a:rPr lang="en-US" sz="2400" dirty="0" err="1" smtClean="0">
                <a:latin typeface="+mn-lt"/>
                <a:cs typeface="+mn-cs"/>
              </a:rPr>
              <a:t>trên</a:t>
            </a:r>
            <a:r>
              <a:rPr lang="en-US" sz="2400" dirty="0" smtClean="0">
                <a:latin typeface="+mn-lt"/>
                <a:cs typeface="+mn-cs"/>
              </a:rPr>
              <a:t> word </a:t>
            </a:r>
            <a:r>
              <a:rPr lang="en-US" sz="2400" dirty="0" err="1" smtClean="0">
                <a:latin typeface="+mn-lt"/>
                <a:cs typeface="+mn-cs"/>
              </a:rPr>
              <a:t>hoặc</a:t>
            </a:r>
            <a:r>
              <a:rPr lang="en-US" sz="2400" dirty="0" smtClean="0">
                <a:latin typeface="+mn-lt"/>
                <a:cs typeface="+mn-cs"/>
              </a:rPr>
              <a:t> excel 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err="1" smtClean="0">
                <a:latin typeface="+mn-lt"/>
                <a:cs typeface="+mn-cs"/>
              </a:rPr>
              <a:t>Điều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này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giúp</a:t>
            </a:r>
            <a:r>
              <a:rPr lang="en-US" sz="2400" dirty="0" smtClean="0">
                <a:latin typeface="+mn-lt"/>
                <a:cs typeface="+mn-cs"/>
              </a:rPr>
              <a:t> team </a:t>
            </a:r>
            <a:r>
              <a:rPr lang="en-US" sz="2400" dirty="0" err="1" smtClean="0">
                <a:latin typeface="+mn-lt"/>
                <a:cs typeface="+mn-cs"/>
              </a:rPr>
              <a:t>rất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dễ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dàng</a:t>
            </a:r>
            <a:r>
              <a:rPr lang="en-US" sz="2400" dirty="0" smtClean="0">
                <a:latin typeface="+mn-lt"/>
                <a:cs typeface="+mn-cs"/>
              </a:rPr>
              <a:t> review.. Tuy </a:t>
            </a:r>
            <a:r>
              <a:rPr lang="en-US" sz="2400" dirty="0" err="1" smtClean="0">
                <a:latin typeface="+mn-lt"/>
                <a:cs typeface="+mn-cs"/>
              </a:rPr>
              <a:t>nhiên</a:t>
            </a:r>
            <a:r>
              <a:rPr lang="en-US" sz="2400" dirty="0" smtClean="0">
                <a:latin typeface="+mn-lt"/>
                <a:cs typeface="+mn-cs"/>
              </a:rPr>
              <a:t>, </a:t>
            </a:r>
            <a:r>
              <a:rPr lang="en-US" sz="2400" dirty="0" err="1" smtClean="0">
                <a:latin typeface="+mn-lt"/>
                <a:cs typeface="+mn-cs"/>
              </a:rPr>
              <a:t>cách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làm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này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sẽ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phát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sinh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ra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rất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nhiều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hạn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chế</a:t>
            </a:r>
            <a:r>
              <a:rPr lang="en-US" sz="2400" dirty="0" smtClean="0">
                <a:latin typeface="+mn-lt"/>
                <a:cs typeface="+mn-cs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895600"/>
            <a:ext cx="1905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895600"/>
            <a:ext cx="5715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010400" cy="914400"/>
          </a:xfrm>
        </p:spPr>
        <p:txBody>
          <a:bodyPr/>
          <a:lstStyle/>
          <a:p>
            <a:r>
              <a:rPr lang="en-US" sz="2400" dirty="0" smtClean="0"/>
              <a:t>Unit Testing based on UT cases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19201"/>
            <a:ext cx="6400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  <a:cs typeface="+mn-cs"/>
              </a:rPr>
              <a:t>Các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dự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án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lớn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thì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số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lượng</a:t>
            </a:r>
            <a:r>
              <a:rPr lang="en-US" sz="2000" dirty="0" smtClean="0">
                <a:latin typeface="+mn-lt"/>
                <a:cs typeface="+mn-cs"/>
              </a:rPr>
              <a:t>  </a:t>
            </a:r>
            <a:r>
              <a:rPr lang="en-US" sz="2000" dirty="0" err="1" smtClean="0">
                <a:latin typeface="+mn-lt"/>
                <a:cs typeface="+mn-cs"/>
              </a:rPr>
              <a:t>tài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liệu</a:t>
            </a:r>
            <a:r>
              <a:rPr lang="en-US" sz="2000" dirty="0" smtClean="0">
                <a:latin typeface="+mn-lt"/>
                <a:cs typeface="+mn-cs"/>
              </a:rPr>
              <a:t> test case </a:t>
            </a:r>
            <a:r>
              <a:rPr lang="en-US" sz="2000" dirty="0" err="1" smtClean="0">
                <a:latin typeface="+mn-lt"/>
                <a:cs typeface="+mn-cs"/>
              </a:rPr>
              <a:t>thường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cũng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rất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lớn</a:t>
            </a:r>
            <a:r>
              <a:rPr lang="en-US" sz="2000" dirty="0" smtClean="0">
                <a:latin typeface="+mn-lt"/>
                <a:cs typeface="+mn-cs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  <a:cs typeface="+mn-cs"/>
              </a:rPr>
              <a:t>Các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dự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án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lớn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thì</a:t>
            </a:r>
            <a:r>
              <a:rPr lang="en-US" sz="2000" dirty="0" smtClean="0">
                <a:latin typeface="+mn-lt"/>
                <a:cs typeface="+mn-cs"/>
              </a:rPr>
              <a:t> requirement </a:t>
            </a:r>
            <a:r>
              <a:rPr lang="en-US" sz="2000" dirty="0" err="1" smtClean="0">
                <a:latin typeface="+mn-lt"/>
                <a:cs typeface="+mn-cs"/>
              </a:rPr>
              <a:t>thường</a:t>
            </a:r>
            <a:r>
              <a:rPr lang="en-US" sz="2000" dirty="0" smtClean="0">
                <a:latin typeface="+mn-lt"/>
                <a:cs typeface="+mn-cs"/>
              </a:rPr>
              <a:t> hay </a:t>
            </a:r>
            <a:r>
              <a:rPr lang="en-US" sz="2000" dirty="0" err="1" smtClean="0">
                <a:latin typeface="+mn-lt"/>
                <a:cs typeface="+mn-cs"/>
              </a:rPr>
              <a:t>thay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đổi</a:t>
            </a:r>
            <a:endParaRPr lang="en-US" sz="2000" dirty="0" smtClean="0">
              <a:latin typeface="+mn-lt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  <a:cs typeface="+mn-cs"/>
              </a:rPr>
              <a:t>Mỗi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khi</a:t>
            </a:r>
            <a:r>
              <a:rPr lang="en-US" sz="2000" dirty="0" smtClean="0">
                <a:latin typeface="+mn-lt"/>
                <a:cs typeface="+mn-cs"/>
              </a:rPr>
              <a:t> requirement </a:t>
            </a:r>
            <a:r>
              <a:rPr lang="en-US" sz="2000" dirty="0" err="1" smtClean="0">
                <a:latin typeface="+mn-lt"/>
                <a:cs typeface="+mn-cs"/>
              </a:rPr>
              <a:t>thay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đổi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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Phải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sửa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code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phải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cập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nhật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lại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tài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liệu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testcase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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và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lại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manual retest  ,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rất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tốn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effort</a:t>
            </a:r>
            <a:r>
              <a:rPr lang="en-US" sz="2000" dirty="0" err="1" smtClean="0">
                <a:latin typeface="+mn-lt"/>
                <a:cs typeface="+mn-cs"/>
              </a:rPr>
              <a:t>Càng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đến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cuối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dự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án</a:t>
            </a:r>
            <a:r>
              <a:rPr lang="en-US" sz="2000" dirty="0" smtClean="0">
                <a:latin typeface="+mn-lt"/>
                <a:cs typeface="+mn-cs"/>
              </a:rPr>
              <a:t>, </a:t>
            </a:r>
            <a:r>
              <a:rPr lang="en-US" sz="2000" dirty="0" err="1" smtClean="0">
                <a:latin typeface="+mn-lt"/>
                <a:cs typeface="+mn-cs"/>
              </a:rPr>
              <a:t>lượng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việc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sinh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ra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càng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nhiều</a:t>
            </a:r>
            <a:r>
              <a:rPr lang="en-US" sz="2000" dirty="0" smtClean="0">
                <a:latin typeface="+mn-lt"/>
                <a:cs typeface="+mn-cs"/>
              </a:rPr>
              <a:t> , </a:t>
            </a:r>
            <a:r>
              <a:rPr lang="en-US" sz="2000" dirty="0" err="1" smtClean="0">
                <a:latin typeface="+mn-lt"/>
                <a:cs typeface="+mn-cs"/>
              </a:rPr>
              <a:t>viết</a:t>
            </a:r>
            <a:r>
              <a:rPr lang="en-US" sz="2000" dirty="0" smtClean="0">
                <a:latin typeface="+mn-lt"/>
                <a:cs typeface="+mn-cs"/>
              </a:rPr>
              <a:t> test case document </a:t>
            </a:r>
            <a:r>
              <a:rPr lang="en-US" sz="2000" dirty="0" err="1" smtClean="0">
                <a:latin typeface="+mn-lt"/>
                <a:cs typeface="+mn-cs"/>
              </a:rPr>
              <a:t>trở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thành</a:t>
            </a:r>
            <a:r>
              <a:rPr lang="en-US" sz="2000" dirty="0" smtClean="0">
                <a:latin typeface="+mn-lt"/>
                <a:cs typeface="+mn-cs"/>
              </a:rPr>
              <a:t> “</a:t>
            </a:r>
            <a:r>
              <a:rPr lang="en-US" sz="2000" dirty="0" err="1" smtClean="0">
                <a:latin typeface="+mn-lt"/>
                <a:cs typeface="+mn-cs"/>
              </a:rPr>
              <a:t>địa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ngục</a:t>
            </a:r>
            <a:r>
              <a:rPr lang="en-US" sz="2000" dirty="0" smtClean="0">
                <a:latin typeface="+mn-lt"/>
                <a:cs typeface="+mn-cs"/>
              </a:rPr>
              <a:t> “ </a:t>
            </a:r>
            <a:r>
              <a:rPr lang="en-US" sz="2000" dirty="0" err="1" smtClean="0">
                <a:latin typeface="+mn-lt"/>
                <a:cs typeface="+mn-cs"/>
              </a:rPr>
              <a:t>thực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sự</a:t>
            </a:r>
            <a:r>
              <a:rPr lang="en-US" sz="2000" dirty="0" smtClean="0">
                <a:latin typeface="+mn-lt"/>
                <a:cs typeface="+mn-cs"/>
              </a:rPr>
              <a:t> !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 dev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không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còn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đủ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effort update test case document,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tài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liệu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nhanh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chóng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bị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lạc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hậu,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hoặc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việc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update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chỉ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là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đối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phó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Một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số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trường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hợp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không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thể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dùng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Excel Unit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TestCase</a:t>
            </a:r>
            <a:endParaRPr lang="en-US" sz="2000" dirty="0" smtClean="0">
              <a:latin typeface="+mn-lt"/>
              <a:cs typeface="+mn-cs"/>
              <a:sym typeface="Wingdings" pitchFamily="2" charset="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76400"/>
            <a:ext cx="2743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3340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So, what is the solution?</a:t>
            </a:r>
            <a:endParaRPr lang="vi-V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Automated Unit Testing</a:t>
            </a:r>
            <a:br>
              <a:rPr lang="en-US" sz="2800" dirty="0" smtClean="0"/>
            </a:br>
            <a:r>
              <a:rPr lang="en-US" sz="2400" dirty="0" smtClean="0"/>
              <a:t>First Step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Coding Process with Automated Unit Tests</a:t>
            </a:r>
          </a:p>
          <a:p>
            <a:pPr lvl="1" eaLnBrk="1" hangingPunct="1"/>
            <a:r>
              <a:rPr lang="en-US" dirty="0" smtClean="0"/>
              <a:t>Write code </a:t>
            </a:r>
          </a:p>
          <a:p>
            <a:pPr lvl="1" eaLnBrk="1" hangingPunct="1"/>
            <a:r>
              <a:rPr lang="en-US" dirty="0" smtClean="0"/>
              <a:t>Write one or more test cases script</a:t>
            </a:r>
          </a:p>
          <a:p>
            <a:pPr lvl="1" eaLnBrk="1" hangingPunct="1"/>
            <a:r>
              <a:rPr lang="en-US" dirty="0" smtClean="0"/>
              <a:t>Auto-compile and run</a:t>
            </a:r>
          </a:p>
          <a:p>
            <a:pPr lvl="1" eaLnBrk="1" hangingPunct="1"/>
            <a:r>
              <a:rPr lang="en-US" dirty="0" smtClean="0"/>
              <a:t>If tests fail -&gt; make appropriate modifications</a:t>
            </a:r>
          </a:p>
          <a:p>
            <a:pPr lvl="1" eaLnBrk="1" hangingPunct="1"/>
            <a:r>
              <a:rPr lang="en-US" dirty="0" smtClean="0"/>
              <a:t>If tests pass -&gt; repeat for next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209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DAEE4E5-F57A-4B84-A025-3C752B0ABD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 Share-alike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1004</TotalTime>
  <Words>1149</Words>
  <Application>Microsoft Office PowerPoint</Application>
  <PresentationFormat>On-screen Show (4:3)</PresentationFormat>
  <Paragraphs>175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FSOFTTemplate-</vt:lpstr>
      <vt:lpstr>Slide 1</vt:lpstr>
      <vt:lpstr>Agenda</vt:lpstr>
      <vt:lpstr>Too many of Software Testing Levels</vt:lpstr>
      <vt:lpstr>How we test this function?</vt:lpstr>
      <vt:lpstr>Manual Unit Testing</vt:lpstr>
      <vt:lpstr>Manual Unit Testing - Limitation</vt:lpstr>
      <vt:lpstr>Unit Testing based on UT cases</vt:lpstr>
      <vt:lpstr>Unit Testing based on UT cases</vt:lpstr>
      <vt:lpstr>Automated Unit Testing First Step</vt:lpstr>
      <vt:lpstr>Automated Unit Testing First Step</vt:lpstr>
      <vt:lpstr>Automated Unit Testing  Common Tools</vt:lpstr>
      <vt:lpstr>Automated Unit Testing  Common Tools</vt:lpstr>
      <vt:lpstr>Automated Unit Testing with CPPUnit What is CPPUnit?</vt:lpstr>
      <vt:lpstr>Automated Unit Testing with CPPUnit Where to get CPPUnit?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 Create a test case</vt:lpstr>
      <vt:lpstr>Automated Unit Testing with CPPUnit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haipt</dc:creator>
  <cp:lastModifiedBy>KienNT</cp:lastModifiedBy>
  <cp:revision>120</cp:revision>
  <dcterms:created xsi:type="dcterms:W3CDTF">2011-04-04T03:38:42Z</dcterms:created>
  <dcterms:modified xsi:type="dcterms:W3CDTF">2013-01-03T23:24:12Z</dcterms:modified>
</cp:coreProperties>
</file>