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02" r:id="rId3"/>
    <p:sldId id="655" r:id="rId4"/>
    <p:sldId id="654" r:id="rId5"/>
    <p:sldId id="656" r:id="rId6"/>
    <p:sldId id="653" r:id="rId7"/>
    <p:sldId id="657" r:id="rId8"/>
    <p:sldId id="263" r:id="rId9"/>
    <p:sldId id="259" r:id="rId10"/>
    <p:sldId id="278" r:id="rId11"/>
    <p:sldId id="520" r:id="rId12"/>
    <p:sldId id="503" r:id="rId13"/>
    <p:sldId id="521" r:id="rId14"/>
    <p:sldId id="504" r:id="rId15"/>
    <p:sldId id="527" r:id="rId16"/>
    <p:sldId id="52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C6349F-F695-4775-A56B-561E50177A26}" v="9" dt="2018-12-30T17:42:52.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7" d="100"/>
          <a:sy n="67" d="100"/>
        </p:scale>
        <p:origin x="64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B79C-E2B8-4000-A07C-BBC3529CA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6C5306-B9E1-4DAB-90CA-A453855F56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67A640-5B26-41B3-B721-9C4EF64E031E}"/>
              </a:ext>
            </a:extLst>
          </p:cNvPr>
          <p:cNvSpPr>
            <a:spLocks noGrp="1"/>
          </p:cNvSpPr>
          <p:nvPr>
            <p:ph type="dt" sz="half" idx="10"/>
          </p:nvPr>
        </p:nvSpPr>
        <p:spPr/>
        <p:txBody>
          <a:bodyPr/>
          <a:lstStyle/>
          <a:p>
            <a:fld id="{6CFBD917-3C39-4464-8372-285E6DCC45C4}" type="datetimeFigureOut">
              <a:rPr lang="en-US" smtClean="0"/>
              <a:t>12/26/2020</a:t>
            </a:fld>
            <a:endParaRPr lang="en-US"/>
          </a:p>
        </p:txBody>
      </p:sp>
      <p:sp>
        <p:nvSpPr>
          <p:cNvPr id="5" name="Footer Placeholder 4">
            <a:extLst>
              <a:ext uri="{FF2B5EF4-FFF2-40B4-BE49-F238E27FC236}">
                <a16:creationId xmlns:a16="http://schemas.microsoft.com/office/drawing/2014/main" id="{9072F068-F25A-48E6-A9B9-C125D4CD5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C5AF6-C07B-4AB0-9E62-3D2441067F11}"/>
              </a:ext>
            </a:extLst>
          </p:cNvPr>
          <p:cNvSpPr>
            <a:spLocks noGrp="1"/>
          </p:cNvSpPr>
          <p:nvPr>
            <p:ph type="sldNum" sz="quarter" idx="12"/>
          </p:nvPr>
        </p:nvSpPr>
        <p:spPr/>
        <p:txBody>
          <a:bodyPr/>
          <a:lstStyle/>
          <a:p>
            <a:fld id="{79FD18D0-93FF-4F07-8153-888A4F338CBB}" type="slidenum">
              <a:rPr lang="en-US" smtClean="0"/>
              <a:t>‹#›</a:t>
            </a:fld>
            <a:endParaRPr lang="en-US"/>
          </a:p>
        </p:txBody>
      </p:sp>
    </p:spTree>
    <p:extLst>
      <p:ext uri="{BB962C8B-B14F-4D97-AF65-F5344CB8AC3E}">
        <p14:creationId xmlns:p14="http://schemas.microsoft.com/office/powerpoint/2010/main" val="97099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B48C-D28E-4D9A-AC16-7CAA65FAF5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386003-CB4F-4722-9CEC-B1D2DBD1A9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0446E-7EF8-4D80-A6B6-4334EE986D2C}"/>
              </a:ext>
            </a:extLst>
          </p:cNvPr>
          <p:cNvSpPr>
            <a:spLocks noGrp="1"/>
          </p:cNvSpPr>
          <p:nvPr>
            <p:ph type="dt" sz="half" idx="10"/>
          </p:nvPr>
        </p:nvSpPr>
        <p:spPr/>
        <p:txBody>
          <a:bodyPr/>
          <a:lstStyle/>
          <a:p>
            <a:fld id="{6CFBD917-3C39-4464-8372-285E6DCC45C4}" type="datetimeFigureOut">
              <a:rPr lang="en-US" smtClean="0"/>
              <a:t>12/26/2020</a:t>
            </a:fld>
            <a:endParaRPr lang="en-US"/>
          </a:p>
        </p:txBody>
      </p:sp>
      <p:sp>
        <p:nvSpPr>
          <p:cNvPr id="5" name="Footer Placeholder 4">
            <a:extLst>
              <a:ext uri="{FF2B5EF4-FFF2-40B4-BE49-F238E27FC236}">
                <a16:creationId xmlns:a16="http://schemas.microsoft.com/office/drawing/2014/main" id="{6460506D-EBE4-4619-812C-498D62B4F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14005-CC26-4B4E-8A35-021F8B9E33DA}"/>
              </a:ext>
            </a:extLst>
          </p:cNvPr>
          <p:cNvSpPr>
            <a:spLocks noGrp="1"/>
          </p:cNvSpPr>
          <p:nvPr>
            <p:ph type="sldNum" sz="quarter" idx="12"/>
          </p:nvPr>
        </p:nvSpPr>
        <p:spPr/>
        <p:txBody>
          <a:bodyPr/>
          <a:lstStyle/>
          <a:p>
            <a:fld id="{79FD18D0-93FF-4F07-8153-888A4F338CBB}" type="slidenum">
              <a:rPr lang="en-US" smtClean="0"/>
              <a:t>‹#›</a:t>
            </a:fld>
            <a:endParaRPr lang="en-US"/>
          </a:p>
        </p:txBody>
      </p:sp>
    </p:spTree>
    <p:extLst>
      <p:ext uri="{BB962C8B-B14F-4D97-AF65-F5344CB8AC3E}">
        <p14:creationId xmlns:p14="http://schemas.microsoft.com/office/powerpoint/2010/main" val="193748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2BA03-9FAB-44A1-8B2A-1732452E0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8FC2C9-D42A-4485-B2BD-A5CCE87CAD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0DF9A-288F-45A0-B1EC-7683659A786E}"/>
              </a:ext>
            </a:extLst>
          </p:cNvPr>
          <p:cNvSpPr>
            <a:spLocks noGrp="1"/>
          </p:cNvSpPr>
          <p:nvPr>
            <p:ph type="dt" sz="half" idx="10"/>
          </p:nvPr>
        </p:nvSpPr>
        <p:spPr/>
        <p:txBody>
          <a:bodyPr/>
          <a:lstStyle/>
          <a:p>
            <a:fld id="{6CFBD917-3C39-4464-8372-285E6DCC45C4}" type="datetimeFigureOut">
              <a:rPr lang="en-US" smtClean="0"/>
              <a:t>12/26/2020</a:t>
            </a:fld>
            <a:endParaRPr lang="en-US"/>
          </a:p>
        </p:txBody>
      </p:sp>
      <p:sp>
        <p:nvSpPr>
          <p:cNvPr id="5" name="Footer Placeholder 4">
            <a:extLst>
              <a:ext uri="{FF2B5EF4-FFF2-40B4-BE49-F238E27FC236}">
                <a16:creationId xmlns:a16="http://schemas.microsoft.com/office/drawing/2014/main" id="{2A57294C-2529-4D02-9C5D-4E195F5A1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3911B-19ED-4A39-BE61-B2B7A86EC5D9}"/>
              </a:ext>
            </a:extLst>
          </p:cNvPr>
          <p:cNvSpPr>
            <a:spLocks noGrp="1"/>
          </p:cNvSpPr>
          <p:nvPr>
            <p:ph type="sldNum" sz="quarter" idx="12"/>
          </p:nvPr>
        </p:nvSpPr>
        <p:spPr/>
        <p:txBody>
          <a:bodyPr/>
          <a:lstStyle/>
          <a:p>
            <a:fld id="{79FD18D0-93FF-4F07-8153-888A4F338CBB}" type="slidenum">
              <a:rPr lang="en-US" smtClean="0"/>
              <a:t>‹#›</a:t>
            </a:fld>
            <a:endParaRPr lang="en-US"/>
          </a:p>
        </p:txBody>
      </p:sp>
    </p:spTree>
    <p:extLst>
      <p:ext uri="{BB962C8B-B14F-4D97-AF65-F5344CB8AC3E}">
        <p14:creationId xmlns:p14="http://schemas.microsoft.com/office/powerpoint/2010/main" val="1521850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9728-A23B-4D77-9B46-C6662A2367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437D04-C3F5-451E-B1B5-FB6AD99DE9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CC7ED-640D-4162-9447-98E4AE293F46}"/>
              </a:ext>
            </a:extLst>
          </p:cNvPr>
          <p:cNvSpPr>
            <a:spLocks noGrp="1"/>
          </p:cNvSpPr>
          <p:nvPr>
            <p:ph type="dt" sz="half" idx="10"/>
          </p:nvPr>
        </p:nvSpPr>
        <p:spPr/>
        <p:txBody>
          <a:bodyPr/>
          <a:lstStyle/>
          <a:p>
            <a:fld id="{6CFBD917-3C39-4464-8372-285E6DCC45C4}" type="datetimeFigureOut">
              <a:rPr lang="en-US" smtClean="0"/>
              <a:t>12/26/2020</a:t>
            </a:fld>
            <a:endParaRPr lang="en-US"/>
          </a:p>
        </p:txBody>
      </p:sp>
      <p:sp>
        <p:nvSpPr>
          <p:cNvPr id="5" name="Footer Placeholder 4">
            <a:extLst>
              <a:ext uri="{FF2B5EF4-FFF2-40B4-BE49-F238E27FC236}">
                <a16:creationId xmlns:a16="http://schemas.microsoft.com/office/drawing/2014/main" id="{071DA793-CCF6-4D7E-A03E-7B84E2B63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BBA87-BB46-4506-A299-4F342BC29E97}"/>
              </a:ext>
            </a:extLst>
          </p:cNvPr>
          <p:cNvSpPr>
            <a:spLocks noGrp="1"/>
          </p:cNvSpPr>
          <p:nvPr>
            <p:ph type="sldNum" sz="quarter" idx="12"/>
          </p:nvPr>
        </p:nvSpPr>
        <p:spPr/>
        <p:txBody>
          <a:bodyPr/>
          <a:lstStyle/>
          <a:p>
            <a:fld id="{79FD18D0-93FF-4F07-8153-888A4F338CBB}" type="slidenum">
              <a:rPr lang="en-US" smtClean="0"/>
              <a:t>‹#›</a:t>
            </a:fld>
            <a:endParaRPr lang="en-US"/>
          </a:p>
        </p:txBody>
      </p:sp>
    </p:spTree>
    <p:extLst>
      <p:ext uri="{BB962C8B-B14F-4D97-AF65-F5344CB8AC3E}">
        <p14:creationId xmlns:p14="http://schemas.microsoft.com/office/powerpoint/2010/main" val="43617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6271-D33A-4588-BE28-E0C225722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9A4D76-4F34-4C7C-83CB-E98B7BF44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F10820-0866-402A-B0FF-8C4C582D74A4}"/>
              </a:ext>
            </a:extLst>
          </p:cNvPr>
          <p:cNvSpPr>
            <a:spLocks noGrp="1"/>
          </p:cNvSpPr>
          <p:nvPr>
            <p:ph type="dt" sz="half" idx="10"/>
          </p:nvPr>
        </p:nvSpPr>
        <p:spPr/>
        <p:txBody>
          <a:bodyPr/>
          <a:lstStyle/>
          <a:p>
            <a:fld id="{6CFBD917-3C39-4464-8372-285E6DCC45C4}" type="datetimeFigureOut">
              <a:rPr lang="en-US" smtClean="0"/>
              <a:t>12/26/2020</a:t>
            </a:fld>
            <a:endParaRPr lang="en-US"/>
          </a:p>
        </p:txBody>
      </p:sp>
      <p:sp>
        <p:nvSpPr>
          <p:cNvPr id="5" name="Footer Placeholder 4">
            <a:extLst>
              <a:ext uri="{FF2B5EF4-FFF2-40B4-BE49-F238E27FC236}">
                <a16:creationId xmlns:a16="http://schemas.microsoft.com/office/drawing/2014/main" id="{E9F6B2B4-7034-4DCF-AFF0-7EB42140F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2BE38-27E6-4985-BC2E-90526BEC94B1}"/>
              </a:ext>
            </a:extLst>
          </p:cNvPr>
          <p:cNvSpPr>
            <a:spLocks noGrp="1"/>
          </p:cNvSpPr>
          <p:nvPr>
            <p:ph type="sldNum" sz="quarter" idx="12"/>
          </p:nvPr>
        </p:nvSpPr>
        <p:spPr/>
        <p:txBody>
          <a:bodyPr/>
          <a:lstStyle/>
          <a:p>
            <a:fld id="{79FD18D0-93FF-4F07-8153-888A4F338CBB}" type="slidenum">
              <a:rPr lang="en-US" smtClean="0"/>
              <a:t>‹#›</a:t>
            </a:fld>
            <a:endParaRPr lang="en-US"/>
          </a:p>
        </p:txBody>
      </p:sp>
    </p:spTree>
    <p:extLst>
      <p:ext uri="{BB962C8B-B14F-4D97-AF65-F5344CB8AC3E}">
        <p14:creationId xmlns:p14="http://schemas.microsoft.com/office/powerpoint/2010/main" val="328032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5EAA-384B-497F-BECD-3E3BC4E2C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CFA39-4C18-478A-A6B6-924FF59E33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979D68-8178-48E6-BD98-6AC4DA2FC3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1359BF-CD12-4BDB-BA7A-37E382CB36B9}"/>
              </a:ext>
            </a:extLst>
          </p:cNvPr>
          <p:cNvSpPr>
            <a:spLocks noGrp="1"/>
          </p:cNvSpPr>
          <p:nvPr>
            <p:ph type="dt" sz="half" idx="10"/>
          </p:nvPr>
        </p:nvSpPr>
        <p:spPr/>
        <p:txBody>
          <a:bodyPr/>
          <a:lstStyle/>
          <a:p>
            <a:fld id="{6CFBD917-3C39-4464-8372-285E6DCC45C4}" type="datetimeFigureOut">
              <a:rPr lang="en-US" smtClean="0"/>
              <a:t>12/26/2020</a:t>
            </a:fld>
            <a:endParaRPr lang="en-US"/>
          </a:p>
        </p:txBody>
      </p:sp>
      <p:sp>
        <p:nvSpPr>
          <p:cNvPr id="6" name="Footer Placeholder 5">
            <a:extLst>
              <a:ext uri="{FF2B5EF4-FFF2-40B4-BE49-F238E27FC236}">
                <a16:creationId xmlns:a16="http://schemas.microsoft.com/office/drawing/2014/main" id="{573FBB77-CD9B-4788-8EF9-66897902A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198D39-5FE0-4D82-AAFA-9110993244AD}"/>
              </a:ext>
            </a:extLst>
          </p:cNvPr>
          <p:cNvSpPr>
            <a:spLocks noGrp="1"/>
          </p:cNvSpPr>
          <p:nvPr>
            <p:ph type="sldNum" sz="quarter" idx="12"/>
          </p:nvPr>
        </p:nvSpPr>
        <p:spPr/>
        <p:txBody>
          <a:bodyPr/>
          <a:lstStyle/>
          <a:p>
            <a:fld id="{79FD18D0-93FF-4F07-8153-888A4F338CBB}" type="slidenum">
              <a:rPr lang="en-US" smtClean="0"/>
              <a:t>‹#›</a:t>
            </a:fld>
            <a:endParaRPr lang="en-US"/>
          </a:p>
        </p:txBody>
      </p:sp>
    </p:spTree>
    <p:extLst>
      <p:ext uri="{BB962C8B-B14F-4D97-AF65-F5344CB8AC3E}">
        <p14:creationId xmlns:p14="http://schemas.microsoft.com/office/powerpoint/2010/main" val="97925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41E0-668E-49E6-BA3A-2BBA5686DC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57A35-FEEC-481A-9F6E-8AD8B4983E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6C32E1-301C-42C4-99F3-75BEE7AE50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CC65D2-2670-4401-A259-6F8E9F919A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F1BE63-50DE-4599-9912-594F595AFA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1A4AD8-4C91-4983-BD59-EE988E9CF4A2}"/>
              </a:ext>
            </a:extLst>
          </p:cNvPr>
          <p:cNvSpPr>
            <a:spLocks noGrp="1"/>
          </p:cNvSpPr>
          <p:nvPr>
            <p:ph type="dt" sz="half" idx="10"/>
          </p:nvPr>
        </p:nvSpPr>
        <p:spPr/>
        <p:txBody>
          <a:bodyPr/>
          <a:lstStyle/>
          <a:p>
            <a:fld id="{6CFBD917-3C39-4464-8372-285E6DCC45C4}" type="datetimeFigureOut">
              <a:rPr lang="en-US" smtClean="0"/>
              <a:t>12/26/2020</a:t>
            </a:fld>
            <a:endParaRPr lang="en-US"/>
          </a:p>
        </p:txBody>
      </p:sp>
      <p:sp>
        <p:nvSpPr>
          <p:cNvPr id="8" name="Footer Placeholder 7">
            <a:extLst>
              <a:ext uri="{FF2B5EF4-FFF2-40B4-BE49-F238E27FC236}">
                <a16:creationId xmlns:a16="http://schemas.microsoft.com/office/drawing/2014/main" id="{BFEA0A02-87E8-4551-9426-48E1D13C0E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E528C7-8DD8-4920-B7C1-6F3322EB5DD0}"/>
              </a:ext>
            </a:extLst>
          </p:cNvPr>
          <p:cNvSpPr>
            <a:spLocks noGrp="1"/>
          </p:cNvSpPr>
          <p:nvPr>
            <p:ph type="sldNum" sz="quarter" idx="12"/>
          </p:nvPr>
        </p:nvSpPr>
        <p:spPr/>
        <p:txBody>
          <a:bodyPr/>
          <a:lstStyle/>
          <a:p>
            <a:fld id="{79FD18D0-93FF-4F07-8153-888A4F338CBB}" type="slidenum">
              <a:rPr lang="en-US" smtClean="0"/>
              <a:t>‹#›</a:t>
            </a:fld>
            <a:endParaRPr lang="en-US"/>
          </a:p>
        </p:txBody>
      </p:sp>
    </p:spTree>
    <p:extLst>
      <p:ext uri="{BB962C8B-B14F-4D97-AF65-F5344CB8AC3E}">
        <p14:creationId xmlns:p14="http://schemas.microsoft.com/office/powerpoint/2010/main" val="10170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045D-483A-4AB9-8B2B-0C9478A6DA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8939A8-B0ED-461B-A020-DE02227F2D04}"/>
              </a:ext>
            </a:extLst>
          </p:cNvPr>
          <p:cNvSpPr>
            <a:spLocks noGrp="1"/>
          </p:cNvSpPr>
          <p:nvPr>
            <p:ph type="dt" sz="half" idx="10"/>
          </p:nvPr>
        </p:nvSpPr>
        <p:spPr/>
        <p:txBody>
          <a:bodyPr/>
          <a:lstStyle/>
          <a:p>
            <a:fld id="{6CFBD917-3C39-4464-8372-285E6DCC45C4}" type="datetimeFigureOut">
              <a:rPr lang="en-US" smtClean="0"/>
              <a:t>12/26/2020</a:t>
            </a:fld>
            <a:endParaRPr lang="en-US"/>
          </a:p>
        </p:txBody>
      </p:sp>
      <p:sp>
        <p:nvSpPr>
          <p:cNvPr id="4" name="Footer Placeholder 3">
            <a:extLst>
              <a:ext uri="{FF2B5EF4-FFF2-40B4-BE49-F238E27FC236}">
                <a16:creationId xmlns:a16="http://schemas.microsoft.com/office/drawing/2014/main" id="{9EC2AB5F-AEDB-49D8-BF68-21247ACAE0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886B8F-8FF9-4055-BF8C-36E2FD7287F3}"/>
              </a:ext>
            </a:extLst>
          </p:cNvPr>
          <p:cNvSpPr>
            <a:spLocks noGrp="1"/>
          </p:cNvSpPr>
          <p:nvPr>
            <p:ph type="sldNum" sz="quarter" idx="12"/>
          </p:nvPr>
        </p:nvSpPr>
        <p:spPr/>
        <p:txBody>
          <a:bodyPr/>
          <a:lstStyle/>
          <a:p>
            <a:fld id="{79FD18D0-93FF-4F07-8153-888A4F338CBB}" type="slidenum">
              <a:rPr lang="en-US" smtClean="0"/>
              <a:t>‹#›</a:t>
            </a:fld>
            <a:endParaRPr lang="en-US"/>
          </a:p>
        </p:txBody>
      </p:sp>
    </p:spTree>
    <p:extLst>
      <p:ext uri="{BB962C8B-B14F-4D97-AF65-F5344CB8AC3E}">
        <p14:creationId xmlns:p14="http://schemas.microsoft.com/office/powerpoint/2010/main" val="265731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460C5-67EE-4020-A996-09A6F796F50F}"/>
              </a:ext>
            </a:extLst>
          </p:cNvPr>
          <p:cNvSpPr>
            <a:spLocks noGrp="1"/>
          </p:cNvSpPr>
          <p:nvPr>
            <p:ph type="dt" sz="half" idx="10"/>
          </p:nvPr>
        </p:nvSpPr>
        <p:spPr/>
        <p:txBody>
          <a:bodyPr/>
          <a:lstStyle/>
          <a:p>
            <a:fld id="{6CFBD917-3C39-4464-8372-285E6DCC45C4}" type="datetimeFigureOut">
              <a:rPr lang="en-US" smtClean="0"/>
              <a:t>12/26/2020</a:t>
            </a:fld>
            <a:endParaRPr lang="en-US"/>
          </a:p>
        </p:txBody>
      </p:sp>
      <p:sp>
        <p:nvSpPr>
          <p:cNvPr id="3" name="Footer Placeholder 2">
            <a:extLst>
              <a:ext uri="{FF2B5EF4-FFF2-40B4-BE49-F238E27FC236}">
                <a16:creationId xmlns:a16="http://schemas.microsoft.com/office/drawing/2014/main" id="{B7B968D8-2DE7-4AE6-A69F-07A3834BE3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304760-B545-48F4-A25E-0145C249A6E2}"/>
              </a:ext>
            </a:extLst>
          </p:cNvPr>
          <p:cNvSpPr>
            <a:spLocks noGrp="1"/>
          </p:cNvSpPr>
          <p:nvPr>
            <p:ph type="sldNum" sz="quarter" idx="12"/>
          </p:nvPr>
        </p:nvSpPr>
        <p:spPr/>
        <p:txBody>
          <a:bodyPr/>
          <a:lstStyle/>
          <a:p>
            <a:fld id="{79FD18D0-93FF-4F07-8153-888A4F338CBB}" type="slidenum">
              <a:rPr lang="en-US" smtClean="0"/>
              <a:t>‹#›</a:t>
            </a:fld>
            <a:endParaRPr lang="en-US"/>
          </a:p>
        </p:txBody>
      </p:sp>
    </p:spTree>
    <p:extLst>
      <p:ext uri="{BB962C8B-B14F-4D97-AF65-F5344CB8AC3E}">
        <p14:creationId xmlns:p14="http://schemas.microsoft.com/office/powerpoint/2010/main" val="162104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8E0E-933D-48E9-8409-74414EC21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79EEE2-480E-4194-90CA-DB1B7CDFDB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DE28EE-5267-40E8-BAA3-313C40747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CB14DC-5079-45EF-B733-91883E056CDD}"/>
              </a:ext>
            </a:extLst>
          </p:cNvPr>
          <p:cNvSpPr>
            <a:spLocks noGrp="1"/>
          </p:cNvSpPr>
          <p:nvPr>
            <p:ph type="dt" sz="half" idx="10"/>
          </p:nvPr>
        </p:nvSpPr>
        <p:spPr/>
        <p:txBody>
          <a:bodyPr/>
          <a:lstStyle/>
          <a:p>
            <a:fld id="{6CFBD917-3C39-4464-8372-285E6DCC45C4}" type="datetimeFigureOut">
              <a:rPr lang="en-US" smtClean="0"/>
              <a:t>12/26/2020</a:t>
            </a:fld>
            <a:endParaRPr lang="en-US"/>
          </a:p>
        </p:txBody>
      </p:sp>
      <p:sp>
        <p:nvSpPr>
          <p:cNvPr id="6" name="Footer Placeholder 5">
            <a:extLst>
              <a:ext uri="{FF2B5EF4-FFF2-40B4-BE49-F238E27FC236}">
                <a16:creationId xmlns:a16="http://schemas.microsoft.com/office/drawing/2014/main" id="{7A9E6820-BAD1-4443-91D7-3EB359EC24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18AE2E-C60F-459A-BDEB-E2FB1629E01C}"/>
              </a:ext>
            </a:extLst>
          </p:cNvPr>
          <p:cNvSpPr>
            <a:spLocks noGrp="1"/>
          </p:cNvSpPr>
          <p:nvPr>
            <p:ph type="sldNum" sz="quarter" idx="12"/>
          </p:nvPr>
        </p:nvSpPr>
        <p:spPr/>
        <p:txBody>
          <a:bodyPr/>
          <a:lstStyle/>
          <a:p>
            <a:fld id="{79FD18D0-93FF-4F07-8153-888A4F338CBB}" type="slidenum">
              <a:rPr lang="en-US" smtClean="0"/>
              <a:t>‹#›</a:t>
            </a:fld>
            <a:endParaRPr lang="en-US"/>
          </a:p>
        </p:txBody>
      </p:sp>
    </p:spTree>
    <p:extLst>
      <p:ext uri="{BB962C8B-B14F-4D97-AF65-F5344CB8AC3E}">
        <p14:creationId xmlns:p14="http://schemas.microsoft.com/office/powerpoint/2010/main" val="193689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7E87-84AF-4580-8A0A-9A7959358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C44B48-6F1C-44F9-A804-8C536E37A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92C61C-ABC8-475D-BF79-0E3ACC94B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07CACB-DEB5-4291-9CE7-973DC8A81B2C}"/>
              </a:ext>
            </a:extLst>
          </p:cNvPr>
          <p:cNvSpPr>
            <a:spLocks noGrp="1"/>
          </p:cNvSpPr>
          <p:nvPr>
            <p:ph type="dt" sz="half" idx="10"/>
          </p:nvPr>
        </p:nvSpPr>
        <p:spPr/>
        <p:txBody>
          <a:bodyPr/>
          <a:lstStyle/>
          <a:p>
            <a:fld id="{6CFBD917-3C39-4464-8372-285E6DCC45C4}" type="datetimeFigureOut">
              <a:rPr lang="en-US" smtClean="0"/>
              <a:t>12/26/2020</a:t>
            </a:fld>
            <a:endParaRPr lang="en-US"/>
          </a:p>
        </p:txBody>
      </p:sp>
      <p:sp>
        <p:nvSpPr>
          <p:cNvPr id="6" name="Footer Placeholder 5">
            <a:extLst>
              <a:ext uri="{FF2B5EF4-FFF2-40B4-BE49-F238E27FC236}">
                <a16:creationId xmlns:a16="http://schemas.microsoft.com/office/drawing/2014/main" id="{C2F95111-18BF-4BCB-A81A-0E5DEB4E2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819F0-C3DF-4265-90B2-2F61BA7305A5}"/>
              </a:ext>
            </a:extLst>
          </p:cNvPr>
          <p:cNvSpPr>
            <a:spLocks noGrp="1"/>
          </p:cNvSpPr>
          <p:nvPr>
            <p:ph type="sldNum" sz="quarter" idx="12"/>
          </p:nvPr>
        </p:nvSpPr>
        <p:spPr/>
        <p:txBody>
          <a:bodyPr/>
          <a:lstStyle/>
          <a:p>
            <a:fld id="{79FD18D0-93FF-4F07-8153-888A4F338CBB}" type="slidenum">
              <a:rPr lang="en-US" smtClean="0"/>
              <a:t>‹#›</a:t>
            </a:fld>
            <a:endParaRPr lang="en-US"/>
          </a:p>
        </p:txBody>
      </p:sp>
    </p:spTree>
    <p:extLst>
      <p:ext uri="{BB962C8B-B14F-4D97-AF65-F5344CB8AC3E}">
        <p14:creationId xmlns:p14="http://schemas.microsoft.com/office/powerpoint/2010/main" val="392657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DA58C-C6DA-4B06-960B-0785D7D34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EFAFE-44D0-4CB4-A021-B86F99ED5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D9F10-E18E-48EA-99E1-1EC0B0A31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BD917-3C39-4464-8372-285E6DCC45C4}" type="datetimeFigureOut">
              <a:rPr lang="en-US" smtClean="0"/>
              <a:t>12/26/2020</a:t>
            </a:fld>
            <a:endParaRPr lang="en-US"/>
          </a:p>
        </p:txBody>
      </p:sp>
      <p:sp>
        <p:nvSpPr>
          <p:cNvPr id="5" name="Footer Placeholder 4">
            <a:extLst>
              <a:ext uri="{FF2B5EF4-FFF2-40B4-BE49-F238E27FC236}">
                <a16:creationId xmlns:a16="http://schemas.microsoft.com/office/drawing/2014/main" id="{0795312D-9062-4C8D-84B3-C77B544469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3517FD-D5DE-45D8-97D4-18CEBAD9C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D18D0-93FF-4F07-8153-888A4F338CBB}" type="slidenum">
              <a:rPr lang="en-US" smtClean="0"/>
              <a:t>‹#›</a:t>
            </a:fld>
            <a:endParaRPr lang="en-US"/>
          </a:p>
        </p:txBody>
      </p:sp>
    </p:spTree>
    <p:extLst>
      <p:ext uri="{BB962C8B-B14F-4D97-AF65-F5344CB8AC3E}">
        <p14:creationId xmlns:p14="http://schemas.microsoft.com/office/powerpoint/2010/main" val="213099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6A68-9039-4687-AB6B-615D37906738}"/>
              </a:ext>
            </a:extLst>
          </p:cNvPr>
          <p:cNvSpPr>
            <a:spLocks noGrp="1"/>
          </p:cNvSpPr>
          <p:nvPr>
            <p:ph type="ctrTitle"/>
          </p:nvPr>
        </p:nvSpPr>
        <p:spPr/>
        <p:txBody>
          <a:bodyPr/>
          <a:lstStyle/>
          <a:p>
            <a:r>
              <a:rPr lang="en-US" dirty="0"/>
              <a:t>Searching and Sorting</a:t>
            </a:r>
          </a:p>
        </p:txBody>
      </p:sp>
      <p:sp>
        <p:nvSpPr>
          <p:cNvPr id="3" name="Subtitle 2">
            <a:extLst>
              <a:ext uri="{FF2B5EF4-FFF2-40B4-BE49-F238E27FC236}">
                <a16:creationId xmlns:a16="http://schemas.microsoft.com/office/drawing/2014/main" id="{53EEFD43-AC77-4EF5-8DF4-EBC7A79DB45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4751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a:extLst>
              <a:ext uri="{FF2B5EF4-FFF2-40B4-BE49-F238E27FC236}">
                <a16:creationId xmlns:a16="http://schemas.microsoft.com/office/drawing/2014/main" id="{449575F2-EDB1-4BD6-A681-3F225FD9D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357188"/>
            <a:ext cx="637381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4">
            <a:extLst>
              <a:ext uri="{FF2B5EF4-FFF2-40B4-BE49-F238E27FC236}">
                <a16:creationId xmlns:a16="http://schemas.microsoft.com/office/drawing/2014/main" id="{7112BD6F-9428-46F5-85A6-EF813ABB7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219200"/>
            <a:ext cx="5486400" cy="553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a:pPr/>
              <a:t>11</a:t>
            </a:fld>
            <a:endParaRPr lang="en-US" altLang="en-US" sz="1400"/>
          </a:p>
        </p:txBody>
      </p:sp>
      <p:sp>
        <p:nvSpPr>
          <p:cNvPr id="87043" name="Rectangle 2"/>
          <p:cNvSpPr>
            <a:spLocks noGrp="1" noChangeArrowheads="1"/>
          </p:cNvSpPr>
          <p:nvPr>
            <p:ph type="title"/>
          </p:nvPr>
        </p:nvSpPr>
        <p:spPr>
          <a:xfrm>
            <a:off x="547687" y="180141"/>
            <a:ext cx="7772400" cy="838200"/>
          </a:xfrm>
        </p:spPr>
        <p:txBody>
          <a:bodyPr/>
          <a:lstStyle/>
          <a:p>
            <a:r>
              <a:rPr lang="en-US" altLang="en-US" dirty="0"/>
              <a:t>Searching Arrays</a:t>
            </a:r>
            <a:endParaRPr lang="en-US" altLang="en-US" u="sng" dirty="0">
              <a:latin typeface="Book Antiqua" pitchFamily="18" charset="0"/>
              <a:hlinkClick r:id="rId2" action="ppaction://program"/>
            </a:endParaRPr>
          </a:p>
        </p:txBody>
      </p:sp>
      <p:sp>
        <p:nvSpPr>
          <p:cNvPr id="87044" name="Rectangle 6"/>
          <p:cNvSpPr>
            <a:spLocks noChangeArrowheads="1"/>
          </p:cNvSpPr>
          <p:nvPr/>
        </p:nvSpPr>
        <p:spPr bwMode="auto">
          <a:xfrm>
            <a:off x="1524001" y="25853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7"/>
          <p:cNvSpPr>
            <a:spLocks noGrp="1" noChangeArrowheads="1"/>
          </p:cNvSpPr>
          <p:nvPr>
            <p:ph type="body" idx="1"/>
          </p:nvPr>
        </p:nvSpPr>
        <p:spPr>
          <a:xfrm>
            <a:off x="1676400" y="1066799"/>
            <a:ext cx="10098334" cy="5241093"/>
          </a:xfrm>
          <a:noFill/>
        </p:spPr>
        <p:txBody>
          <a:bodyPr>
            <a:normAutofit/>
          </a:bodyPr>
          <a:lstStyle/>
          <a:p>
            <a:r>
              <a:rPr lang="en-US" altLang="en-US" dirty="0"/>
              <a:t>Searching is the process of looking for a specific element in an array;</a:t>
            </a:r>
          </a:p>
          <a:p>
            <a:r>
              <a:rPr lang="en-US" altLang="en-US" dirty="0"/>
              <a:t>For example, discovering whether a certain score is included in a list of scores. </a:t>
            </a:r>
          </a:p>
          <a:p>
            <a:r>
              <a:rPr lang="en-US" altLang="en-US" dirty="0"/>
              <a:t>Searching is a common task in computer programming. </a:t>
            </a:r>
          </a:p>
          <a:p>
            <a:r>
              <a:rPr lang="en-US" altLang="en-US" dirty="0"/>
              <a:t>There are many algorithms and data structures devoted to searching.</a:t>
            </a:r>
          </a:p>
          <a:p>
            <a:r>
              <a:rPr lang="en-US" altLang="en-US" dirty="0"/>
              <a:t>We are going o look at two commonly used approaches: </a:t>
            </a:r>
          </a:p>
          <a:p>
            <a:pPr lvl="1"/>
            <a:r>
              <a:rPr lang="en-US" altLang="en-US" i="1" dirty="0"/>
              <a:t>linear search</a:t>
            </a:r>
            <a:endParaRPr lang="en-US" altLang="en-US" dirty="0"/>
          </a:p>
          <a:p>
            <a:pPr lvl="1"/>
            <a:r>
              <a:rPr lang="en-US" altLang="en-US" i="1" dirty="0"/>
              <a:t>binary search</a:t>
            </a:r>
          </a:p>
          <a:p>
            <a:r>
              <a:rPr lang="en-US" altLang="en-US" dirty="0"/>
              <a:t>Binary search is much faster, but it requires a sorted list.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19E037-1C68-4EDB-88DA-D7BCCD86B9B9}" type="slidenum">
              <a:rPr lang="en-US" altLang="en-US" sz="1400"/>
              <a:pPr/>
              <a:t>12</a:t>
            </a:fld>
            <a:endParaRPr lang="en-US" altLang="en-US" sz="1400"/>
          </a:p>
        </p:txBody>
      </p:sp>
      <p:sp>
        <p:nvSpPr>
          <p:cNvPr id="88067" name="Rectangle 2"/>
          <p:cNvSpPr>
            <a:spLocks noGrp="1" noChangeArrowheads="1"/>
          </p:cNvSpPr>
          <p:nvPr>
            <p:ph type="title"/>
          </p:nvPr>
        </p:nvSpPr>
        <p:spPr>
          <a:xfrm>
            <a:off x="495300" y="395288"/>
            <a:ext cx="7772400" cy="838200"/>
          </a:xfrm>
        </p:spPr>
        <p:txBody>
          <a:bodyPr/>
          <a:lstStyle/>
          <a:p>
            <a:r>
              <a:rPr lang="en-US" altLang="en-US" dirty="0"/>
              <a:t>Linear Search</a:t>
            </a:r>
            <a:endParaRPr lang="en-US" altLang="en-US" u="sng" dirty="0">
              <a:latin typeface="Book Antiqua" pitchFamily="18" charset="0"/>
              <a:hlinkClick r:id="rId2" action="ppaction://program"/>
            </a:endParaRPr>
          </a:p>
        </p:txBody>
      </p:sp>
      <p:sp>
        <p:nvSpPr>
          <p:cNvPr id="88068" name="Rectangle 3"/>
          <p:cNvSpPr>
            <a:spLocks noGrp="1" noChangeArrowheads="1"/>
          </p:cNvSpPr>
          <p:nvPr>
            <p:ph type="body" idx="1"/>
          </p:nvPr>
        </p:nvSpPr>
        <p:spPr>
          <a:xfrm>
            <a:off x="405449" y="1305994"/>
            <a:ext cx="10606470" cy="4648200"/>
          </a:xfrm>
        </p:spPr>
        <p:txBody>
          <a:bodyPr/>
          <a:lstStyle/>
          <a:p>
            <a:r>
              <a:rPr lang="en-US" altLang="en-US" dirty="0">
                <a:cs typeface="Times New Roman" pitchFamily="18" charset="0"/>
              </a:rPr>
              <a:t>The linear search approach compares the key element, </a:t>
            </a:r>
            <a:r>
              <a:rPr lang="en-US" altLang="en-US" u="sng" dirty="0">
                <a:cs typeface="Times New Roman" pitchFamily="18" charset="0"/>
              </a:rPr>
              <a:t>key</a:t>
            </a:r>
            <a:r>
              <a:rPr lang="en-US" altLang="en-US" dirty="0">
                <a:cs typeface="Times New Roman" pitchFamily="18" charset="0"/>
              </a:rPr>
              <a:t>, </a:t>
            </a:r>
            <a:r>
              <a:rPr lang="en-US" altLang="en-US" i="1" dirty="0">
                <a:cs typeface="Times New Roman" pitchFamily="18" charset="0"/>
              </a:rPr>
              <a:t>sequentially</a:t>
            </a:r>
            <a:r>
              <a:rPr lang="en-US" altLang="en-US" dirty="0">
                <a:cs typeface="Times New Roman" pitchFamily="18" charset="0"/>
              </a:rPr>
              <a:t> with each element in the </a:t>
            </a:r>
            <a:r>
              <a:rPr lang="en-US" altLang="en-US" u="sng" dirty="0">
                <a:cs typeface="Times New Roman" pitchFamily="18" charset="0"/>
              </a:rPr>
              <a:t>list</a:t>
            </a:r>
            <a:r>
              <a:rPr lang="en-US" altLang="en-US" dirty="0">
                <a:cs typeface="Times New Roman" pitchFamily="18" charset="0"/>
              </a:rPr>
              <a:t>. </a:t>
            </a:r>
          </a:p>
          <a:p>
            <a:r>
              <a:rPr lang="en-US" altLang="en-US" dirty="0">
                <a:cs typeface="Times New Roman" pitchFamily="18" charset="0"/>
              </a:rPr>
              <a:t>The method continues to do so until the key matches an element in the list or the list is exhausted without a match being found.</a:t>
            </a:r>
          </a:p>
          <a:p>
            <a:r>
              <a:rPr lang="en-US" altLang="en-US" dirty="0">
                <a:cs typeface="Times New Roman" pitchFamily="18" charset="0"/>
              </a:rPr>
              <a:t>If a match is made, the linear search returns the index of the element in the array that matches the key. </a:t>
            </a:r>
          </a:p>
          <a:p>
            <a:r>
              <a:rPr lang="en-US" altLang="en-US" dirty="0">
                <a:cs typeface="Times New Roman" pitchFamily="18" charset="0"/>
              </a:rPr>
              <a:t>If no match is found, the search returns </a:t>
            </a:r>
            <a:r>
              <a:rPr lang="en-US" altLang="en-US" u="sng" dirty="0">
                <a:cs typeface="Times New Roman" pitchFamily="18" charset="0"/>
              </a:rPr>
              <a:t>-1</a:t>
            </a:r>
            <a:r>
              <a:rPr lang="en-US" altLang="en-US" dirty="0">
                <a:cs typeface="Times New Roman" pitchFamily="18" charset="0"/>
              </a:rPr>
              <a:t>. </a:t>
            </a:r>
          </a:p>
        </p:txBody>
      </p:sp>
      <p:graphicFrame>
        <p:nvGraphicFramePr>
          <p:cNvPr id="5" name="Object 5">
            <a:extLst>
              <a:ext uri="{FF2B5EF4-FFF2-40B4-BE49-F238E27FC236}">
                <a16:creationId xmlns:a16="http://schemas.microsoft.com/office/drawing/2014/main" id="{47EB2B2B-720D-4D53-933A-BA3BE3BA760F}"/>
              </a:ext>
            </a:extLst>
          </p:cNvPr>
          <p:cNvGraphicFramePr>
            <a:graphicFrameLocks noChangeAspect="1"/>
          </p:cNvGraphicFramePr>
          <p:nvPr>
            <p:extLst>
              <p:ext uri="{D42A27DB-BD31-4B8C-83A1-F6EECF244321}">
                <p14:modId xmlns:p14="http://schemas.microsoft.com/office/powerpoint/2010/main" val="2572975066"/>
              </p:ext>
            </p:extLst>
          </p:nvPr>
        </p:nvGraphicFramePr>
        <p:xfrm>
          <a:off x="854093" y="4522568"/>
          <a:ext cx="9290050" cy="2379662"/>
        </p:xfrm>
        <a:graphic>
          <a:graphicData uri="http://schemas.openxmlformats.org/presentationml/2006/ole">
            <mc:AlternateContent xmlns:mc="http://schemas.openxmlformats.org/markup-compatibility/2006">
              <mc:Choice xmlns:v="urn:schemas-microsoft-com:vml" Requires="v">
                <p:oleObj name="Picture" r:id="rId3" imgW="4800600" imgH="1219200" progId="Word.Picture.8">
                  <p:embed/>
                </p:oleObj>
              </mc:Choice>
              <mc:Fallback>
                <p:oleObj name="Picture" r:id="rId3" imgW="4800600" imgH="1219200" progId="Word.Picture.8">
                  <p:embed/>
                  <p:pic>
                    <p:nvPicPr>
                      <p:cNvPr id="5" name="Object 5">
                        <a:extLst>
                          <a:ext uri="{FF2B5EF4-FFF2-40B4-BE49-F238E27FC236}">
                            <a16:creationId xmlns:a16="http://schemas.microsoft.com/office/drawing/2014/main" id="{47EB2B2B-720D-4D53-933A-BA3BE3BA7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93" y="4522568"/>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1BE7CC-BA5F-4870-9006-E9931839E41A}" type="slidenum">
              <a:rPr lang="en-US" altLang="en-US" sz="1400"/>
              <a:pPr/>
              <a:t>13</a:t>
            </a:fld>
            <a:endParaRPr lang="en-US" altLang="en-US" sz="1400"/>
          </a:p>
        </p:txBody>
      </p:sp>
      <p:sp>
        <p:nvSpPr>
          <p:cNvPr id="92163" name="Rectangle 2"/>
          <p:cNvSpPr>
            <a:spLocks noGrp="1" noChangeArrowheads="1"/>
          </p:cNvSpPr>
          <p:nvPr>
            <p:ph type="title"/>
          </p:nvPr>
        </p:nvSpPr>
        <p:spPr>
          <a:xfrm>
            <a:off x="600075" y="304800"/>
            <a:ext cx="7772400" cy="838200"/>
          </a:xfrm>
        </p:spPr>
        <p:txBody>
          <a:bodyPr/>
          <a:lstStyle/>
          <a:p>
            <a:r>
              <a:rPr lang="en-US" altLang="en-US"/>
              <a:t>Binary Search</a:t>
            </a:r>
            <a:endParaRPr lang="en-US" altLang="en-US" u="sng">
              <a:latin typeface="Book Antiqua" pitchFamily="18" charset="0"/>
              <a:hlinkClick r:id="rId2" action="ppaction://program"/>
            </a:endParaRPr>
          </a:p>
        </p:txBody>
      </p:sp>
      <p:sp>
        <p:nvSpPr>
          <p:cNvPr id="92164" name="Rectangle 3"/>
          <p:cNvSpPr>
            <a:spLocks noGrp="1" noChangeArrowheads="1"/>
          </p:cNvSpPr>
          <p:nvPr>
            <p:ph type="body" idx="1"/>
          </p:nvPr>
        </p:nvSpPr>
        <p:spPr>
          <a:xfrm>
            <a:off x="876300" y="1393825"/>
            <a:ext cx="7924800" cy="4648200"/>
          </a:xfrm>
        </p:spPr>
        <p:txBody>
          <a:bodyPr/>
          <a:lstStyle/>
          <a:p>
            <a:r>
              <a:rPr lang="en-US" altLang="en-US" dirty="0">
                <a:cs typeface="Times New Roman" pitchFamily="18" charset="0"/>
              </a:rPr>
              <a:t>For binary search to work, the elements in the array must already be ordered (sorted). </a:t>
            </a:r>
          </a:p>
          <a:p>
            <a:r>
              <a:rPr lang="en-US" altLang="en-US" dirty="0">
                <a:cs typeface="Times New Roman" pitchFamily="18" charset="0"/>
              </a:rPr>
              <a:t>We will assume that the array is in ascending order. </a:t>
            </a:r>
          </a:p>
          <a:p>
            <a:pPr marL="635000" lvl="1" indent="-342900"/>
            <a:r>
              <a:rPr lang="en-US" altLang="en-US" dirty="0">
                <a:cs typeface="Times New Roman" pitchFamily="18" charset="0"/>
              </a:rPr>
              <a:t>e.g., 2 4 7 10 11 45 50 59 60 66 69 70 79</a:t>
            </a:r>
          </a:p>
          <a:p>
            <a:r>
              <a:rPr lang="en-US" altLang="en-US" dirty="0">
                <a:cs typeface="Times New Roman" pitchFamily="18" charset="0"/>
              </a:rPr>
              <a:t>The binary search first compares the key with the element in the middle of the array.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DB32B0-877B-4B55-BF75-6041D186CECF}" type="slidenum">
              <a:rPr lang="en-US" altLang="en-US" sz="1400"/>
              <a:pPr/>
              <a:t>14</a:t>
            </a:fld>
            <a:endParaRPr lang="en-US" altLang="en-US" sz="1400"/>
          </a:p>
        </p:txBody>
      </p:sp>
      <p:sp>
        <p:nvSpPr>
          <p:cNvPr id="93187" name="Rectangle 2"/>
          <p:cNvSpPr>
            <a:spLocks noGrp="1" noChangeArrowheads="1"/>
          </p:cNvSpPr>
          <p:nvPr>
            <p:ph type="title"/>
          </p:nvPr>
        </p:nvSpPr>
        <p:spPr>
          <a:xfrm>
            <a:off x="809625" y="455611"/>
            <a:ext cx="7772400" cy="838200"/>
          </a:xfrm>
        </p:spPr>
        <p:txBody>
          <a:bodyPr/>
          <a:lstStyle/>
          <a:p>
            <a:r>
              <a:rPr lang="en-US" altLang="en-US" dirty="0"/>
              <a:t>Binary Search, cont.</a:t>
            </a:r>
            <a:endParaRPr lang="en-US" altLang="en-US" u="sng" dirty="0">
              <a:latin typeface="Book Antiqua" pitchFamily="18" charset="0"/>
              <a:hlinkClick r:id="rId2" action="ppaction://program"/>
            </a:endParaRPr>
          </a:p>
        </p:txBody>
      </p:sp>
      <p:sp>
        <p:nvSpPr>
          <p:cNvPr id="93188" name="Rectangle 3"/>
          <p:cNvSpPr>
            <a:spLocks noGrp="1" noChangeArrowheads="1"/>
          </p:cNvSpPr>
          <p:nvPr>
            <p:ph type="body" idx="1"/>
          </p:nvPr>
        </p:nvSpPr>
        <p:spPr>
          <a:xfrm>
            <a:off x="2133600" y="2390776"/>
            <a:ext cx="7924800" cy="4011613"/>
          </a:xfrm>
        </p:spPr>
        <p:txBody>
          <a:bodyPr/>
          <a:lstStyle/>
          <a:p>
            <a:pPr marL="512763" indent="-512763"/>
            <a:r>
              <a:rPr lang="en-US" altLang="en-US" dirty="0">
                <a:cs typeface="Times New Roman" pitchFamily="18" charset="0"/>
              </a:rPr>
              <a:t>If the key is less than the middle element, you only need to search the key in the first half of the array.</a:t>
            </a:r>
          </a:p>
          <a:p>
            <a:pPr marL="512763" indent="-512763"/>
            <a:r>
              <a:rPr lang="en-US" altLang="en-US" dirty="0">
                <a:cs typeface="Times New Roman" pitchFamily="18" charset="0"/>
              </a:rPr>
              <a:t>If the key is equal to the middle element, the search ends with a match.</a:t>
            </a:r>
          </a:p>
          <a:p>
            <a:pPr marL="512763" indent="-512763"/>
            <a:r>
              <a:rPr lang="en-US" altLang="en-US" dirty="0">
                <a:cs typeface="Times New Roman" pitchFamily="18" charset="0"/>
              </a:rPr>
              <a:t>If the key is greater than the middle element, you only need to search the key in the second half of the array.</a:t>
            </a:r>
            <a:endParaRPr lang="en-US" altLang="en-US" dirty="0"/>
          </a:p>
        </p:txBody>
      </p:sp>
      <p:sp>
        <p:nvSpPr>
          <p:cNvPr id="93189" name="Rectangle 4"/>
          <p:cNvSpPr>
            <a:spLocks noChangeArrowheads="1"/>
          </p:cNvSpPr>
          <p:nvPr/>
        </p:nvSpPr>
        <p:spPr bwMode="auto">
          <a:xfrm>
            <a:off x="1150939" y="1647826"/>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dirty="0">
                <a:cs typeface="Times New Roman" pitchFamily="18" charset="0"/>
              </a:rPr>
              <a:t>Consider the following three cases: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C0E605-7BE0-42B5-A979-511F0A385F5D}" type="slidenum">
              <a:rPr lang="en-US" altLang="en-US" sz="1400"/>
              <a:pPr/>
              <a:t>15</a:t>
            </a:fld>
            <a:endParaRPr lang="en-US" altLang="en-US" sz="1400"/>
          </a:p>
        </p:txBody>
      </p:sp>
      <p:sp>
        <p:nvSpPr>
          <p:cNvPr id="98307" name="Rectangle 2"/>
          <p:cNvSpPr>
            <a:spLocks noGrp="1" noChangeArrowheads="1"/>
          </p:cNvSpPr>
          <p:nvPr>
            <p:ph type="title"/>
          </p:nvPr>
        </p:nvSpPr>
        <p:spPr>
          <a:xfrm>
            <a:off x="666750" y="273050"/>
            <a:ext cx="7772400" cy="533400"/>
          </a:xfrm>
        </p:spPr>
        <p:txBody>
          <a:bodyPr>
            <a:normAutofit fontScale="90000"/>
          </a:bodyPr>
          <a:lstStyle/>
          <a:p>
            <a:r>
              <a:rPr lang="en-US" altLang="en-US" dirty="0"/>
              <a:t>Binary Search, cont.</a:t>
            </a:r>
            <a:endParaRPr lang="en-US" altLang="en-US" u="sng" dirty="0">
              <a:latin typeface="Book Antiqua" pitchFamily="18" charset="0"/>
              <a:hlinkClick r:id="rId2" action="ppaction://program"/>
            </a:endParaRPr>
          </a:p>
        </p:txBody>
      </p:sp>
      <p:sp>
        <p:nvSpPr>
          <p:cNvPr id="98308" name="Rectangle 3"/>
          <p:cNvSpPr>
            <a:spLocks noGrp="1" noChangeArrowheads="1"/>
          </p:cNvSpPr>
          <p:nvPr>
            <p:ph type="body" idx="1"/>
          </p:nvPr>
        </p:nvSpPr>
        <p:spPr>
          <a:xfrm>
            <a:off x="1905000" y="914400"/>
            <a:ext cx="8534400" cy="5334000"/>
          </a:xfrm>
        </p:spPr>
        <p:txBody>
          <a:bodyPr/>
          <a:lstStyle/>
          <a:p>
            <a:pPr marL="0" indent="0">
              <a:buNone/>
            </a:pPr>
            <a:r>
              <a:rPr lang="en-US" altLang="en-US">
                <a:cs typeface="Times New Roman" pitchFamily="18" charset="0"/>
              </a:rPr>
              <a:t>The binarySearch method returns the index of the element in the list that matches the search key if it is contained in the list. Otherwise, it returns </a:t>
            </a:r>
          </a:p>
          <a:p>
            <a:pPr marL="0" indent="0">
              <a:buNone/>
            </a:pPr>
            <a:endParaRPr lang="en-US" altLang="en-US">
              <a:cs typeface="Times New Roman" pitchFamily="18" charset="0"/>
            </a:endParaRPr>
          </a:p>
          <a:p>
            <a:pPr marL="0" indent="0">
              <a:buNone/>
            </a:pPr>
            <a:r>
              <a:rPr lang="en-US" altLang="en-US">
                <a:cs typeface="Times New Roman" pitchFamily="18" charset="0"/>
              </a:rPr>
              <a:t> -insertion point - 1. </a:t>
            </a:r>
          </a:p>
          <a:p>
            <a:pPr marL="0" indent="0">
              <a:buNone/>
            </a:pPr>
            <a:endParaRPr lang="en-US" altLang="en-US">
              <a:cs typeface="Times New Roman" pitchFamily="18" charset="0"/>
            </a:endParaRPr>
          </a:p>
          <a:p>
            <a:pPr marL="0" indent="0">
              <a:buNone/>
            </a:pPr>
            <a:r>
              <a:rPr lang="en-US" altLang="en-US">
                <a:cs typeface="Times New Roman" pitchFamily="18" charset="0"/>
              </a:rPr>
              <a:t>The insertion point is the point at which the key would be inserted into the list.</a:t>
            </a:r>
            <a:r>
              <a:rPr lang="en-US" altLang="en-US" sz="4000">
                <a:cs typeface="Times New Roman" pitchFamily="18" charset="0"/>
              </a:rPr>
              <a:t> </a:t>
            </a:r>
          </a:p>
          <a:p>
            <a:pPr marL="0" indent="0">
              <a:buNone/>
            </a:pPr>
            <a:endParaRPr lang="en-US" altLang="en-US" sz="400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EEA90B-15CB-4775-93E8-41625507C281}" type="slidenum">
              <a:rPr lang="en-US" altLang="en-US" sz="1400"/>
              <a:pPr/>
              <a:t>16</a:t>
            </a:fld>
            <a:endParaRPr lang="en-US" altLang="en-US" sz="1400"/>
          </a:p>
        </p:txBody>
      </p:sp>
      <p:sp>
        <p:nvSpPr>
          <p:cNvPr id="99331" name="Rectangle 2"/>
          <p:cNvSpPr>
            <a:spLocks noGrp="1" noChangeArrowheads="1"/>
          </p:cNvSpPr>
          <p:nvPr>
            <p:ph type="title"/>
          </p:nvPr>
        </p:nvSpPr>
        <p:spPr>
          <a:xfrm>
            <a:off x="2209800" y="152400"/>
            <a:ext cx="7772400" cy="533400"/>
          </a:xfrm>
        </p:spPr>
        <p:txBody>
          <a:bodyPr>
            <a:normAutofit fontScale="90000"/>
          </a:bodyPr>
          <a:lstStyle/>
          <a:p>
            <a:r>
              <a:rPr lang="en-US" altLang="en-US" dirty="0"/>
              <a:t>Binary Search In Motion</a:t>
            </a:r>
            <a:endParaRPr lang="en-US" altLang="en-US" u="sng" dirty="0">
              <a:latin typeface="Book Antiqua" pitchFamily="18" charset="0"/>
              <a:hlinkClick r:id="rId2" action="ppaction://program"/>
            </a:endParaRPr>
          </a:p>
        </p:txBody>
      </p:sp>
      <p:sp>
        <p:nvSpPr>
          <p:cNvPr id="102404" name="Rectangle 3"/>
          <p:cNvSpPr>
            <a:spLocks noGrp="1" noChangeArrowheads="1"/>
          </p:cNvSpPr>
          <p:nvPr>
            <p:ph type="body" idx="1"/>
          </p:nvPr>
        </p:nvSpPr>
        <p:spPr>
          <a:xfrm>
            <a:off x="1905000" y="914400"/>
            <a:ext cx="8610600" cy="5257800"/>
          </a:xfrm>
        </p:spPr>
        <p:txBody>
          <a:bodyPr>
            <a:normAutofit fontScale="92500" lnSpcReduction="20000"/>
          </a:bodyPr>
          <a:lstStyle/>
          <a:p>
            <a:pPr marL="0" indent="0">
              <a:buNone/>
              <a:defRPr/>
            </a:pPr>
            <a:r>
              <a:rPr lang="en-US" sz="1800" b="1" dirty="0">
                <a:latin typeface="Courier New" pitchFamily="49" charset="0"/>
                <a:cs typeface="Courier New" pitchFamily="49" charset="0"/>
              </a:rPr>
              <a:t>/** Use binary search to find the key in the list */</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public static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binarySearch</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list,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key) {</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low = 0;</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high = </a:t>
            </a:r>
            <a:r>
              <a:rPr lang="en-US" sz="1800" b="1" dirty="0" err="1">
                <a:latin typeface="Courier New" pitchFamily="49" charset="0"/>
                <a:cs typeface="Courier New" pitchFamily="49" charset="0"/>
              </a:rPr>
              <a:t>list.length</a:t>
            </a:r>
            <a:r>
              <a:rPr lang="en-US" sz="1800" b="1" dirty="0">
                <a:latin typeface="Courier New" pitchFamily="49" charset="0"/>
                <a:cs typeface="Courier New" pitchFamily="49" charset="0"/>
              </a:rPr>
              <a:t> - 1;</a:t>
            </a:r>
            <a:endParaRPr lang="en-US" sz="1800" b="1" dirty="0">
              <a:latin typeface="Courier"/>
              <a:cs typeface="Times New Roman" pitchFamily="18" charset="0"/>
            </a:endParaRPr>
          </a:p>
          <a:p>
            <a:pPr marL="0" indent="0">
              <a:buNone/>
              <a:defRPr/>
            </a:pPr>
            <a:r>
              <a:rPr lang="en-US" sz="1800" b="1" dirty="0">
                <a:cs typeface="Courier New" pitchFamily="49" charset="0"/>
              </a:rPr>
              <a:t> </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while (high &gt;= low) {</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mid = (low + high) / 2;</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if (key &lt; list[mid])</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high = mid - 1;</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else if (key == list[mid])</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return mid;</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else</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low = mid + 1;</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a:t>
            </a:r>
            <a:endParaRPr lang="en-US" sz="1800" b="1" dirty="0">
              <a:latin typeface="Courier"/>
              <a:cs typeface="Times New Roman" pitchFamily="18" charset="0"/>
            </a:endParaRPr>
          </a:p>
          <a:p>
            <a:pPr marL="0" indent="0">
              <a:buNone/>
              <a:defRPr/>
            </a:pPr>
            <a:r>
              <a:rPr lang="en-US" sz="1800" b="1" dirty="0">
                <a:cs typeface="Courier New" pitchFamily="49" charset="0"/>
              </a:rPr>
              <a:t> </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  return -1 - low;</a:t>
            </a:r>
            <a:endParaRPr lang="en-US" sz="1800" b="1" dirty="0">
              <a:latin typeface="Courier"/>
              <a:cs typeface="Times New Roman" pitchFamily="18" charset="0"/>
            </a:endParaRPr>
          </a:p>
          <a:p>
            <a:pPr marL="0" indent="0">
              <a:buNone/>
              <a:defRPr/>
            </a:pPr>
            <a:r>
              <a:rPr lang="en-US" sz="1800" b="1" dirty="0">
                <a:latin typeface="Courier New" pitchFamily="49" charset="0"/>
                <a:cs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4121D-B318-4128-B745-22CC140335FF}" type="slidenum">
              <a:rPr lang="en-US" altLang="en-US" sz="1400"/>
              <a:pPr/>
              <a:t>2</a:t>
            </a:fld>
            <a:endParaRPr lang="en-US" altLang="en-US" sz="1400"/>
          </a:p>
        </p:txBody>
      </p:sp>
      <p:sp>
        <p:nvSpPr>
          <p:cNvPr id="101379" name="Rectangle 2"/>
          <p:cNvSpPr>
            <a:spLocks noGrp="1" noChangeArrowheads="1"/>
          </p:cNvSpPr>
          <p:nvPr>
            <p:ph type="title"/>
          </p:nvPr>
        </p:nvSpPr>
        <p:spPr>
          <a:xfrm>
            <a:off x="690563" y="681037"/>
            <a:ext cx="7772400" cy="838200"/>
          </a:xfrm>
        </p:spPr>
        <p:txBody>
          <a:bodyPr/>
          <a:lstStyle/>
          <a:p>
            <a:r>
              <a:rPr lang="en-US" altLang="en-US" dirty="0"/>
              <a:t>Sorting Arrays</a:t>
            </a:r>
            <a:endParaRPr lang="en-US" altLang="en-US" u="sng" dirty="0">
              <a:latin typeface="Book Antiqua" pitchFamily="18" charset="0"/>
              <a:hlinkClick r:id="rId2" action="ppaction://program"/>
            </a:endParaRPr>
          </a:p>
        </p:txBody>
      </p:sp>
      <p:sp>
        <p:nvSpPr>
          <p:cNvPr id="101380" name="Rectangle 3"/>
          <p:cNvSpPr>
            <a:spLocks noChangeArrowheads="1"/>
          </p:cNvSpPr>
          <p:nvPr/>
        </p:nvSpPr>
        <p:spPr bwMode="auto">
          <a:xfrm>
            <a:off x="1524001" y="25853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 name="Content Placeholder 2">
            <a:extLst>
              <a:ext uri="{FF2B5EF4-FFF2-40B4-BE49-F238E27FC236}">
                <a16:creationId xmlns:a16="http://schemas.microsoft.com/office/drawing/2014/main" id="{5EE239F3-E866-47A0-94EA-3C8B40E7C85F}"/>
              </a:ext>
            </a:extLst>
          </p:cNvPr>
          <p:cNvSpPr>
            <a:spLocks noGrp="1"/>
          </p:cNvSpPr>
          <p:nvPr>
            <p:ph idx="1"/>
          </p:nvPr>
        </p:nvSpPr>
        <p:spPr>
          <a:xfrm>
            <a:off x="838200" y="1825625"/>
            <a:ext cx="10863186" cy="4895850"/>
          </a:xfrm>
        </p:spPr>
        <p:txBody>
          <a:bodyPr>
            <a:normAutofit/>
          </a:bodyPr>
          <a:lstStyle/>
          <a:p>
            <a:r>
              <a:rPr lang="en-US" dirty="0"/>
              <a:t>Multiple standard algorithms available</a:t>
            </a:r>
          </a:p>
          <a:p>
            <a:r>
              <a:rPr lang="en-US" dirty="0"/>
              <a:t> Can utilize one array or two</a:t>
            </a:r>
          </a:p>
          <a:p>
            <a:pPr lvl="1"/>
            <a:r>
              <a:rPr lang="en-US" dirty="0"/>
              <a:t>One array shifts within the current array</a:t>
            </a:r>
          </a:p>
          <a:p>
            <a:pPr lvl="1"/>
            <a:r>
              <a:rPr lang="en-US" dirty="0"/>
              <a:t>Two arrays creates a new array to populate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EF20-6587-4E98-A6A9-1245249EE7A8}"/>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FEDF8187-725D-422C-9247-8FEE0073D0D3}"/>
              </a:ext>
            </a:extLst>
          </p:cNvPr>
          <p:cNvSpPr>
            <a:spLocks noGrp="1"/>
          </p:cNvSpPr>
          <p:nvPr>
            <p:ph idx="1"/>
          </p:nvPr>
        </p:nvSpPr>
        <p:spPr/>
        <p:txBody>
          <a:bodyPr/>
          <a:lstStyle/>
          <a:p>
            <a:r>
              <a:rPr lang="en-US" dirty="0"/>
              <a:t>Swaps out values</a:t>
            </a:r>
          </a:p>
          <a:p>
            <a:r>
              <a:rPr lang="en-US" dirty="0"/>
              <a:t>Find the smallest (or largest) value in a list and swaps it to the end</a:t>
            </a:r>
          </a:p>
          <a:p>
            <a:r>
              <a:rPr lang="en-US" dirty="0"/>
              <a:t>Finds the next smallest (or largest) value in the list and swaps it in the next position</a:t>
            </a:r>
          </a:p>
          <a:p>
            <a:r>
              <a:rPr lang="en-US" dirty="0"/>
              <a:t>Pattern continues until all items are sorted</a:t>
            </a:r>
          </a:p>
          <a:p>
            <a:endParaRPr lang="en-US" dirty="0"/>
          </a:p>
        </p:txBody>
      </p:sp>
    </p:spTree>
    <p:extLst>
      <p:ext uri="{BB962C8B-B14F-4D97-AF65-F5344CB8AC3E}">
        <p14:creationId xmlns:p14="http://schemas.microsoft.com/office/powerpoint/2010/main" val="158979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a:pPr/>
              <a:t>4</a:t>
            </a:fld>
            <a:endParaRPr lang="en-US" altLang="en-US" sz="1400"/>
          </a:p>
        </p:txBody>
      </p:sp>
      <p:sp>
        <p:nvSpPr>
          <p:cNvPr id="102403" name="Rectangle 2"/>
          <p:cNvSpPr>
            <a:spLocks noChangeArrowheads="1"/>
          </p:cNvSpPr>
          <p:nvPr/>
        </p:nvSpPr>
        <p:spPr bwMode="auto">
          <a:xfrm>
            <a:off x="3551238" y="427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1752600" y="228601"/>
            <a:ext cx="8299450" cy="396875"/>
          </a:xfrm>
          <a:noFill/>
        </p:spPr>
        <p:txBody>
          <a:bodyPr>
            <a:normAutofit fontScale="90000"/>
          </a:bodyPr>
          <a:lstStyle/>
          <a:p>
            <a:r>
              <a:rPr lang="en-US" altLang="en-US" sz="3200"/>
              <a:t>Selection Sort</a:t>
            </a:r>
            <a:endParaRPr lang="en-US" altLang="en-US" sz="3200">
              <a:latin typeface="Book Antiqua" pitchFamily="18" charset="0"/>
              <a:hlinkClick r:id="rId2" action="ppaction://program"/>
            </a:endParaRPr>
          </a:p>
        </p:txBody>
      </p:sp>
      <p:sp>
        <p:nvSpPr>
          <p:cNvPr id="102405" name="Rectangle 5"/>
          <p:cNvSpPr>
            <a:spLocks noChangeArrowheads="1"/>
          </p:cNvSpPr>
          <p:nvPr/>
        </p:nvSpPr>
        <p:spPr bwMode="auto">
          <a:xfrm>
            <a:off x="1524001"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1524001" y="126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738" y="644523"/>
            <a:ext cx="7105051" cy="5733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563920" y="745016"/>
            <a:ext cx="3851605" cy="3386898"/>
          </a:xfrm>
          <a:noFill/>
        </p:spPr>
        <p:txBody>
          <a:bodyPr/>
          <a:lstStyle/>
          <a:p>
            <a:pPr marL="0" indent="0">
              <a:lnSpc>
                <a:spcPct val="80000"/>
              </a:lnSpc>
              <a:buNone/>
            </a:pPr>
            <a:r>
              <a:rPr lang="en-US" altLang="en-US" sz="2000" dirty="0">
                <a:cs typeface="Times New Roman" pitchFamily="18" charset="0"/>
              </a:rPr>
              <a:t>Selection sort finds the smallest number in the list and places it first. It then finds the smallest number remaining and places it second, and so on until the list contains only a single number. </a:t>
            </a:r>
            <a:endParaRPr lang="en-US" altLang="en-US" sz="2000" dirty="0"/>
          </a:p>
        </p:txBody>
      </p:sp>
    </p:spTree>
    <p:extLst>
      <p:ext uri="{BB962C8B-B14F-4D97-AF65-F5344CB8AC3E}">
        <p14:creationId xmlns:p14="http://schemas.microsoft.com/office/powerpoint/2010/main" val="167505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CFE9-3C2B-4E6F-A194-B96DADB99B01}"/>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7972C1C8-2B02-4A66-9150-FAF5D1AB06B2}"/>
              </a:ext>
            </a:extLst>
          </p:cNvPr>
          <p:cNvSpPr>
            <a:spLocks noGrp="1"/>
          </p:cNvSpPr>
          <p:nvPr>
            <p:ph idx="1"/>
          </p:nvPr>
        </p:nvSpPr>
        <p:spPr/>
        <p:txBody>
          <a:bodyPr/>
          <a:lstStyle/>
          <a:p>
            <a:r>
              <a:rPr lang="en-US" dirty="0"/>
              <a:t>Takes the first element and either sets it aside or places in a new array</a:t>
            </a:r>
          </a:p>
          <a:p>
            <a:r>
              <a:rPr lang="en-US" dirty="0"/>
              <a:t>Takes the next element and inserts to the left or right of the first element</a:t>
            </a:r>
          </a:p>
          <a:p>
            <a:r>
              <a:rPr lang="en-US" dirty="0"/>
              <a:t>Takes the next element, looks for a value higher (or lower) and inserts the new value</a:t>
            </a:r>
          </a:p>
          <a:p>
            <a:r>
              <a:rPr lang="en-US" dirty="0"/>
              <a:t>Pattern continues until all items are sorted</a:t>
            </a:r>
          </a:p>
          <a:p>
            <a:endParaRPr lang="en-US" dirty="0"/>
          </a:p>
        </p:txBody>
      </p:sp>
    </p:spTree>
    <p:extLst>
      <p:ext uri="{BB962C8B-B14F-4D97-AF65-F5344CB8AC3E}">
        <p14:creationId xmlns:p14="http://schemas.microsoft.com/office/powerpoint/2010/main" val="25152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a:pPr/>
              <a:t>6</a:t>
            </a:fld>
            <a:endParaRPr lang="en-US" altLang="en-US" sz="1400"/>
          </a:p>
        </p:txBody>
      </p:sp>
      <p:sp>
        <p:nvSpPr>
          <p:cNvPr id="102403" name="Rectangle 2"/>
          <p:cNvSpPr>
            <a:spLocks noChangeArrowheads="1"/>
          </p:cNvSpPr>
          <p:nvPr/>
        </p:nvSpPr>
        <p:spPr bwMode="auto">
          <a:xfrm>
            <a:off x="3551238" y="427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1752600" y="228601"/>
            <a:ext cx="8299450" cy="396875"/>
          </a:xfrm>
          <a:noFill/>
        </p:spPr>
        <p:txBody>
          <a:bodyPr>
            <a:normAutofit fontScale="90000"/>
          </a:bodyPr>
          <a:lstStyle/>
          <a:p>
            <a:r>
              <a:rPr lang="en-US" altLang="en-US" sz="3200" dirty="0"/>
              <a:t>Insertion Sort</a:t>
            </a:r>
            <a:endParaRPr lang="en-US" altLang="en-US" sz="3200" dirty="0">
              <a:latin typeface="Book Antiqua" pitchFamily="18" charset="0"/>
              <a:hlinkClick r:id="rId2" action="ppaction://program"/>
            </a:endParaRPr>
          </a:p>
        </p:txBody>
      </p:sp>
      <p:sp>
        <p:nvSpPr>
          <p:cNvPr id="102405" name="Rectangle 5"/>
          <p:cNvSpPr>
            <a:spLocks noChangeArrowheads="1"/>
          </p:cNvSpPr>
          <p:nvPr/>
        </p:nvSpPr>
        <p:spPr bwMode="auto">
          <a:xfrm>
            <a:off x="1524001"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1524001" y="126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8" name="Rectangle 3"/>
          <p:cNvSpPr>
            <a:spLocks noGrp="1" noChangeArrowheads="1"/>
          </p:cNvSpPr>
          <p:nvPr>
            <p:ph type="body" idx="1"/>
          </p:nvPr>
        </p:nvSpPr>
        <p:spPr>
          <a:xfrm>
            <a:off x="764029" y="657871"/>
            <a:ext cx="5574418" cy="3423823"/>
          </a:xfrm>
          <a:noFill/>
        </p:spPr>
        <p:txBody>
          <a:bodyPr>
            <a:normAutofit fontScale="92500" lnSpcReduction="20000"/>
          </a:bodyPr>
          <a:lstStyle/>
          <a:p>
            <a:pPr marL="0" indent="0">
              <a:lnSpc>
                <a:spcPct val="80000"/>
              </a:lnSpc>
              <a:buNone/>
            </a:pPr>
            <a:r>
              <a:rPr lang="en-US" altLang="en-US" sz="2600" dirty="0">
                <a:cs typeface="Times New Roman" pitchFamily="18" charset="0"/>
              </a:rPr>
              <a:t>Insertion sort sets aside the first element or inserts it into a new array. The sort starts with the second element in the array, which is then compared to the first element to the left. If the second value is less than the first element, it is inserted before the first element. If it is greater, then it is inserted after the first element.</a:t>
            </a:r>
          </a:p>
          <a:p>
            <a:pPr marL="0" indent="0">
              <a:lnSpc>
                <a:spcPct val="80000"/>
              </a:lnSpc>
              <a:buNone/>
            </a:pPr>
            <a:endParaRPr lang="en-US" altLang="en-US" sz="2600" dirty="0">
              <a:cs typeface="Times New Roman" pitchFamily="18" charset="0"/>
            </a:endParaRPr>
          </a:p>
          <a:p>
            <a:pPr marL="0" indent="0">
              <a:lnSpc>
                <a:spcPct val="80000"/>
              </a:lnSpc>
              <a:buNone/>
            </a:pPr>
            <a:r>
              <a:rPr lang="en-US" altLang="en-US" sz="2600" dirty="0">
                <a:cs typeface="Times New Roman" pitchFamily="18" charset="0"/>
              </a:rPr>
              <a:t>The third element is then compared to the element to the left and inserted into the left or the right, just as the first one was inserted. This pattern continues until all values are inserted.</a:t>
            </a:r>
          </a:p>
          <a:p>
            <a:pPr marL="0" indent="0">
              <a:lnSpc>
                <a:spcPct val="80000"/>
              </a:lnSpc>
              <a:buNone/>
            </a:pPr>
            <a:endParaRPr lang="en-US" altLang="en-US" sz="2000" dirty="0"/>
          </a:p>
        </p:txBody>
      </p:sp>
      <p:pic>
        <p:nvPicPr>
          <p:cNvPr id="2050" name="Picture 2" descr="Insertion Sort algorithm pictorial representation">
            <a:extLst>
              <a:ext uri="{FF2B5EF4-FFF2-40B4-BE49-F238E27FC236}">
                <a16:creationId xmlns:a16="http://schemas.microsoft.com/office/drawing/2014/main" id="{599978F5-D02F-4FF2-B151-037E7FAF5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188" y="276453"/>
            <a:ext cx="5000537" cy="61545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DCFE9-3C2B-4E6F-A194-B96DADB99B01}"/>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7972C1C8-2B02-4A66-9150-FAF5D1AB06B2}"/>
              </a:ext>
            </a:extLst>
          </p:cNvPr>
          <p:cNvSpPr>
            <a:spLocks noGrp="1"/>
          </p:cNvSpPr>
          <p:nvPr>
            <p:ph idx="1"/>
          </p:nvPr>
        </p:nvSpPr>
        <p:spPr/>
        <p:txBody>
          <a:bodyPr/>
          <a:lstStyle/>
          <a:p>
            <a:r>
              <a:rPr lang="en-US" dirty="0"/>
              <a:t>Breaks the array down recursively until the array is divided into a series of single item arrays</a:t>
            </a:r>
          </a:p>
          <a:p>
            <a:r>
              <a:rPr lang="en-US" dirty="0"/>
              <a:t>The base case is when the array is broken down</a:t>
            </a:r>
          </a:p>
          <a:p>
            <a:r>
              <a:rPr lang="en-US" dirty="0"/>
              <a:t>The program recursively uses an insertion sort to resort the elements and reassemble the array</a:t>
            </a:r>
          </a:p>
          <a:p>
            <a:endParaRPr lang="en-US" dirty="0"/>
          </a:p>
        </p:txBody>
      </p:sp>
    </p:spTree>
    <p:extLst>
      <p:ext uri="{BB962C8B-B14F-4D97-AF65-F5344CB8AC3E}">
        <p14:creationId xmlns:p14="http://schemas.microsoft.com/office/powerpoint/2010/main" val="115744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B65D7299-E775-4913-8E8E-5AC4791F9340}"/>
              </a:ext>
            </a:extLst>
          </p:cNvPr>
          <p:cNvSpPr>
            <a:spLocks noGrp="1"/>
          </p:cNvSpPr>
          <p:nvPr>
            <p:ph type="dt" sz="quarter" idx="10"/>
          </p:nvPr>
        </p:nvSpPr>
        <p:spPr/>
        <p:txBody>
          <a:bodyPr/>
          <a:lstStyle/>
          <a:p>
            <a:pPr>
              <a:defRPr/>
            </a:pPr>
            <a:r>
              <a:rPr lang="en-US" altLang="en-US"/>
              <a:t>2/19/03</a:t>
            </a:r>
          </a:p>
        </p:txBody>
      </p:sp>
      <p:sp>
        <p:nvSpPr>
          <p:cNvPr id="15" name="Footer Placeholder 14">
            <a:extLst>
              <a:ext uri="{FF2B5EF4-FFF2-40B4-BE49-F238E27FC236}">
                <a16:creationId xmlns:a16="http://schemas.microsoft.com/office/drawing/2014/main" id="{40D5CB8C-714B-458E-B823-FB77DB56D2C7}"/>
              </a:ext>
            </a:extLst>
          </p:cNvPr>
          <p:cNvSpPr>
            <a:spLocks noGrp="1"/>
          </p:cNvSpPr>
          <p:nvPr>
            <p:ph type="ftr" sz="quarter" idx="11"/>
          </p:nvPr>
        </p:nvSpPr>
        <p:spPr/>
        <p:txBody>
          <a:bodyPr/>
          <a:lstStyle/>
          <a:p>
            <a:pPr>
              <a:defRPr/>
            </a:pPr>
            <a:r>
              <a:rPr lang="en-US" altLang="en-US"/>
              <a:t>Divide and Conquer Sorting - Lecture 14</a:t>
            </a:r>
          </a:p>
        </p:txBody>
      </p:sp>
      <p:sp>
        <p:nvSpPr>
          <p:cNvPr id="16" name="Slide Number Placeholder 15">
            <a:extLst>
              <a:ext uri="{FF2B5EF4-FFF2-40B4-BE49-F238E27FC236}">
                <a16:creationId xmlns:a16="http://schemas.microsoft.com/office/drawing/2014/main" id="{933F5B05-0758-4173-8645-AEF878888B96}"/>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6E49FC64-5ED4-4733-97F2-3BD95162DF62}" type="slidenum">
              <a:rPr lang="en-US" altLang="en-US">
                <a:solidFill>
                  <a:srgbClr val="898989"/>
                </a:solidFill>
              </a:rPr>
              <a:pPr/>
              <a:t>8</a:t>
            </a:fld>
            <a:endParaRPr lang="en-US" altLang="en-US">
              <a:solidFill>
                <a:srgbClr val="898989"/>
              </a:solidFill>
            </a:endParaRPr>
          </a:p>
        </p:txBody>
      </p:sp>
      <p:sp>
        <p:nvSpPr>
          <p:cNvPr id="3077" name="Rectangle 2">
            <a:extLst>
              <a:ext uri="{FF2B5EF4-FFF2-40B4-BE49-F238E27FC236}">
                <a16:creationId xmlns:a16="http://schemas.microsoft.com/office/drawing/2014/main" id="{554372D1-9C92-4E6A-AF5F-8C0435205C90}"/>
              </a:ext>
            </a:extLst>
          </p:cNvPr>
          <p:cNvSpPr>
            <a:spLocks noGrp="1" noChangeArrowheads="1"/>
          </p:cNvSpPr>
          <p:nvPr>
            <p:ph type="title"/>
          </p:nvPr>
        </p:nvSpPr>
        <p:spPr>
          <a:xfrm>
            <a:off x="2133600" y="609600"/>
            <a:ext cx="7772400" cy="1143000"/>
          </a:xfrm>
        </p:spPr>
        <p:txBody>
          <a:bodyPr/>
          <a:lstStyle/>
          <a:p>
            <a:r>
              <a:rPr lang="en-US" altLang="en-US">
                <a:solidFill>
                  <a:srgbClr val="FF0000"/>
                </a:solidFill>
              </a:rPr>
              <a:t>Mergesort</a:t>
            </a:r>
          </a:p>
        </p:txBody>
      </p:sp>
      <p:sp>
        <p:nvSpPr>
          <p:cNvPr id="3078" name="Rectangle 3">
            <a:extLst>
              <a:ext uri="{FF2B5EF4-FFF2-40B4-BE49-F238E27FC236}">
                <a16:creationId xmlns:a16="http://schemas.microsoft.com/office/drawing/2014/main" id="{BB72CD43-7357-481F-9A09-0C9AA7142FD0}"/>
              </a:ext>
            </a:extLst>
          </p:cNvPr>
          <p:cNvSpPr>
            <a:spLocks noGrp="1" noChangeArrowheads="1"/>
          </p:cNvSpPr>
          <p:nvPr>
            <p:ph type="body" idx="1"/>
          </p:nvPr>
        </p:nvSpPr>
        <p:spPr/>
        <p:txBody>
          <a:bodyPr/>
          <a:lstStyle/>
          <a:p>
            <a:pPr marL="457200" indent="-457200"/>
            <a:endParaRPr lang="en-US" altLang="en-US">
              <a:sym typeface="Wingdings" panose="05000000000000000000" pitchFamily="2" charset="2"/>
            </a:endParaRPr>
          </a:p>
          <a:p>
            <a:pPr marL="457200" indent="-457200"/>
            <a:endParaRPr lang="en-US" altLang="en-US">
              <a:sym typeface="Wingdings" panose="05000000000000000000" pitchFamily="2" charset="2"/>
            </a:endParaRPr>
          </a:p>
          <a:p>
            <a:pPr marL="457200" indent="-457200"/>
            <a:endParaRPr lang="en-US" altLang="en-US">
              <a:sym typeface="Wingdings" panose="05000000000000000000" pitchFamily="2" charset="2"/>
            </a:endParaRPr>
          </a:p>
          <a:p>
            <a:pPr marL="457200" indent="-457200"/>
            <a:r>
              <a:rPr lang="en-US" altLang="en-US"/>
              <a:t>Divide it in two at the midpoint</a:t>
            </a:r>
          </a:p>
          <a:p>
            <a:pPr marL="457200" indent="-457200"/>
            <a:r>
              <a:rPr lang="en-US" altLang="en-US"/>
              <a:t>Conquer each side in turn (by recursively sorting)</a:t>
            </a:r>
          </a:p>
          <a:p>
            <a:pPr marL="457200" indent="-457200"/>
            <a:r>
              <a:rPr lang="en-US" altLang="en-US"/>
              <a:t>Merge two halves together</a:t>
            </a:r>
          </a:p>
        </p:txBody>
      </p:sp>
      <p:sp>
        <p:nvSpPr>
          <p:cNvPr id="3079" name="Line 14">
            <a:extLst>
              <a:ext uri="{FF2B5EF4-FFF2-40B4-BE49-F238E27FC236}">
                <a16:creationId xmlns:a16="http://schemas.microsoft.com/office/drawing/2014/main" id="{F55E983B-3427-4646-B53F-22C77CA3BA2A}"/>
              </a:ext>
            </a:extLst>
          </p:cNvPr>
          <p:cNvSpPr>
            <a:spLocks noChangeShapeType="1"/>
          </p:cNvSpPr>
          <p:nvPr/>
        </p:nvSpPr>
        <p:spPr bwMode="auto">
          <a:xfrm flipH="1" flipV="1">
            <a:off x="5867400" y="2895600"/>
            <a:ext cx="8382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 name="Rectangle 15">
            <a:extLst>
              <a:ext uri="{FF2B5EF4-FFF2-40B4-BE49-F238E27FC236}">
                <a16:creationId xmlns:a16="http://schemas.microsoft.com/office/drawing/2014/main" id="{A4CDB55D-31FA-49B4-AD51-6AA96109F0D8}"/>
              </a:ext>
            </a:extLst>
          </p:cNvPr>
          <p:cNvSpPr>
            <a:spLocks noChangeArrowheads="1"/>
          </p:cNvSpPr>
          <p:nvPr/>
        </p:nvSpPr>
        <p:spPr bwMode="auto">
          <a:xfrm>
            <a:off x="3733800" y="2362200"/>
            <a:ext cx="533400" cy="533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8</a:t>
            </a:r>
          </a:p>
        </p:txBody>
      </p:sp>
      <p:sp>
        <p:nvSpPr>
          <p:cNvPr id="3081" name="Rectangle 16">
            <a:extLst>
              <a:ext uri="{FF2B5EF4-FFF2-40B4-BE49-F238E27FC236}">
                <a16:creationId xmlns:a16="http://schemas.microsoft.com/office/drawing/2014/main" id="{CDC4658B-FF98-42DC-93F7-C29129D0BED6}"/>
              </a:ext>
            </a:extLst>
          </p:cNvPr>
          <p:cNvSpPr>
            <a:spLocks noChangeArrowheads="1"/>
          </p:cNvSpPr>
          <p:nvPr/>
        </p:nvSpPr>
        <p:spPr bwMode="auto">
          <a:xfrm>
            <a:off x="4267200" y="2362200"/>
            <a:ext cx="533400" cy="533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2</a:t>
            </a:r>
          </a:p>
        </p:txBody>
      </p:sp>
      <p:sp>
        <p:nvSpPr>
          <p:cNvPr id="3082" name="Rectangle 17">
            <a:extLst>
              <a:ext uri="{FF2B5EF4-FFF2-40B4-BE49-F238E27FC236}">
                <a16:creationId xmlns:a16="http://schemas.microsoft.com/office/drawing/2014/main" id="{907FB817-1787-4FC6-AC74-ADA5BFB27F85}"/>
              </a:ext>
            </a:extLst>
          </p:cNvPr>
          <p:cNvSpPr>
            <a:spLocks noChangeArrowheads="1"/>
          </p:cNvSpPr>
          <p:nvPr/>
        </p:nvSpPr>
        <p:spPr bwMode="auto">
          <a:xfrm>
            <a:off x="4800600" y="2362200"/>
            <a:ext cx="533400" cy="533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9</a:t>
            </a:r>
          </a:p>
        </p:txBody>
      </p:sp>
      <p:sp>
        <p:nvSpPr>
          <p:cNvPr id="3083" name="Rectangle 18">
            <a:extLst>
              <a:ext uri="{FF2B5EF4-FFF2-40B4-BE49-F238E27FC236}">
                <a16:creationId xmlns:a16="http://schemas.microsoft.com/office/drawing/2014/main" id="{6B1B6A4D-7BA6-440C-A797-DCF9C33845BC}"/>
              </a:ext>
            </a:extLst>
          </p:cNvPr>
          <p:cNvSpPr>
            <a:spLocks noChangeArrowheads="1"/>
          </p:cNvSpPr>
          <p:nvPr/>
        </p:nvSpPr>
        <p:spPr bwMode="auto">
          <a:xfrm>
            <a:off x="5334000" y="2362200"/>
            <a:ext cx="533400" cy="533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4</a:t>
            </a:r>
          </a:p>
        </p:txBody>
      </p:sp>
      <p:sp>
        <p:nvSpPr>
          <p:cNvPr id="3084" name="Rectangle 19">
            <a:extLst>
              <a:ext uri="{FF2B5EF4-FFF2-40B4-BE49-F238E27FC236}">
                <a16:creationId xmlns:a16="http://schemas.microsoft.com/office/drawing/2014/main" id="{0C42FF93-AC42-4500-B931-89A92226A98C}"/>
              </a:ext>
            </a:extLst>
          </p:cNvPr>
          <p:cNvSpPr>
            <a:spLocks noChangeArrowheads="1"/>
          </p:cNvSpPr>
          <p:nvPr/>
        </p:nvSpPr>
        <p:spPr bwMode="auto">
          <a:xfrm>
            <a:off x="5867400" y="2362200"/>
            <a:ext cx="533400" cy="533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5</a:t>
            </a:r>
          </a:p>
        </p:txBody>
      </p:sp>
      <p:sp>
        <p:nvSpPr>
          <p:cNvPr id="3085" name="Rectangle 20">
            <a:extLst>
              <a:ext uri="{FF2B5EF4-FFF2-40B4-BE49-F238E27FC236}">
                <a16:creationId xmlns:a16="http://schemas.microsoft.com/office/drawing/2014/main" id="{B919B7F2-52D5-41D1-9900-ACF092CEE07E}"/>
              </a:ext>
            </a:extLst>
          </p:cNvPr>
          <p:cNvSpPr>
            <a:spLocks noChangeArrowheads="1"/>
          </p:cNvSpPr>
          <p:nvPr/>
        </p:nvSpPr>
        <p:spPr bwMode="auto">
          <a:xfrm>
            <a:off x="6400800" y="2362200"/>
            <a:ext cx="533400" cy="533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3</a:t>
            </a:r>
          </a:p>
        </p:txBody>
      </p:sp>
      <p:sp>
        <p:nvSpPr>
          <p:cNvPr id="3086" name="Rectangle 21">
            <a:extLst>
              <a:ext uri="{FF2B5EF4-FFF2-40B4-BE49-F238E27FC236}">
                <a16:creationId xmlns:a16="http://schemas.microsoft.com/office/drawing/2014/main" id="{937EBD51-7D0D-42BF-AB69-063FC004AEEF}"/>
              </a:ext>
            </a:extLst>
          </p:cNvPr>
          <p:cNvSpPr>
            <a:spLocks noChangeArrowheads="1"/>
          </p:cNvSpPr>
          <p:nvPr/>
        </p:nvSpPr>
        <p:spPr bwMode="auto">
          <a:xfrm>
            <a:off x="6934200" y="2362200"/>
            <a:ext cx="533400" cy="533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1</a:t>
            </a:r>
          </a:p>
        </p:txBody>
      </p:sp>
      <p:sp>
        <p:nvSpPr>
          <p:cNvPr id="3087" name="Rectangle 22">
            <a:extLst>
              <a:ext uri="{FF2B5EF4-FFF2-40B4-BE49-F238E27FC236}">
                <a16:creationId xmlns:a16="http://schemas.microsoft.com/office/drawing/2014/main" id="{30CE0BC4-FF5A-49B0-9BD3-02B2FA1CDF35}"/>
              </a:ext>
            </a:extLst>
          </p:cNvPr>
          <p:cNvSpPr>
            <a:spLocks noChangeArrowheads="1"/>
          </p:cNvSpPr>
          <p:nvPr/>
        </p:nvSpPr>
        <p:spPr bwMode="auto">
          <a:xfrm>
            <a:off x="7467600" y="2362200"/>
            <a:ext cx="533400" cy="5334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6</a:t>
            </a:r>
          </a:p>
        </p:txBody>
      </p:sp>
      <p:sp>
        <p:nvSpPr>
          <p:cNvPr id="3088" name="Line 23">
            <a:extLst>
              <a:ext uri="{FF2B5EF4-FFF2-40B4-BE49-F238E27FC236}">
                <a16:creationId xmlns:a16="http://schemas.microsoft.com/office/drawing/2014/main" id="{D054C327-4E81-4570-942C-CF79C017E2F8}"/>
              </a:ext>
            </a:extLst>
          </p:cNvPr>
          <p:cNvSpPr>
            <a:spLocks noChangeShapeType="1"/>
          </p:cNvSpPr>
          <p:nvPr/>
        </p:nvSpPr>
        <p:spPr bwMode="auto">
          <a:xfrm>
            <a:off x="5867400" y="2057400"/>
            <a:ext cx="0" cy="1143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55">
            <a:extLst>
              <a:ext uri="{FF2B5EF4-FFF2-40B4-BE49-F238E27FC236}">
                <a16:creationId xmlns:a16="http://schemas.microsoft.com/office/drawing/2014/main" id="{3F99FE0C-3F60-439F-8CD1-A97DD61EBDC5}"/>
              </a:ext>
            </a:extLst>
          </p:cNvPr>
          <p:cNvSpPr>
            <a:spLocks noGrp="1"/>
          </p:cNvSpPr>
          <p:nvPr>
            <p:ph type="dt" sz="quarter" idx="10"/>
          </p:nvPr>
        </p:nvSpPr>
        <p:spPr/>
        <p:txBody>
          <a:bodyPr/>
          <a:lstStyle/>
          <a:p>
            <a:pPr>
              <a:defRPr/>
            </a:pPr>
            <a:r>
              <a:rPr lang="en-US" altLang="en-US"/>
              <a:t>2/19/03</a:t>
            </a:r>
          </a:p>
        </p:txBody>
      </p:sp>
      <p:sp>
        <p:nvSpPr>
          <p:cNvPr id="57" name="Footer Placeholder 56">
            <a:extLst>
              <a:ext uri="{FF2B5EF4-FFF2-40B4-BE49-F238E27FC236}">
                <a16:creationId xmlns:a16="http://schemas.microsoft.com/office/drawing/2014/main" id="{482F3E63-9110-4476-A7AF-E55A2643EC81}"/>
              </a:ext>
            </a:extLst>
          </p:cNvPr>
          <p:cNvSpPr>
            <a:spLocks noGrp="1"/>
          </p:cNvSpPr>
          <p:nvPr>
            <p:ph type="ftr" sz="quarter" idx="11"/>
          </p:nvPr>
        </p:nvSpPr>
        <p:spPr/>
        <p:txBody>
          <a:bodyPr/>
          <a:lstStyle/>
          <a:p>
            <a:pPr>
              <a:defRPr/>
            </a:pPr>
            <a:r>
              <a:rPr lang="en-US" altLang="en-US"/>
              <a:t>Divide and Conquer Sorting - Lecture 14</a:t>
            </a:r>
          </a:p>
        </p:txBody>
      </p:sp>
      <p:sp>
        <p:nvSpPr>
          <p:cNvPr id="58" name="Slide Number Placeholder 57">
            <a:extLst>
              <a:ext uri="{FF2B5EF4-FFF2-40B4-BE49-F238E27FC236}">
                <a16:creationId xmlns:a16="http://schemas.microsoft.com/office/drawing/2014/main" id="{F1862671-9F54-47DF-959A-11B333ACF2D1}"/>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82FCF8B-AE74-4F47-8E1B-8AF41567B07A}" type="slidenum">
              <a:rPr lang="en-US" altLang="en-US">
                <a:solidFill>
                  <a:srgbClr val="898989"/>
                </a:solidFill>
              </a:rPr>
              <a:pPr/>
              <a:t>9</a:t>
            </a:fld>
            <a:endParaRPr lang="en-US" altLang="en-US">
              <a:solidFill>
                <a:srgbClr val="898989"/>
              </a:solidFill>
            </a:endParaRPr>
          </a:p>
        </p:txBody>
      </p:sp>
      <p:sp>
        <p:nvSpPr>
          <p:cNvPr id="4101" name="Rectangle 2">
            <a:extLst>
              <a:ext uri="{FF2B5EF4-FFF2-40B4-BE49-F238E27FC236}">
                <a16:creationId xmlns:a16="http://schemas.microsoft.com/office/drawing/2014/main" id="{30FCD536-E55A-450F-AC47-12F523BC73A1}"/>
              </a:ext>
            </a:extLst>
          </p:cNvPr>
          <p:cNvSpPr>
            <a:spLocks noGrp="1" noChangeArrowheads="1"/>
          </p:cNvSpPr>
          <p:nvPr>
            <p:ph type="title"/>
          </p:nvPr>
        </p:nvSpPr>
        <p:spPr/>
        <p:txBody>
          <a:bodyPr/>
          <a:lstStyle/>
          <a:p>
            <a:r>
              <a:rPr lang="en-US" altLang="en-US">
                <a:solidFill>
                  <a:srgbClr val="FF0000"/>
                </a:solidFill>
              </a:rPr>
              <a:t>Mergesort Example</a:t>
            </a:r>
          </a:p>
        </p:txBody>
      </p:sp>
      <p:sp>
        <p:nvSpPr>
          <p:cNvPr id="4102" name="Text Box 12">
            <a:extLst>
              <a:ext uri="{FF2B5EF4-FFF2-40B4-BE49-F238E27FC236}">
                <a16:creationId xmlns:a16="http://schemas.microsoft.com/office/drawing/2014/main" id="{9A6381D0-33E7-45AF-8141-D06BA6DED8EA}"/>
              </a:ext>
            </a:extLst>
          </p:cNvPr>
          <p:cNvSpPr txBox="1">
            <a:spLocks noChangeArrowheads="1"/>
          </p:cNvSpPr>
          <p:nvPr/>
        </p:nvSpPr>
        <p:spPr bwMode="auto">
          <a:xfrm>
            <a:off x="4048125" y="26114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u="sng">
                <a:latin typeface="Times New Roman" panose="02020603050405020304" pitchFamily="18" charset="0"/>
              </a:rPr>
              <a:t>8  2   9   4</a:t>
            </a:r>
          </a:p>
        </p:txBody>
      </p:sp>
      <p:sp>
        <p:nvSpPr>
          <p:cNvPr id="4103" name="Text Box 13">
            <a:extLst>
              <a:ext uri="{FF2B5EF4-FFF2-40B4-BE49-F238E27FC236}">
                <a16:creationId xmlns:a16="http://schemas.microsoft.com/office/drawing/2014/main" id="{1630B5AD-A82E-4CA7-BE23-25590503F01D}"/>
              </a:ext>
            </a:extLst>
          </p:cNvPr>
          <p:cNvSpPr txBox="1">
            <a:spLocks noChangeArrowheads="1"/>
          </p:cNvSpPr>
          <p:nvPr/>
        </p:nvSpPr>
        <p:spPr bwMode="auto">
          <a:xfrm>
            <a:off x="7408863" y="2647950"/>
            <a:ext cx="147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u="sng">
                <a:latin typeface="Times New Roman" panose="02020603050405020304" pitchFamily="18" charset="0"/>
              </a:rPr>
              <a:t>5   3   1   6</a:t>
            </a:r>
          </a:p>
        </p:txBody>
      </p:sp>
      <p:sp>
        <p:nvSpPr>
          <p:cNvPr id="4104" name="Text Box 14">
            <a:extLst>
              <a:ext uri="{FF2B5EF4-FFF2-40B4-BE49-F238E27FC236}">
                <a16:creationId xmlns:a16="http://schemas.microsoft.com/office/drawing/2014/main" id="{B4E5EABE-4C24-4AA7-808F-A65C1CF5D1B6}"/>
              </a:ext>
            </a:extLst>
          </p:cNvPr>
          <p:cNvSpPr txBox="1">
            <a:spLocks noChangeArrowheads="1"/>
          </p:cNvSpPr>
          <p:nvPr/>
        </p:nvSpPr>
        <p:spPr bwMode="auto">
          <a:xfrm>
            <a:off x="3182938" y="3252788"/>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u="sng">
                <a:latin typeface="Times New Roman" panose="02020603050405020304" pitchFamily="18" charset="0"/>
              </a:rPr>
              <a:t>8   2</a:t>
            </a:r>
          </a:p>
        </p:txBody>
      </p:sp>
      <p:sp>
        <p:nvSpPr>
          <p:cNvPr id="4105" name="Text Box 15">
            <a:extLst>
              <a:ext uri="{FF2B5EF4-FFF2-40B4-BE49-F238E27FC236}">
                <a16:creationId xmlns:a16="http://schemas.microsoft.com/office/drawing/2014/main" id="{AE2C0A37-FCDF-41F0-B68B-1354C468BF57}"/>
              </a:ext>
            </a:extLst>
          </p:cNvPr>
          <p:cNvSpPr txBox="1">
            <a:spLocks noChangeArrowheads="1"/>
          </p:cNvSpPr>
          <p:nvPr/>
        </p:nvSpPr>
        <p:spPr bwMode="auto">
          <a:xfrm>
            <a:off x="8977313" y="3243263"/>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u="sng">
                <a:latin typeface="Times New Roman" panose="02020603050405020304" pitchFamily="18" charset="0"/>
              </a:rPr>
              <a:t>1   6</a:t>
            </a:r>
          </a:p>
        </p:txBody>
      </p:sp>
      <p:sp>
        <p:nvSpPr>
          <p:cNvPr id="4106" name="Text Box 16">
            <a:extLst>
              <a:ext uri="{FF2B5EF4-FFF2-40B4-BE49-F238E27FC236}">
                <a16:creationId xmlns:a16="http://schemas.microsoft.com/office/drawing/2014/main" id="{5FA0D026-DCD6-472F-9795-2959341A83DB}"/>
              </a:ext>
            </a:extLst>
          </p:cNvPr>
          <p:cNvSpPr txBox="1">
            <a:spLocks noChangeArrowheads="1"/>
          </p:cNvSpPr>
          <p:nvPr/>
        </p:nvSpPr>
        <p:spPr bwMode="auto">
          <a:xfrm>
            <a:off x="4978400" y="3241675"/>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u="sng">
                <a:latin typeface="Times New Roman" panose="02020603050405020304" pitchFamily="18" charset="0"/>
              </a:rPr>
              <a:t>9   4</a:t>
            </a:r>
          </a:p>
        </p:txBody>
      </p:sp>
      <p:sp>
        <p:nvSpPr>
          <p:cNvPr id="4107" name="Text Box 17">
            <a:extLst>
              <a:ext uri="{FF2B5EF4-FFF2-40B4-BE49-F238E27FC236}">
                <a16:creationId xmlns:a16="http://schemas.microsoft.com/office/drawing/2014/main" id="{5614792B-0F23-4408-9E1C-F7575CF10282}"/>
              </a:ext>
            </a:extLst>
          </p:cNvPr>
          <p:cNvSpPr txBox="1">
            <a:spLocks noChangeArrowheads="1"/>
          </p:cNvSpPr>
          <p:nvPr/>
        </p:nvSpPr>
        <p:spPr bwMode="auto">
          <a:xfrm>
            <a:off x="7218363" y="3260725"/>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u="sng">
                <a:latin typeface="Times New Roman" panose="02020603050405020304" pitchFamily="18" charset="0"/>
              </a:rPr>
              <a:t>5   3</a:t>
            </a:r>
          </a:p>
        </p:txBody>
      </p:sp>
      <p:sp>
        <p:nvSpPr>
          <p:cNvPr id="4108" name="Text Box 18">
            <a:extLst>
              <a:ext uri="{FF2B5EF4-FFF2-40B4-BE49-F238E27FC236}">
                <a16:creationId xmlns:a16="http://schemas.microsoft.com/office/drawing/2014/main" id="{073A7FBC-D6CB-4FE3-AF54-ADA7522F98BD}"/>
              </a:ext>
            </a:extLst>
          </p:cNvPr>
          <p:cNvSpPr txBox="1">
            <a:spLocks noChangeArrowheads="1"/>
          </p:cNvSpPr>
          <p:nvPr/>
        </p:nvSpPr>
        <p:spPr bwMode="auto">
          <a:xfrm>
            <a:off x="3068638" y="3889375"/>
            <a:ext cx="681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u="sng">
                <a:latin typeface="Times New Roman" panose="02020603050405020304" pitchFamily="18" charset="0"/>
              </a:rPr>
              <a:t>8</a:t>
            </a:r>
            <a:r>
              <a:rPr lang="en-US" altLang="en-US" sz="2400">
                <a:latin typeface="Times New Roman" panose="02020603050405020304" pitchFamily="18" charset="0"/>
              </a:rPr>
              <a:t>     </a:t>
            </a:r>
            <a:r>
              <a:rPr lang="en-US" altLang="en-US" sz="2400" u="sng">
                <a:latin typeface="Times New Roman" panose="02020603050405020304" pitchFamily="18" charset="0"/>
              </a:rPr>
              <a:t>2</a:t>
            </a:r>
            <a:r>
              <a:rPr lang="en-US" altLang="en-US" sz="2400">
                <a:latin typeface="Times New Roman" panose="02020603050405020304" pitchFamily="18" charset="0"/>
              </a:rPr>
              <a:t>	           </a:t>
            </a:r>
            <a:r>
              <a:rPr lang="en-US" altLang="en-US" sz="2400" u="sng">
                <a:latin typeface="Times New Roman" panose="02020603050405020304" pitchFamily="18" charset="0"/>
              </a:rPr>
              <a:t>9</a:t>
            </a:r>
            <a:r>
              <a:rPr lang="en-US" altLang="en-US" sz="2400">
                <a:latin typeface="Times New Roman" panose="02020603050405020304" pitchFamily="18" charset="0"/>
              </a:rPr>
              <a:t>        </a:t>
            </a:r>
            <a:r>
              <a:rPr lang="en-US" altLang="en-US" sz="2400" u="sng">
                <a:latin typeface="Times New Roman" panose="02020603050405020304" pitchFamily="18" charset="0"/>
              </a:rPr>
              <a:t>4</a:t>
            </a:r>
            <a:r>
              <a:rPr lang="en-US" altLang="en-US" sz="2400">
                <a:latin typeface="Times New Roman" panose="02020603050405020304" pitchFamily="18" charset="0"/>
              </a:rPr>
              <a:t>		    </a:t>
            </a:r>
            <a:r>
              <a:rPr lang="en-US" altLang="en-US" sz="2400" u="sng">
                <a:latin typeface="Times New Roman" panose="02020603050405020304" pitchFamily="18" charset="0"/>
              </a:rPr>
              <a:t>5</a:t>
            </a:r>
            <a:r>
              <a:rPr lang="en-US" altLang="en-US" sz="2400">
                <a:latin typeface="Times New Roman" panose="02020603050405020304" pitchFamily="18" charset="0"/>
              </a:rPr>
              <a:t>	</a:t>
            </a:r>
            <a:r>
              <a:rPr lang="en-US" altLang="en-US" sz="2400" u="sng">
                <a:latin typeface="Times New Roman" panose="02020603050405020304" pitchFamily="18" charset="0"/>
              </a:rPr>
              <a:t>3</a:t>
            </a:r>
            <a:r>
              <a:rPr lang="en-US" altLang="en-US" sz="2400">
                <a:latin typeface="Times New Roman" panose="02020603050405020304" pitchFamily="18" charset="0"/>
              </a:rPr>
              <a:t>	  </a:t>
            </a:r>
            <a:r>
              <a:rPr lang="en-US" altLang="en-US" sz="2400" u="sng">
                <a:latin typeface="Times New Roman" panose="02020603050405020304" pitchFamily="18" charset="0"/>
              </a:rPr>
              <a:t>1</a:t>
            </a:r>
            <a:r>
              <a:rPr lang="en-US" altLang="en-US" sz="2400">
                <a:latin typeface="Times New Roman" panose="02020603050405020304" pitchFamily="18" charset="0"/>
              </a:rPr>
              <a:t> 	 </a:t>
            </a:r>
            <a:r>
              <a:rPr lang="en-US" altLang="en-US" sz="2400" u="sng">
                <a:latin typeface="Times New Roman" panose="02020603050405020304" pitchFamily="18" charset="0"/>
              </a:rPr>
              <a:t>6</a:t>
            </a:r>
          </a:p>
        </p:txBody>
      </p:sp>
      <p:sp>
        <p:nvSpPr>
          <p:cNvPr id="4109" name="Text Box 19">
            <a:extLst>
              <a:ext uri="{FF2B5EF4-FFF2-40B4-BE49-F238E27FC236}">
                <a16:creationId xmlns:a16="http://schemas.microsoft.com/office/drawing/2014/main" id="{CA6049D3-622F-4E65-BFD2-37B3A3F7D697}"/>
              </a:ext>
            </a:extLst>
          </p:cNvPr>
          <p:cNvSpPr txBox="1">
            <a:spLocks noChangeArrowheads="1"/>
          </p:cNvSpPr>
          <p:nvPr/>
        </p:nvSpPr>
        <p:spPr bwMode="auto">
          <a:xfrm>
            <a:off x="2965450" y="4533900"/>
            <a:ext cx="673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rPr>
              <a:t>   </a:t>
            </a:r>
            <a:r>
              <a:rPr lang="en-US" altLang="en-US" sz="2400" u="sng">
                <a:latin typeface="Times New Roman" panose="02020603050405020304" pitchFamily="18" charset="0"/>
              </a:rPr>
              <a:t>2   8</a:t>
            </a:r>
            <a:r>
              <a:rPr lang="en-US" altLang="en-US" sz="2400">
                <a:latin typeface="Times New Roman" panose="02020603050405020304" pitchFamily="18" charset="0"/>
              </a:rPr>
              <a:t>	               </a:t>
            </a:r>
            <a:r>
              <a:rPr lang="en-US" altLang="en-US" sz="2400" u="sng">
                <a:latin typeface="Times New Roman" panose="02020603050405020304" pitchFamily="18" charset="0"/>
              </a:rPr>
              <a:t>4    9</a:t>
            </a:r>
            <a:r>
              <a:rPr lang="en-US" altLang="en-US" sz="2400">
                <a:latin typeface="Times New Roman" panose="02020603050405020304" pitchFamily="18" charset="0"/>
              </a:rPr>
              <a:t>		        </a:t>
            </a:r>
            <a:r>
              <a:rPr lang="en-US" altLang="en-US" sz="2400" u="sng">
                <a:latin typeface="Times New Roman" panose="02020603050405020304" pitchFamily="18" charset="0"/>
              </a:rPr>
              <a:t>3   5</a:t>
            </a:r>
            <a:r>
              <a:rPr lang="en-US" altLang="en-US" sz="2400">
                <a:latin typeface="Times New Roman" panose="02020603050405020304" pitchFamily="18" charset="0"/>
              </a:rPr>
              <a:t>	       </a:t>
            </a:r>
            <a:r>
              <a:rPr lang="en-US" altLang="en-US" sz="2400" u="sng">
                <a:latin typeface="Times New Roman" panose="02020603050405020304" pitchFamily="18" charset="0"/>
              </a:rPr>
              <a:t>1   6</a:t>
            </a:r>
          </a:p>
        </p:txBody>
      </p:sp>
      <p:sp>
        <p:nvSpPr>
          <p:cNvPr id="4110" name="Text Box 20">
            <a:extLst>
              <a:ext uri="{FF2B5EF4-FFF2-40B4-BE49-F238E27FC236}">
                <a16:creationId xmlns:a16="http://schemas.microsoft.com/office/drawing/2014/main" id="{5F402227-DE27-4BC9-8A0E-6E16E456DE94}"/>
              </a:ext>
            </a:extLst>
          </p:cNvPr>
          <p:cNvSpPr txBox="1">
            <a:spLocks noChangeArrowheads="1"/>
          </p:cNvSpPr>
          <p:nvPr/>
        </p:nvSpPr>
        <p:spPr bwMode="auto">
          <a:xfrm>
            <a:off x="3098800" y="5232400"/>
            <a:ext cx="597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rPr>
              <a:t>        </a:t>
            </a:r>
            <a:r>
              <a:rPr lang="en-US" altLang="en-US" sz="2400" u="sng">
                <a:latin typeface="Times New Roman" panose="02020603050405020304" pitchFamily="18" charset="0"/>
              </a:rPr>
              <a:t>2   4   8   9</a:t>
            </a:r>
            <a:r>
              <a:rPr lang="en-US" altLang="en-US" sz="2400">
                <a:latin typeface="Times New Roman" panose="02020603050405020304" pitchFamily="18" charset="0"/>
              </a:rPr>
              <a:t>		           </a:t>
            </a:r>
            <a:r>
              <a:rPr lang="en-US" altLang="en-US" sz="2400" u="sng">
                <a:latin typeface="Times New Roman" panose="02020603050405020304" pitchFamily="18" charset="0"/>
              </a:rPr>
              <a:t>1   3   5   6</a:t>
            </a:r>
          </a:p>
        </p:txBody>
      </p:sp>
      <p:sp>
        <p:nvSpPr>
          <p:cNvPr id="4111" name="Text Box 21">
            <a:extLst>
              <a:ext uri="{FF2B5EF4-FFF2-40B4-BE49-F238E27FC236}">
                <a16:creationId xmlns:a16="http://schemas.microsoft.com/office/drawing/2014/main" id="{44CAF546-8EF0-41B2-BB9E-55AFEDABBE1F}"/>
              </a:ext>
            </a:extLst>
          </p:cNvPr>
          <p:cNvSpPr txBox="1">
            <a:spLocks noChangeArrowheads="1"/>
          </p:cNvSpPr>
          <p:nvPr/>
        </p:nvSpPr>
        <p:spPr bwMode="auto">
          <a:xfrm>
            <a:off x="4514850" y="5937250"/>
            <a:ext cx="361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rPr>
              <a:t>        </a:t>
            </a:r>
            <a:r>
              <a:rPr lang="en-US" altLang="en-US" sz="2400" u="sng">
                <a:latin typeface="Times New Roman" panose="02020603050405020304" pitchFamily="18" charset="0"/>
              </a:rPr>
              <a:t>1   2   3   4   5   6   8   9</a:t>
            </a:r>
          </a:p>
        </p:txBody>
      </p:sp>
      <p:sp>
        <p:nvSpPr>
          <p:cNvPr id="4112" name="Line 22">
            <a:extLst>
              <a:ext uri="{FF2B5EF4-FFF2-40B4-BE49-F238E27FC236}">
                <a16:creationId xmlns:a16="http://schemas.microsoft.com/office/drawing/2014/main" id="{A0F5B7B7-80B4-43E4-A712-20C0490395A3}"/>
              </a:ext>
            </a:extLst>
          </p:cNvPr>
          <p:cNvSpPr>
            <a:spLocks noChangeShapeType="1"/>
          </p:cNvSpPr>
          <p:nvPr/>
        </p:nvSpPr>
        <p:spPr bwMode="auto">
          <a:xfrm flipH="1">
            <a:off x="5880100" y="2424113"/>
            <a:ext cx="565150" cy="841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Line 23">
            <a:extLst>
              <a:ext uri="{FF2B5EF4-FFF2-40B4-BE49-F238E27FC236}">
                <a16:creationId xmlns:a16="http://schemas.microsoft.com/office/drawing/2014/main" id="{43BD3871-3D7B-4221-963A-15F28C7C6F27}"/>
              </a:ext>
            </a:extLst>
          </p:cNvPr>
          <p:cNvSpPr>
            <a:spLocks noChangeShapeType="1"/>
          </p:cNvSpPr>
          <p:nvPr/>
        </p:nvSpPr>
        <p:spPr bwMode="auto">
          <a:xfrm>
            <a:off x="6958013" y="2424113"/>
            <a:ext cx="585787" cy="841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Line 24">
            <a:extLst>
              <a:ext uri="{FF2B5EF4-FFF2-40B4-BE49-F238E27FC236}">
                <a16:creationId xmlns:a16="http://schemas.microsoft.com/office/drawing/2014/main" id="{1D295A54-511E-433D-B811-7CCB9B233489}"/>
              </a:ext>
            </a:extLst>
          </p:cNvPr>
          <p:cNvSpPr>
            <a:spLocks noChangeShapeType="1"/>
          </p:cNvSpPr>
          <p:nvPr/>
        </p:nvSpPr>
        <p:spPr bwMode="auto">
          <a:xfrm flipH="1">
            <a:off x="4092575" y="3082925"/>
            <a:ext cx="574675"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Line 25">
            <a:extLst>
              <a:ext uri="{FF2B5EF4-FFF2-40B4-BE49-F238E27FC236}">
                <a16:creationId xmlns:a16="http://schemas.microsoft.com/office/drawing/2014/main" id="{D4BF488A-884F-4D0F-BE94-2E8200FE9663}"/>
              </a:ext>
            </a:extLst>
          </p:cNvPr>
          <p:cNvSpPr>
            <a:spLocks noChangeShapeType="1"/>
          </p:cNvSpPr>
          <p:nvPr/>
        </p:nvSpPr>
        <p:spPr bwMode="auto">
          <a:xfrm>
            <a:off x="4852988" y="3062288"/>
            <a:ext cx="492125" cy="165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 name="Line 26">
            <a:extLst>
              <a:ext uri="{FF2B5EF4-FFF2-40B4-BE49-F238E27FC236}">
                <a16:creationId xmlns:a16="http://schemas.microsoft.com/office/drawing/2014/main" id="{149E06F0-DBF6-4BF8-B38B-563468419038}"/>
              </a:ext>
            </a:extLst>
          </p:cNvPr>
          <p:cNvSpPr>
            <a:spLocks noChangeShapeType="1"/>
          </p:cNvSpPr>
          <p:nvPr/>
        </p:nvSpPr>
        <p:spPr bwMode="auto">
          <a:xfrm flipH="1">
            <a:off x="7975600" y="3103563"/>
            <a:ext cx="328613"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7" name="Line 27">
            <a:extLst>
              <a:ext uri="{FF2B5EF4-FFF2-40B4-BE49-F238E27FC236}">
                <a16:creationId xmlns:a16="http://schemas.microsoft.com/office/drawing/2014/main" id="{83D9A6BD-2D57-4673-AD14-7329131CD677}"/>
              </a:ext>
            </a:extLst>
          </p:cNvPr>
          <p:cNvSpPr>
            <a:spLocks noChangeShapeType="1"/>
          </p:cNvSpPr>
          <p:nvPr/>
        </p:nvSpPr>
        <p:spPr bwMode="auto">
          <a:xfrm>
            <a:off x="8623300" y="3103563"/>
            <a:ext cx="390525" cy="2365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8" name="Line 28">
            <a:extLst>
              <a:ext uri="{FF2B5EF4-FFF2-40B4-BE49-F238E27FC236}">
                <a16:creationId xmlns:a16="http://schemas.microsoft.com/office/drawing/2014/main" id="{EA410A9A-4D88-4281-81C2-32089303EA87}"/>
              </a:ext>
            </a:extLst>
          </p:cNvPr>
          <p:cNvSpPr>
            <a:spLocks noChangeShapeType="1"/>
          </p:cNvSpPr>
          <p:nvPr/>
        </p:nvSpPr>
        <p:spPr bwMode="auto">
          <a:xfrm flipH="1">
            <a:off x="3332163" y="3719513"/>
            <a:ext cx="215900" cy="2270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9" name="Line 29">
            <a:extLst>
              <a:ext uri="{FF2B5EF4-FFF2-40B4-BE49-F238E27FC236}">
                <a16:creationId xmlns:a16="http://schemas.microsoft.com/office/drawing/2014/main" id="{B2B0A672-B3B2-432F-9D5C-B643684B439B}"/>
              </a:ext>
            </a:extLst>
          </p:cNvPr>
          <p:cNvSpPr>
            <a:spLocks noChangeShapeType="1"/>
          </p:cNvSpPr>
          <p:nvPr/>
        </p:nvSpPr>
        <p:spPr bwMode="auto">
          <a:xfrm>
            <a:off x="3660775" y="3740150"/>
            <a:ext cx="123825" cy="1857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Line 30">
            <a:extLst>
              <a:ext uri="{FF2B5EF4-FFF2-40B4-BE49-F238E27FC236}">
                <a16:creationId xmlns:a16="http://schemas.microsoft.com/office/drawing/2014/main" id="{E36C56B9-9433-4A37-80E4-16C0D1C4045C}"/>
              </a:ext>
            </a:extLst>
          </p:cNvPr>
          <p:cNvSpPr>
            <a:spLocks noChangeShapeType="1"/>
          </p:cNvSpPr>
          <p:nvPr/>
        </p:nvSpPr>
        <p:spPr bwMode="auto">
          <a:xfrm flipH="1">
            <a:off x="5191125" y="3751263"/>
            <a:ext cx="195263" cy="1841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Line 31">
            <a:extLst>
              <a:ext uri="{FF2B5EF4-FFF2-40B4-BE49-F238E27FC236}">
                <a16:creationId xmlns:a16="http://schemas.microsoft.com/office/drawing/2014/main" id="{EC661D31-22AE-4D75-B514-3C7F78C35FFC}"/>
              </a:ext>
            </a:extLst>
          </p:cNvPr>
          <p:cNvSpPr>
            <a:spLocks noChangeShapeType="1"/>
          </p:cNvSpPr>
          <p:nvPr/>
        </p:nvSpPr>
        <p:spPr bwMode="auto">
          <a:xfrm>
            <a:off x="5468938" y="3719513"/>
            <a:ext cx="236537" cy="2063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Line 32">
            <a:extLst>
              <a:ext uri="{FF2B5EF4-FFF2-40B4-BE49-F238E27FC236}">
                <a16:creationId xmlns:a16="http://schemas.microsoft.com/office/drawing/2014/main" id="{E2A2F644-427B-41E5-A35D-4DE4E8B92640}"/>
              </a:ext>
            </a:extLst>
          </p:cNvPr>
          <p:cNvSpPr>
            <a:spLocks noChangeShapeType="1"/>
          </p:cNvSpPr>
          <p:nvPr/>
        </p:nvSpPr>
        <p:spPr bwMode="auto">
          <a:xfrm flipH="1">
            <a:off x="7348538" y="3751263"/>
            <a:ext cx="195262" cy="1635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3" name="Line 33">
            <a:extLst>
              <a:ext uri="{FF2B5EF4-FFF2-40B4-BE49-F238E27FC236}">
                <a16:creationId xmlns:a16="http://schemas.microsoft.com/office/drawing/2014/main" id="{3C0C367A-A016-4C4E-B482-A972968A8694}"/>
              </a:ext>
            </a:extLst>
          </p:cNvPr>
          <p:cNvSpPr>
            <a:spLocks noChangeShapeType="1"/>
          </p:cNvSpPr>
          <p:nvPr/>
        </p:nvSpPr>
        <p:spPr bwMode="auto">
          <a:xfrm>
            <a:off x="7626350" y="3740150"/>
            <a:ext cx="123825" cy="1539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4" name="Line 34">
            <a:extLst>
              <a:ext uri="{FF2B5EF4-FFF2-40B4-BE49-F238E27FC236}">
                <a16:creationId xmlns:a16="http://schemas.microsoft.com/office/drawing/2014/main" id="{0DA5F398-ED27-4E72-9FA0-7D85A7DC8C67}"/>
              </a:ext>
            </a:extLst>
          </p:cNvPr>
          <p:cNvSpPr>
            <a:spLocks noChangeShapeType="1"/>
          </p:cNvSpPr>
          <p:nvPr/>
        </p:nvSpPr>
        <p:spPr bwMode="auto">
          <a:xfrm flipH="1">
            <a:off x="9064625" y="3760788"/>
            <a:ext cx="298450" cy="2270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5" name="Line 35">
            <a:extLst>
              <a:ext uri="{FF2B5EF4-FFF2-40B4-BE49-F238E27FC236}">
                <a16:creationId xmlns:a16="http://schemas.microsoft.com/office/drawing/2014/main" id="{90C87E4E-8CB0-4626-8139-6EB3831124EA}"/>
              </a:ext>
            </a:extLst>
          </p:cNvPr>
          <p:cNvSpPr>
            <a:spLocks noChangeShapeType="1"/>
          </p:cNvSpPr>
          <p:nvPr/>
        </p:nvSpPr>
        <p:spPr bwMode="auto">
          <a:xfrm>
            <a:off x="9455150" y="3760788"/>
            <a:ext cx="174625" cy="1857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 name="Line 36">
            <a:extLst>
              <a:ext uri="{FF2B5EF4-FFF2-40B4-BE49-F238E27FC236}">
                <a16:creationId xmlns:a16="http://schemas.microsoft.com/office/drawing/2014/main" id="{C5EC6481-81DE-43AF-865F-4FC72CAA6022}"/>
              </a:ext>
            </a:extLst>
          </p:cNvPr>
          <p:cNvSpPr>
            <a:spLocks noChangeShapeType="1"/>
          </p:cNvSpPr>
          <p:nvPr/>
        </p:nvSpPr>
        <p:spPr bwMode="auto">
          <a:xfrm>
            <a:off x="3208338" y="4316413"/>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7" name="Line 37">
            <a:extLst>
              <a:ext uri="{FF2B5EF4-FFF2-40B4-BE49-F238E27FC236}">
                <a16:creationId xmlns:a16="http://schemas.microsoft.com/office/drawing/2014/main" id="{54C49151-312B-4C43-A82E-B783215B7AC8}"/>
              </a:ext>
            </a:extLst>
          </p:cNvPr>
          <p:cNvSpPr>
            <a:spLocks noChangeShapeType="1"/>
          </p:cNvSpPr>
          <p:nvPr/>
        </p:nvSpPr>
        <p:spPr bwMode="auto">
          <a:xfrm flipH="1">
            <a:off x="3578225" y="4316413"/>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8" name="Line 38">
            <a:extLst>
              <a:ext uri="{FF2B5EF4-FFF2-40B4-BE49-F238E27FC236}">
                <a16:creationId xmlns:a16="http://schemas.microsoft.com/office/drawing/2014/main" id="{C15092A5-B412-4D58-9EC0-D3531CE1D90E}"/>
              </a:ext>
            </a:extLst>
          </p:cNvPr>
          <p:cNvSpPr>
            <a:spLocks noChangeShapeType="1"/>
          </p:cNvSpPr>
          <p:nvPr/>
        </p:nvSpPr>
        <p:spPr bwMode="auto">
          <a:xfrm>
            <a:off x="5056188" y="4314825"/>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9" name="Line 39">
            <a:extLst>
              <a:ext uri="{FF2B5EF4-FFF2-40B4-BE49-F238E27FC236}">
                <a16:creationId xmlns:a16="http://schemas.microsoft.com/office/drawing/2014/main" id="{401648EA-602E-45C0-9AEE-B4FA5670CAD4}"/>
              </a:ext>
            </a:extLst>
          </p:cNvPr>
          <p:cNvSpPr>
            <a:spLocks noChangeShapeType="1"/>
          </p:cNvSpPr>
          <p:nvPr/>
        </p:nvSpPr>
        <p:spPr bwMode="auto">
          <a:xfrm flipH="1">
            <a:off x="5426075" y="4314825"/>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0" name="Line 40">
            <a:extLst>
              <a:ext uri="{FF2B5EF4-FFF2-40B4-BE49-F238E27FC236}">
                <a16:creationId xmlns:a16="http://schemas.microsoft.com/office/drawing/2014/main" id="{7D453892-B116-42DD-A5D6-AD257C3B4DA6}"/>
              </a:ext>
            </a:extLst>
          </p:cNvPr>
          <p:cNvSpPr>
            <a:spLocks noChangeShapeType="1"/>
          </p:cNvSpPr>
          <p:nvPr/>
        </p:nvSpPr>
        <p:spPr bwMode="auto">
          <a:xfrm>
            <a:off x="7243763" y="4305300"/>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1" name="Line 41">
            <a:extLst>
              <a:ext uri="{FF2B5EF4-FFF2-40B4-BE49-F238E27FC236}">
                <a16:creationId xmlns:a16="http://schemas.microsoft.com/office/drawing/2014/main" id="{4788DC9C-95FC-4A84-839A-30F22811666D}"/>
              </a:ext>
            </a:extLst>
          </p:cNvPr>
          <p:cNvSpPr>
            <a:spLocks noChangeShapeType="1"/>
          </p:cNvSpPr>
          <p:nvPr/>
        </p:nvSpPr>
        <p:spPr bwMode="auto">
          <a:xfrm flipH="1">
            <a:off x="7613650" y="4305300"/>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2" name="Line 42">
            <a:extLst>
              <a:ext uri="{FF2B5EF4-FFF2-40B4-BE49-F238E27FC236}">
                <a16:creationId xmlns:a16="http://schemas.microsoft.com/office/drawing/2014/main" id="{2F93E0FF-EAC5-4B51-B8F0-DF9F63954D13}"/>
              </a:ext>
            </a:extLst>
          </p:cNvPr>
          <p:cNvSpPr>
            <a:spLocks noChangeShapeType="1"/>
          </p:cNvSpPr>
          <p:nvPr/>
        </p:nvSpPr>
        <p:spPr bwMode="auto">
          <a:xfrm>
            <a:off x="9010650" y="4324350"/>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3" name="Line 43">
            <a:extLst>
              <a:ext uri="{FF2B5EF4-FFF2-40B4-BE49-F238E27FC236}">
                <a16:creationId xmlns:a16="http://schemas.microsoft.com/office/drawing/2014/main" id="{0AB5A550-26EF-49A3-B0EC-0EEC0CA89256}"/>
              </a:ext>
            </a:extLst>
          </p:cNvPr>
          <p:cNvSpPr>
            <a:spLocks noChangeShapeType="1"/>
          </p:cNvSpPr>
          <p:nvPr/>
        </p:nvSpPr>
        <p:spPr bwMode="auto">
          <a:xfrm flipH="1">
            <a:off x="9380538" y="4324350"/>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4" name="Line 44">
            <a:extLst>
              <a:ext uri="{FF2B5EF4-FFF2-40B4-BE49-F238E27FC236}">
                <a16:creationId xmlns:a16="http://schemas.microsoft.com/office/drawing/2014/main" id="{1FA721D3-1CDE-4602-860A-F6FD1EF065DF}"/>
              </a:ext>
            </a:extLst>
          </p:cNvPr>
          <p:cNvSpPr>
            <a:spLocks noChangeShapeType="1"/>
          </p:cNvSpPr>
          <p:nvPr/>
        </p:nvSpPr>
        <p:spPr bwMode="auto">
          <a:xfrm>
            <a:off x="3681413" y="4973638"/>
            <a:ext cx="760412" cy="3079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5" name="Line 45">
            <a:extLst>
              <a:ext uri="{FF2B5EF4-FFF2-40B4-BE49-F238E27FC236}">
                <a16:creationId xmlns:a16="http://schemas.microsoft.com/office/drawing/2014/main" id="{ADD3CEC7-ECB8-4BA7-BBBC-9D744FE58C73}"/>
              </a:ext>
            </a:extLst>
          </p:cNvPr>
          <p:cNvSpPr>
            <a:spLocks noChangeShapeType="1"/>
          </p:cNvSpPr>
          <p:nvPr/>
        </p:nvSpPr>
        <p:spPr bwMode="auto">
          <a:xfrm flipH="1">
            <a:off x="4471988" y="4964113"/>
            <a:ext cx="955675"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6" name="Line 46">
            <a:extLst>
              <a:ext uri="{FF2B5EF4-FFF2-40B4-BE49-F238E27FC236}">
                <a16:creationId xmlns:a16="http://schemas.microsoft.com/office/drawing/2014/main" id="{C3AC1CEE-9303-40DB-AD1C-C99729976518}"/>
              </a:ext>
            </a:extLst>
          </p:cNvPr>
          <p:cNvSpPr>
            <a:spLocks noChangeShapeType="1"/>
          </p:cNvSpPr>
          <p:nvPr/>
        </p:nvSpPr>
        <p:spPr bwMode="auto">
          <a:xfrm>
            <a:off x="7562850" y="4960938"/>
            <a:ext cx="760413" cy="3079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7" name="Line 47">
            <a:extLst>
              <a:ext uri="{FF2B5EF4-FFF2-40B4-BE49-F238E27FC236}">
                <a16:creationId xmlns:a16="http://schemas.microsoft.com/office/drawing/2014/main" id="{14317A32-7195-45AF-945F-49C421B0BF8C}"/>
              </a:ext>
            </a:extLst>
          </p:cNvPr>
          <p:cNvSpPr>
            <a:spLocks noChangeShapeType="1"/>
          </p:cNvSpPr>
          <p:nvPr/>
        </p:nvSpPr>
        <p:spPr bwMode="auto">
          <a:xfrm flipH="1">
            <a:off x="8353425" y="4951413"/>
            <a:ext cx="955675"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8" name="Line 48">
            <a:extLst>
              <a:ext uri="{FF2B5EF4-FFF2-40B4-BE49-F238E27FC236}">
                <a16:creationId xmlns:a16="http://schemas.microsoft.com/office/drawing/2014/main" id="{798643EB-BC55-4AAC-949E-B27EAA739387}"/>
              </a:ext>
            </a:extLst>
          </p:cNvPr>
          <p:cNvSpPr>
            <a:spLocks noChangeShapeType="1"/>
          </p:cNvSpPr>
          <p:nvPr/>
        </p:nvSpPr>
        <p:spPr bwMode="auto">
          <a:xfrm>
            <a:off x="4503738" y="5672138"/>
            <a:ext cx="2065337" cy="3286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9" name="Line 49">
            <a:extLst>
              <a:ext uri="{FF2B5EF4-FFF2-40B4-BE49-F238E27FC236}">
                <a16:creationId xmlns:a16="http://schemas.microsoft.com/office/drawing/2014/main" id="{8432A6BE-8336-4197-AE3C-9E1814816401}"/>
              </a:ext>
            </a:extLst>
          </p:cNvPr>
          <p:cNvSpPr>
            <a:spLocks noChangeShapeType="1"/>
          </p:cNvSpPr>
          <p:nvPr/>
        </p:nvSpPr>
        <p:spPr bwMode="auto">
          <a:xfrm flipH="1">
            <a:off x="6588125" y="5683250"/>
            <a:ext cx="1768475"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0" name="Text Box 50">
            <a:extLst>
              <a:ext uri="{FF2B5EF4-FFF2-40B4-BE49-F238E27FC236}">
                <a16:creationId xmlns:a16="http://schemas.microsoft.com/office/drawing/2014/main" id="{0B6E475E-2D00-4076-AA7B-19A6AEF4414E}"/>
              </a:ext>
            </a:extLst>
          </p:cNvPr>
          <p:cNvSpPr txBox="1">
            <a:spLocks noChangeArrowheads="1"/>
          </p:cNvSpPr>
          <p:nvPr/>
        </p:nvSpPr>
        <p:spPr bwMode="auto">
          <a:xfrm>
            <a:off x="2100263" y="4376738"/>
            <a:ext cx="979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rPr>
              <a:t>Merge</a:t>
            </a:r>
          </a:p>
        </p:txBody>
      </p:sp>
      <p:sp>
        <p:nvSpPr>
          <p:cNvPr id="4141" name="Text Box 51">
            <a:extLst>
              <a:ext uri="{FF2B5EF4-FFF2-40B4-BE49-F238E27FC236}">
                <a16:creationId xmlns:a16="http://schemas.microsoft.com/office/drawing/2014/main" id="{22B8EE27-2663-49F4-B7B6-989F748F1A6A}"/>
              </a:ext>
            </a:extLst>
          </p:cNvPr>
          <p:cNvSpPr txBox="1">
            <a:spLocks noChangeArrowheads="1"/>
          </p:cNvSpPr>
          <p:nvPr/>
        </p:nvSpPr>
        <p:spPr bwMode="auto">
          <a:xfrm>
            <a:off x="2528888" y="5041900"/>
            <a:ext cx="979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rPr>
              <a:t>Merge</a:t>
            </a:r>
          </a:p>
        </p:txBody>
      </p:sp>
      <p:sp>
        <p:nvSpPr>
          <p:cNvPr id="4142" name="Text Box 52">
            <a:extLst>
              <a:ext uri="{FF2B5EF4-FFF2-40B4-BE49-F238E27FC236}">
                <a16:creationId xmlns:a16="http://schemas.microsoft.com/office/drawing/2014/main" id="{FB67390D-B6A1-4A54-A040-1FB863AF976B}"/>
              </a:ext>
            </a:extLst>
          </p:cNvPr>
          <p:cNvSpPr txBox="1">
            <a:spLocks noChangeArrowheads="1"/>
          </p:cNvSpPr>
          <p:nvPr/>
        </p:nvSpPr>
        <p:spPr bwMode="auto">
          <a:xfrm>
            <a:off x="3638550" y="5783263"/>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rPr>
              <a:t>Merge</a:t>
            </a:r>
          </a:p>
        </p:txBody>
      </p:sp>
      <p:sp>
        <p:nvSpPr>
          <p:cNvPr id="4143" name="Text Box 53">
            <a:extLst>
              <a:ext uri="{FF2B5EF4-FFF2-40B4-BE49-F238E27FC236}">
                <a16:creationId xmlns:a16="http://schemas.microsoft.com/office/drawing/2014/main" id="{F2896A39-067F-480D-A6E9-3F3BFF5A0DA2}"/>
              </a:ext>
            </a:extLst>
          </p:cNvPr>
          <p:cNvSpPr txBox="1">
            <a:spLocks noChangeArrowheads="1"/>
          </p:cNvSpPr>
          <p:nvPr/>
        </p:nvSpPr>
        <p:spPr bwMode="auto">
          <a:xfrm>
            <a:off x="2982913" y="2279650"/>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rPr>
              <a:t>Divide</a:t>
            </a:r>
          </a:p>
        </p:txBody>
      </p:sp>
      <p:sp>
        <p:nvSpPr>
          <p:cNvPr id="4144" name="Text Box 54">
            <a:extLst>
              <a:ext uri="{FF2B5EF4-FFF2-40B4-BE49-F238E27FC236}">
                <a16:creationId xmlns:a16="http://schemas.microsoft.com/office/drawing/2014/main" id="{FA5D55BA-3B89-49DD-AA72-5AA1BED14A77}"/>
              </a:ext>
            </a:extLst>
          </p:cNvPr>
          <p:cNvSpPr txBox="1">
            <a:spLocks noChangeArrowheads="1"/>
          </p:cNvSpPr>
          <p:nvPr/>
        </p:nvSpPr>
        <p:spPr bwMode="auto">
          <a:xfrm>
            <a:off x="2509838" y="2852738"/>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rPr>
              <a:t>Divide</a:t>
            </a:r>
          </a:p>
        </p:txBody>
      </p:sp>
      <p:sp>
        <p:nvSpPr>
          <p:cNvPr id="4145" name="Text Box 55">
            <a:extLst>
              <a:ext uri="{FF2B5EF4-FFF2-40B4-BE49-F238E27FC236}">
                <a16:creationId xmlns:a16="http://schemas.microsoft.com/office/drawing/2014/main" id="{F11B05A0-BEC6-4599-B2E6-A825E6B11D6B}"/>
              </a:ext>
            </a:extLst>
          </p:cNvPr>
          <p:cNvSpPr txBox="1">
            <a:spLocks noChangeArrowheads="1"/>
          </p:cNvSpPr>
          <p:nvPr/>
        </p:nvSpPr>
        <p:spPr bwMode="auto">
          <a:xfrm>
            <a:off x="2128838" y="3440113"/>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rPr>
              <a:t>Divide</a:t>
            </a:r>
          </a:p>
        </p:txBody>
      </p:sp>
      <p:sp>
        <p:nvSpPr>
          <p:cNvPr id="4146" name="Text Box 56">
            <a:extLst>
              <a:ext uri="{FF2B5EF4-FFF2-40B4-BE49-F238E27FC236}">
                <a16:creationId xmlns:a16="http://schemas.microsoft.com/office/drawing/2014/main" id="{AAFC0BF7-5595-4F98-9D6F-F8B41B5C6465}"/>
              </a:ext>
            </a:extLst>
          </p:cNvPr>
          <p:cNvSpPr txBox="1">
            <a:spLocks noChangeArrowheads="1"/>
          </p:cNvSpPr>
          <p:nvPr/>
        </p:nvSpPr>
        <p:spPr bwMode="auto">
          <a:xfrm>
            <a:off x="1654175" y="3859213"/>
            <a:ext cx="137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latin typeface="Times New Roman" panose="02020603050405020304" pitchFamily="18" charset="0"/>
              </a:rPr>
              <a:t>1 element</a:t>
            </a:r>
          </a:p>
        </p:txBody>
      </p:sp>
      <p:sp>
        <p:nvSpPr>
          <p:cNvPr id="4147" name="Text Box 57">
            <a:extLst>
              <a:ext uri="{FF2B5EF4-FFF2-40B4-BE49-F238E27FC236}">
                <a16:creationId xmlns:a16="http://schemas.microsoft.com/office/drawing/2014/main" id="{0795A962-51EE-4660-8EB1-34E601B227C4}"/>
              </a:ext>
            </a:extLst>
          </p:cNvPr>
          <p:cNvSpPr txBox="1">
            <a:spLocks noChangeArrowheads="1"/>
          </p:cNvSpPr>
          <p:nvPr/>
        </p:nvSpPr>
        <p:spPr bwMode="auto">
          <a:xfrm>
            <a:off x="4800600" y="1905000"/>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8</a:t>
            </a:r>
          </a:p>
        </p:txBody>
      </p:sp>
      <p:sp>
        <p:nvSpPr>
          <p:cNvPr id="4148" name="Text Box 58">
            <a:extLst>
              <a:ext uri="{FF2B5EF4-FFF2-40B4-BE49-F238E27FC236}">
                <a16:creationId xmlns:a16="http://schemas.microsoft.com/office/drawing/2014/main" id="{99EAFBD1-2475-4333-B4EB-1DD88A714CC2}"/>
              </a:ext>
            </a:extLst>
          </p:cNvPr>
          <p:cNvSpPr txBox="1">
            <a:spLocks noChangeArrowheads="1"/>
          </p:cNvSpPr>
          <p:nvPr/>
        </p:nvSpPr>
        <p:spPr bwMode="auto">
          <a:xfrm>
            <a:off x="5257800" y="1905000"/>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2</a:t>
            </a:r>
          </a:p>
        </p:txBody>
      </p:sp>
      <p:sp>
        <p:nvSpPr>
          <p:cNvPr id="4149" name="Text Box 59">
            <a:extLst>
              <a:ext uri="{FF2B5EF4-FFF2-40B4-BE49-F238E27FC236}">
                <a16:creationId xmlns:a16="http://schemas.microsoft.com/office/drawing/2014/main" id="{2739A407-D0FB-4AE8-974C-2518DEF69514}"/>
              </a:ext>
            </a:extLst>
          </p:cNvPr>
          <p:cNvSpPr txBox="1">
            <a:spLocks noChangeArrowheads="1"/>
          </p:cNvSpPr>
          <p:nvPr/>
        </p:nvSpPr>
        <p:spPr bwMode="auto">
          <a:xfrm>
            <a:off x="5715000" y="1905000"/>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9</a:t>
            </a:r>
          </a:p>
        </p:txBody>
      </p:sp>
      <p:sp>
        <p:nvSpPr>
          <p:cNvPr id="4150" name="Text Box 60">
            <a:extLst>
              <a:ext uri="{FF2B5EF4-FFF2-40B4-BE49-F238E27FC236}">
                <a16:creationId xmlns:a16="http://schemas.microsoft.com/office/drawing/2014/main" id="{78FE3022-3FB6-487F-AC68-D4ECA03A7827}"/>
              </a:ext>
            </a:extLst>
          </p:cNvPr>
          <p:cNvSpPr txBox="1">
            <a:spLocks noChangeArrowheads="1"/>
          </p:cNvSpPr>
          <p:nvPr/>
        </p:nvSpPr>
        <p:spPr bwMode="auto">
          <a:xfrm>
            <a:off x="6172200" y="1905000"/>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4</a:t>
            </a:r>
          </a:p>
        </p:txBody>
      </p:sp>
      <p:sp>
        <p:nvSpPr>
          <p:cNvPr id="4151" name="Text Box 61">
            <a:extLst>
              <a:ext uri="{FF2B5EF4-FFF2-40B4-BE49-F238E27FC236}">
                <a16:creationId xmlns:a16="http://schemas.microsoft.com/office/drawing/2014/main" id="{C2AD7E38-D233-4414-8E67-B017A51DF815}"/>
              </a:ext>
            </a:extLst>
          </p:cNvPr>
          <p:cNvSpPr txBox="1">
            <a:spLocks noChangeArrowheads="1"/>
          </p:cNvSpPr>
          <p:nvPr/>
        </p:nvSpPr>
        <p:spPr bwMode="auto">
          <a:xfrm>
            <a:off x="6629400" y="1905000"/>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5</a:t>
            </a:r>
          </a:p>
        </p:txBody>
      </p:sp>
      <p:sp>
        <p:nvSpPr>
          <p:cNvPr id="4152" name="Text Box 62">
            <a:extLst>
              <a:ext uri="{FF2B5EF4-FFF2-40B4-BE49-F238E27FC236}">
                <a16:creationId xmlns:a16="http://schemas.microsoft.com/office/drawing/2014/main" id="{84CC180F-561C-44CC-B3BC-1A1EA881D11F}"/>
              </a:ext>
            </a:extLst>
          </p:cNvPr>
          <p:cNvSpPr txBox="1">
            <a:spLocks noChangeArrowheads="1"/>
          </p:cNvSpPr>
          <p:nvPr/>
        </p:nvSpPr>
        <p:spPr bwMode="auto">
          <a:xfrm>
            <a:off x="7086600" y="1905000"/>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3</a:t>
            </a:r>
          </a:p>
        </p:txBody>
      </p:sp>
      <p:sp>
        <p:nvSpPr>
          <p:cNvPr id="4153" name="Text Box 63">
            <a:extLst>
              <a:ext uri="{FF2B5EF4-FFF2-40B4-BE49-F238E27FC236}">
                <a16:creationId xmlns:a16="http://schemas.microsoft.com/office/drawing/2014/main" id="{8E145B8E-4656-42CD-8B49-45C67126C1CB}"/>
              </a:ext>
            </a:extLst>
          </p:cNvPr>
          <p:cNvSpPr txBox="1">
            <a:spLocks noChangeArrowheads="1"/>
          </p:cNvSpPr>
          <p:nvPr/>
        </p:nvSpPr>
        <p:spPr bwMode="auto">
          <a:xfrm>
            <a:off x="7543800" y="1905000"/>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1</a:t>
            </a:r>
          </a:p>
        </p:txBody>
      </p:sp>
      <p:sp>
        <p:nvSpPr>
          <p:cNvPr id="4154" name="Text Box 64">
            <a:extLst>
              <a:ext uri="{FF2B5EF4-FFF2-40B4-BE49-F238E27FC236}">
                <a16:creationId xmlns:a16="http://schemas.microsoft.com/office/drawing/2014/main" id="{A382F5A3-FCC0-4C86-8206-50424B3C5A65}"/>
              </a:ext>
            </a:extLst>
          </p:cNvPr>
          <p:cNvSpPr txBox="1">
            <a:spLocks noChangeArrowheads="1"/>
          </p:cNvSpPr>
          <p:nvPr/>
        </p:nvSpPr>
        <p:spPr bwMode="auto">
          <a:xfrm>
            <a:off x="8001000" y="1905000"/>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latin typeface="Times New Roman" panose="02020603050405020304" pitchFamily="18" charset="0"/>
              </a:rPr>
              <a:t>6</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957</Words>
  <Application>Microsoft Office PowerPoint</Application>
  <PresentationFormat>Widescreen</PresentationFormat>
  <Paragraphs>130</Paragraphs>
  <Slides>16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Arial</vt:lpstr>
      <vt:lpstr>Book Antiqua</vt:lpstr>
      <vt:lpstr>Calibri</vt:lpstr>
      <vt:lpstr>Calibri Light</vt:lpstr>
      <vt:lpstr>Courier</vt:lpstr>
      <vt:lpstr>Courier New</vt:lpstr>
      <vt:lpstr>Monotype Sorts</vt:lpstr>
      <vt:lpstr>Times New Roman</vt:lpstr>
      <vt:lpstr>Office Theme</vt:lpstr>
      <vt:lpstr>Picture</vt:lpstr>
      <vt:lpstr>Searching and Sorting</vt:lpstr>
      <vt:lpstr>Sorting Arrays</vt:lpstr>
      <vt:lpstr>Selection Sort</vt:lpstr>
      <vt:lpstr>Selection Sort</vt:lpstr>
      <vt:lpstr>Insertion Sort</vt:lpstr>
      <vt:lpstr>Insertion Sort</vt:lpstr>
      <vt:lpstr>Merge Sort</vt:lpstr>
      <vt:lpstr>Mergesort</vt:lpstr>
      <vt:lpstr>Mergesort Example</vt:lpstr>
      <vt:lpstr>PowerPoint Presentation</vt:lpstr>
      <vt:lpstr>Searching Arrays</vt:lpstr>
      <vt:lpstr>Linear Search</vt:lpstr>
      <vt:lpstr>Binary Search</vt:lpstr>
      <vt:lpstr>Binary Search, cont.</vt:lpstr>
      <vt:lpstr>Binary Search, cont.</vt:lpstr>
      <vt:lpstr>Binary Search In Motion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Searching and Sorting</dc:title>
  <dc:creator>Charlyne Walker</dc:creator>
  <cp:lastModifiedBy>Walker, Charlyne</cp:lastModifiedBy>
  <cp:revision>4</cp:revision>
  <dcterms:created xsi:type="dcterms:W3CDTF">2018-12-30T14:23:03Z</dcterms:created>
  <dcterms:modified xsi:type="dcterms:W3CDTF">2020-12-27T03:54:29Z</dcterms:modified>
</cp:coreProperties>
</file>