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1373D-1AB8-A3D1-E3EA-A5D36A9EE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48AD4-42DB-6B8F-45BF-C3597E437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EB61-1A0A-0B1C-9C07-6789F773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983D-5801-43CF-ACBC-791DA3B742EC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76904-1182-D7F2-E728-DA1D894D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B6F9E-C804-CD45-DBA9-CA02779A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9707-CAD6-443C-A1E6-6E97B59E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1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09EF-B8F6-0943-9D96-B32205C4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A997D-05D1-33A3-3246-0ACD01EB4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AAC3-863C-B79A-E6C0-4582BDA8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983D-5801-43CF-ACBC-791DA3B742EC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33AE-1AEA-65D0-4011-FA5B173A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8293-8E02-238B-7781-72C8C3DA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9707-CAD6-443C-A1E6-6E97B59E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5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285C7-7781-D26D-340F-90F657D7A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C2F1B-4A0A-550A-A521-B07ED484E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ABF0-2976-A424-C8B3-23D1CF383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983D-5801-43CF-ACBC-791DA3B742EC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5E7B-95C2-1701-DF23-DE7AECF4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7284-4F2D-0884-8E4E-0560D691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9707-CAD6-443C-A1E6-6E97B59E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616-E6AE-7E7E-B752-3166F11D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333D-E0CB-2AF4-ECBE-38563A31B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FAEE-5E1C-4D4E-0E7D-FBBBA064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983D-5801-43CF-ACBC-791DA3B742EC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60DAD-CA37-6899-352F-AB4F3EE7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511D-83CC-108F-D4DA-EA61D057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9707-CAD6-443C-A1E6-6E97B59E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4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25EA-F367-5438-573A-46989C2C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50F1D-1035-AA9F-DFF5-E354FC06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76E33-620D-8F82-DF78-EAC0DF04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983D-5801-43CF-ACBC-791DA3B742EC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9B1BD-5A1A-EB8E-260C-62ACB66A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374B-3684-C37D-775C-FEDF244E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9707-CAD6-443C-A1E6-6E97B59E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9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C326-2A09-7AB4-F9BB-F8C10A98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15B5-AA97-FD2A-7778-8B17EB42C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83D2E-D1AA-77BB-5FB5-CCEF1FA21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3858-961F-265C-7C1E-A33DF178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983D-5801-43CF-ACBC-791DA3B742EC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1E0ED-A75E-39A4-335F-39AFA0BF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2D547-A744-1FBD-C2FD-3DA770F6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9707-CAD6-443C-A1E6-6E97B59E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6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22A0-CDE8-9499-09C5-E713F9AD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7E573-243B-A5C3-B321-C0A7540F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F649E-169C-8907-44BF-D35080666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4A95C-17B5-0200-D211-0CAB62520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C38FE-671C-F3E5-ECF9-B02C4BFF9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07FF1-EC91-AFC6-F751-3960E109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983D-5801-43CF-ACBC-791DA3B742EC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B69BF-8189-3266-F060-68BB9C3D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D7F41-C3C0-6506-96D6-F18FD2CF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9707-CAD6-443C-A1E6-6E97B59E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4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8E85-AC62-D9B1-1634-77A3E67C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C8786-561C-921F-CE04-CB548F86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983D-5801-43CF-ACBC-791DA3B742EC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349F3-622F-A65F-2E6F-62987ED6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1CB96-8743-8E9A-F2ED-888FCFBD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9707-CAD6-443C-A1E6-6E97B59E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6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DE21A-C6B6-8E1B-CE0D-5B15DE32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983D-5801-43CF-ACBC-791DA3B742EC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4A01D-03D3-4534-2FD1-3635D2BB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6F142-A1F6-A9F3-D60A-2269E56E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9707-CAD6-443C-A1E6-6E97B59E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1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48DA-4DE9-07ED-FDEC-1E39ECB7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24FB-7A9F-1890-2BEA-7E3DACF2F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29CB0-5555-8414-1F1E-B30B16D4F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1F364-8F3D-AFA0-3194-47A615E9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983D-5801-43CF-ACBC-791DA3B742EC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3C83A-C87A-BB99-2FE9-A13EF458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F3146-8BDB-F09C-7A73-87CC9466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9707-CAD6-443C-A1E6-6E97B59E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9BFC-47E7-22A5-B6FC-DF75DFC4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51807-5B5D-5D04-C780-B231A7241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6DBD0-2875-9E8D-CB1A-171A49337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18E1B-A026-06C1-9D33-81BFEC28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983D-5801-43CF-ACBC-791DA3B742EC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0B284-3FD1-58A6-FBF6-03239585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A1F3B-60B5-5084-8A6C-1D8E0C52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19707-CAD6-443C-A1E6-6E97B59E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3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6E780-0AAC-D881-A0AF-0D4A0DC9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F0B17-D7E2-4B84-A70F-8FB9A5DE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942A-EB0D-D317-11A2-71F21D6F9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4983D-5801-43CF-ACBC-791DA3B742EC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A8AD-4E98-C7DD-3521-D783B2E52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D8C60-D01A-37DF-59E9-B1CA6FA5A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C19707-CAD6-443C-A1E6-6E97B59E1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7E81-C435-5BDD-C10B-792599C1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4FC2F-A420-D568-F7A4-4EB50ACED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DICKSON DAKO</dc:creator>
  <cp:lastModifiedBy>DICKSON DAKO</cp:lastModifiedBy>
  <cp:revision>1</cp:revision>
  <dcterms:created xsi:type="dcterms:W3CDTF">2025-03-21T18:49:04Z</dcterms:created>
  <dcterms:modified xsi:type="dcterms:W3CDTF">2025-03-21T18:49:25Z</dcterms:modified>
</cp:coreProperties>
</file>