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0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Q+OxXdzAMciSJyZcdJYxK6aH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4" Type="http://schemas.openxmlformats.org/officeDocument/2006/relationships/slide" Target="slides/slide3.xml" /><Relationship Id="rId14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4557a0f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14557a0f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810a7623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1810a7623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810a7623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1810a7623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810a7623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1810a7623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tmp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01925" y="1371600"/>
            <a:ext cx="115854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800" b="1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Design and Development of</a:t>
            </a:r>
            <a:r>
              <a:rPr lang="en-PH" sz="3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Web-based Grading System for Grace Montessori School of Novaliches</a:t>
            </a:r>
            <a:endParaRPr sz="38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01923" y="3395932"/>
            <a:ext cx="11585400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Researchers: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Ablen, John Michael V.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Bingco, Rose Jean G.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Cainglet, Christian R.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Malate, John Vincent O.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											</a:t>
            </a: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12-12-24</a:t>
            </a:r>
            <a:endParaRPr sz="2400" b="0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D16EE9-EB72-43A9-3C16-6B6796F7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71" y="1578269"/>
            <a:ext cx="7136191" cy="3907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g314557a0f11_0_10">
            <a:extLst>
              <a:ext uri="{FF2B5EF4-FFF2-40B4-BE49-F238E27FC236}">
                <a16:creationId xmlns:a16="http://schemas.microsoft.com/office/drawing/2014/main" id="{F5FF6D07-C712-0170-95DA-DC1620805381}"/>
              </a:ext>
            </a:extLst>
          </p:cNvPr>
          <p:cNvSpPr txBox="1"/>
          <p:nvPr/>
        </p:nvSpPr>
        <p:spPr>
          <a:xfrm>
            <a:off x="3071307" y="1733388"/>
            <a:ext cx="74817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TECHNOLOGY ACCEPTANCE MODEL</a:t>
            </a:r>
            <a:endParaRPr sz="32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g314557a0f11_0_10">
            <a:extLst>
              <a:ext uri="{FF2B5EF4-FFF2-40B4-BE49-F238E27FC236}">
                <a16:creationId xmlns:a16="http://schemas.microsoft.com/office/drawing/2014/main" id="{9609345E-5FF0-A771-0079-A5D1293A4C12}"/>
              </a:ext>
            </a:extLst>
          </p:cNvPr>
          <p:cNvSpPr txBox="1"/>
          <p:nvPr/>
        </p:nvSpPr>
        <p:spPr>
          <a:xfrm>
            <a:off x="4342514" y="2318123"/>
            <a:ext cx="74817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USER EVALUATION RESULT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275A8-AB1E-3181-7096-2A10DB6D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82" y="2902857"/>
            <a:ext cx="10052835" cy="21166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790F5-4204-177E-AA68-0619A306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68687" y="2629090"/>
            <a:ext cx="9454626" cy="3285872"/>
          </a:xfrm>
          <a:prstGeom prst="rect">
            <a:avLst/>
          </a:prstGeom>
        </p:spPr>
      </p:pic>
      <p:sp>
        <p:nvSpPr>
          <p:cNvPr id="4" name="Google Shape;90;g314557a0f11_0_10">
            <a:extLst>
              <a:ext uri="{FF2B5EF4-FFF2-40B4-BE49-F238E27FC236}">
                <a16:creationId xmlns:a16="http://schemas.microsoft.com/office/drawing/2014/main" id="{835E8809-69F2-99E0-9F47-C412C10B7F65}"/>
              </a:ext>
            </a:extLst>
          </p:cNvPr>
          <p:cNvSpPr txBox="1"/>
          <p:nvPr/>
        </p:nvSpPr>
        <p:spPr>
          <a:xfrm>
            <a:off x="3686144" y="1502312"/>
            <a:ext cx="74817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ISO/IEC 25010 STANDARD</a:t>
            </a:r>
            <a:endParaRPr sz="32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g314557a0f11_0_10">
            <a:extLst>
              <a:ext uri="{FF2B5EF4-FFF2-40B4-BE49-F238E27FC236}">
                <a16:creationId xmlns:a16="http://schemas.microsoft.com/office/drawing/2014/main" id="{7D1A2E73-D536-C867-E196-7D4F2CBE8B98}"/>
              </a:ext>
            </a:extLst>
          </p:cNvPr>
          <p:cNvSpPr txBox="1"/>
          <p:nvPr/>
        </p:nvSpPr>
        <p:spPr>
          <a:xfrm>
            <a:off x="4169955" y="2044355"/>
            <a:ext cx="74817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USER EVALUATION RESULT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4;p1">
            <a:extLst>
              <a:ext uri="{FF2B5EF4-FFF2-40B4-BE49-F238E27FC236}">
                <a16:creationId xmlns:a16="http://schemas.microsoft.com/office/drawing/2014/main" id="{A1FB2E5C-DF7F-4B26-8CB3-DC6B9FDD130E}"/>
              </a:ext>
            </a:extLst>
          </p:cNvPr>
          <p:cNvSpPr txBox="1"/>
          <p:nvPr/>
        </p:nvSpPr>
        <p:spPr>
          <a:xfrm>
            <a:off x="301925" y="1371600"/>
            <a:ext cx="11585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8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5;p1">
            <a:extLst>
              <a:ext uri="{FF2B5EF4-FFF2-40B4-BE49-F238E27FC236}">
                <a16:creationId xmlns:a16="http://schemas.microsoft.com/office/drawing/2014/main" id="{75642158-B47D-B959-37AD-AA1BB3E116C8}"/>
              </a:ext>
            </a:extLst>
          </p:cNvPr>
          <p:cNvSpPr txBox="1"/>
          <p:nvPr/>
        </p:nvSpPr>
        <p:spPr>
          <a:xfrm>
            <a:off x="1088113" y="2439452"/>
            <a:ext cx="972704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• Effectively designed and developed a system that incorporates essential modules and functionalities.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• The system was constructed using the necessary tools and technologies.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• The system was tested based on the Technology Acceptance Model.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•  The system was evaluated according to ISO 25010 Standard.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											</a:t>
            </a:r>
            <a:endParaRPr sz="2400" b="0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810a7623c_1_5"/>
          <p:cNvSpPr txBox="1"/>
          <p:nvPr/>
        </p:nvSpPr>
        <p:spPr>
          <a:xfrm>
            <a:off x="301924" y="2544792"/>
            <a:ext cx="1158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6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Image</dc:creator>
  <cp:lastModifiedBy>bingcojean29@gmail.com</cp:lastModifiedBy>
  <cp:revision>5</cp:revision>
  <dcterms:created xsi:type="dcterms:W3CDTF">2024-10-02T02:59:50Z</dcterms:created>
  <dcterms:modified xsi:type="dcterms:W3CDTF">2024-12-12T07:16:54Z</dcterms:modified>
</cp:coreProperties>
</file>