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853-4686-B044-550E-3222C3FC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16170-06AE-78C4-3C55-9EA8439B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8A94-FF20-D04F-11C9-08E4923F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18EC-F363-0960-2485-6EB0AAB6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192D-0255-201E-B2E5-76A5341B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8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2FD7-2400-C595-41FC-96F7F129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37B7-13C5-796A-7075-FFB79B18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ECA6-8812-B903-E363-238D5B63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5922-1C97-03C1-752B-5E103F52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D207-5E54-C3CD-A4F3-7660BEB0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5C2E-73CE-AC0F-4433-997B88EF6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C44E-B429-6B33-4DE3-40F7FCB92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1B69-554C-90D3-2711-C65B3418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3DC5-3875-5AF0-69A5-B773328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F6D2-7219-ACED-2354-22A3BFC2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4FF6-F69D-647B-876E-B521BC9C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506F-7EE5-986C-F06C-342B1F5D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5FF4-0FB7-CF16-1D41-29739A16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7A4F-B8F9-35A5-F54A-8C2479B9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A7C6-8988-593F-68E2-2674888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FF9B-42F1-D9F5-CA37-DB1130E0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2DB1-AD6F-8DB5-70A5-5A983B51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3A7D-78E5-1456-BC68-F428458C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845D-C579-CB7E-889B-2D82B73D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A95E-2344-8AFC-7E37-FBFD3C5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40F-030B-5AF8-A2D5-E2403CE8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3991-FD18-826B-DFB7-D72F32769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B11D-1E4B-A2F6-EA29-02891C2F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F2CD-1DD2-F470-F569-9BE12DEC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E352-13F6-17B7-B33D-536AFF55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D82C-A075-DEFF-0509-19E1AF66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CA12-D25F-FB4E-4123-7DE966C2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0F1F3-4B3A-0E17-9FA4-B1C910ED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8FE2-2A5A-CA80-4034-683B02538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AF74F-D6F5-0E84-756C-6309E93A8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B70C2-3E5E-98CA-57F6-95507AD2A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ADEB4-1286-18E0-30E2-3A00CC01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E366F-D9B0-F23F-3E04-33509E3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47F96-4AC7-4EFB-467C-D56DF162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15CC-A5A0-AF15-F54A-2F42262D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5770-C909-1BAE-7A10-595DF5EF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5C90D-7DF6-D0F9-B7B5-02B7B64A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79895-D329-613D-1D08-B63AC5A7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0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386BF-C2EA-8460-7B83-22FE039F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7E10C-D8B6-8FE8-17A7-0BD3F727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25E4B-D7D9-0270-7D1E-C4817B7A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9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5C23-1C92-EB30-07D6-4C94809D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8EB6-7D10-FFA8-C107-8B05C34D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3DAD0-7D7E-FAEE-16C8-A2C74DC6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B55CD-A615-34C0-2395-71CEE90E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B479C-FED2-E02B-9577-CD56858E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CEC75-528C-C544-E52E-40E765B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6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AEFA-3C07-5642-1043-E8AC99F5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F71F7-3E48-3FCC-9B43-9A606FAE3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B73C-B162-A13F-DC8A-04A09D1F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CB33-D727-787A-68AC-D294372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7746-6BC2-2355-086A-017F44A8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E971-3DC1-892E-4FB4-82AE9B9C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65A41-D7D2-757C-DEAA-B6072D0B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1857-3E37-A16D-83B6-83E01E0F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3417-8661-B37E-466C-59A2E04E4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0ECC-713E-4106-B2B3-47C6CFD6504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5D8D-E913-E233-B543-717ED139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8FF8-00E7-A933-A947-F776E823F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AF3D-575B-424F-943E-BC18E0614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2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72E2-50A7-40F2-6D05-47A79EF98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8A4CF-6A5C-554C-441A-80BB8B974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BE3604-4FF4-987E-16F2-67EA0ABF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" t="11153" r="9132" b="1344"/>
          <a:stretch/>
        </p:blipFill>
        <p:spPr>
          <a:xfrm>
            <a:off x="6172200" y="1355856"/>
            <a:ext cx="4711960" cy="347867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4313FC-1131-F6E0-F63C-E9A85B4E7A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4" r="8343" b="1669"/>
          <a:stretch/>
        </p:blipFill>
        <p:spPr>
          <a:xfrm>
            <a:off x="1237861" y="1324947"/>
            <a:ext cx="4858140" cy="3509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2998C-C31C-84FA-8169-79CF28070332}"/>
              </a:ext>
            </a:extLst>
          </p:cNvPr>
          <p:cNvSpPr txBox="1"/>
          <p:nvPr/>
        </p:nvSpPr>
        <p:spPr>
          <a:xfrm>
            <a:off x="3666931" y="4834533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DB589-3AB5-F2A5-0363-4B663AD5143F}"/>
              </a:ext>
            </a:extLst>
          </p:cNvPr>
          <p:cNvSpPr txBox="1"/>
          <p:nvPr/>
        </p:nvSpPr>
        <p:spPr>
          <a:xfrm>
            <a:off x="8525071" y="483453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CC518A-B579-6DA8-48AC-F5F78D76173B}"/>
              </a:ext>
            </a:extLst>
          </p:cNvPr>
          <p:cNvGrpSpPr/>
          <p:nvPr/>
        </p:nvGrpSpPr>
        <p:grpSpPr>
          <a:xfrm>
            <a:off x="1407948" y="1400174"/>
            <a:ext cx="9595044" cy="3914837"/>
            <a:chOff x="1407948" y="1400174"/>
            <a:chExt cx="9595044" cy="3914837"/>
          </a:xfrm>
        </p:grpSpPr>
        <p:pic>
          <p:nvPicPr>
            <p:cNvPr id="5" name="Picture 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61C40449-3DE0-4B2B-ECE3-771D2E477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03" r="8018"/>
            <a:stretch/>
          </p:blipFill>
          <p:spPr>
            <a:xfrm>
              <a:off x="1407948" y="1400175"/>
              <a:ext cx="4773777" cy="3514726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C5AFA556-9D19-4CDE-C517-6287C1434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2" t="9703" r="8017"/>
            <a:stretch/>
          </p:blipFill>
          <p:spPr>
            <a:xfrm>
              <a:off x="6290609" y="1400174"/>
              <a:ext cx="4712383" cy="358571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08939E-37AC-54B5-C9F2-191359DEEB1B}"/>
                </a:ext>
              </a:extLst>
            </p:cNvPr>
            <p:cNvSpPr txBox="1"/>
            <p:nvPr/>
          </p:nvSpPr>
          <p:spPr>
            <a:xfrm>
              <a:off x="3819331" y="491490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2FB77E-96EB-6419-1FE4-D6EFA580593D}"/>
                </a:ext>
              </a:extLst>
            </p:cNvPr>
            <p:cNvSpPr txBox="1"/>
            <p:nvPr/>
          </p:nvSpPr>
          <p:spPr>
            <a:xfrm>
              <a:off x="8593108" y="491490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C0ADD85-765A-23C6-D13A-A697169D5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r="7551"/>
          <a:stretch/>
        </p:blipFill>
        <p:spPr>
          <a:xfrm>
            <a:off x="6096000" y="1888614"/>
            <a:ext cx="4614672" cy="339806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FA3BA66-23FE-DCD8-805C-9F9B805BD3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7522"/>
          <a:stretch/>
        </p:blipFill>
        <p:spPr>
          <a:xfrm>
            <a:off x="1481328" y="1901046"/>
            <a:ext cx="4614672" cy="3373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D4047F-716F-577E-3FCA-1F52F04760E0}"/>
              </a:ext>
            </a:extLst>
          </p:cNvPr>
          <p:cNvSpPr txBox="1"/>
          <p:nvPr/>
        </p:nvSpPr>
        <p:spPr>
          <a:xfrm>
            <a:off x="3788664" y="527425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39C44-A881-DB6A-BF84-65BD897E8F1D}"/>
              </a:ext>
            </a:extLst>
          </p:cNvPr>
          <p:cNvSpPr txBox="1"/>
          <p:nvPr/>
        </p:nvSpPr>
        <p:spPr>
          <a:xfrm>
            <a:off x="8403336" y="5274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2995-2782-BFA8-FDB2-07BE9B06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E517-D71D-091D-18FA-228445BF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A4915-1F65-29BE-A7D5-7DA81885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90688"/>
            <a:ext cx="9791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4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8B9F-383E-22B9-38CC-9D6601C6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8E20-0635-D3C5-46CD-8698DA62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E6088-9C5E-DAF2-6C9D-E55866FF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131094"/>
            <a:ext cx="9591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1574-FABB-ACF0-ECDA-62D54A4F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BDBA-8827-57CE-294C-B5719BA7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367D4-AB92-5017-D579-CBFF72DC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566291"/>
            <a:ext cx="9582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9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TIE</dc:creator>
  <cp:lastModifiedBy>XIN TIE</cp:lastModifiedBy>
  <cp:revision>3</cp:revision>
  <dcterms:created xsi:type="dcterms:W3CDTF">2023-03-18T19:34:41Z</dcterms:created>
  <dcterms:modified xsi:type="dcterms:W3CDTF">2023-03-18T20:29:50Z</dcterms:modified>
</cp:coreProperties>
</file>