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04" y="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BF52A-E1D1-3BB0-109B-0E188F74D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7E73EA-7262-16C7-56E0-3CD8BA77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DD4241-CCBE-DF69-6827-E3B6044C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0AE623-CB2F-F76B-1D74-692E1CEC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FC2959-B87D-054C-0B92-AF86F0AE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3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52941-FE1A-7E79-D9A5-98192CA6B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AEB000-3754-9019-A17A-B97A7A86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6C28AB-5E02-4380-8DEA-64B7F2D8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7C8CE3-5C37-FCDC-73B5-F85DDDF5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0751D-C08C-49A5-008E-905CE73E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43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9B0FC4A-3AC2-331A-57F5-EFA091B25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AC8ED1-2D05-9B09-3F52-DDF4B8454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3B438B-C7C2-A331-F148-B1E77C32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5200F-0125-044A-C43E-38D30B3D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64393A-EE8E-D218-1AAA-F424530B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1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B51DD-DB9E-8F88-C3C9-71761486B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42BBBE-6210-E8C9-6CC7-C3805C6F4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83D51-6FB6-3495-D59C-67A67C24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A3D40F-7042-9E93-E387-2FE4E694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50CEB-51E8-6166-CA5B-B32ED8CD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8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85246-9552-E589-7AA4-E622D2FC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6C39D-DD24-AA78-85B8-204629E6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788700-6D5C-7965-9DB2-2C8E5D6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4871F-7E6C-4B3F-8570-0DE8D923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D821DA-C14F-67DD-4E4A-0799D66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0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2B517-95F7-F883-D2ED-561260E07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6198C-1A25-D4AC-8BC7-EDC13F65D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9F08B50-5FBB-AEB6-A375-A5D1ADC54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C315BD-FA1E-84F9-FAE4-4524691D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B3B96F-888E-866C-E9D3-1272C6201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B8AD03-6218-A769-BD4C-2B4A885A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23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22115-3E3A-736D-DFB3-5047F6B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C0EB5B-E76E-6A16-0581-03D17672D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BD5769-2E6D-3168-46C2-A6696F79D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861C10-A44A-92F6-4129-5569CCAA4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1CD254-D605-DF5A-960E-A0393CA4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0CA4A-E7F0-9800-1D32-9584BDCD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F36104-4D35-C4F4-B33D-5B669CD3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C0587D9-9F78-2565-11D2-5DB04980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24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A3E89-4AB0-F726-6CA3-317A06699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BF8A87-441F-2150-58E0-76EE7F39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50AA2D-9C43-7ED6-5DEF-352BFC8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93C6CE-833E-7AB9-96D3-DCA9B32B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87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9DB325-7011-ECD0-830C-509E7F28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78A74B-5B31-8F63-A424-570A7E94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1C26A9-10D9-F6EA-18FD-E0D6D6D1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584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83225-E105-A309-BD3B-DCA5E06D3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A55E1-3C66-8DCE-D3C2-CA714157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8325B-1D95-4677-92EA-7479FF14C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BBEFF-6B29-F3CF-A069-9D6D060A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6AFBB0-EEBB-F21C-17C5-0AF53F9B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8F6879-7122-9C50-BCF0-3BC1E79D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73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4C3FB-A7B8-7E0E-DA25-0BC2E6F1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D02A68-3128-A97A-65C0-753D22410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A10902-CCB1-A4BB-0EF4-4E7FCBF2D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E4C49C-07AC-49EB-E738-75E34F66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9874B4-D81C-1115-41C9-03B8EF3F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EC704B-5FBF-C34D-7FA4-4823C72A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69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4BDBE2-FEB2-4C2A-72B4-F09CB93A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CCBC56-3A65-B82E-2A7D-A9668A12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BCBA3-50B0-09A1-0C64-FD8E86967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12667-23BB-4CD0-BE51-849691401B40}" type="datetimeFigureOut">
              <a:rPr lang="fr-FR" smtClean="0"/>
              <a:t>21/09/2023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0E5D8-8C99-0197-47FA-30DD593F1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275752-8573-84C9-C61D-B7F59379E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26F4B-7B74-4219-A645-4D3EFA909F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6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A708E0D5-F30C-0D34-3517-357D33AAE5C0}"/>
              </a:ext>
            </a:extLst>
          </p:cNvPr>
          <p:cNvGrpSpPr/>
          <p:nvPr/>
        </p:nvGrpSpPr>
        <p:grpSpPr>
          <a:xfrm>
            <a:off x="1065402" y="587229"/>
            <a:ext cx="5234730" cy="5620624"/>
            <a:chOff x="1065402" y="587229"/>
            <a:chExt cx="5234730" cy="5620624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9A87B68-8177-AC4C-915C-54D535A0040A}"/>
                </a:ext>
              </a:extLst>
            </p:cNvPr>
            <p:cNvSpPr/>
            <p:nvPr/>
          </p:nvSpPr>
          <p:spPr>
            <a:xfrm>
              <a:off x="1065402" y="587229"/>
              <a:ext cx="5234730" cy="5620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4" name="Groupe 133">
              <a:extLst>
                <a:ext uri="{FF2B5EF4-FFF2-40B4-BE49-F238E27FC236}">
                  <a16:creationId xmlns:a16="http://schemas.microsoft.com/office/drawing/2014/main" id="{DD6579E8-1896-9ECF-C304-92D296880ED9}"/>
                </a:ext>
              </a:extLst>
            </p:cNvPr>
            <p:cNvGrpSpPr/>
            <p:nvPr/>
          </p:nvGrpSpPr>
          <p:grpSpPr>
            <a:xfrm>
              <a:off x="1106698" y="794895"/>
              <a:ext cx="5154283" cy="5192665"/>
              <a:chOff x="1106698" y="794895"/>
              <a:chExt cx="5154283" cy="5192665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FAAC9BA8-A985-71D4-3488-281B7ED220C1}"/>
                  </a:ext>
                </a:extLst>
              </p:cNvPr>
              <p:cNvGrpSpPr/>
              <p:nvPr/>
            </p:nvGrpSpPr>
            <p:grpSpPr>
              <a:xfrm>
                <a:off x="1106698" y="2331341"/>
                <a:ext cx="5154283" cy="1220052"/>
                <a:chOff x="3255057" y="1061830"/>
                <a:chExt cx="5154283" cy="1220052"/>
              </a:xfrm>
            </p:grpSpPr>
            <p:pic>
              <p:nvPicPr>
                <p:cNvPr id="8" name="Graphique 7" descr="Maison avec un remplissage uni">
                  <a:extLst>
                    <a:ext uri="{FF2B5EF4-FFF2-40B4-BE49-F238E27FC236}">
                      <a16:creationId xmlns:a16="http://schemas.microsoft.com/office/drawing/2014/main" id="{81FF8063-4E85-1221-BD25-C004091DE0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17160" y="106183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0" name="Graphique 9" descr="Usine contour">
                  <a:extLst>
                    <a:ext uri="{FF2B5EF4-FFF2-40B4-BE49-F238E27FC236}">
                      <a16:creationId xmlns:a16="http://schemas.microsoft.com/office/drawing/2014/main" id="{A42A5D2C-6F4C-A065-3BE6-1E4306E2C1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9340" y="1425589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12" name="Connecteur droit avec flèche 11">
                  <a:extLst>
                    <a:ext uri="{FF2B5EF4-FFF2-40B4-BE49-F238E27FC236}">
                      <a16:creationId xmlns:a16="http://schemas.microsoft.com/office/drawing/2014/main" id="{E8267BF9-72A5-3882-F072-847FADD735D1}"/>
                    </a:ext>
                  </a:extLst>
                </p:cNvPr>
                <p:cNvCxnSpPr>
                  <a:cxnSpLocks/>
                  <a:stCxn id="8" idx="3"/>
                  <a:endCxn id="10" idx="1"/>
                </p:cNvCxnSpPr>
                <p:nvPr/>
              </p:nvCxnSpPr>
              <p:spPr>
                <a:xfrm>
                  <a:off x="3877160" y="1241830"/>
                  <a:ext cx="4172180" cy="36375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4" name="Graphique 13" descr="Chariot de courses avec un remplissage uni">
                  <a:extLst>
                    <a:ext uri="{FF2B5EF4-FFF2-40B4-BE49-F238E27FC236}">
                      <a16:creationId xmlns:a16="http://schemas.microsoft.com/office/drawing/2014/main" id="{C9B4EC3E-24DF-5D66-7AC8-60D30AF24B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0675" y="182721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6" name="Graphique 15" descr="École contour">
                  <a:extLst>
                    <a:ext uri="{FF2B5EF4-FFF2-40B4-BE49-F238E27FC236}">
                      <a16:creationId xmlns:a16="http://schemas.microsoft.com/office/drawing/2014/main" id="{2654CE25-6AA4-9710-13C9-241D21928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5057" y="1921882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18" name="Connecteur droit avec flèche 17">
                  <a:extLst>
                    <a:ext uri="{FF2B5EF4-FFF2-40B4-BE49-F238E27FC236}">
                      <a16:creationId xmlns:a16="http://schemas.microsoft.com/office/drawing/2014/main" id="{325E3548-47D6-2549-D452-AF090B0ED522}"/>
                    </a:ext>
                  </a:extLst>
                </p:cNvPr>
                <p:cNvCxnSpPr>
                  <a:cxnSpLocks/>
                  <a:stCxn id="10" idx="1"/>
                  <a:endCxn id="14" idx="3"/>
                </p:cNvCxnSpPr>
                <p:nvPr/>
              </p:nvCxnSpPr>
              <p:spPr>
                <a:xfrm flipH="1">
                  <a:off x="7480675" y="1605589"/>
                  <a:ext cx="568665" cy="401621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avec flèche 20">
                  <a:extLst>
                    <a:ext uri="{FF2B5EF4-FFF2-40B4-BE49-F238E27FC236}">
                      <a16:creationId xmlns:a16="http://schemas.microsoft.com/office/drawing/2014/main" id="{6AE6E3CC-115E-CAB7-6511-33352D8F3063}"/>
                    </a:ext>
                  </a:extLst>
                </p:cNvPr>
                <p:cNvCxnSpPr>
                  <a:cxnSpLocks/>
                  <a:stCxn id="14" idx="1"/>
                  <a:endCxn id="16" idx="3"/>
                </p:cNvCxnSpPr>
                <p:nvPr/>
              </p:nvCxnSpPr>
              <p:spPr>
                <a:xfrm flipH="1">
                  <a:off x="3615057" y="2007210"/>
                  <a:ext cx="3505618" cy="94672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9A84DA73-30A4-24DE-40AC-38132981D390}"/>
                    </a:ext>
                  </a:extLst>
                </p:cNvPr>
                <p:cNvCxnSpPr>
                  <a:cxnSpLocks/>
                  <a:stCxn id="16" idx="0"/>
                  <a:endCxn id="8" idx="2"/>
                </p:cNvCxnSpPr>
                <p:nvPr/>
              </p:nvCxnSpPr>
              <p:spPr>
                <a:xfrm flipV="1">
                  <a:off x="3435057" y="1421830"/>
                  <a:ext cx="262103" cy="500052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e 48">
                <a:extLst>
                  <a:ext uri="{FF2B5EF4-FFF2-40B4-BE49-F238E27FC236}">
                    <a16:creationId xmlns:a16="http://schemas.microsoft.com/office/drawing/2014/main" id="{0522809D-8E47-2BD5-0702-D6B08B2831B3}"/>
                  </a:ext>
                </a:extLst>
              </p:cNvPr>
              <p:cNvGrpSpPr/>
              <p:nvPr/>
            </p:nvGrpSpPr>
            <p:grpSpPr>
              <a:xfrm>
                <a:off x="1368801" y="3953013"/>
                <a:ext cx="4892180" cy="720001"/>
                <a:chOff x="3648211" y="1061829"/>
                <a:chExt cx="4892180" cy="720001"/>
              </a:xfrm>
            </p:grpSpPr>
            <p:pic>
              <p:nvPicPr>
                <p:cNvPr id="50" name="Graphique 49" descr="Maison avec un remplissage uni">
                  <a:extLst>
                    <a:ext uri="{FF2B5EF4-FFF2-40B4-BE49-F238E27FC236}">
                      <a16:creationId xmlns:a16="http://schemas.microsoft.com/office/drawing/2014/main" id="{F9346B30-E11E-7957-187C-80321FE389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8211" y="106182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Graphique 50" descr="Usine contour">
                  <a:extLst>
                    <a:ext uri="{FF2B5EF4-FFF2-40B4-BE49-F238E27FC236}">
                      <a16:creationId xmlns:a16="http://schemas.microsoft.com/office/drawing/2014/main" id="{F5365D38-B947-9BAF-453E-3C69C1215A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0391" y="1421830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52" name="Connecteur droit avec flèche 51">
                  <a:extLst>
                    <a:ext uri="{FF2B5EF4-FFF2-40B4-BE49-F238E27FC236}">
                      <a16:creationId xmlns:a16="http://schemas.microsoft.com/office/drawing/2014/main" id="{5FFE8EB8-7112-A358-5FA3-36DD07CC0ED4}"/>
                    </a:ext>
                  </a:extLst>
                </p:cNvPr>
                <p:cNvCxnSpPr>
                  <a:cxnSpLocks/>
                  <a:stCxn id="50" idx="3"/>
                  <a:endCxn id="51" idx="1"/>
                </p:cNvCxnSpPr>
                <p:nvPr/>
              </p:nvCxnSpPr>
              <p:spPr>
                <a:xfrm>
                  <a:off x="4008211" y="1241829"/>
                  <a:ext cx="4172180" cy="360001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4DFD195D-2DC0-336C-F97F-3A731A429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969893" y="1380329"/>
                  <a:ext cx="4156083" cy="34824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7ABE52FC-DA50-DAC9-7426-E36FC65CC50D}"/>
                  </a:ext>
                </a:extLst>
              </p:cNvPr>
              <p:cNvGrpSpPr/>
              <p:nvPr/>
            </p:nvGrpSpPr>
            <p:grpSpPr>
              <a:xfrm>
                <a:off x="2471997" y="794895"/>
                <a:ext cx="2500319" cy="1356445"/>
                <a:chOff x="2978219" y="1080377"/>
                <a:chExt cx="2500319" cy="1356445"/>
              </a:xfrm>
            </p:grpSpPr>
            <p:pic>
              <p:nvPicPr>
                <p:cNvPr id="62" name="Graphique 61" descr="Maison avec un remplissage uni">
                  <a:extLst>
                    <a:ext uri="{FF2B5EF4-FFF2-40B4-BE49-F238E27FC236}">
                      <a16:creationId xmlns:a16="http://schemas.microsoft.com/office/drawing/2014/main" id="{8E505B7A-B991-BA41-58D1-369A355AB4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17252" y="108037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63" name="Graphique 62" descr="Usine contour">
                  <a:extLst>
                    <a:ext uri="{FF2B5EF4-FFF2-40B4-BE49-F238E27FC236}">
                      <a16:creationId xmlns:a16="http://schemas.microsoft.com/office/drawing/2014/main" id="{5533EC56-A77D-DFC0-4E03-1D4240C3F8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18538" y="2076822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64" name="Connecteur droit avec flèche 63">
                  <a:extLst>
                    <a:ext uri="{FF2B5EF4-FFF2-40B4-BE49-F238E27FC236}">
                      <a16:creationId xmlns:a16="http://schemas.microsoft.com/office/drawing/2014/main" id="{40AD8603-5C78-6F78-28B8-78B64C4F8D71}"/>
                    </a:ext>
                  </a:extLst>
                </p:cNvPr>
                <p:cNvCxnSpPr>
                  <a:cxnSpLocks/>
                  <a:stCxn id="62" idx="2"/>
                  <a:endCxn id="65" idx="1"/>
                </p:cNvCxnSpPr>
                <p:nvPr/>
              </p:nvCxnSpPr>
              <p:spPr>
                <a:xfrm>
                  <a:off x="3597252" y="1440377"/>
                  <a:ext cx="1165587" cy="230628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5" name="Graphique 64" descr="Chariot de courses avec un remplissage uni">
                  <a:extLst>
                    <a:ext uri="{FF2B5EF4-FFF2-40B4-BE49-F238E27FC236}">
                      <a16:creationId xmlns:a16="http://schemas.microsoft.com/office/drawing/2014/main" id="{9023DA4A-994C-73B6-1870-0C9CFEDE2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62839" y="1491005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66" name="Graphique 65" descr="École contour">
                  <a:extLst>
                    <a:ext uri="{FF2B5EF4-FFF2-40B4-BE49-F238E27FC236}">
                      <a16:creationId xmlns:a16="http://schemas.microsoft.com/office/drawing/2014/main" id="{F74F93DB-0311-13F1-C2BD-D767542E8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8219" y="1833434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67" name="Connecteur droit avec flèche 66">
                  <a:extLst>
                    <a:ext uri="{FF2B5EF4-FFF2-40B4-BE49-F238E27FC236}">
                      <a16:creationId xmlns:a16="http://schemas.microsoft.com/office/drawing/2014/main" id="{B572A3BA-855D-E4EB-DD10-20842A64BA08}"/>
                    </a:ext>
                  </a:extLst>
                </p:cNvPr>
                <p:cNvCxnSpPr>
                  <a:cxnSpLocks/>
                  <a:stCxn id="65" idx="2"/>
                  <a:endCxn id="63" idx="1"/>
                </p:cNvCxnSpPr>
                <p:nvPr/>
              </p:nvCxnSpPr>
              <p:spPr>
                <a:xfrm>
                  <a:off x="4942839" y="1851005"/>
                  <a:ext cx="175699" cy="405817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eur droit avec flèche 67">
                  <a:extLst>
                    <a:ext uri="{FF2B5EF4-FFF2-40B4-BE49-F238E27FC236}">
                      <a16:creationId xmlns:a16="http://schemas.microsoft.com/office/drawing/2014/main" id="{54DE1231-DD78-07EB-91DB-8EE61CA53756}"/>
                    </a:ext>
                  </a:extLst>
                </p:cNvPr>
                <p:cNvCxnSpPr>
                  <a:cxnSpLocks/>
                  <a:stCxn id="63" idx="1"/>
                  <a:endCxn id="66" idx="3"/>
                </p:cNvCxnSpPr>
                <p:nvPr/>
              </p:nvCxnSpPr>
              <p:spPr>
                <a:xfrm flipH="1" flipV="1">
                  <a:off x="3338219" y="2013434"/>
                  <a:ext cx="1780319" cy="243388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216B2D4F-42CF-3825-AEB3-0CBD52ABCF4F}"/>
                    </a:ext>
                  </a:extLst>
                </p:cNvPr>
                <p:cNvCxnSpPr>
                  <a:cxnSpLocks/>
                  <a:stCxn id="66" idx="3"/>
                  <a:endCxn id="62" idx="2"/>
                </p:cNvCxnSpPr>
                <p:nvPr/>
              </p:nvCxnSpPr>
              <p:spPr>
                <a:xfrm flipV="1">
                  <a:off x="3338219" y="1440377"/>
                  <a:ext cx="259033" cy="573057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e 84">
                <a:extLst>
                  <a:ext uri="{FF2B5EF4-FFF2-40B4-BE49-F238E27FC236}">
                    <a16:creationId xmlns:a16="http://schemas.microsoft.com/office/drawing/2014/main" id="{646A8FD5-E86D-9D93-7725-C6D0A752DD19}"/>
                  </a:ext>
                </a:extLst>
              </p:cNvPr>
              <p:cNvGrpSpPr/>
              <p:nvPr/>
            </p:nvGrpSpPr>
            <p:grpSpPr>
              <a:xfrm>
                <a:off x="1368801" y="5057910"/>
                <a:ext cx="4892180" cy="749650"/>
                <a:chOff x="3648211" y="1045105"/>
                <a:chExt cx="4892180" cy="749650"/>
              </a:xfrm>
            </p:grpSpPr>
            <p:pic>
              <p:nvPicPr>
                <p:cNvPr id="86" name="Graphique 85" descr="Maison avec un remplissage uni">
                  <a:extLst>
                    <a:ext uri="{FF2B5EF4-FFF2-40B4-BE49-F238E27FC236}">
                      <a16:creationId xmlns:a16="http://schemas.microsoft.com/office/drawing/2014/main" id="{5CA6FCB5-9536-447F-2E11-C01BB20F06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48211" y="1045105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87" name="Graphique 86" descr="Usine contour">
                  <a:extLst>
                    <a:ext uri="{FF2B5EF4-FFF2-40B4-BE49-F238E27FC236}">
                      <a16:creationId xmlns:a16="http://schemas.microsoft.com/office/drawing/2014/main" id="{0E896178-6735-D8DB-B7B8-5DF19EB68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80391" y="1421830"/>
                  <a:ext cx="360000" cy="360000"/>
                </a:xfrm>
                <a:prstGeom prst="rect">
                  <a:avLst/>
                </a:prstGeom>
              </p:spPr>
            </p:pic>
            <p:cxnSp>
              <p:nvCxnSpPr>
                <p:cNvPr id="88" name="Connecteur droit avec flèche 87">
                  <a:extLst>
                    <a:ext uri="{FF2B5EF4-FFF2-40B4-BE49-F238E27FC236}">
                      <a16:creationId xmlns:a16="http://schemas.microsoft.com/office/drawing/2014/main" id="{6D309DC8-7CA5-38A2-31EC-F226932DEA83}"/>
                    </a:ext>
                  </a:extLst>
                </p:cNvPr>
                <p:cNvCxnSpPr>
                  <a:cxnSpLocks/>
                  <a:stCxn id="86" idx="3"/>
                  <a:endCxn id="87" idx="1"/>
                </p:cNvCxnSpPr>
                <p:nvPr/>
              </p:nvCxnSpPr>
              <p:spPr>
                <a:xfrm>
                  <a:off x="4008211" y="1225105"/>
                  <a:ext cx="4172180" cy="37672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cteur droit avec flèche 88">
                  <a:extLst>
                    <a:ext uri="{FF2B5EF4-FFF2-40B4-BE49-F238E27FC236}">
                      <a16:creationId xmlns:a16="http://schemas.microsoft.com/office/drawing/2014/main" id="{A370DB8F-8164-6277-BF2E-E0FB1D6A0855}"/>
                    </a:ext>
                  </a:extLst>
                </p:cNvPr>
                <p:cNvCxnSpPr>
                  <a:cxnSpLocks/>
                  <a:stCxn id="91" idx="1"/>
                  <a:endCxn id="86" idx="2"/>
                </p:cNvCxnSpPr>
                <p:nvPr/>
              </p:nvCxnSpPr>
              <p:spPr>
                <a:xfrm flipH="1" flipV="1">
                  <a:off x="3828211" y="1405105"/>
                  <a:ext cx="619445" cy="38965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Graphique 90" descr="École contour">
                <a:extLst>
                  <a:ext uri="{FF2B5EF4-FFF2-40B4-BE49-F238E27FC236}">
                    <a16:creationId xmlns:a16="http://schemas.microsoft.com/office/drawing/2014/main" id="{C876D7C3-35A7-2908-06BA-7D5077F02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168246" y="5627560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93" name="Connecteur droit avec flèche 92">
                <a:extLst>
                  <a:ext uri="{FF2B5EF4-FFF2-40B4-BE49-F238E27FC236}">
                    <a16:creationId xmlns:a16="http://schemas.microsoft.com/office/drawing/2014/main" id="{4B18821C-44AA-FD8F-7B44-E3947FBC7E50}"/>
                  </a:ext>
                </a:extLst>
              </p:cNvPr>
              <p:cNvCxnSpPr>
                <a:cxnSpLocks/>
                <a:endCxn id="91" idx="3"/>
              </p:cNvCxnSpPr>
              <p:nvPr/>
            </p:nvCxnSpPr>
            <p:spPr>
              <a:xfrm flipH="1">
                <a:off x="2528246" y="5691930"/>
                <a:ext cx="3352437" cy="115630"/>
              </a:xfrm>
              <a:prstGeom prst="straightConnector1">
                <a:avLst/>
              </a:prstGeom>
              <a:ln w="127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69A59457-C97C-3CF7-6859-D4174A46CB28}"/>
                  </a:ext>
                </a:extLst>
              </p:cNvPr>
              <p:cNvSpPr txBox="1"/>
              <p:nvPr/>
            </p:nvSpPr>
            <p:spPr>
              <a:xfrm>
                <a:off x="3476298" y="837970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Boucle A</a:t>
                </a: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F0D82FDB-FDAC-44D5-EA55-CD80A7F69252}"/>
                  </a:ext>
                </a:extLst>
              </p:cNvPr>
              <p:cNvSpPr txBox="1"/>
              <p:nvPr/>
            </p:nvSpPr>
            <p:spPr>
              <a:xfrm>
                <a:off x="3563284" y="2372841"/>
                <a:ext cx="8082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Boucle B</a:t>
                </a:r>
              </a:p>
            </p:txBody>
          </p:sp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E73E276A-01AF-FE53-0F7C-AA9DA61E52D5}"/>
                  </a:ext>
                </a:extLst>
              </p:cNvPr>
              <p:cNvSpPr txBox="1"/>
              <p:nvPr/>
            </p:nvSpPr>
            <p:spPr>
              <a:xfrm>
                <a:off x="3564888" y="3994514"/>
                <a:ext cx="8066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Boucle C</a:t>
                </a:r>
              </a:p>
            </p:txBody>
          </p:sp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9654D3DB-E640-1133-3F30-3A8B8A889838}"/>
                  </a:ext>
                </a:extLst>
              </p:cNvPr>
              <p:cNvSpPr txBox="1"/>
              <p:nvPr/>
            </p:nvSpPr>
            <p:spPr>
              <a:xfrm>
                <a:off x="3564888" y="5116135"/>
                <a:ext cx="82266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Boucle 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8040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Timbeau</dc:creator>
  <cp:lastModifiedBy>Xavier Timbeau</cp:lastModifiedBy>
  <cp:revision>5</cp:revision>
  <dcterms:created xsi:type="dcterms:W3CDTF">2023-09-21T17:02:49Z</dcterms:created>
  <dcterms:modified xsi:type="dcterms:W3CDTF">2023-09-22T06:42:43Z</dcterms:modified>
</cp:coreProperties>
</file>