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6" r:id="rId1"/>
  </p:sldMasterIdLst>
  <p:notesMasterIdLst>
    <p:notesMasterId r:id="rId6"/>
  </p:notesMasterIdLst>
  <p:sldIdLst>
    <p:sldId id="256" r:id="rId2"/>
    <p:sldId id="258" r:id="rId3"/>
    <p:sldId id="257"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EBD671-E84B-2246-B75F-CDFB5786583E}" v="1" dt="2020-12-12T08:32:07.5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1136"/>
  </p:normalViewPr>
  <p:slideViewPr>
    <p:cSldViewPr snapToGrid="0" snapToObjects="1">
      <p:cViewPr varScale="1">
        <p:scale>
          <a:sx n="67" d="100"/>
          <a:sy n="67" d="100"/>
        </p:scale>
        <p:origin x="22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4CD82-B19D-1646-BA2F-38712BA0A77D}" type="datetimeFigureOut">
              <a:rPr lang="en-US" smtClean="0"/>
              <a:t>12/12/20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6730C9-6584-D948-BD7E-36D81D8FFA2F}" type="slidenum">
              <a:rPr lang="en-US" smtClean="0"/>
              <a:t>‹#›</a:t>
            </a:fld>
            <a:endParaRPr lang="en-US"/>
          </a:p>
        </p:txBody>
      </p:sp>
    </p:spTree>
    <p:extLst>
      <p:ext uri="{BB962C8B-B14F-4D97-AF65-F5344CB8AC3E}">
        <p14:creationId xmlns:p14="http://schemas.microsoft.com/office/powerpoint/2010/main" val="2860924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6730C9-6584-D948-BD7E-36D81D8FFA2F}" type="slidenum">
              <a:rPr lang="en-US" smtClean="0"/>
              <a:t>2</a:t>
            </a:fld>
            <a:endParaRPr lang="en-US"/>
          </a:p>
        </p:txBody>
      </p:sp>
    </p:spTree>
    <p:extLst>
      <p:ext uri="{BB962C8B-B14F-4D97-AF65-F5344CB8AC3E}">
        <p14:creationId xmlns:p14="http://schemas.microsoft.com/office/powerpoint/2010/main" val="535848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kern="1200" dirty="0">
                <a:solidFill>
                  <a:schemeClr val="tx1"/>
                </a:solidFill>
                <a:effectLst/>
                <a:latin typeface="+mn-lt"/>
                <a:ea typeface="+mn-ea"/>
                <a:cs typeface="+mn-cs"/>
              </a:rPr>
              <a:t>How did we create our app?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kern="1200" dirty="0">
                <a:solidFill>
                  <a:schemeClr val="tx1"/>
                </a:solidFill>
                <a:effectLst/>
                <a:latin typeface="+mn-lt"/>
                <a:ea typeface="+mn-ea"/>
                <a:cs typeface="+mn-cs"/>
              </a:rPr>
              <a:t>Planning phase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kern="1200" dirty="0">
                <a:solidFill>
                  <a:schemeClr val="tx1"/>
                </a:solidFill>
                <a:effectLst/>
                <a:latin typeface="+mn-lt"/>
                <a:ea typeface="+mn-ea"/>
                <a:cs typeface="+mn-cs"/>
              </a:rPr>
              <a:t>We needed to first understand the rules and restrictions of COVID-19. We thoroughly researched, then we planned out what we needed to provide within the app and our main goal of having the app.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kern="1200" dirty="0">
                <a:solidFill>
                  <a:schemeClr val="tx1"/>
                </a:solidFill>
                <a:effectLst/>
                <a:latin typeface="+mn-lt"/>
                <a:ea typeface="+mn-ea"/>
                <a:cs typeface="+mn-cs"/>
              </a:rPr>
              <a:t>Requirements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0" kern="1200" dirty="0">
                <a:solidFill>
                  <a:schemeClr val="tx1"/>
                </a:solidFill>
                <a:effectLst/>
                <a:latin typeface="+mn-lt"/>
                <a:ea typeface="+mn-ea"/>
                <a:cs typeface="+mn-cs"/>
              </a:rPr>
              <a:t>The app needs to have rules, restrictions, and allows the user to search for symptoms and testing centres. The app also needed to be simple and easy to navigate around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b="0" i="0" kern="1200" dirty="0">
              <a:solidFill>
                <a:schemeClr val="tx1"/>
              </a:solidFill>
              <a:effectLst/>
              <a:latin typeface="+mn-lt"/>
              <a:ea typeface="+mn-ea"/>
              <a:cs typeface="+mn-cs"/>
            </a:endParaRPr>
          </a:p>
          <a:p>
            <a:r>
              <a:rPr lang="en-US" dirty="0"/>
              <a:t>After many trials and errors, we came to the testing phase and was able to create an app with all the features required to deploy the app for use. In the future, for maintenance, we will be further upgraded and adding more information into the app to make it as efficient as possible. </a:t>
            </a:r>
          </a:p>
        </p:txBody>
      </p:sp>
      <p:sp>
        <p:nvSpPr>
          <p:cNvPr id="4" name="Slide Number Placeholder 3"/>
          <p:cNvSpPr>
            <a:spLocks noGrp="1"/>
          </p:cNvSpPr>
          <p:nvPr>
            <p:ph type="sldNum" sz="quarter" idx="5"/>
          </p:nvPr>
        </p:nvSpPr>
        <p:spPr/>
        <p:txBody>
          <a:bodyPr/>
          <a:lstStyle/>
          <a:p>
            <a:fld id="{486730C9-6584-D948-BD7E-36D81D8FFA2F}" type="slidenum">
              <a:rPr lang="en-US" smtClean="0"/>
              <a:t>3</a:t>
            </a:fld>
            <a:endParaRPr lang="en-US"/>
          </a:p>
        </p:txBody>
      </p:sp>
    </p:spTree>
    <p:extLst>
      <p:ext uri="{BB962C8B-B14F-4D97-AF65-F5344CB8AC3E}">
        <p14:creationId xmlns:p14="http://schemas.microsoft.com/office/powerpoint/2010/main" val="1442281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12/12/20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36833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12/12/20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45251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12/12/20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53956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12/12/20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11643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12/12/20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9665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12/12/20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20161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12/12/20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8704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12/12/20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67098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12/12/20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388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12/12/20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5863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12/12/20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39213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12/12/20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2812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12/12/20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810063787"/>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24" r:id="rId5"/>
    <p:sldLayoutId id="2147483825" r:id="rId6"/>
    <p:sldLayoutId id="2147483831" r:id="rId7"/>
    <p:sldLayoutId id="2147483826" r:id="rId8"/>
    <p:sldLayoutId id="2147483827" r:id="rId9"/>
    <p:sldLayoutId id="2147483828" r:id="rId10"/>
    <p:sldLayoutId id="2147483829" r:id="rId11"/>
    <p:sldLayoutId id="2147483830"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764E0904-5ABD-4DC7-8562-C38580C95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F681A608-A2D2-4E05-8A7F-E011AA980A22}"/>
              </a:ext>
            </a:extLst>
          </p:cNvPr>
          <p:cNvPicPr>
            <a:picLocks noChangeAspect="1"/>
          </p:cNvPicPr>
          <p:nvPr/>
        </p:nvPicPr>
        <p:blipFill rotWithShape="1">
          <a:blip r:embed="rId2"/>
          <a:srcRect t="20495"/>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2" name="Title 1">
            <a:extLst>
              <a:ext uri="{FF2B5EF4-FFF2-40B4-BE49-F238E27FC236}">
                <a16:creationId xmlns:a16="http://schemas.microsoft.com/office/drawing/2014/main" id="{8DE65C08-72DA-274E-A862-321A259C24DD}"/>
              </a:ext>
            </a:extLst>
          </p:cNvPr>
          <p:cNvSpPr>
            <a:spLocks noGrp="1"/>
          </p:cNvSpPr>
          <p:nvPr>
            <p:ph type="ctrTitle"/>
          </p:nvPr>
        </p:nvSpPr>
        <p:spPr>
          <a:xfrm>
            <a:off x="6095999" y="3834174"/>
            <a:ext cx="5257800" cy="1701570"/>
          </a:xfrm>
        </p:spPr>
        <p:txBody>
          <a:bodyPr anchor="b">
            <a:normAutofit/>
          </a:bodyPr>
          <a:lstStyle/>
          <a:p>
            <a:r>
              <a:rPr lang="en-US" sz="4400" dirty="0"/>
              <a:t>COVID -19 CARE</a:t>
            </a:r>
          </a:p>
        </p:txBody>
      </p:sp>
      <p:sp>
        <p:nvSpPr>
          <p:cNvPr id="3" name="Subtitle 2">
            <a:extLst>
              <a:ext uri="{FF2B5EF4-FFF2-40B4-BE49-F238E27FC236}">
                <a16:creationId xmlns:a16="http://schemas.microsoft.com/office/drawing/2014/main" id="{F945BE99-700C-A749-82AF-0DD719641EEA}"/>
              </a:ext>
            </a:extLst>
          </p:cNvPr>
          <p:cNvSpPr>
            <a:spLocks noGrp="1"/>
          </p:cNvSpPr>
          <p:nvPr>
            <p:ph type="subTitle" idx="1"/>
          </p:nvPr>
        </p:nvSpPr>
        <p:spPr>
          <a:xfrm>
            <a:off x="6096000" y="5592499"/>
            <a:ext cx="5147960" cy="646785"/>
          </a:xfrm>
        </p:spPr>
        <p:txBody>
          <a:bodyPr>
            <a:normAutofit/>
          </a:bodyPr>
          <a:lstStyle/>
          <a:p>
            <a:r>
              <a:rPr lang="en-US" sz="2000" dirty="0"/>
              <a:t>Team 3 : </a:t>
            </a:r>
            <a:r>
              <a:rPr lang="en-US" sz="2000" dirty="0" err="1"/>
              <a:t>tiNA</a:t>
            </a:r>
            <a:r>
              <a:rPr lang="en-US" sz="2000" dirty="0"/>
              <a:t>, </a:t>
            </a:r>
            <a:r>
              <a:rPr lang="en-US" sz="2000" dirty="0" err="1"/>
              <a:t>pemika</a:t>
            </a:r>
            <a:r>
              <a:rPr lang="en-US" sz="2000" dirty="0"/>
              <a:t>, </a:t>
            </a:r>
            <a:r>
              <a:rPr lang="en-US" sz="2000" dirty="0" err="1"/>
              <a:t>yeemei</a:t>
            </a:r>
            <a:r>
              <a:rPr lang="en-US" sz="2000" dirty="0"/>
              <a:t>, sandy</a:t>
            </a:r>
          </a:p>
        </p:txBody>
      </p:sp>
    </p:spTree>
    <p:extLst>
      <p:ext uri="{BB962C8B-B14F-4D97-AF65-F5344CB8AC3E}">
        <p14:creationId xmlns:p14="http://schemas.microsoft.com/office/powerpoint/2010/main" val="3467366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D4AF73-6142-1747-94B4-57121609AA06}"/>
              </a:ext>
            </a:extLst>
          </p:cNvPr>
          <p:cNvSpPr>
            <a:spLocks noGrp="1"/>
          </p:cNvSpPr>
          <p:nvPr>
            <p:ph idx="1"/>
          </p:nvPr>
        </p:nvSpPr>
        <p:spPr/>
        <p:txBody>
          <a:bodyPr/>
          <a:lstStyle/>
          <a:p>
            <a:r>
              <a:rPr lang="en-US" dirty="0"/>
              <a:t>App providing information about COVID-19 restrictions and information</a:t>
            </a:r>
          </a:p>
          <a:p>
            <a:pPr lvl="1"/>
            <a:r>
              <a:rPr lang="en-US" dirty="0"/>
              <a:t>Symptoms of COVID-19</a:t>
            </a:r>
          </a:p>
          <a:p>
            <a:pPr lvl="1"/>
            <a:r>
              <a:rPr lang="en-US" dirty="0"/>
              <a:t>Testing centers</a:t>
            </a:r>
          </a:p>
          <a:p>
            <a:pPr lvl="1"/>
            <a:r>
              <a:rPr lang="en-US" dirty="0"/>
              <a:t>Live updates</a:t>
            </a:r>
          </a:p>
          <a:p>
            <a:pPr lvl="1"/>
            <a:endParaRPr lang="en-US" dirty="0"/>
          </a:p>
        </p:txBody>
      </p:sp>
      <p:sp>
        <p:nvSpPr>
          <p:cNvPr id="5" name="Title 4">
            <a:extLst>
              <a:ext uri="{FF2B5EF4-FFF2-40B4-BE49-F238E27FC236}">
                <a16:creationId xmlns:a16="http://schemas.microsoft.com/office/drawing/2014/main" id="{2D5E7BD0-DC3E-CE42-B431-73CFCD7A52F6}"/>
              </a:ext>
            </a:extLst>
          </p:cNvPr>
          <p:cNvSpPr>
            <a:spLocks noGrp="1"/>
          </p:cNvSpPr>
          <p:nvPr>
            <p:ph type="title"/>
          </p:nvPr>
        </p:nvSpPr>
        <p:spPr/>
        <p:txBody>
          <a:bodyPr/>
          <a:lstStyle/>
          <a:p>
            <a:r>
              <a:rPr lang="en-US" dirty="0"/>
              <a:t>What is COVID-19 Care</a:t>
            </a:r>
          </a:p>
        </p:txBody>
      </p:sp>
    </p:spTree>
    <p:extLst>
      <p:ext uri="{BB962C8B-B14F-4D97-AF65-F5344CB8AC3E}">
        <p14:creationId xmlns:p14="http://schemas.microsoft.com/office/powerpoint/2010/main" val="3511347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AD094-9C25-1A42-AC5D-577FD7609A59}"/>
              </a:ext>
            </a:extLst>
          </p:cNvPr>
          <p:cNvSpPr>
            <a:spLocks noGrp="1"/>
          </p:cNvSpPr>
          <p:nvPr>
            <p:ph type="title"/>
          </p:nvPr>
        </p:nvSpPr>
        <p:spPr/>
        <p:txBody>
          <a:bodyPr/>
          <a:lstStyle/>
          <a:p>
            <a:r>
              <a:rPr lang="en-US" dirty="0"/>
              <a:t>Software Development </a:t>
            </a:r>
          </a:p>
        </p:txBody>
      </p:sp>
      <p:sp>
        <p:nvSpPr>
          <p:cNvPr id="3" name="Content Placeholder 2">
            <a:extLst>
              <a:ext uri="{FF2B5EF4-FFF2-40B4-BE49-F238E27FC236}">
                <a16:creationId xmlns:a16="http://schemas.microsoft.com/office/drawing/2014/main" id="{0EA10501-5996-6147-AA99-0D05E281F630}"/>
              </a:ext>
            </a:extLst>
          </p:cNvPr>
          <p:cNvSpPr>
            <a:spLocks noGrp="1"/>
          </p:cNvSpPr>
          <p:nvPr>
            <p:ph idx="1"/>
          </p:nvPr>
        </p:nvSpPr>
        <p:spPr>
          <a:xfrm>
            <a:off x="838200" y="2011680"/>
            <a:ext cx="10413380" cy="4210700"/>
          </a:xfrm>
        </p:spPr>
        <p:txBody>
          <a:bodyPr/>
          <a:lstStyle/>
          <a:p>
            <a:r>
              <a:rPr lang="en-US" dirty="0"/>
              <a:t>Planning</a:t>
            </a:r>
          </a:p>
          <a:p>
            <a:r>
              <a:rPr lang="en-US" dirty="0"/>
              <a:t>Requirement Analysis</a:t>
            </a:r>
          </a:p>
          <a:p>
            <a:r>
              <a:rPr lang="en-US" dirty="0"/>
              <a:t>Design and Prototyping</a:t>
            </a:r>
          </a:p>
          <a:p>
            <a:r>
              <a:rPr lang="en-US" dirty="0"/>
              <a:t>Development</a:t>
            </a:r>
          </a:p>
          <a:p>
            <a:r>
              <a:rPr lang="en-US" dirty="0"/>
              <a:t>Testing </a:t>
            </a:r>
          </a:p>
          <a:p>
            <a:r>
              <a:rPr lang="en-US" dirty="0"/>
              <a:t>Deployment</a:t>
            </a:r>
          </a:p>
          <a:p>
            <a:r>
              <a:rPr lang="en-US" dirty="0"/>
              <a:t>Maintenance </a:t>
            </a:r>
          </a:p>
          <a:p>
            <a:endParaRPr lang="en-US" dirty="0"/>
          </a:p>
        </p:txBody>
      </p:sp>
    </p:spTree>
    <p:extLst>
      <p:ext uri="{BB962C8B-B14F-4D97-AF65-F5344CB8AC3E}">
        <p14:creationId xmlns:p14="http://schemas.microsoft.com/office/powerpoint/2010/main" val="2431160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76FDF-A6C9-5D4C-8E18-B0C1986044D7}"/>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3087939382"/>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242D41"/>
      </a:dk2>
      <a:lt2>
        <a:srgbClr val="E8E2E5"/>
      </a:lt2>
      <a:accent1>
        <a:srgbClr val="81AB94"/>
      </a:accent1>
      <a:accent2>
        <a:srgbClr val="74AAA2"/>
      </a:accent2>
      <a:accent3>
        <a:srgbClr val="7DA8B9"/>
      </a:accent3>
      <a:accent4>
        <a:srgbClr val="7F91BA"/>
      </a:accent4>
      <a:accent5>
        <a:srgbClr val="9C96C6"/>
      </a:accent5>
      <a:accent6>
        <a:srgbClr val="9E7FBA"/>
      </a:accent6>
      <a:hlink>
        <a:srgbClr val="AE698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187</Words>
  <Application>Microsoft Macintosh PowerPoint</Application>
  <PresentationFormat>Widescreen</PresentationFormat>
  <Paragraphs>27</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Century Gothic</vt:lpstr>
      <vt:lpstr>BrushVTI</vt:lpstr>
      <vt:lpstr>COVID -19 CARE</vt:lpstr>
      <vt:lpstr>What is COVID-19 Care</vt:lpstr>
      <vt:lpstr>Software Development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CARE</dc:title>
  <dc:creator>Tina Huynh</dc:creator>
  <cp:lastModifiedBy>Tina Huynh</cp:lastModifiedBy>
  <cp:revision>2</cp:revision>
  <dcterms:created xsi:type="dcterms:W3CDTF">2020-12-12T08:13:30Z</dcterms:created>
  <dcterms:modified xsi:type="dcterms:W3CDTF">2020-12-12T08:36:55Z</dcterms:modified>
</cp:coreProperties>
</file>