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87" r:id="rId3"/>
    <p:sldId id="262" r:id="rId4"/>
    <p:sldId id="264" r:id="rId5"/>
    <p:sldId id="259" r:id="rId6"/>
    <p:sldId id="266" r:id="rId7"/>
    <p:sldId id="265" r:id="rId8"/>
    <p:sldId id="277" r:id="rId9"/>
    <p:sldId id="281" r:id="rId10"/>
    <p:sldId id="289" r:id="rId11"/>
    <p:sldId id="278" r:id="rId12"/>
    <p:sldId id="267" r:id="rId13"/>
    <p:sldId id="288" r:id="rId14"/>
    <p:sldId id="275" r:id="rId15"/>
    <p:sldId id="284" r:id="rId16"/>
  </p:sldIdLst>
  <p:sldSz cx="9144000" cy="5143500" type="screen16x9"/>
  <p:notesSz cx="6858000" cy="9144000"/>
  <p:embeddedFontLst>
    <p:embeddedFont>
      <p:font typeface="Barlow" panose="020B0604020202020204" charset="0"/>
      <p:regular r:id="rId18"/>
      <p:bold r:id="rId19"/>
      <p:italic r:id="rId20"/>
      <p:boldItalic r:id="rId21"/>
    </p:embeddedFont>
    <p:embeddedFont>
      <p:font typeface="Barlow Light" panose="020B0604020202020204" charset="0"/>
      <p:regular r:id="rId22"/>
      <p:bold r:id="rId23"/>
      <p:italic r:id="rId24"/>
      <p:boldItalic r:id="rId25"/>
    </p:embeddedFont>
    <p:embeddedFont>
      <p:font typeface="Josefin Sans" panose="020B0604020202020204" charset="0"/>
      <p:regular r:id="rId26"/>
      <p:bold r:id="rId27"/>
      <p:italic r:id="rId28"/>
      <p:boldItalic r:id="rId29"/>
    </p:embeddedFont>
    <p:embeddedFont>
      <p:font typeface="Josefin Slab" panose="020B0604020202020204" charset="0"/>
      <p:regular r:id="rId30"/>
      <p:bold r:id="rId31"/>
      <p:italic r:id="rId32"/>
      <p:boldItalic r:id="rId33"/>
    </p:embeddedFont>
    <p:embeddedFont>
      <p:font typeface="Lexend Exa"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jith jEyLaBs" initials="Sj" lastIdx="1" clrIdx="0">
    <p:extLst>
      <p:ext uri="{19B8F6BF-5375-455C-9EA6-DF929625EA0E}">
        <p15:presenceInfo xmlns:p15="http://schemas.microsoft.com/office/powerpoint/2012/main" userId="S::sujith@jeylabs.com.au::7f95bef6-0d3c-4e08-a01d-9e829ca413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56A19E-0FB2-4BD0-80D1-0131F7E4C270}">
  <a:tblStyle styleId="{EC56A19E-0FB2-4BD0-80D1-0131F7E4C2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59" autoAdjust="0"/>
  </p:normalViewPr>
  <p:slideViewPr>
    <p:cSldViewPr snapToGrid="0">
      <p:cViewPr varScale="1">
        <p:scale>
          <a:sx n="104" d="100"/>
          <a:sy n="104" d="100"/>
        </p:scale>
        <p:origin x="84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e393eb29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e393eb29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Team Name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dirty="0"/>
          </a:p>
        </p:txBody>
      </p:sp>
    </p:spTree>
    <p:extLst>
      <p:ext uri="{BB962C8B-B14F-4D97-AF65-F5344CB8AC3E}">
        <p14:creationId xmlns:p14="http://schemas.microsoft.com/office/powerpoint/2010/main" val="94305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6327c7807a_0_3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6327c7807a_0_3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0205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e43c41c6f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e43c41c6f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e43c41c6f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e43c41c6f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882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6327c7807a_0_3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6327c7807a_0_3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Read out Main Limitation and Future Improvement (phase X) and talk about rough user features like syncing to your apple watch etc. </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6327c7807a_0_3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6327c7807a_0_3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AU" dirty="0"/>
              <a:t>Introduce Team Members </a:t>
            </a:r>
          </a:p>
        </p:txBody>
      </p:sp>
    </p:spTree>
    <p:extLst>
      <p:ext uri="{BB962C8B-B14F-4D97-AF65-F5344CB8AC3E}">
        <p14:creationId xmlns:p14="http://schemas.microsoft.com/office/powerpoint/2010/main" val="2035732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27c7807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27c780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Intro slide, just click next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327c7807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327c7807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Motivation for our development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327c7807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327c7807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Solution – Product Name and One liner for the App. </a:t>
            </a:r>
            <a:br>
              <a:rPr lang="en-AU" dirty="0"/>
            </a:br>
            <a:endParaRPr lang="en-AU" dirty="0"/>
          </a:p>
          <a:p>
            <a:pPr marL="0" lvl="0" indent="0" algn="l" rtl="0">
              <a:spcBef>
                <a:spcPts val="0"/>
              </a:spcBef>
              <a:spcAft>
                <a:spcPts val="0"/>
              </a:spcAft>
              <a:buNone/>
            </a:pPr>
            <a:r>
              <a:rPr lang="en-AU" dirty="0"/>
              <a:t>Explain some of the user stories:</a:t>
            </a:r>
          </a:p>
          <a:p>
            <a:pPr marL="0" lvl="0" indent="0" algn="l" rtl="0">
              <a:spcBef>
                <a:spcPts val="0"/>
              </a:spcBef>
              <a:spcAft>
                <a:spcPts val="0"/>
              </a:spcAft>
              <a:buNone/>
            </a:pPr>
            <a:r>
              <a:rPr lang="en-AU" dirty="0"/>
              <a:t>As a User you want to be able to log in to my Account to see my plan</a:t>
            </a:r>
          </a:p>
          <a:p>
            <a:pPr marL="0" lvl="0" indent="0" algn="l" rtl="0">
              <a:spcBef>
                <a:spcPts val="0"/>
              </a:spcBef>
              <a:spcAft>
                <a:spcPts val="0"/>
              </a:spcAft>
              <a:buNone/>
            </a:pPr>
            <a:r>
              <a:rPr lang="en-AU" dirty="0"/>
              <a:t>As a User I want to select my Fitness plan schedule (days and weeks) and type (Body Parts) </a:t>
            </a:r>
          </a:p>
          <a:p>
            <a:pPr marL="0" lvl="0" indent="0" algn="l" rtl="0">
              <a:spcBef>
                <a:spcPts val="0"/>
              </a:spcBef>
              <a:spcAft>
                <a:spcPts val="0"/>
              </a:spcAft>
              <a:buNone/>
            </a:pPr>
            <a:r>
              <a:rPr lang="en-AU" dirty="0"/>
              <a:t>As a User I want to see my Planner with weeks and days</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…More features be shown on the Demo ;)</a:t>
            </a:r>
          </a:p>
          <a:p>
            <a:pPr marL="0" lvl="0" indent="0" algn="l" rtl="0">
              <a:spcBef>
                <a:spcPts val="0"/>
              </a:spcBef>
              <a:spcAft>
                <a:spcPts val="0"/>
              </a:spcAft>
              <a:buNone/>
            </a:pPr>
            <a:endParaRPr lang="en-AU" dirty="0"/>
          </a:p>
          <a:p>
            <a:pPr marL="0" lvl="0" indent="0" algn="l" rtl="0">
              <a:spcBef>
                <a:spcPts val="0"/>
              </a:spcBef>
              <a:spcAft>
                <a:spcPts val="0"/>
              </a:spcAft>
              <a:buNone/>
            </a:pPr>
            <a:endParaRPr lang="en-AU"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327c7807a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327c7807a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327c7807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327c7807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Core Tech used in our Project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6327c7807a_0_3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6327c7807a_0_3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dirty="0"/>
              <a:t>1. </a:t>
            </a:r>
            <a:r>
              <a:rPr lang="en-AU" sz="1100" dirty="0">
                <a:solidFill>
                  <a:schemeClr val="lt1"/>
                </a:solidFill>
                <a:latin typeface="Barlow Light"/>
                <a:ea typeface="Barlow Light"/>
                <a:cs typeface="Barlow Light"/>
                <a:sym typeface="Barlow Light"/>
              </a:rPr>
              <a:t>Create </a:t>
            </a:r>
            <a:r>
              <a:rPr lang="en-AU" sz="1100" dirty="0" err="1">
                <a:solidFill>
                  <a:schemeClr val="lt1"/>
                </a:solidFill>
                <a:latin typeface="Barlow Light"/>
                <a:ea typeface="Barlow Light"/>
                <a:cs typeface="Barlow Light"/>
                <a:sym typeface="Barlow Light"/>
              </a:rPr>
              <a:t>WireFrame</a:t>
            </a:r>
            <a:r>
              <a:rPr lang="en-AU" sz="1100" dirty="0">
                <a:solidFill>
                  <a:schemeClr val="lt1"/>
                </a:solidFill>
                <a:latin typeface="Barlow Light"/>
                <a:ea typeface="Barlow Light"/>
                <a:cs typeface="Barlow Light"/>
                <a:sym typeface="Barlow Light"/>
              </a:rPr>
              <a:t>  and User Stories</a:t>
            </a:r>
          </a:p>
          <a:p>
            <a:pPr marL="0" lvl="0" indent="0" algn="l" rtl="0">
              <a:spcBef>
                <a:spcPts val="0"/>
              </a:spcBef>
              <a:spcAft>
                <a:spcPts val="0"/>
              </a:spcAft>
              <a:buNone/>
            </a:pPr>
            <a:endParaRPr lang="en-AU"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dirty="0"/>
              <a:t>2. </a:t>
            </a:r>
            <a:r>
              <a:rPr lang="en-AU" sz="1100" dirty="0">
                <a:solidFill>
                  <a:schemeClr val="lt1"/>
                </a:solidFill>
                <a:latin typeface="Barlow Light"/>
                <a:ea typeface="Barlow Light"/>
                <a:cs typeface="Barlow Light"/>
                <a:sym typeface="Barlow Light"/>
              </a:rPr>
              <a:t>Research on API and CSS Framework, build base Html layout  </a:t>
            </a:r>
          </a:p>
          <a:p>
            <a:pPr marL="0" lvl="0" indent="0" algn="l" rtl="0">
              <a:spcBef>
                <a:spcPts val="0"/>
              </a:spcBef>
              <a:spcAft>
                <a:spcPts val="0"/>
              </a:spcAft>
              <a:buNone/>
            </a:pPr>
            <a:endParaRPr lang="en-AU"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dirty="0"/>
              <a:t>3. </a:t>
            </a:r>
            <a:r>
              <a:rPr lang="en-AU" sz="1100" dirty="0">
                <a:solidFill>
                  <a:schemeClr val="lt1"/>
                </a:solidFill>
                <a:latin typeface="Barlow Light"/>
                <a:ea typeface="Barlow Light"/>
                <a:cs typeface="Barlow Light"/>
                <a:sym typeface="Barlow Light"/>
              </a:rPr>
              <a:t>Use CSS Framework and Add Styling to the page, begin JavaScript Development</a:t>
            </a:r>
          </a:p>
          <a:p>
            <a:pPr marL="0" lvl="0" indent="0" algn="l" rtl="0">
              <a:spcBef>
                <a:spcPts val="0"/>
              </a:spcBef>
              <a:spcAft>
                <a:spcPts val="0"/>
              </a:spcAft>
              <a:buNone/>
            </a:pPr>
            <a:endParaRPr lang="en-AU"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dirty="0"/>
              <a:t>4. </a:t>
            </a:r>
            <a:r>
              <a:rPr lang="en-AU" sz="1100" dirty="0">
                <a:solidFill>
                  <a:schemeClr val="lt1"/>
                </a:solidFill>
                <a:latin typeface="Barlow Light"/>
                <a:ea typeface="Barlow Light"/>
                <a:cs typeface="Barlow Light"/>
                <a:sym typeface="Barlow Light"/>
              </a:rPr>
              <a:t>Saturn is composed mostly of hydrogen and helium</a:t>
            </a:r>
          </a:p>
          <a:p>
            <a:pPr marL="0" lvl="0" indent="0" algn="l" rtl="0">
              <a:spcBef>
                <a:spcPts val="0"/>
              </a:spcBef>
              <a:spcAft>
                <a:spcPts val="0"/>
              </a:spcAft>
              <a:buNone/>
            </a:pPr>
            <a:endParaRPr lang="en-AU"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dirty="0"/>
              <a:t>5. </a:t>
            </a:r>
            <a:r>
              <a:rPr lang="en-AU" sz="1100" dirty="0">
                <a:solidFill>
                  <a:schemeClr val="lt1"/>
                </a:solidFill>
                <a:latin typeface="Barlow Light"/>
                <a:ea typeface="Barlow Light"/>
                <a:cs typeface="Barlow Light"/>
                <a:sym typeface="Barlow Light"/>
              </a:rPr>
              <a:t>Finalise Application, Testing and Bug Fixes, and End to End Run through of the Application </a:t>
            </a:r>
          </a:p>
          <a:p>
            <a:pPr marL="0" lvl="0" indent="0" algn="l" rtl="0">
              <a:spcBef>
                <a:spcPts val="0"/>
              </a:spcBef>
              <a:spcAft>
                <a:spcPts val="0"/>
              </a:spcAft>
              <a:buNone/>
            </a:pPr>
            <a:endParaRPr lang="en-AU"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dirty="0"/>
              <a:t>6. </a:t>
            </a:r>
            <a:r>
              <a:rPr lang="en-AU" sz="1100" dirty="0">
                <a:solidFill>
                  <a:schemeClr val="lt1"/>
                </a:solidFill>
                <a:latin typeface="Barlow Light"/>
                <a:ea typeface="Barlow Light"/>
                <a:cs typeface="Barlow Light"/>
                <a:sym typeface="Barlow Light"/>
              </a:rPr>
              <a:t>Application Pitch and Submission</a:t>
            </a:r>
          </a:p>
          <a:p>
            <a:pPr marL="0" lvl="0" indent="0" algn="l" rtl="0">
              <a:spcBef>
                <a:spcPts val="0"/>
              </a:spcBef>
              <a:spcAft>
                <a:spcPts val="0"/>
              </a:spcAft>
              <a:buNone/>
            </a:pPr>
            <a:endParaRPr lang="en-AU"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6327c7807a_0_3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6327c7807a_0_3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We had our individual tasks and as Team we resolved blockers and collaborated in passing the information or just small functionality that doesn’t interfere with their core code.</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Examples – Navigation or pages, Colour changes for completed workout, Storing settings and exercise information.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7075" y="0"/>
            <a:ext cx="4662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7EECE"/>
              </a:solidFill>
            </a:endParaRPr>
          </a:p>
        </p:txBody>
      </p:sp>
      <p:sp>
        <p:nvSpPr>
          <p:cNvPr id="10" name="Google Shape;10;p2"/>
          <p:cNvSpPr txBox="1">
            <a:spLocks noGrp="1"/>
          </p:cNvSpPr>
          <p:nvPr>
            <p:ph type="ctrTitle"/>
          </p:nvPr>
        </p:nvSpPr>
        <p:spPr>
          <a:xfrm>
            <a:off x="3162450" y="1545450"/>
            <a:ext cx="2819100" cy="2052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5200"/>
              <a:buNone/>
              <a:defRPr sz="5200" b="1">
                <a:latin typeface="Lexend Exa"/>
                <a:ea typeface="Lexend Exa"/>
                <a:cs typeface="Lexend Exa"/>
                <a:sym typeface="Lexend Exa"/>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a:off x="719300" y="4222500"/>
            <a:ext cx="3290100" cy="37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F3F3F3"/>
              </a:buClr>
              <a:buSzPts val="2800"/>
              <a:buNone/>
              <a:defRPr sz="1400"/>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BLANK_1_1_1_2_1">
    <p:bg>
      <p:bgPr>
        <a:solidFill>
          <a:schemeClr val="dk1"/>
        </a:solidFill>
        <a:effectLst/>
      </p:bgPr>
    </p:bg>
    <p:spTree>
      <p:nvGrpSpPr>
        <p:cNvPr id="1" name="Shape 87"/>
        <p:cNvGrpSpPr/>
        <p:nvPr/>
      </p:nvGrpSpPr>
      <p:grpSpPr>
        <a:xfrm>
          <a:off x="0" y="0"/>
          <a:ext cx="0" cy="0"/>
          <a:chOff x="0" y="0"/>
          <a:chExt cx="0" cy="0"/>
        </a:xfrm>
      </p:grpSpPr>
      <p:sp>
        <p:nvSpPr>
          <p:cNvPr id="88" name="Google Shape;88;p18"/>
          <p:cNvSpPr/>
          <p:nvPr/>
        </p:nvSpPr>
        <p:spPr>
          <a:xfrm>
            <a:off x="0" y="0"/>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txBox="1">
            <a:spLocks noGrp="1"/>
          </p:cNvSpPr>
          <p:nvPr>
            <p:ph type="subTitle" idx="1"/>
          </p:nvPr>
        </p:nvSpPr>
        <p:spPr>
          <a:xfrm>
            <a:off x="719300" y="3598050"/>
            <a:ext cx="3203100" cy="10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Josefin Slab"/>
              <a:buNone/>
              <a:defRPr sz="1400">
                <a:solidFill>
                  <a:schemeClr val="accent5"/>
                </a:solidFill>
              </a:defRPr>
            </a:lvl1pPr>
            <a:lvl2pPr lvl="1"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2pPr>
            <a:lvl3pPr lvl="2"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3pPr>
            <a:lvl4pPr lvl="3"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4pPr>
            <a:lvl5pPr lvl="4"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5pPr>
            <a:lvl6pPr lvl="5"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6pPr>
            <a:lvl7pPr lvl="6"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7pPr>
            <a:lvl8pPr lvl="7"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8pPr>
            <a:lvl9pPr lvl="8"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9pPr>
          </a:lstStyle>
          <a:p>
            <a:endParaRPr/>
          </a:p>
        </p:txBody>
      </p:sp>
      <p:sp>
        <p:nvSpPr>
          <p:cNvPr id="90" name="Google Shape;90;p18"/>
          <p:cNvSpPr txBox="1">
            <a:spLocks noGrp="1"/>
          </p:cNvSpPr>
          <p:nvPr>
            <p:ph type="ctrTitle"/>
          </p:nvPr>
        </p:nvSpPr>
        <p:spPr>
          <a:xfrm>
            <a:off x="2604800" y="1545450"/>
            <a:ext cx="3934500" cy="2052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5200"/>
              <a:buNone/>
              <a:defRPr sz="5200" b="1">
                <a:latin typeface="Lexend Exa"/>
                <a:ea typeface="Lexend Exa"/>
                <a:cs typeface="Lexend Exa"/>
                <a:sym typeface="Lexend Exa"/>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BLANK_1_1_1_2_1_1">
    <p:bg>
      <p:bgPr>
        <a:solidFill>
          <a:schemeClr val="dk1"/>
        </a:solidFill>
        <a:effectLst/>
      </p:bgPr>
    </p:bg>
    <p:spTree>
      <p:nvGrpSpPr>
        <p:cNvPr id="1" name="Shape 91"/>
        <p:cNvGrpSpPr/>
        <p:nvPr/>
      </p:nvGrpSpPr>
      <p:grpSpPr>
        <a:xfrm>
          <a:off x="0" y="0"/>
          <a:ext cx="0" cy="0"/>
          <a:chOff x="0" y="0"/>
          <a:chExt cx="0" cy="0"/>
        </a:xfrm>
      </p:grpSpPr>
      <p:sp>
        <p:nvSpPr>
          <p:cNvPr id="92" name="Google Shape;92;p19"/>
          <p:cNvSpPr/>
          <p:nvPr/>
        </p:nvSpPr>
        <p:spPr>
          <a:xfrm flipH="1">
            <a:off x="4572000" y="0"/>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9"/>
          <p:cNvSpPr txBox="1">
            <a:spLocks noGrp="1"/>
          </p:cNvSpPr>
          <p:nvPr>
            <p:ph type="subTitle" idx="1"/>
          </p:nvPr>
        </p:nvSpPr>
        <p:spPr>
          <a:xfrm flipH="1">
            <a:off x="5196700" y="3598050"/>
            <a:ext cx="3228000" cy="100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100"/>
              <a:buFont typeface="Josefin Slab"/>
              <a:buNone/>
              <a:defRPr sz="1400">
                <a:solidFill>
                  <a:schemeClr val="accent5"/>
                </a:solidFill>
              </a:defRPr>
            </a:lvl1pPr>
            <a:lvl2pPr lvl="1" algn="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2pPr>
            <a:lvl3pPr lvl="2" algn="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3pPr>
            <a:lvl4pPr lvl="3" algn="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4pPr>
            <a:lvl5pPr lvl="4" algn="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5pPr>
            <a:lvl6pPr lvl="5" algn="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6pPr>
            <a:lvl7pPr lvl="6" algn="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7pPr>
            <a:lvl8pPr lvl="7" algn="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8pPr>
            <a:lvl9pPr lvl="8" algn="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9pPr>
          </a:lstStyle>
          <a:p>
            <a:endParaRPr/>
          </a:p>
        </p:txBody>
      </p:sp>
      <p:sp>
        <p:nvSpPr>
          <p:cNvPr id="94" name="Google Shape;94;p19"/>
          <p:cNvSpPr txBox="1">
            <a:spLocks noGrp="1"/>
          </p:cNvSpPr>
          <p:nvPr>
            <p:ph type="ctrTitle"/>
          </p:nvPr>
        </p:nvSpPr>
        <p:spPr>
          <a:xfrm flipH="1">
            <a:off x="2604700" y="1545450"/>
            <a:ext cx="3934500" cy="205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5200"/>
              <a:buNone/>
              <a:defRPr sz="5200" b="1">
                <a:latin typeface="Lexend Exa"/>
                <a:ea typeface="Lexend Exa"/>
                <a:cs typeface="Lexend Exa"/>
                <a:sym typeface="Lexend Exa"/>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BLANK_1_1_1_1_1">
    <p:bg>
      <p:bgPr>
        <a:solidFill>
          <a:schemeClr val="dk1"/>
        </a:solidFill>
        <a:effectLst/>
      </p:bgPr>
    </p:bg>
    <p:spTree>
      <p:nvGrpSpPr>
        <p:cNvPr id="1" name="Shape 104"/>
        <p:cNvGrpSpPr/>
        <p:nvPr/>
      </p:nvGrpSpPr>
      <p:grpSpPr>
        <a:xfrm>
          <a:off x="0" y="0"/>
          <a:ext cx="0" cy="0"/>
          <a:chOff x="0" y="0"/>
          <a:chExt cx="0" cy="0"/>
        </a:xfrm>
      </p:grpSpPr>
      <p:sp>
        <p:nvSpPr>
          <p:cNvPr id="105" name="Google Shape;105;p21"/>
          <p:cNvSpPr/>
          <p:nvPr/>
        </p:nvSpPr>
        <p:spPr>
          <a:xfrm>
            <a:off x="125" y="2571750"/>
            <a:ext cx="9144000" cy="257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1"/>
          <p:cNvSpPr txBox="1">
            <a:spLocks noGrp="1"/>
          </p:cNvSpPr>
          <p:nvPr>
            <p:ph type="ctrTitle"/>
          </p:nvPr>
        </p:nvSpPr>
        <p:spPr>
          <a:xfrm>
            <a:off x="2593550" y="379350"/>
            <a:ext cx="39570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ITLE_1">
    <p:bg>
      <p:bgPr>
        <a:solidFill>
          <a:schemeClr val="dk1"/>
        </a:solidFill>
        <a:effectLst/>
      </p:bgPr>
    </p:bg>
    <p:spTree>
      <p:nvGrpSpPr>
        <p:cNvPr id="1" name="Shape 107"/>
        <p:cNvGrpSpPr/>
        <p:nvPr/>
      </p:nvGrpSpPr>
      <p:grpSpPr>
        <a:xfrm>
          <a:off x="0" y="0"/>
          <a:ext cx="0" cy="0"/>
          <a:chOff x="0" y="0"/>
          <a:chExt cx="0" cy="0"/>
        </a:xfrm>
      </p:grpSpPr>
      <p:sp>
        <p:nvSpPr>
          <p:cNvPr id="108" name="Google Shape;108;p22"/>
          <p:cNvSpPr/>
          <p:nvPr/>
        </p:nvSpPr>
        <p:spPr>
          <a:xfrm>
            <a:off x="-31500" y="0"/>
            <a:ext cx="4701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7EECE"/>
              </a:solidFill>
            </a:endParaRPr>
          </a:p>
        </p:txBody>
      </p:sp>
      <p:sp>
        <p:nvSpPr>
          <p:cNvPr id="109" name="Google Shape;109;p22"/>
          <p:cNvSpPr txBox="1"/>
          <p:nvPr/>
        </p:nvSpPr>
        <p:spPr>
          <a:xfrm>
            <a:off x="719300" y="3686000"/>
            <a:ext cx="3105600" cy="54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00">
                <a:solidFill>
                  <a:schemeClr val="dk1"/>
                </a:solidFill>
                <a:latin typeface="Barlow Light"/>
                <a:ea typeface="Barlow Light"/>
                <a:cs typeface="Barlow Light"/>
                <a:sym typeface="Barlow Light"/>
              </a:rPr>
              <a:t>CREDITS: This presentation template was created by </a:t>
            </a:r>
            <a:r>
              <a:rPr lang="en" sz="1000">
                <a:solidFill>
                  <a:schemeClr val="dk1"/>
                </a:solidFill>
                <a:uFill>
                  <a:noFill/>
                </a:uFill>
                <a:latin typeface="Barlow Light"/>
                <a:ea typeface="Barlow Light"/>
                <a:cs typeface="Barlow Light"/>
                <a:sym typeface="Barlow Light"/>
                <a:hlinkClick r:id="rId2"/>
              </a:rPr>
              <a:t>Slidesgo</a:t>
            </a:r>
            <a:r>
              <a:rPr lang="en" sz="1000">
                <a:solidFill>
                  <a:schemeClr val="dk1"/>
                </a:solidFill>
                <a:latin typeface="Barlow Light"/>
                <a:ea typeface="Barlow Light"/>
                <a:cs typeface="Barlow Light"/>
                <a:sym typeface="Barlow Light"/>
              </a:rPr>
              <a:t>, including icons by </a:t>
            </a:r>
            <a:r>
              <a:rPr lang="en" sz="1000">
                <a:solidFill>
                  <a:schemeClr val="dk1"/>
                </a:solidFill>
                <a:uFill>
                  <a:noFill/>
                </a:uFill>
                <a:latin typeface="Barlow Light"/>
                <a:ea typeface="Barlow Light"/>
                <a:cs typeface="Barlow Light"/>
                <a:sym typeface="Barlow Light"/>
                <a:hlinkClick r:id="rId3"/>
              </a:rPr>
              <a:t>Flaticon</a:t>
            </a:r>
            <a:r>
              <a:rPr lang="en" sz="1000">
                <a:solidFill>
                  <a:schemeClr val="dk1"/>
                </a:solidFill>
                <a:latin typeface="Barlow Light"/>
                <a:ea typeface="Barlow Light"/>
                <a:cs typeface="Barlow Light"/>
                <a:sym typeface="Barlow Light"/>
              </a:rPr>
              <a:t>, and infographics &amp; images by </a:t>
            </a:r>
            <a:r>
              <a:rPr lang="en" sz="1000">
                <a:solidFill>
                  <a:schemeClr val="dk1"/>
                </a:solidFill>
                <a:uFill>
                  <a:noFill/>
                </a:uFill>
                <a:latin typeface="Barlow Light"/>
                <a:ea typeface="Barlow Light"/>
                <a:cs typeface="Barlow Light"/>
                <a:sym typeface="Barlow Light"/>
                <a:hlinkClick r:id="rId4"/>
              </a:rPr>
              <a:t>Freepik</a:t>
            </a:r>
            <a:endParaRPr sz="1000">
              <a:solidFill>
                <a:schemeClr val="dk1"/>
              </a:solidFill>
              <a:latin typeface="Barlow Light"/>
              <a:ea typeface="Barlow Light"/>
              <a:cs typeface="Barlow Light"/>
              <a:sym typeface="Barlow Light"/>
            </a:endParaRPr>
          </a:p>
        </p:txBody>
      </p:sp>
      <p:sp>
        <p:nvSpPr>
          <p:cNvPr id="110" name="Google Shape;110;p22"/>
          <p:cNvSpPr txBox="1">
            <a:spLocks noGrp="1"/>
          </p:cNvSpPr>
          <p:nvPr>
            <p:ph type="ctrTitle"/>
          </p:nvPr>
        </p:nvSpPr>
        <p:spPr>
          <a:xfrm>
            <a:off x="2493850" y="1545450"/>
            <a:ext cx="4156200" cy="205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5200"/>
              <a:buNone/>
              <a:defRPr sz="5200" b="1">
                <a:solidFill>
                  <a:schemeClr val="dk1"/>
                </a:solidFill>
                <a:latin typeface="Lexend Exa"/>
                <a:ea typeface="Lexend Exa"/>
                <a:cs typeface="Lexend Exa"/>
                <a:sym typeface="Lexend Exa"/>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111" name="Google Shape;111;p22"/>
          <p:cNvSpPr txBox="1">
            <a:spLocks noGrp="1"/>
          </p:cNvSpPr>
          <p:nvPr>
            <p:ph type="subTitle" idx="1"/>
          </p:nvPr>
        </p:nvSpPr>
        <p:spPr>
          <a:xfrm>
            <a:off x="719300" y="544175"/>
            <a:ext cx="3290100" cy="137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5309">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TITLE_1_1">
    <p:bg>
      <p:bgPr>
        <a:solidFill>
          <a:schemeClr val="dk1"/>
        </a:solidFill>
        <a:effectLst/>
      </p:bgPr>
    </p:bg>
    <p:spTree>
      <p:nvGrpSpPr>
        <p:cNvPr id="1" name="Shape 112"/>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5309">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TITLE_1_1_1">
    <p:bg>
      <p:bgPr>
        <a:solidFill>
          <a:schemeClr val="lt1"/>
        </a:solidFill>
        <a:effectLst/>
      </p:bgPr>
    </p:bg>
    <p:spTree>
      <p:nvGrpSpPr>
        <p:cNvPr id="1" name="Shape 113"/>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5309">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sp>
        <p:nvSpPr>
          <p:cNvPr id="13" name="Google Shape;13;p3"/>
          <p:cNvSpPr/>
          <p:nvPr/>
        </p:nvSpPr>
        <p:spPr>
          <a:xfrm>
            <a:off x="7075" y="0"/>
            <a:ext cx="46626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7EECE"/>
              </a:solidFill>
            </a:endParaRPr>
          </a:p>
        </p:txBody>
      </p:sp>
      <p:sp>
        <p:nvSpPr>
          <p:cNvPr id="14" name="Google Shape;14;p3"/>
          <p:cNvSpPr txBox="1">
            <a:spLocks noGrp="1"/>
          </p:cNvSpPr>
          <p:nvPr>
            <p:ph type="ctrTitle"/>
          </p:nvPr>
        </p:nvSpPr>
        <p:spPr>
          <a:xfrm>
            <a:off x="2604800" y="1545450"/>
            <a:ext cx="3934500" cy="2052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5200"/>
              <a:buNone/>
              <a:defRPr sz="5200" b="1">
                <a:solidFill>
                  <a:schemeClr val="dk1"/>
                </a:solidFill>
                <a:latin typeface="Lexend Exa"/>
                <a:ea typeface="Lexend Exa"/>
                <a:cs typeface="Lexend Exa"/>
                <a:sym typeface="Lexend Exa"/>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15" name="Google Shape;15;p3"/>
          <p:cNvSpPr txBox="1">
            <a:spLocks noGrp="1"/>
          </p:cNvSpPr>
          <p:nvPr>
            <p:ph type="subTitle" idx="1"/>
          </p:nvPr>
        </p:nvSpPr>
        <p:spPr>
          <a:xfrm>
            <a:off x="719300" y="4222500"/>
            <a:ext cx="3290100" cy="37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sp>
        <p:nvSpPr>
          <p:cNvPr id="20" name="Google Shape;20;p5"/>
          <p:cNvSpPr/>
          <p:nvPr/>
        </p:nvSpPr>
        <p:spPr>
          <a:xfrm>
            <a:off x="4572000" y="0"/>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5"/>
          <p:cNvSpPr txBox="1">
            <a:spLocks noGrp="1"/>
          </p:cNvSpPr>
          <p:nvPr>
            <p:ph type="subTitle" idx="1"/>
          </p:nvPr>
        </p:nvSpPr>
        <p:spPr>
          <a:xfrm>
            <a:off x="5291250" y="3073325"/>
            <a:ext cx="3133500" cy="12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22" name="Google Shape;22;p5"/>
          <p:cNvSpPr txBox="1">
            <a:spLocks noGrp="1"/>
          </p:cNvSpPr>
          <p:nvPr>
            <p:ph type="subTitle" idx="2"/>
          </p:nvPr>
        </p:nvSpPr>
        <p:spPr>
          <a:xfrm>
            <a:off x="719275" y="3073325"/>
            <a:ext cx="3133500" cy="12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400"/>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23" name="Google Shape;23;p5"/>
          <p:cNvSpPr txBox="1">
            <a:spLocks noGrp="1"/>
          </p:cNvSpPr>
          <p:nvPr>
            <p:ph type="subTitle" idx="3"/>
          </p:nvPr>
        </p:nvSpPr>
        <p:spPr>
          <a:xfrm>
            <a:off x="5291250" y="2026425"/>
            <a:ext cx="3133500" cy="87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800"/>
              <a:buNone/>
              <a:defRPr sz="3600" b="1">
                <a:solidFill>
                  <a:schemeClr val="dk1"/>
                </a:solidFill>
                <a:latin typeface="Lexend Exa"/>
                <a:ea typeface="Lexend Exa"/>
                <a:cs typeface="Lexend Exa"/>
                <a:sym typeface="Lexend Exa"/>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24" name="Google Shape;24;p5"/>
          <p:cNvSpPr txBox="1">
            <a:spLocks noGrp="1"/>
          </p:cNvSpPr>
          <p:nvPr>
            <p:ph type="subTitle" idx="4"/>
          </p:nvPr>
        </p:nvSpPr>
        <p:spPr>
          <a:xfrm>
            <a:off x="719275" y="2026425"/>
            <a:ext cx="3133500" cy="87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3F3F3"/>
              </a:buClr>
              <a:buSzPts val="2800"/>
              <a:buNone/>
              <a:defRPr sz="3600" b="1">
                <a:latin typeface="Lexend Exa"/>
                <a:ea typeface="Lexend Exa"/>
                <a:cs typeface="Lexend Exa"/>
                <a:sym typeface="Lexend Exa"/>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ctrTitle"/>
          </p:nvPr>
        </p:nvSpPr>
        <p:spPr>
          <a:xfrm>
            <a:off x="2593550" y="379350"/>
            <a:ext cx="39570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7"/>
        <p:cNvGrpSpPr/>
        <p:nvPr/>
      </p:nvGrpSpPr>
      <p:grpSpPr>
        <a:xfrm>
          <a:off x="0" y="0"/>
          <a:ext cx="0" cy="0"/>
          <a:chOff x="0" y="0"/>
          <a:chExt cx="0" cy="0"/>
        </a:xfrm>
      </p:grpSpPr>
      <p:sp>
        <p:nvSpPr>
          <p:cNvPr id="28" name="Google Shape;28;p7"/>
          <p:cNvSpPr/>
          <p:nvPr/>
        </p:nvSpPr>
        <p:spPr>
          <a:xfrm>
            <a:off x="125" y="2571750"/>
            <a:ext cx="9144000" cy="257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7"/>
          <p:cNvSpPr txBox="1">
            <a:spLocks noGrp="1"/>
          </p:cNvSpPr>
          <p:nvPr>
            <p:ph type="subTitle" idx="1"/>
          </p:nvPr>
        </p:nvSpPr>
        <p:spPr>
          <a:xfrm>
            <a:off x="2420650" y="2767025"/>
            <a:ext cx="4302900" cy="176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100"/>
              <a:buNone/>
              <a:defRPr sz="1400">
                <a:solidFill>
                  <a:schemeClr val="dk1"/>
                </a:solidFill>
              </a:defRPr>
            </a:lvl1pPr>
            <a:lvl2pPr lvl="1" algn="r" rtl="0">
              <a:lnSpc>
                <a:spcPct val="100000"/>
              </a:lnSpc>
              <a:spcBef>
                <a:spcPts val="0"/>
              </a:spcBef>
              <a:spcAft>
                <a:spcPts val="0"/>
              </a:spcAft>
              <a:buClr>
                <a:srgbClr val="F3F3F3"/>
              </a:buClr>
              <a:buSzPts val="1100"/>
              <a:buNone/>
              <a:defRPr sz="1100">
                <a:solidFill>
                  <a:srgbClr val="F3F3F3"/>
                </a:solidFill>
              </a:defRPr>
            </a:lvl2pPr>
            <a:lvl3pPr lvl="2" algn="r" rtl="0">
              <a:lnSpc>
                <a:spcPct val="100000"/>
              </a:lnSpc>
              <a:spcBef>
                <a:spcPts val="0"/>
              </a:spcBef>
              <a:spcAft>
                <a:spcPts val="0"/>
              </a:spcAft>
              <a:buClr>
                <a:srgbClr val="F3F3F3"/>
              </a:buClr>
              <a:buSzPts val="1100"/>
              <a:buNone/>
              <a:defRPr sz="1100">
                <a:solidFill>
                  <a:srgbClr val="F3F3F3"/>
                </a:solidFill>
              </a:defRPr>
            </a:lvl3pPr>
            <a:lvl4pPr lvl="3" algn="r" rtl="0">
              <a:lnSpc>
                <a:spcPct val="100000"/>
              </a:lnSpc>
              <a:spcBef>
                <a:spcPts val="0"/>
              </a:spcBef>
              <a:spcAft>
                <a:spcPts val="0"/>
              </a:spcAft>
              <a:buClr>
                <a:srgbClr val="F3F3F3"/>
              </a:buClr>
              <a:buSzPts val="1100"/>
              <a:buNone/>
              <a:defRPr sz="1100">
                <a:solidFill>
                  <a:srgbClr val="F3F3F3"/>
                </a:solidFill>
              </a:defRPr>
            </a:lvl4pPr>
            <a:lvl5pPr lvl="4" algn="r" rtl="0">
              <a:lnSpc>
                <a:spcPct val="100000"/>
              </a:lnSpc>
              <a:spcBef>
                <a:spcPts val="0"/>
              </a:spcBef>
              <a:spcAft>
                <a:spcPts val="0"/>
              </a:spcAft>
              <a:buClr>
                <a:srgbClr val="F3F3F3"/>
              </a:buClr>
              <a:buSzPts val="1100"/>
              <a:buNone/>
              <a:defRPr sz="1100">
                <a:solidFill>
                  <a:srgbClr val="F3F3F3"/>
                </a:solidFill>
              </a:defRPr>
            </a:lvl5pPr>
            <a:lvl6pPr lvl="5" algn="r" rtl="0">
              <a:lnSpc>
                <a:spcPct val="100000"/>
              </a:lnSpc>
              <a:spcBef>
                <a:spcPts val="0"/>
              </a:spcBef>
              <a:spcAft>
                <a:spcPts val="0"/>
              </a:spcAft>
              <a:buClr>
                <a:srgbClr val="F3F3F3"/>
              </a:buClr>
              <a:buSzPts val="1100"/>
              <a:buNone/>
              <a:defRPr sz="1100">
                <a:solidFill>
                  <a:srgbClr val="F3F3F3"/>
                </a:solidFill>
              </a:defRPr>
            </a:lvl6pPr>
            <a:lvl7pPr lvl="6" algn="r" rtl="0">
              <a:lnSpc>
                <a:spcPct val="100000"/>
              </a:lnSpc>
              <a:spcBef>
                <a:spcPts val="0"/>
              </a:spcBef>
              <a:spcAft>
                <a:spcPts val="0"/>
              </a:spcAft>
              <a:buClr>
                <a:srgbClr val="F3F3F3"/>
              </a:buClr>
              <a:buSzPts val="1100"/>
              <a:buNone/>
              <a:defRPr sz="1100">
                <a:solidFill>
                  <a:srgbClr val="F3F3F3"/>
                </a:solidFill>
              </a:defRPr>
            </a:lvl7pPr>
            <a:lvl8pPr lvl="7" algn="r" rtl="0">
              <a:lnSpc>
                <a:spcPct val="100000"/>
              </a:lnSpc>
              <a:spcBef>
                <a:spcPts val="0"/>
              </a:spcBef>
              <a:spcAft>
                <a:spcPts val="0"/>
              </a:spcAft>
              <a:buClr>
                <a:srgbClr val="F3F3F3"/>
              </a:buClr>
              <a:buSzPts val="1100"/>
              <a:buNone/>
              <a:defRPr sz="1100">
                <a:solidFill>
                  <a:srgbClr val="F3F3F3"/>
                </a:solidFill>
              </a:defRPr>
            </a:lvl8pPr>
            <a:lvl9pPr lvl="8" algn="r" rtl="0">
              <a:lnSpc>
                <a:spcPct val="100000"/>
              </a:lnSpc>
              <a:spcBef>
                <a:spcPts val="0"/>
              </a:spcBef>
              <a:spcAft>
                <a:spcPts val="0"/>
              </a:spcAft>
              <a:buClr>
                <a:srgbClr val="F3F3F3"/>
              </a:buClr>
              <a:buSzPts val="1100"/>
              <a:buNone/>
              <a:defRPr sz="1100">
                <a:solidFill>
                  <a:srgbClr val="F3F3F3"/>
                </a:solidFill>
              </a:defRPr>
            </a:lvl9pPr>
          </a:lstStyle>
          <a:p>
            <a:endParaRPr/>
          </a:p>
        </p:txBody>
      </p:sp>
      <p:sp>
        <p:nvSpPr>
          <p:cNvPr id="30" name="Google Shape;30;p7"/>
          <p:cNvSpPr txBox="1">
            <a:spLocks noGrp="1"/>
          </p:cNvSpPr>
          <p:nvPr>
            <p:ph type="ctrTitle"/>
          </p:nvPr>
        </p:nvSpPr>
        <p:spPr>
          <a:xfrm>
            <a:off x="719300" y="1858257"/>
            <a:ext cx="7705500" cy="986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2400"/>
              <a:buNone/>
              <a:defRPr sz="5200" b="1"/>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33"/>
        <p:cNvGrpSpPr/>
        <p:nvPr/>
      </p:nvGrpSpPr>
      <p:grpSpPr>
        <a:xfrm>
          <a:off x="0" y="0"/>
          <a:ext cx="0" cy="0"/>
          <a:chOff x="0" y="0"/>
          <a:chExt cx="0" cy="0"/>
        </a:xfrm>
      </p:grpSpPr>
      <p:sp>
        <p:nvSpPr>
          <p:cNvPr id="34" name="Google Shape;34;p9"/>
          <p:cNvSpPr txBox="1">
            <a:spLocks noGrp="1"/>
          </p:cNvSpPr>
          <p:nvPr>
            <p:ph type="ctrTitle"/>
          </p:nvPr>
        </p:nvSpPr>
        <p:spPr>
          <a:xfrm flipH="1">
            <a:off x="2795875" y="1545450"/>
            <a:ext cx="5160000" cy="2052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5200"/>
              <a:buNone/>
              <a:defRPr sz="5200" b="1">
                <a:latin typeface="Lexend Exa"/>
                <a:ea typeface="Lexend Exa"/>
                <a:cs typeface="Lexend Exa"/>
                <a:sym typeface="Lexend Exa"/>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
        <p:nvSpPr>
          <p:cNvPr id="35" name="Google Shape;35;p9"/>
          <p:cNvSpPr/>
          <p:nvPr/>
        </p:nvSpPr>
        <p:spPr>
          <a:xfrm>
            <a:off x="7771675" y="0"/>
            <a:ext cx="13722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7EECE"/>
              </a:solidFill>
            </a:endParaRPr>
          </a:p>
        </p:txBody>
      </p:sp>
      <p:sp>
        <p:nvSpPr>
          <p:cNvPr id="36" name="Google Shape;36;p9"/>
          <p:cNvSpPr/>
          <p:nvPr/>
        </p:nvSpPr>
        <p:spPr>
          <a:xfrm>
            <a:off x="0" y="2571750"/>
            <a:ext cx="1372200" cy="257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7EEC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37"/>
        <p:cNvGrpSpPr/>
        <p:nvPr/>
      </p:nvGrpSpPr>
      <p:grpSpPr>
        <a:xfrm>
          <a:off x="0" y="0"/>
          <a:ext cx="0" cy="0"/>
          <a:chOff x="0" y="0"/>
          <a:chExt cx="0" cy="0"/>
        </a:xfrm>
      </p:grpSpPr>
      <p:sp>
        <p:nvSpPr>
          <p:cNvPr id="38" name="Google Shape;38;p10"/>
          <p:cNvSpPr txBox="1">
            <a:spLocks noGrp="1"/>
          </p:cNvSpPr>
          <p:nvPr>
            <p:ph type="ctrTitle"/>
          </p:nvPr>
        </p:nvSpPr>
        <p:spPr>
          <a:xfrm>
            <a:off x="2593550" y="379350"/>
            <a:ext cx="39570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
    <p:bg>
      <p:bgPr>
        <a:solidFill>
          <a:schemeClr val="lt1"/>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subTitle" idx="1"/>
          </p:nvPr>
        </p:nvSpPr>
        <p:spPr>
          <a:xfrm>
            <a:off x="1033225" y="2039800"/>
            <a:ext cx="2076300" cy="4455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1800"/>
              <a:buFont typeface="Josefin Sans"/>
              <a:buNone/>
              <a:defRPr sz="1400" b="1">
                <a:solidFill>
                  <a:schemeClr val="dk1"/>
                </a:solidFill>
                <a:latin typeface="Lexend Exa"/>
                <a:ea typeface="Lexend Exa"/>
                <a:cs typeface="Lexend Exa"/>
                <a:sym typeface="Lexend Exa"/>
              </a:defRPr>
            </a:lvl1pPr>
            <a:lvl2pPr lvl="1"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a:endParaRPr/>
          </a:p>
        </p:txBody>
      </p:sp>
      <p:sp>
        <p:nvSpPr>
          <p:cNvPr id="79" name="Google Shape;79;p17"/>
          <p:cNvSpPr txBox="1">
            <a:spLocks noGrp="1"/>
          </p:cNvSpPr>
          <p:nvPr>
            <p:ph type="subTitle" idx="2"/>
          </p:nvPr>
        </p:nvSpPr>
        <p:spPr>
          <a:xfrm>
            <a:off x="717900" y="2355153"/>
            <a:ext cx="2391600" cy="477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100"/>
              <a:buFont typeface="Josefin Slab"/>
              <a:buNone/>
              <a:defRPr sz="1200">
                <a:solidFill>
                  <a:schemeClr val="dk1"/>
                </a:solidFill>
              </a:defRPr>
            </a:lvl1pPr>
            <a:lvl2pPr lvl="1"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a:endParaRPr/>
          </a:p>
        </p:txBody>
      </p:sp>
      <p:sp>
        <p:nvSpPr>
          <p:cNvPr id="80" name="Google Shape;80;p17"/>
          <p:cNvSpPr txBox="1">
            <a:spLocks noGrp="1"/>
          </p:cNvSpPr>
          <p:nvPr>
            <p:ph type="subTitle" idx="3"/>
          </p:nvPr>
        </p:nvSpPr>
        <p:spPr>
          <a:xfrm>
            <a:off x="5396961" y="1397000"/>
            <a:ext cx="2076300" cy="44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Josefin Sans"/>
              <a:buNone/>
              <a:defRPr sz="1400" b="1">
                <a:solidFill>
                  <a:schemeClr val="dk1"/>
                </a:solidFill>
                <a:latin typeface="Lexend Exa"/>
                <a:ea typeface="Lexend Exa"/>
                <a:cs typeface="Lexend Exa"/>
                <a:sym typeface="Lexend Exa"/>
              </a:defRPr>
            </a:lvl1pPr>
            <a:lvl2pPr lvl="1"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a:endParaRPr/>
          </a:p>
        </p:txBody>
      </p:sp>
      <p:sp>
        <p:nvSpPr>
          <p:cNvPr id="81" name="Google Shape;81;p17"/>
          <p:cNvSpPr txBox="1">
            <a:spLocks noGrp="1"/>
          </p:cNvSpPr>
          <p:nvPr>
            <p:ph type="subTitle" idx="4"/>
          </p:nvPr>
        </p:nvSpPr>
        <p:spPr>
          <a:xfrm>
            <a:off x="5396961" y="1712350"/>
            <a:ext cx="2419800" cy="47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100"/>
              <a:buFont typeface="Josefin Slab"/>
              <a:buNone/>
              <a:defRPr sz="1200">
                <a:solidFill>
                  <a:schemeClr val="dk1"/>
                </a:solidFill>
              </a:defRPr>
            </a:lvl1pPr>
            <a:lvl2pPr lvl="1"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a:endParaRPr/>
          </a:p>
        </p:txBody>
      </p:sp>
      <p:sp>
        <p:nvSpPr>
          <p:cNvPr id="82" name="Google Shape;82;p17"/>
          <p:cNvSpPr txBox="1">
            <a:spLocks noGrp="1"/>
          </p:cNvSpPr>
          <p:nvPr>
            <p:ph type="subTitle" idx="5"/>
          </p:nvPr>
        </p:nvSpPr>
        <p:spPr>
          <a:xfrm>
            <a:off x="1627909" y="3277800"/>
            <a:ext cx="2076300" cy="4455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1800"/>
              <a:buFont typeface="Josefin Sans"/>
              <a:buNone/>
              <a:defRPr sz="1400" b="1">
                <a:solidFill>
                  <a:schemeClr val="dk1"/>
                </a:solidFill>
                <a:latin typeface="Lexend Exa"/>
                <a:ea typeface="Lexend Exa"/>
                <a:cs typeface="Lexend Exa"/>
                <a:sym typeface="Lexend Exa"/>
              </a:defRPr>
            </a:lvl1pPr>
            <a:lvl2pPr lvl="1"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a:endParaRPr/>
          </a:p>
        </p:txBody>
      </p:sp>
      <p:sp>
        <p:nvSpPr>
          <p:cNvPr id="83" name="Google Shape;83;p17"/>
          <p:cNvSpPr txBox="1">
            <a:spLocks noGrp="1"/>
          </p:cNvSpPr>
          <p:nvPr>
            <p:ph type="subTitle" idx="6"/>
          </p:nvPr>
        </p:nvSpPr>
        <p:spPr>
          <a:xfrm>
            <a:off x="1312588" y="3600850"/>
            <a:ext cx="2391600" cy="477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100"/>
              <a:buFont typeface="Josefin Slab"/>
              <a:buNone/>
              <a:defRPr sz="1200">
                <a:solidFill>
                  <a:schemeClr val="dk1"/>
                </a:solidFill>
              </a:defRPr>
            </a:lvl1pPr>
            <a:lvl2pPr lvl="1"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a:endParaRPr/>
          </a:p>
        </p:txBody>
      </p:sp>
      <p:sp>
        <p:nvSpPr>
          <p:cNvPr id="84" name="Google Shape;84;p17"/>
          <p:cNvSpPr txBox="1">
            <a:spLocks noGrp="1"/>
          </p:cNvSpPr>
          <p:nvPr>
            <p:ph type="subTitle" idx="7"/>
          </p:nvPr>
        </p:nvSpPr>
        <p:spPr>
          <a:xfrm>
            <a:off x="6033110" y="2647314"/>
            <a:ext cx="2076300" cy="44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Josefin Sans"/>
              <a:buNone/>
              <a:defRPr sz="1400" b="1">
                <a:solidFill>
                  <a:schemeClr val="dk1"/>
                </a:solidFill>
                <a:latin typeface="Lexend Exa"/>
                <a:ea typeface="Lexend Exa"/>
                <a:cs typeface="Lexend Exa"/>
                <a:sym typeface="Lexend Exa"/>
              </a:defRPr>
            </a:lvl1pPr>
            <a:lvl2pPr lvl="1"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a:endParaRPr/>
          </a:p>
        </p:txBody>
      </p:sp>
      <p:sp>
        <p:nvSpPr>
          <p:cNvPr id="85" name="Google Shape;85;p17"/>
          <p:cNvSpPr txBox="1">
            <a:spLocks noGrp="1"/>
          </p:cNvSpPr>
          <p:nvPr>
            <p:ph type="subTitle" idx="8"/>
          </p:nvPr>
        </p:nvSpPr>
        <p:spPr>
          <a:xfrm>
            <a:off x="6033109" y="2970364"/>
            <a:ext cx="2391600" cy="47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100"/>
              <a:buFont typeface="Josefin Slab"/>
              <a:buNone/>
              <a:defRPr sz="1200">
                <a:solidFill>
                  <a:schemeClr val="dk1"/>
                </a:solidFill>
              </a:defRPr>
            </a:lvl1pPr>
            <a:lvl2pPr lvl="1"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a:endParaRPr/>
          </a:p>
        </p:txBody>
      </p:sp>
      <p:sp>
        <p:nvSpPr>
          <p:cNvPr id="86" name="Google Shape;86;p17"/>
          <p:cNvSpPr txBox="1">
            <a:spLocks noGrp="1"/>
          </p:cNvSpPr>
          <p:nvPr>
            <p:ph type="ctrTitle"/>
          </p:nvPr>
        </p:nvSpPr>
        <p:spPr>
          <a:xfrm>
            <a:off x="2593550" y="379350"/>
            <a:ext cx="39570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Lexend Exa"/>
              <a:buNone/>
              <a:defRPr sz="2800" b="1">
                <a:solidFill>
                  <a:schemeClr val="lt1"/>
                </a:solidFill>
                <a:latin typeface="Lexend Exa"/>
                <a:ea typeface="Lexend Exa"/>
                <a:cs typeface="Lexend Exa"/>
                <a:sym typeface="Lexend Exa"/>
              </a:defRPr>
            </a:lvl1pPr>
            <a:lvl2pPr lvl="1" rtl="0">
              <a:spcBef>
                <a:spcPts val="0"/>
              </a:spcBef>
              <a:spcAft>
                <a:spcPts val="0"/>
              </a:spcAft>
              <a:buClr>
                <a:schemeClr val="lt1"/>
              </a:buClr>
              <a:buSzPts val="2800"/>
              <a:buFont typeface="Lexend Exa"/>
              <a:buNone/>
              <a:defRPr sz="2800">
                <a:solidFill>
                  <a:schemeClr val="lt1"/>
                </a:solidFill>
                <a:latin typeface="Lexend Exa"/>
                <a:ea typeface="Lexend Exa"/>
                <a:cs typeface="Lexend Exa"/>
                <a:sym typeface="Lexend Exa"/>
              </a:defRPr>
            </a:lvl2pPr>
            <a:lvl3pPr lvl="2" rtl="0">
              <a:spcBef>
                <a:spcPts val="0"/>
              </a:spcBef>
              <a:spcAft>
                <a:spcPts val="0"/>
              </a:spcAft>
              <a:buClr>
                <a:schemeClr val="lt1"/>
              </a:buClr>
              <a:buSzPts val="2800"/>
              <a:buFont typeface="Lexend Exa"/>
              <a:buNone/>
              <a:defRPr sz="2800">
                <a:solidFill>
                  <a:schemeClr val="lt1"/>
                </a:solidFill>
                <a:latin typeface="Lexend Exa"/>
                <a:ea typeface="Lexend Exa"/>
                <a:cs typeface="Lexend Exa"/>
                <a:sym typeface="Lexend Exa"/>
              </a:defRPr>
            </a:lvl3pPr>
            <a:lvl4pPr lvl="3" rtl="0">
              <a:spcBef>
                <a:spcPts val="0"/>
              </a:spcBef>
              <a:spcAft>
                <a:spcPts val="0"/>
              </a:spcAft>
              <a:buClr>
                <a:schemeClr val="lt1"/>
              </a:buClr>
              <a:buSzPts val="2800"/>
              <a:buFont typeface="Lexend Exa"/>
              <a:buNone/>
              <a:defRPr sz="2800">
                <a:solidFill>
                  <a:schemeClr val="lt1"/>
                </a:solidFill>
                <a:latin typeface="Lexend Exa"/>
                <a:ea typeface="Lexend Exa"/>
                <a:cs typeface="Lexend Exa"/>
                <a:sym typeface="Lexend Exa"/>
              </a:defRPr>
            </a:lvl4pPr>
            <a:lvl5pPr lvl="4" rtl="0">
              <a:spcBef>
                <a:spcPts val="0"/>
              </a:spcBef>
              <a:spcAft>
                <a:spcPts val="0"/>
              </a:spcAft>
              <a:buClr>
                <a:schemeClr val="lt1"/>
              </a:buClr>
              <a:buSzPts val="2800"/>
              <a:buFont typeface="Lexend Exa"/>
              <a:buNone/>
              <a:defRPr sz="2800">
                <a:solidFill>
                  <a:schemeClr val="lt1"/>
                </a:solidFill>
                <a:latin typeface="Lexend Exa"/>
                <a:ea typeface="Lexend Exa"/>
                <a:cs typeface="Lexend Exa"/>
                <a:sym typeface="Lexend Exa"/>
              </a:defRPr>
            </a:lvl5pPr>
            <a:lvl6pPr lvl="5" rtl="0">
              <a:spcBef>
                <a:spcPts val="0"/>
              </a:spcBef>
              <a:spcAft>
                <a:spcPts val="0"/>
              </a:spcAft>
              <a:buClr>
                <a:schemeClr val="lt1"/>
              </a:buClr>
              <a:buSzPts val="2800"/>
              <a:buFont typeface="Lexend Exa"/>
              <a:buNone/>
              <a:defRPr sz="2800">
                <a:solidFill>
                  <a:schemeClr val="lt1"/>
                </a:solidFill>
                <a:latin typeface="Lexend Exa"/>
                <a:ea typeface="Lexend Exa"/>
                <a:cs typeface="Lexend Exa"/>
                <a:sym typeface="Lexend Exa"/>
              </a:defRPr>
            </a:lvl6pPr>
            <a:lvl7pPr lvl="6" rtl="0">
              <a:spcBef>
                <a:spcPts val="0"/>
              </a:spcBef>
              <a:spcAft>
                <a:spcPts val="0"/>
              </a:spcAft>
              <a:buClr>
                <a:schemeClr val="lt1"/>
              </a:buClr>
              <a:buSzPts val="2800"/>
              <a:buFont typeface="Lexend Exa"/>
              <a:buNone/>
              <a:defRPr sz="2800">
                <a:solidFill>
                  <a:schemeClr val="lt1"/>
                </a:solidFill>
                <a:latin typeface="Lexend Exa"/>
                <a:ea typeface="Lexend Exa"/>
                <a:cs typeface="Lexend Exa"/>
                <a:sym typeface="Lexend Exa"/>
              </a:defRPr>
            </a:lvl7pPr>
            <a:lvl8pPr lvl="7" rtl="0">
              <a:spcBef>
                <a:spcPts val="0"/>
              </a:spcBef>
              <a:spcAft>
                <a:spcPts val="0"/>
              </a:spcAft>
              <a:buClr>
                <a:schemeClr val="lt1"/>
              </a:buClr>
              <a:buSzPts val="2800"/>
              <a:buFont typeface="Lexend Exa"/>
              <a:buNone/>
              <a:defRPr sz="2800">
                <a:solidFill>
                  <a:schemeClr val="lt1"/>
                </a:solidFill>
                <a:latin typeface="Lexend Exa"/>
                <a:ea typeface="Lexend Exa"/>
                <a:cs typeface="Lexend Exa"/>
                <a:sym typeface="Lexend Exa"/>
              </a:defRPr>
            </a:lvl8pPr>
            <a:lvl9pPr lvl="8" rtl="0">
              <a:spcBef>
                <a:spcPts val="0"/>
              </a:spcBef>
              <a:spcAft>
                <a:spcPts val="0"/>
              </a:spcAft>
              <a:buClr>
                <a:schemeClr val="lt1"/>
              </a:buClr>
              <a:buSzPts val="2800"/>
              <a:buFont typeface="Lexend Exa"/>
              <a:buNone/>
              <a:defRPr sz="2800">
                <a:solidFill>
                  <a:schemeClr val="lt1"/>
                </a:solidFill>
                <a:latin typeface="Lexend Exa"/>
                <a:ea typeface="Lexend Exa"/>
                <a:cs typeface="Lexend Exa"/>
                <a:sym typeface="Lexend Ex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1"/>
              </a:buClr>
              <a:buSzPts val="1800"/>
              <a:buFont typeface="Barlow Light"/>
              <a:buChar char="●"/>
              <a:defRPr sz="1800">
                <a:solidFill>
                  <a:schemeClr val="lt1"/>
                </a:solidFill>
                <a:latin typeface="Barlow Light"/>
                <a:ea typeface="Barlow Light"/>
                <a:cs typeface="Barlow Light"/>
                <a:sym typeface="Barlow Light"/>
              </a:defRPr>
            </a:lvl1pPr>
            <a:lvl2pPr marL="914400" lvl="1" indent="-317500" rtl="0">
              <a:lnSpc>
                <a:spcPct val="115000"/>
              </a:lnSpc>
              <a:spcBef>
                <a:spcPts val="1600"/>
              </a:spcBef>
              <a:spcAft>
                <a:spcPts val="0"/>
              </a:spcAft>
              <a:buClr>
                <a:schemeClr val="lt1"/>
              </a:buClr>
              <a:buSzPts val="1400"/>
              <a:buFont typeface="Barlow Light"/>
              <a:buChar char="○"/>
              <a:defRPr>
                <a:solidFill>
                  <a:schemeClr val="lt1"/>
                </a:solidFill>
                <a:latin typeface="Barlow Light"/>
                <a:ea typeface="Barlow Light"/>
                <a:cs typeface="Barlow Light"/>
                <a:sym typeface="Barlow Light"/>
              </a:defRPr>
            </a:lvl2pPr>
            <a:lvl3pPr marL="1371600" lvl="2" indent="-317500" rtl="0">
              <a:lnSpc>
                <a:spcPct val="115000"/>
              </a:lnSpc>
              <a:spcBef>
                <a:spcPts val="1600"/>
              </a:spcBef>
              <a:spcAft>
                <a:spcPts val="0"/>
              </a:spcAft>
              <a:buClr>
                <a:schemeClr val="lt1"/>
              </a:buClr>
              <a:buSzPts val="1400"/>
              <a:buFont typeface="Barlow Light"/>
              <a:buChar char="■"/>
              <a:defRPr>
                <a:solidFill>
                  <a:schemeClr val="lt1"/>
                </a:solidFill>
                <a:latin typeface="Barlow Light"/>
                <a:ea typeface="Barlow Light"/>
                <a:cs typeface="Barlow Light"/>
                <a:sym typeface="Barlow Light"/>
              </a:defRPr>
            </a:lvl3pPr>
            <a:lvl4pPr marL="1828800" lvl="3" indent="-317500" rtl="0">
              <a:lnSpc>
                <a:spcPct val="115000"/>
              </a:lnSpc>
              <a:spcBef>
                <a:spcPts val="1600"/>
              </a:spcBef>
              <a:spcAft>
                <a:spcPts val="0"/>
              </a:spcAft>
              <a:buClr>
                <a:schemeClr val="lt1"/>
              </a:buClr>
              <a:buSzPts val="1400"/>
              <a:buFont typeface="Barlow Light"/>
              <a:buChar char="●"/>
              <a:defRPr>
                <a:solidFill>
                  <a:schemeClr val="lt1"/>
                </a:solidFill>
                <a:latin typeface="Barlow Light"/>
                <a:ea typeface="Barlow Light"/>
                <a:cs typeface="Barlow Light"/>
                <a:sym typeface="Barlow Light"/>
              </a:defRPr>
            </a:lvl4pPr>
            <a:lvl5pPr marL="2286000" lvl="4" indent="-317500" rtl="0">
              <a:lnSpc>
                <a:spcPct val="115000"/>
              </a:lnSpc>
              <a:spcBef>
                <a:spcPts val="1600"/>
              </a:spcBef>
              <a:spcAft>
                <a:spcPts val="0"/>
              </a:spcAft>
              <a:buClr>
                <a:schemeClr val="lt1"/>
              </a:buClr>
              <a:buSzPts val="1400"/>
              <a:buFont typeface="Barlow Light"/>
              <a:buChar char="○"/>
              <a:defRPr>
                <a:solidFill>
                  <a:schemeClr val="lt1"/>
                </a:solidFill>
                <a:latin typeface="Barlow Light"/>
                <a:ea typeface="Barlow Light"/>
                <a:cs typeface="Barlow Light"/>
                <a:sym typeface="Barlow Light"/>
              </a:defRPr>
            </a:lvl5pPr>
            <a:lvl6pPr marL="2743200" lvl="5" indent="-317500" rtl="0">
              <a:lnSpc>
                <a:spcPct val="115000"/>
              </a:lnSpc>
              <a:spcBef>
                <a:spcPts val="1600"/>
              </a:spcBef>
              <a:spcAft>
                <a:spcPts val="0"/>
              </a:spcAft>
              <a:buClr>
                <a:schemeClr val="lt1"/>
              </a:buClr>
              <a:buSzPts val="1400"/>
              <a:buFont typeface="Barlow Light"/>
              <a:buChar char="■"/>
              <a:defRPr>
                <a:solidFill>
                  <a:schemeClr val="lt1"/>
                </a:solidFill>
                <a:latin typeface="Barlow Light"/>
                <a:ea typeface="Barlow Light"/>
                <a:cs typeface="Barlow Light"/>
                <a:sym typeface="Barlow Light"/>
              </a:defRPr>
            </a:lvl6pPr>
            <a:lvl7pPr marL="3200400" lvl="6" indent="-317500" rtl="0">
              <a:lnSpc>
                <a:spcPct val="115000"/>
              </a:lnSpc>
              <a:spcBef>
                <a:spcPts val="1600"/>
              </a:spcBef>
              <a:spcAft>
                <a:spcPts val="0"/>
              </a:spcAft>
              <a:buClr>
                <a:schemeClr val="lt1"/>
              </a:buClr>
              <a:buSzPts val="1400"/>
              <a:buFont typeface="Barlow Light"/>
              <a:buChar char="●"/>
              <a:defRPr>
                <a:solidFill>
                  <a:schemeClr val="lt1"/>
                </a:solidFill>
                <a:latin typeface="Barlow Light"/>
                <a:ea typeface="Barlow Light"/>
                <a:cs typeface="Barlow Light"/>
                <a:sym typeface="Barlow Light"/>
              </a:defRPr>
            </a:lvl7pPr>
            <a:lvl8pPr marL="3657600" lvl="7" indent="-317500" rtl="0">
              <a:lnSpc>
                <a:spcPct val="115000"/>
              </a:lnSpc>
              <a:spcBef>
                <a:spcPts val="1600"/>
              </a:spcBef>
              <a:spcAft>
                <a:spcPts val="0"/>
              </a:spcAft>
              <a:buClr>
                <a:schemeClr val="lt1"/>
              </a:buClr>
              <a:buSzPts val="1400"/>
              <a:buFont typeface="Barlow Light"/>
              <a:buChar char="○"/>
              <a:defRPr>
                <a:solidFill>
                  <a:schemeClr val="lt1"/>
                </a:solidFill>
                <a:latin typeface="Barlow Light"/>
                <a:ea typeface="Barlow Light"/>
                <a:cs typeface="Barlow Light"/>
                <a:sym typeface="Barlow Light"/>
              </a:defRPr>
            </a:lvl8pPr>
            <a:lvl9pPr marL="4114800" lvl="8" indent="-317500" rtl="0">
              <a:lnSpc>
                <a:spcPct val="115000"/>
              </a:lnSpc>
              <a:spcBef>
                <a:spcPts val="1600"/>
              </a:spcBef>
              <a:spcAft>
                <a:spcPts val="1600"/>
              </a:spcAft>
              <a:buClr>
                <a:schemeClr val="lt1"/>
              </a:buClr>
              <a:buSzPts val="1400"/>
              <a:buFont typeface="Barlow Light"/>
              <a:buChar char="■"/>
              <a:defRPr>
                <a:solidFill>
                  <a:schemeClr val="lt1"/>
                </a:solidFill>
                <a:latin typeface="Barlow Light"/>
                <a:ea typeface="Barlow Light"/>
                <a:cs typeface="Barlow Light"/>
                <a:sym typeface="Barlow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8" r:id="rId8"/>
    <p:sldLayoutId id="2147483663" r:id="rId9"/>
    <p:sldLayoutId id="2147483664" r:id="rId10"/>
    <p:sldLayoutId id="2147483665" r:id="rId11"/>
    <p:sldLayoutId id="2147483667" r:id="rId12"/>
    <p:sldLayoutId id="2147483668" r:id="rId13"/>
    <p:sldLayoutId id="2147483669" r:id="rId14"/>
    <p:sldLayoutId id="214748367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1"/>
        <p:cNvGrpSpPr/>
        <p:nvPr/>
      </p:nvGrpSpPr>
      <p:grpSpPr>
        <a:xfrm>
          <a:off x="0" y="0"/>
          <a:ext cx="0" cy="0"/>
          <a:chOff x="0" y="0"/>
          <a:chExt cx="0" cy="0"/>
        </a:xfrm>
      </p:grpSpPr>
      <p:sp>
        <p:nvSpPr>
          <p:cNvPr id="124" name="Google Shape;124;p27"/>
          <p:cNvSpPr txBox="1">
            <a:spLocks noGrp="1"/>
          </p:cNvSpPr>
          <p:nvPr>
            <p:ph type="ctrTitle"/>
          </p:nvPr>
        </p:nvSpPr>
        <p:spPr>
          <a:xfrm>
            <a:off x="2836718" y="1341079"/>
            <a:ext cx="3366655" cy="205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 Ne</a:t>
            </a:r>
            <a:r>
              <a:rPr lang="en" dirty="0">
                <a:solidFill>
                  <a:schemeClr val="tx1"/>
                </a:solidFill>
              </a:rPr>
              <a:t>ed</a:t>
            </a:r>
            <a:r>
              <a:rPr lang="en" dirty="0"/>
              <a:t> a &lt;/ </a:t>
            </a:r>
            <a:r>
              <a:rPr lang="en" dirty="0">
                <a:solidFill>
                  <a:schemeClr val="tx1"/>
                </a:solidFill>
              </a:rPr>
              <a:t>br&gt; </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635E64-D4B5-4F54-83BD-C86C06A27632}"/>
              </a:ext>
            </a:extLst>
          </p:cNvPr>
          <p:cNvSpPr>
            <a:spLocks noGrp="1"/>
          </p:cNvSpPr>
          <p:nvPr>
            <p:ph type="ctrTitle"/>
          </p:nvPr>
        </p:nvSpPr>
        <p:spPr>
          <a:xfrm>
            <a:off x="2673633" y="79264"/>
            <a:ext cx="4721250" cy="519620"/>
          </a:xfrm>
        </p:spPr>
        <p:txBody>
          <a:bodyPr/>
          <a:lstStyle/>
          <a:p>
            <a:r>
              <a:rPr lang="en-AU" sz="2400" dirty="0"/>
              <a:t>Challenges</a:t>
            </a:r>
          </a:p>
        </p:txBody>
      </p:sp>
      <p:sp>
        <p:nvSpPr>
          <p:cNvPr id="12" name="Google Shape;144;p29">
            <a:extLst>
              <a:ext uri="{FF2B5EF4-FFF2-40B4-BE49-F238E27FC236}">
                <a16:creationId xmlns:a16="http://schemas.microsoft.com/office/drawing/2014/main" id="{16E181D9-A92F-4C82-B51A-366CC9FD89BA}"/>
              </a:ext>
            </a:extLst>
          </p:cNvPr>
          <p:cNvSpPr txBox="1">
            <a:spLocks/>
          </p:cNvSpPr>
          <p:nvPr/>
        </p:nvSpPr>
        <p:spPr>
          <a:xfrm>
            <a:off x="2472429" y="792258"/>
            <a:ext cx="1585200" cy="70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dirty="0">
                <a:solidFill>
                  <a:schemeClr val="bg1"/>
                </a:solidFill>
              </a:rPr>
              <a:t>API documentation quality was very poor, and incorrect Key was provided</a:t>
            </a:r>
          </a:p>
        </p:txBody>
      </p:sp>
      <p:sp>
        <p:nvSpPr>
          <p:cNvPr id="14" name="Google Shape;146;p29">
            <a:extLst>
              <a:ext uri="{FF2B5EF4-FFF2-40B4-BE49-F238E27FC236}">
                <a16:creationId xmlns:a16="http://schemas.microsoft.com/office/drawing/2014/main" id="{292A23BE-47E9-40AC-BEBC-3AD47C3AB0DE}"/>
              </a:ext>
            </a:extLst>
          </p:cNvPr>
          <p:cNvSpPr txBox="1">
            <a:spLocks/>
          </p:cNvSpPr>
          <p:nvPr/>
        </p:nvSpPr>
        <p:spPr>
          <a:xfrm>
            <a:off x="4602444" y="796736"/>
            <a:ext cx="1585200" cy="70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dirty="0">
                <a:solidFill>
                  <a:schemeClr val="bg1"/>
                </a:solidFill>
              </a:rPr>
              <a:t>Learning new CSS framework and how to implement them </a:t>
            </a:r>
          </a:p>
        </p:txBody>
      </p:sp>
      <p:sp>
        <p:nvSpPr>
          <p:cNvPr id="16" name="Google Shape;148;p29">
            <a:extLst>
              <a:ext uri="{FF2B5EF4-FFF2-40B4-BE49-F238E27FC236}">
                <a16:creationId xmlns:a16="http://schemas.microsoft.com/office/drawing/2014/main" id="{14DB1C9A-7AD4-4E25-B7A0-DD2F031D5B76}"/>
              </a:ext>
            </a:extLst>
          </p:cNvPr>
          <p:cNvSpPr txBox="1">
            <a:spLocks/>
          </p:cNvSpPr>
          <p:nvPr/>
        </p:nvSpPr>
        <p:spPr>
          <a:xfrm>
            <a:off x="6799469" y="804674"/>
            <a:ext cx="1585200" cy="70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dirty="0">
                <a:solidFill>
                  <a:schemeClr val="bg1"/>
                </a:solidFill>
              </a:rPr>
              <a:t>First experience at collaborating with each other on GitHub</a:t>
            </a:r>
          </a:p>
        </p:txBody>
      </p:sp>
      <p:sp>
        <p:nvSpPr>
          <p:cNvPr id="19" name="Google Shape;151;p29">
            <a:extLst>
              <a:ext uri="{FF2B5EF4-FFF2-40B4-BE49-F238E27FC236}">
                <a16:creationId xmlns:a16="http://schemas.microsoft.com/office/drawing/2014/main" id="{7E79DF6C-E3DD-48AF-A298-FE28AB72C969}"/>
              </a:ext>
            </a:extLst>
          </p:cNvPr>
          <p:cNvSpPr/>
          <p:nvPr/>
        </p:nvSpPr>
        <p:spPr>
          <a:xfrm>
            <a:off x="2209644" y="886721"/>
            <a:ext cx="262800" cy="2628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0" name="Google Shape;152;p29">
            <a:extLst>
              <a:ext uri="{FF2B5EF4-FFF2-40B4-BE49-F238E27FC236}">
                <a16:creationId xmlns:a16="http://schemas.microsoft.com/office/drawing/2014/main" id="{32D6496C-02BE-4E3E-9F55-B24C96CA080F}"/>
              </a:ext>
            </a:extLst>
          </p:cNvPr>
          <p:cNvSpPr/>
          <p:nvPr/>
        </p:nvSpPr>
        <p:spPr>
          <a:xfrm>
            <a:off x="4343344" y="880158"/>
            <a:ext cx="262800" cy="2628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1" name="Google Shape;153;p29">
            <a:extLst>
              <a:ext uri="{FF2B5EF4-FFF2-40B4-BE49-F238E27FC236}">
                <a16:creationId xmlns:a16="http://schemas.microsoft.com/office/drawing/2014/main" id="{27C68457-CE0C-4C26-8022-1340FEFF1D7D}"/>
              </a:ext>
            </a:extLst>
          </p:cNvPr>
          <p:cNvSpPr/>
          <p:nvPr/>
        </p:nvSpPr>
        <p:spPr>
          <a:xfrm>
            <a:off x="6540369" y="880158"/>
            <a:ext cx="262800" cy="2628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pic>
        <p:nvPicPr>
          <p:cNvPr id="23" name="Google Shape;154;p29">
            <a:extLst>
              <a:ext uri="{FF2B5EF4-FFF2-40B4-BE49-F238E27FC236}">
                <a16:creationId xmlns:a16="http://schemas.microsoft.com/office/drawing/2014/main" id="{E6562FD7-3ACC-42DA-B3BF-AC2FD68BBD4E}"/>
              </a:ext>
            </a:extLst>
          </p:cNvPr>
          <p:cNvPicPr preferRelativeResize="0"/>
          <p:nvPr/>
        </p:nvPicPr>
        <p:blipFill rotWithShape="1">
          <a:blip r:embed="rId3">
            <a:alphaModFix/>
          </a:blip>
          <a:srcRect l="15419" r="70526"/>
          <a:stretch/>
        </p:blipFill>
        <p:spPr>
          <a:xfrm flipH="1">
            <a:off x="0" y="0"/>
            <a:ext cx="1084349" cy="5143500"/>
          </a:xfrm>
          <a:prstGeom prst="rect">
            <a:avLst/>
          </a:prstGeom>
          <a:noFill/>
          <a:ln>
            <a:noFill/>
          </a:ln>
        </p:spPr>
      </p:pic>
      <p:sp>
        <p:nvSpPr>
          <p:cNvPr id="28" name="Title 2">
            <a:extLst>
              <a:ext uri="{FF2B5EF4-FFF2-40B4-BE49-F238E27FC236}">
                <a16:creationId xmlns:a16="http://schemas.microsoft.com/office/drawing/2014/main" id="{613189BC-6DCE-4168-A0BF-5CDE8E750093}"/>
              </a:ext>
            </a:extLst>
          </p:cNvPr>
          <p:cNvSpPr txBox="1">
            <a:spLocks/>
          </p:cNvSpPr>
          <p:nvPr/>
        </p:nvSpPr>
        <p:spPr>
          <a:xfrm>
            <a:off x="2728150" y="2570589"/>
            <a:ext cx="4721250" cy="5196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2400"/>
              <a:buFont typeface="Lexend Exa"/>
              <a:buNone/>
              <a:defRPr sz="5200" b="1" i="0" u="none" strike="noStrike" cap="none">
                <a:solidFill>
                  <a:schemeClr val="lt1"/>
                </a:solidFill>
                <a:latin typeface="Lexend Exa"/>
                <a:ea typeface="Lexend Exa"/>
                <a:cs typeface="Lexend Exa"/>
                <a:sym typeface="Lexend Exa"/>
              </a:defRPr>
            </a:lvl1pPr>
            <a:lvl2pPr marR="0" lvl="1" algn="l" rtl="0">
              <a:lnSpc>
                <a:spcPct val="100000"/>
              </a:lnSpc>
              <a:spcBef>
                <a:spcPts val="0"/>
              </a:spcBef>
              <a:spcAft>
                <a:spcPts val="0"/>
              </a:spcAft>
              <a:buClr>
                <a:srgbClr val="F3F3F3"/>
              </a:buClr>
              <a:buSzPts val="2400"/>
              <a:buFont typeface="Lexend Exa"/>
              <a:buNone/>
              <a:defRPr sz="2400" b="0" i="0" u="none" strike="noStrike" cap="none">
                <a:solidFill>
                  <a:srgbClr val="F3F3F3"/>
                </a:solidFill>
                <a:latin typeface="Lexend Exa"/>
                <a:ea typeface="Lexend Exa"/>
                <a:cs typeface="Lexend Exa"/>
                <a:sym typeface="Lexend Exa"/>
              </a:defRPr>
            </a:lvl2pPr>
            <a:lvl3pPr marR="0" lvl="2" algn="l" rtl="0">
              <a:lnSpc>
                <a:spcPct val="100000"/>
              </a:lnSpc>
              <a:spcBef>
                <a:spcPts val="0"/>
              </a:spcBef>
              <a:spcAft>
                <a:spcPts val="0"/>
              </a:spcAft>
              <a:buClr>
                <a:srgbClr val="F3F3F3"/>
              </a:buClr>
              <a:buSzPts val="2400"/>
              <a:buFont typeface="Lexend Exa"/>
              <a:buNone/>
              <a:defRPr sz="2400" b="0" i="0" u="none" strike="noStrike" cap="none">
                <a:solidFill>
                  <a:srgbClr val="F3F3F3"/>
                </a:solidFill>
                <a:latin typeface="Lexend Exa"/>
                <a:ea typeface="Lexend Exa"/>
                <a:cs typeface="Lexend Exa"/>
                <a:sym typeface="Lexend Exa"/>
              </a:defRPr>
            </a:lvl3pPr>
            <a:lvl4pPr marR="0" lvl="3" algn="l" rtl="0">
              <a:lnSpc>
                <a:spcPct val="100000"/>
              </a:lnSpc>
              <a:spcBef>
                <a:spcPts val="0"/>
              </a:spcBef>
              <a:spcAft>
                <a:spcPts val="0"/>
              </a:spcAft>
              <a:buClr>
                <a:srgbClr val="F3F3F3"/>
              </a:buClr>
              <a:buSzPts val="2400"/>
              <a:buFont typeface="Lexend Exa"/>
              <a:buNone/>
              <a:defRPr sz="2400" b="0" i="0" u="none" strike="noStrike" cap="none">
                <a:solidFill>
                  <a:srgbClr val="F3F3F3"/>
                </a:solidFill>
                <a:latin typeface="Lexend Exa"/>
                <a:ea typeface="Lexend Exa"/>
                <a:cs typeface="Lexend Exa"/>
                <a:sym typeface="Lexend Exa"/>
              </a:defRPr>
            </a:lvl4pPr>
            <a:lvl5pPr marR="0" lvl="4" algn="l" rtl="0">
              <a:lnSpc>
                <a:spcPct val="100000"/>
              </a:lnSpc>
              <a:spcBef>
                <a:spcPts val="0"/>
              </a:spcBef>
              <a:spcAft>
                <a:spcPts val="0"/>
              </a:spcAft>
              <a:buClr>
                <a:srgbClr val="F3F3F3"/>
              </a:buClr>
              <a:buSzPts val="2400"/>
              <a:buFont typeface="Lexend Exa"/>
              <a:buNone/>
              <a:defRPr sz="2400" b="0" i="0" u="none" strike="noStrike" cap="none">
                <a:solidFill>
                  <a:srgbClr val="F3F3F3"/>
                </a:solidFill>
                <a:latin typeface="Lexend Exa"/>
                <a:ea typeface="Lexend Exa"/>
                <a:cs typeface="Lexend Exa"/>
                <a:sym typeface="Lexend Exa"/>
              </a:defRPr>
            </a:lvl5pPr>
            <a:lvl6pPr marR="0" lvl="5" algn="l" rtl="0">
              <a:lnSpc>
                <a:spcPct val="100000"/>
              </a:lnSpc>
              <a:spcBef>
                <a:spcPts val="0"/>
              </a:spcBef>
              <a:spcAft>
                <a:spcPts val="0"/>
              </a:spcAft>
              <a:buClr>
                <a:srgbClr val="F3F3F3"/>
              </a:buClr>
              <a:buSzPts val="2400"/>
              <a:buFont typeface="Lexend Exa"/>
              <a:buNone/>
              <a:defRPr sz="2400" b="0" i="0" u="none" strike="noStrike" cap="none">
                <a:solidFill>
                  <a:srgbClr val="F3F3F3"/>
                </a:solidFill>
                <a:latin typeface="Lexend Exa"/>
                <a:ea typeface="Lexend Exa"/>
                <a:cs typeface="Lexend Exa"/>
                <a:sym typeface="Lexend Exa"/>
              </a:defRPr>
            </a:lvl6pPr>
            <a:lvl7pPr marR="0" lvl="6" algn="l" rtl="0">
              <a:lnSpc>
                <a:spcPct val="100000"/>
              </a:lnSpc>
              <a:spcBef>
                <a:spcPts val="0"/>
              </a:spcBef>
              <a:spcAft>
                <a:spcPts val="0"/>
              </a:spcAft>
              <a:buClr>
                <a:srgbClr val="F3F3F3"/>
              </a:buClr>
              <a:buSzPts val="2400"/>
              <a:buFont typeface="Lexend Exa"/>
              <a:buNone/>
              <a:defRPr sz="2400" b="0" i="0" u="none" strike="noStrike" cap="none">
                <a:solidFill>
                  <a:srgbClr val="F3F3F3"/>
                </a:solidFill>
                <a:latin typeface="Lexend Exa"/>
                <a:ea typeface="Lexend Exa"/>
                <a:cs typeface="Lexend Exa"/>
                <a:sym typeface="Lexend Exa"/>
              </a:defRPr>
            </a:lvl7pPr>
            <a:lvl8pPr marR="0" lvl="7" algn="l" rtl="0">
              <a:lnSpc>
                <a:spcPct val="100000"/>
              </a:lnSpc>
              <a:spcBef>
                <a:spcPts val="0"/>
              </a:spcBef>
              <a:spcAft>
                <a:spcPts val="0"/>
              </a:spcAft>
              <a:buClr>
                <a:srgbClr val="F3F3F3"/>
              </a:buClr>
              <a:buSzPts val="2400"/>
              <a:buFont typeface="Lexend Exa"/>
              <a:buNone/>
              <a:defRPr sz="2400" b="0" i="0" u="none" strike="noStrike" cap="none">
                <a:solidFill>
                  <a:srgbClr val="F3F3F3"/>
                </a:solidFill>
                <a:latin typeface="Lexend Exa"/>
                <a:ea typeface="Lexend Exa"/>
                <a:cs typeface="Lexend Exa"/>
                <a:sym typeface="Lexend Exa"/>
              </a:defRPr>
            </a:lvl8pPr>
            <a:lvl9pPr marR="0" lvl="8" algn="l" rtl="0">
              <a:lnSpc>
                <a:spcPct val="100000"/>
              </a:lnSpc>
              <a:spcBef>
                <a:spcPts val="0"/>
              </a:spcBef>
              <a:spcAft>
                <a:spcPts val="0"/>
              </a:spcAft>
              <a:buClr>
                <a:srgbClr val="F3F3F3"/>
              </a:buClr>
              <a:buSzPts val="2400"/>
              <a:buFont typeface="Lexend Exa"/>
              <a:buNone/>
              <a:defRPr sz="2400" b="0" i="0" u="none" strike="noStrike" cap="none">
                <a:solidFill>
                  <a:srgbClr val="F3F3F3"/>
                </a:solidFill>
                <a:latin typeface="Lexend Exa"/>
                <a:ea typeface="Lexend Exa"/>
                <a:cs typeface="Lexend Exa"/>
                <a:sym typeface="Lexend Exa"/>
              </a:defRPr>
            </a:lvl9pPr>
          </a:lstStyle>
          <a:p>
            <a:r>
              <a:rPr lang="en-AU" sz="2400" dirty="0">
                <a:solidFill>
                  <a:schemeClr val="tx1"/>
                </a:solidFill>
              </a:rPr>
              <a:t>Successes</a:t>
            </a:r>
          </a:p>
        </p:txBody>
      </p:sp>
      <p:sp>
        <p:nvSpPr>
          <p:cNvPr id="32" name="Google Shape;137;p29">
            <a:extLst>
              <a:ext uri="{FF2B5EF4-FFF2-40B4-BE49-F238E27FC236}">
                <a16:creationId xmlns:a16="http://schemas.microsoft.com/office/drawing/2014/main" id="{F008F841-73E6-4CB2-B13C-5097743430F5}"/>
              </a:ext>
            </a:extLst>
          </p:cNvPr>
          <p:cNvSpPr txBox="1">
            <a:spLocks/>
          </p:cNvSpPr>
          <p:nvPr/>
        </p:nvSpPr>
        <p:spPr>
          <a:xfrm>
            <a:off x="2405419" y="3369901"/>
            <a:ext cx="1693800" cy="70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dirty="0">
                <a:solidFill>
                  <a:schemeClr val="tx1"/>
                </a:solidFill>
              </a:rPr>
              <a:t>Managed to analyse the Wger API so that it can be utilised in the application</a:t>
            </a:r>
          </a:p>
        </p:txBody>
      </p:sp>
      <p:sp>
        <p:nvSpPr>
          <p:cNvPr id="33" name="Google Shape;138;p29">
            <a:extLst>
              <a:ext uri="{FF2B5EF4-FFF2-40B4-BE49-F238E27FC236}">
                <a16:creationId xmlns:a16="http://schemas.microsoft.com/office/drawing/2014/main" id="{42754A50-CDF5-4CF5-BE0E-0372AF297324}"/>
              </a:ext>
            </a:extLst>
          </p:cNvPr>
          <p:cNvSpPr/>
          <p:nvPr/>
        </p:nvSpPr>
        <p:spPr>
          <a:xfrm>
            <a:off x="2142619" y="3457801"/>
            <a:ext cx="262800" cy="262800"/>
          </a:xfrm>
          <a:prstGeom prst="rect">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5" name="Google Shape;140;p29">
            <a:extLst>
              <a:ext uri="{FF2B5EF4-FFF2-40B4-BE49-F238E27FC236}">
                <a16:creationId xmlns:a16="http://schemas.microsoft.com/office/drawing/2014/main" id="{30FB800C-A73B-4D79-AB79-C2144B36597C}"/>
              </a:ext>
            </a:extLst>
          </p:cNvPr>
          <p:cNvSpPr txBox="1">
            <a:spLocks/>
          </p:cNvSpPr>
          <p:nvPr/>
        </p:nvSpPr>
        <p:spPr>
          <a:xfrm>
            <a:off x="4602444" y="3381902"/>
            <a:ext cx="1585200" cy="70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dirty="0">
                <a:solidFill>
                  <a:schemeClr val="tx1"/>
                </a:solidFill>
              </a:rPr>
              <a:t>Once studied, we were able to use many of the components</a:t>
            </a:r>
          </a:p>
        </p:txBody>
      </p:sp>
      <p:sp>
        <p:nvSpPr>
          <p:cNvPr id="37" name="Google Shape;149;p29">
            <a:extLst>
              <a:ext uri="{FF2B5EF4-FFF2-40B4-BE49-F238E27FC236}">
                <a16:creationId xmlns:a16="http://schemas.microsoft.com/office/drawing/2014/main" id="{754631B7-5A0E-4DA0-8959-AEF99A3262BC}"/>
              </a:ext>
            </a:extLst>
          </p:cNvPr>
          <p:cNvSpPr/>
          <p:nvPr/>
        </p:nvSpPr>
        <p:spPr>
          <a:xfrm>
            <a:off x="4339644" y="3457801"/>
            <a:ext cx="262800" cy="262800"/>
          </a:xfrm>
          <a:prstGeom prst="rect">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8" name="Google Shape;150;p29">
            <a:extLst>
              <a:ext uri="{FF2B5EF4-FFF2-40B4-BE49-F238E27FC236}">
                <a16:creationId xmlns:a16="http://schemas.microsoft.com/office/drawing/2014/main" id="{0783E1AF-79AD-40C4-9477-F991B2F72AA8}"/>
              </a:ext>
            </a:extLst>
          </p:cNvPr>
          <p:cNvSpPr/>
          <p:nvPr/>
        </p:nvSpPr>
        <p:spPr>
          <a:xfrm>
            <a:off x="6536669" y="3457801"/>
            <a:ext cx="262800" cy="262800"/>
          </a:xfrm>
          <a:prstGeom prst="rect">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9" name="Google Shape;140;p29">
            <a:extLst>
              <a:ext uri="{FF2B5EF4-FFF2-40B4-BE49-F238E27FC236}">
                <a16:creationId xmlns:a16="http://schemas.microsoft.com/office/drawing/2014/main" id="{293683A6-3CBB-4746-BD7C-791C4E1486B4}"/>
              </a:ext>
            </a:extLst>
          </p:cNvPr>
          <p:cNvSpPr txBox="1">
            <a:spLocks/>
          </p:cNvSpPr>
          <p:nvPr/>
        </p:nvSpPr>
        <p:spPr>
          <a:xfrm>
            <a:off x="6799469" y="3409441"/>
            <a:ext cx="1585200" cy="70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dirty="0">
                <a:solidFill>
                  <a:schemeClr val="tx1"/>
                </a:solidFill>
              </a:rPr>
              <a:t>Only had two conflict cases, and worked well with each others code</a:t>
            </a:r>
          </a:p>
        </p:txBody>
      </p:sp>
    </p:spTree>
    <p:extLst>
      <p:ext uri="{BB962C8B-B14F-4D97-AF65-F5344CB8AC3E}">
        <p14:creationId xmlns:p14="http://schemas.microsoft.com/office/powerpoint/2010/main" val="182683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69"/>
        <p:cNvGrpSpPr/>
        <p:nvPr/>
      </p:nvGrpSpPr>
      <p:grpSpPr>
        <a:xfrm>
          <a:off x="0" y="0"/>
          <a:ext cx="0" cy="0"/>
          <a:chOff x="0" y="0"/>
          <a:chExt cx="0" cy="0"/>
        </a:xfrm>
      </p:grpSpPr>
      <p:pic>
        <p:nvPicPr>
          <p:cNvPr id="15" name="Picture 14">
            <a:extLst>
              <a:ext uri="{FF2B5EF4-FFF2-40B4-BE49-F238E27FC236}">
                <a16:creationId xmlns:a16="http://schemas.microsoft.com/office/drawing/2014/main" id="{D07915C8-0E4E-4CD7-88DD-36953CD71B19}"/>
              </a:ext>
            </a:extLst>
          </p:cNvPr>
          <p:cNvPicPr>
            <a:picLocks noChangeAspect="1"/>
          </p:cNvPicPr>
          <p:nvPr/>
        </p:nvPicPr>
        <p:blipFill>
          <a:blip r:embed="rId3"/>
          <a:srcRect/>
          <a:stretch/>
        </p:blipFill>
        <p:spPr>
          <a:xfrm>
            <a:off x="4155621" y="2477529"/>
            <a:ext cx="2300170" cy="1935063"/>
          </a:xfrm>
          <a:prstGeom prst="rect">
            <a:avLst/>
          </a:prstGeom>
        </p:spPr>
      </p:pic>
      <p:pic>
        <p:nvPicPr>
          <p:cNvPr id="20" name="Picture 19" descr="A person standing in front of a building&#10;&#10;Description automatically generated">
            <a:extLst>
              <a:ext uri="{FF2B5EF4-FFF2-40B4-BE49-F238E27FC236}">
                <a16:creationId xmlns:a16="http://schemas.microsoft.com/office/drawing/2014/main" id="{06931DB6-37FE-4F25-9AB8-E1D8BB1DE3D9}"/>
              </a:ext>
            </a:extLst>
          </p:cNvPr>
          <p:cNvPicPr>
            <a:picLocks noChangeAspect="1"/>
          </p:cNvPicPr>
          <p:nvPr/>
        </p:nvPicPr>
        <p:blipFill>
          <a:blip r:embed="rId4"/>
          <a:stretch>
            <a:fillRect/>
          </a:stretch>
        </p:blipFill>
        <p:spPr>
          <a:xfrm>
            <a:off x="4229813" y="2562154"/>
            <a:ext cx="2153905" cy="1121151"/>
          </a:xfrm>
          <a:prstGeom prst="rect">
            <a:avLst/>
          </a:prstGeom>
        </p:spPr>
      </p:pic>
      <p:pic>
        <p:nvPicPr>
          <p:cNvPr id="18" name="Picture 17">
            <a:extLst>
              <a:ext uri="{FF2B5EF4-FFF2-40B4-BE49-F238E27FC236}">
                <a16:creationId xmlns:a16="http://schemas.microsoft.com/office/drawing/2014/main" id="{3E672E6B-0272-489D-B81D-272E66662ADD}"/>
              </a:ext>
            </a:extLst>
          </p:cNvPr>
          <p:cNvPicPr>
            <a:picLocks noChangeAspect="1"/>
          </p:cNvPicPr>
          <p:nvPr/>
        </p:nvPicPr>
        <p:blipFill>
          <a:blip r:embed="rId5"/>
          <a:stretch>
            <a:fillRect/>
          </a:stretch>
        </p:blipFill>
        <p:spPr>
          <a:xfrm>
            <a:off x="2757889" y="1722304"/>
            <a:ext cx="1215528" cy="2150892"/>
          </a:xfrm>
          <a:prstGeom prst="rect">
            <a:avLst/>
          </a:prstGeom>
        </p:spPr>
      </p:pic>
      <p:sp>
        <p:nvSpPr>
          <p:cNvPr id="670" name="Google Shape;670;p49"/>
          <p:cNvSpPr/>
          <p:nvPr/>
        </p:nvSpPr>
        <p:spPr>
          <a:xfrm>
            <a:off x="338354" y="1721298"/>
            <a:ext cx="2389200" cy="1194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9"/>
          <p:cNvSpPr/>
          <p:nvPr/>
        </p:nvSpPr>
        <p:spPr>
          <a:xfrm>
            <a:off x="6457617" y="2617024"/>
            <a:ext cx="2389200" cy="1194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txBox="1">
            <a:spLocks noGrp="1"/>
          </p:cNvSpPr>
          <p:nvPr>
            <p:ph type="subTitle" idx="4294967295"/>
          </p:nvPr>
        </p:nvSpPr>
        <p:spPr>
          <a:xfrm>
            <a:off x="6756801" y="2821678"/>
            <a:ext cx="1768800" cy="795300"/>
          </a:xfrm>
          <a:prstGeom prst="rect">
            <a:avLst/>
          </a:prstGeom>
        </p:spPr>
        <p:txBody>
          <a:bodyPr spcFirstLastPara="1" wrap="square" lIns="91425" tIns="274300" rIns="91425" bIns="91425" anchor="ctr" anchorCtr="0">
            <a:noAutofit/>
          </a:bodyPr>
          <a:lstStyle/>
          <a:p>
            <a:pPr marL="0" lvl="0" indent="0" algn="ctr" rtl="0">
              <a:lnSpc>
                <a:spcPct val="100000"/>
              </a:lnSpc>
              <a:spcBef>
                <a:spcPts val="0"/>
              </a:spcBef>
              <a:spcAft>
                <a:spcPts val="1600"/>
              </a:spcAft>
              <a:buNone/>
            </a:pPr>
            <a:r>
              <a:rPr lang="en" sz="1200" dirty="0">
                <a:solidFill>
                  <a:schemeClr val="dk1"/>
                </a:solidFill>
              </a:rPr>
              <a:t>Desktop View</a:t>
            </a:r>
            <a:endParaRPr sz="1200" dirty="0">
              <a:solidFill>
                <a:schemeClr val="dk1"/>
              </a:solidFill>
            </a:endParaRPr>
          </a:p>
        </p:txBody>
      </p:sp>
      <p:sp>
        <p:nvSpPr>
          <p:cNvPr id="673" name="Google Shape;673;p49"/>
          <p:cNvSpPr txBox="1">
            <a:spLocks noGrp="1"/>
          </p:cNvSpPr>
          <p:nvPr>
            <p:ph type="subTitle" idx="4294967295"/>
          </p:nvPr>
        </p:nvSpPr>
        <p:spPr>
          <a:xfrm>
            <a:off x="723459" y="1920948"/>
            <a:ext cx="1768800" cy="795300"/>
          </a:xfrm>
          <a:prstGeom prst="rect">
            <a:avLst/>
          </a:prstGeom>
        </p:spPr>
        <p:txBody>
          <a:bodyPr spcFirstLastPara="1" wrap="square" lIns="91425" tIns="274300" rIns="91425" bIns="91425" anchor="ctr" anchorCtr="0">
            <a:noAutofit/>
          </a:bodyPr>
          <a:lstStyle/>
          <a:p>
            <a:pPr marL="0" lvl="0" indent="0" algn="ctr" rtl="0">
              <a:lnSpc>
                <a:spcPct val="100000"/>
              </a:lnSpc>
              <a:spcBef>
                <a:spcPts val="0"/>
              </a:spcBef>
              <a:spcAft>
                <a:spcPts val="1600"/>
              </a:spcAft>
              <a:buNone/>
            </a:pPr>
            <a:r>
              <a:rPr lang="en" sz="1200" dirty="0">
                <a:solidFill>
                  <a:schemeClr val="dk1"/>
                </a:solidFill>
              </a:rPr>
              <a:t>Mobile Friendly</a:t>
            </a:r>
            <a:endParaRPr sz="1200" dirty="0">
              <a:solidFill>
                <a:schemeClr val="dk1"/>
              </a:solidFill>
            </a:endParaRPr>
          </a:p>
        </p:txBody>
      </p:sp>
      <p:sp>
        <p:nvSpPr>
          <p:cNvPr id="676" name="Google Shape;676;p49"/>
          <p:cNvSpPr txBox="1">
            <a:spLocks noGrp="1"/>
          </p:cNvSpPr>
          <p:nvPr>
            <p:ph type="ctrTitle"/>
          </p:nvPr>
        </p:nvSpPr>
        <p:spPr>
          <a:xfrm>
            <a:off x="2222150" y="420975"/>
            <a:ext cx="46997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Application Screenshot</a:t>
            </a:r>
            <a:endParaRPr dirty="0"/>
          </a:p>
        </p:txBody>
      </p:sp>
      <p:sp>
        <p:nvSpPr>
          <p:cNvPr id="677" name="Google Shape;677;p49"/>
          <p:cNvSpPr/>
          <p:nvPr/>
        </p:nvSpPr>
        <p:spPr>
          <a:xfrm>
            <a:off x="4440650" y="0"/>
            <a:ext cx="262800" cy="26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2720182" y="1511284"/>
            <a:ext cx="1292724" cy="2577765"/>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
        <p:cNvGrpSpPr/>
        <p:nvPr/>
      </p:nvGrpSpPr>
      <p:grpSpPr>
        <a:xfrm>
          <a:off x="0" y="0"/>
          <a:ext cx="0" cy="0"/>
          <a:chOff x="0" y="0"/>
          <a:chExt cx="0" cy="0"/>
        </a:xfrm>
      </p:grpSpPr>
      <p:pic>
        <p:nvPicPr>
          <p:cNvPr id="266" name="Google Shape;266;p38"/>
          <p:cNvPicPr preferRelativeResize="0"/>
          <p:nvPr/>
        </p:nvPicPr>
        <p:blipFill rotWithShape="1">
          <a:blip r:embed="rId3">
            <a:alphaModFix/>
          </a:blip>
          <a:srcRect l="8160" r="32580"/>
          <a:stretch/>
        </p:blipFill>
        <p:spPr>
          <a:xfrm>
            <a:off x="0" y="0"/>
            <a:ext cx="4571965" cy="5143507"/>
          </a:xfrm>
          <a:prstGeom prst="rect">
            <a:avLst/>
          </a:prstGeom>
          <a:noFill/>
          <a:ln>
            <a:noFill/>
          </a:ln>
        </p:spPr>
      </p:pic>
      <p:sp>
        <p:nvSpPr>
          <p:cNvPr id="268" name="Google Shape;268;p38"/>
          <p:cNvSpPr txBox="1">
            <a:spLocks noGrp="1"/>
          </p:cNvSpPr>
          <p:nvPr>
            <p:ph type="ctrTitle"/>
          </p:nvPr>
        </p:nvSpPr>
        <p:spPr>
          <a:xfrm flipH="1">
            <a:off x="1980051" y="2312809"/>
            <a:ext cx="3934500" cy="205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1"/>
                </a:solidFill>
              </a:rPr>
              <a:t>03</a:t>
            </a:r>
            <a:br>
              <a:rPr lang="en" dirty="0">
                <a:solidFill>
                  <a:schemeClr val="dk1"/>
                </a:solidFill>
              </a:rPr>
            </a:br>
            <a:r>
              <a:rPr lang="en" dirty="0">
                <a:solidFill>
                  <a:schemeClr val="bg1"/>
                </a:solidFill>
              </a:rPr>
              <a:t>De</a:t>
            </a:r>
            <a:r>
              <a:rPr lang="en" dirty="0">
                <a:solidFill>
                  <a:schemeClr val="dk1"/>
                </a:solidFill>
              </a:rPr>
              <a:t>mo</a:t>
            </a:r>
            <a:endParaRPr dirty="0">
              <a:solidFill>
                <a:schemeClr val="dk1"/>
              </a:solidFill>
            </a:endParaRPr>
          </a:p>
        </p:txBody>
      </p:sp>
      <p:sp>
        <p:nvSpPr>
          <p:cNvPr id="4" name="Google Shape;707;p52">
            <a:extLst>
              <a:ext uri="{FF2B5EF4-FFF2-40B4-BE49-F238E27FC236}">
                <a16:creationId xmlns:a16="http://schemas.microsoft.com/office/drawing/2014/main" id="{F67E7040-2E04-400D-A3AE-DA30CE44380B}"/>
              </a:ext>
            </a:extLst>
          </p:cNvPr>
          <p:cNvSpPr/>
          <p:nvPr/>
        </p:nvSpPr>
        <p:spPr>
          <a:xfrm>
            <a:off x="4440650" y="0"/>
            <a:ext cx="262800" cy="26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
        <p:cNvGrpSpPr/>
        <p:nvPr/>
      </p:nvGrpSpPr>
      <p:grpSpPr>
        <a:xfrm>
          <a:off x="0" y="0"/>
          <a:ext cx="0" cy="0"/>
          <a:chOff x="0" y="0"/>
          <a:chExt cx="0" cy="0"/>
        </a:xfrm>
      </p:grpSpPr>
      <p:pic>
        <p:nvPicPr>
          <p:cNvPr id="2050" name="Picture 2" descr="evolution of running man">
            <a:extLst>
              <a:ext uri="{FF2B5EF4-FFF2-40B4-BE49-F238E27FC236}">
                <a16:creationId xmlns:a16="http://schemas.microsoft.com/office/drawing/2014/main" id="{3E99D4DD-675B-4964-8B24-D5B3A5D38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72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268" name="Google Shape;268;p38"/>
          <p:cNvSpPr txBox="1">
            <a:spLocks noGrp="1"/>
          </p:cNvSpPr>
          <p:nvPr>
            <p:ph type="ctrTitle"/>
          </p:nvPr>
        </p:nvSpPr>
        <p:spPr>
          <a:xfrm flipH="1">
            <a:off x="1745710" y="2891776"/>
            <a:ext cx="3934500" cy="205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1"/>
                </a:solidFill>
              </a:rPr>
              <a:t> </a:t>
            </a:r>
            <a:r>
              <a:rPr lang="en" dirty="0">
                <a:solidFill>
                  <a:schemeClr val="tx1"/>
                </a:solidFill>
              </a:rPr>
              <a:t>04</a:t>
            </a:r>
            <a:br>
              <a:rPr lang="en" dirty="0">
                <a:solidFill>
                  <a:schemeClr val="dk1"/>
                </a:solidFill>
              </a:rPr>
            </a:br>
            <a:r>
              <a:rPr lang="en" dirty="0">
                <a:solidFill>
                  <a:schemeClr val="dk1"/>
                </a:solidFill>
              </a:rPr>
              <a:t> </a:t>
            </a:r>
            <a:r>
              <a:rPr lang="en" spc="600" dirty="0">
                <a:solidFill>
                  <a:schemeClr val="bg1"/>
                </a:solidFill>
              </a:rPr>
              <a:t>Wha</a:t>
            </a:r>
            <a:r>
              <a:rPr lang="en" spc="600" dirty="0">
                <a:solidFill>
                  <a:schemeClr val="tx1"/>
                </a:solidFill>
              </a:rPr>
              <a:t>t’s </a:t>
            </a:r>
            <a:r>
              <a:rPr lang="en" spc="600" dirty="0">
                <a:solidFill>
                  <a:schemeClr val="bg1"/>
                </a:solidFill>
              </a:rPr>
              <a:t>Ne</a:t>
            </a:r>
            <a:r>
              <a:rPr lang="en" spc="600" dirty="0">
                <a:solidFill>
                  <a:schemeClr val="tx1"/>
                </a:solidFill>
              </a:rPr>
              <a:t>xt</a:t>
            </a:r>
            <a:endParaRPr spc="600" dirty="0">
              <a:solidFill>
                <a:schemeClr val="tx1"/>
              </a:solidFill>
            </a:endParaRPr>
          </a:p>
        </p:txBody>
      </p:sp>
      <p:sp>
        <p:nvSpPr>
          <p:cNvPr id="4" name="Google Shape;707;p52">
            <a:extLst>
              <a:ext uri="{FF2B5EF4-FFF2-40B4-BE49-F238E27FC236}">
                <a16:creationId xmlns:a16="http://schemas.microsoft.com/office/drawing/2014/main" id="{F67E7040-2E04-400D-A3AE-DA30CE44380B}"/>
              </a:ext>
            </a:extLst>
          </p:cNvPr>
          <p:cNvSpPr/>
          <p:nvPr/>
        </p:nvSpPr>
        <p:spPr>
          <a:xfrm>
            <a:off x="4440650" y="0"/>
            <a:ext cx="262800" cy="26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853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14"/>
        <p:cNvGrpSpPr/>
        <p:nvPr/>
      </p:nvGrpSpPr>
      <p:grpSpPr>
        <a:xfrm>
          <a:off x="0" y="0"/>
          <a:ext cx="0" cy="0"/>
          <a:chOff x="0" y="0"/>
          <a:chExt cx="0" cy="0"/>
        </a:xfrm>
      </p:grpSpPr>
      <p:pic>
        <p:nvPicPr>
          <p:cNvPr id="615" name="Google Shape;615;p46"/>
          <p:cNvPicPr preferRelativeResize="0"/>
          <p:nvPr/>
        </p:nvPicPr>
        <p:blipFill rotWithShape="1">
          <a:blip r:embed="rId3">
            <a:alphaModFix/>
          </a:blip>
          <a:srcRect l="77050"/>
          <a:stretch/>
        </p:blipFill>
        <p:spPr>
          <a:xfrm>
            <a:off x="5530150" y="1150876"/>
            <a:ext cx="2374245" cy="3448445"/>
          </a:xfrm>
          <a:prstGeom prst="rect">
            <a:avLst/>
          </a:prstGeom>
          <a:noFill/>
          <a:ln>
            <a:noFill/>
          </a:ln>
        </p:spPr>
      </p:pic>
      <p:pic>
        <p:nvPicPr>
          <p:cNvPr id="616" name="Google Shape;616;p46"/>
          <p:cNvPicPr preferRelativeResize="0"/>
          <p:nvPr/>
        </p:nvPicPr>
        <p:blipFill rotWithShape="1">
          <a:blip r:embed="rId3">
            <a:alphaModFix/>
          </a:blip>
          <a:srcRect t="1583" r="83401" b="26088"/>
          <a:stretch/>
        </p:blipFill>
        <p:spPr>
          <a:xfrm>
            <a:off x="1239625" y="1150876"/>
            <a:ext cx="2374245" cy="3448445"/>
          </a:xfrm>
          <a:prstGeom prst="rect">
            <a:avLst/>
          </a:prstGeom>
          <a:noFill/>
          <a:ln>
            <a:noFill/>
          </a:ln>
        </p:spPr>
      </p:pic>
      <p:sp>
        <p:nvSpPr>
          <p:cNvPr id="617" name="Google Shape;617;p46"/>
          <p:cNvSpPr/>
          <p:nvPr/>
        </p:nvSpPr>
        <p:spPr>
          <a:xfrm>
            <a:off x="4440650" y="0"/>
            <a:ext cx="262800" cy="26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6"/>
          <p:cNvSpPr txBox="1">
            <a:spLocks noGrp="1"/>
          </p:cNvSpPr>
          <p:nvPr>
            <p:ph type="ctrTitle"/>
          </p:nvPr>
        </p:nvSpPr>
        <p:spPr>
          <a:xfrm>
            <a:off x="2290595" y="371451"/>
            <a:ext cx="456281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Future Development</a:t>
            </a:r>
          </a:p>
        </p:txBody>
      </p:sp>
      <p:sp>
        <p:nvSpPr>
          <p:cNvPr id="619" name="Google Shape;619;p46"/>
          <p:cNvSpPr txBox="1"/>
          <p:nvPr/>
        </p:nvSpPr>
        <p:spPr>
          <a:xfrm>
            <a:off x="1438837" y="2291563"/>
            <a:ext cx="1975800" cy="8649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Font typeface="Barlow"/>
              <a:buChar char="■"/>
            </a:pPr>
            <a:r>
              <a:rPr lang="en" sz="1300" dirty="0">
                <a:solidFill>
                  <a:schemeClr val="dk1"/>
                </a:solidFill>
                <a:latin typeface="Barlow"/>
                <a:ea typeface="Barlow"/>
                <a:cs typeface="Barlow"/>
                <a:sym typeface="Barlow"/>
              </a:rPr>
              <a:t>App is tied to the machine</a:t>
            </a:r>
          </a:p>
          <a:p>
            <a:pPr marL="146050" lvl="0" algn="l" rtl="0">
              <a:spcBef>
                <a:spcPts val="0"/>
              </a:spcBef>
              <a:spcAft>
                <a:spcPts val="0"/>
              </a:spcAft>
              <a:buClr>
                <a:schemeClr val="dk1"/>
              </a:buClr>
              <a:buSzPts val="1300"/>
            </a:pPr>
            <a:endParaRPr sz="1300" dirty="0">
              <a:solidFill>
                <a:schemeClr val="dk1"/>
              </a:solidFill>
              <a:latin typeface="Barlow"/>
              <a:ea typeface="Barlow"/>
              <a:cs typeface="Barlow"/>
              <a:sym typeface="Barlow"/>
            </a:endParaRPr>
          </a:p>
          <a:p>
            <a:pPr marL="457200" lvl="0" indent="-311150" algn="l" rtl="0">
              <a:spcBef>
                <a:spcPts val="0"/>
              </a:spcBef>
              <a:spcAft>
                <a:spcPts val="0"/>
              </a:spcAft>
              <a:buClr>
                <a:schemeClr val="dk1"/>
              </a:buClr>
              <a:buSzPts val="1300"/>
              <a:buFont typeface="Barlow"/>
              <a:buChar char="■"/>
            </a:pPr>
            <a:r>
              <a:rPr lang="en-AU" sz="1300" dirty="0">
                <a:solidFill>
                  <a:schemeClr val="dk1"/>
                </a:solidFill>
                <a:latin typeface="Barlow"/>
                <a:ea typeface="Barlow"/>
                <a:cs typeface="Barlow"/>
                <a:sym typeface="Barlow"/>
              </a:rPr>
              <a:t>API has limited variety and creditability of exercises is low</a:t>
            </a:r>
          </a:p>
          <a:p>
            <a:pPr marL="146050" lvl="0" algn="l" rtl="0">
              <a:spcBef>
                <a:spcPts val="0"/>
              </a:spcBef>
              <a:spcAft>
                <a:spcPts val="0"/>
              </a:spcAft>
              <a:buClr>
                <a:schemeClr val="dk1"/>
              </a:buClr>
              <a:buSzPts val="1300"/>
            </a:pPr>
            <a:endParaRPr lang="en-AU" sz="1300" dirty="0">
              <a:solidFill>
                <a:schemeClr val="dk1"/>
              </a:solidFill>
              <a:latin typeface="Barlow"/>
              <a:ea typeface="Barlow"/>
              <a:cs typeface="Barlow"/>
              <a:sym typeface="Barlow"/>
            </a:endParaRPr>
          </a:p>
          <a:p>
            <a:pPr marL="457200" lvl="0" indent="-311150" algn="l" rtl="0">
              <a:spcBef>
                <a:spcPts val="0"/>
              </a:spcBef>
              <a:spcAft>
                <a:spcPts val="0"/>
              </a:spcAft>
              <a:buClr>
                <a:schemeClr val="dk1"/>
              </a:buClr>
              <a:buSzPts val="1300"/>
              <a:buFont typeface="Barlow"/>
              <a:buChar char="■"/>
            </a:pPr>
            <a:endParaRPr sz="1300" dirty="0">
              <a:solidFill>
                <a:schemeClr val="dk1"/>
              </a:solidFill>
              <a:latin typeface="Barlow"/>
              <a:ea typeface="Barlow"/>
              <a:cs typeface="Barlow"/>
              <a:sym typeface="Barlow"/>
            </a:endParaRPr>
          </a:p>
        </p:txBody>
      </p:sp>
      <p:sp>
        <p:nvSpPr>
          <p:cNvPr id="620" name="Google Shape;620;p46"/>
          <p:cNvSpPr txBox="1"/>
          <p:nvPr/>
        </p:nvSpPr>
        <p:spPr>
          <a:xfrm>
            <a:off x="5729363" y="2291563"/>
            <a:ext cx="1975800" cy="8649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Font typeface="Barlow"/>
              <a:buChar char="■"/>
            </a:pPr>
            <a:r>
              <a:rPr lang="en-AU" sz="1300" dirty="0">
                <a:solidFill>
                  <a:schemeClr val="dk1"/>
                </a:solidFill>
                <a:latin typeface="Barlow"/>
                <a:ea typeface="Barlow"/>
                <a:cs typeface="Barlow"/>
                <a:sym typeface="Barlow"/>
              </a:rPr>
              <a:t>Using Database to store and retrieve information</a:t>
            </a:r>
          </a:p>
          <a:p>
            <a:pPr marL="146050" lvl="0" algn="l" rtl="0">
              <a:spcBef>
                <a:spcPts val="0"/>
              </a:spcBef>
              <a:spcAft>
                <a:spcPts val="0"/>
              </a:spcAft>
              <a:buClr>
                <a:schemeClr val="dk1"/>
              </a:buClr>
              <a:buSzPts val="1300"/>
            </a:pPr>
            <a:endParaRPr sz="1300" dirty="0">
              <a:solidFill>
                <a:schemeClr val="dk1"/>
              </a:solidFill>
              <a:latin typeface="Barlow"/>
              <a:ea typeface="Barlow"/>
              <a:cs typeface="Barlow"/>
              <a:sym typeface="Barlow"/>
            </a:endParaRPr>
          </a:p>
          <a:p>
            <a:pPr marL="457200" lvl="0" indent="-311150" algn="l" rtl="0">
              <a:spcBef>
                <a:spcPts val="0"/>
              </a:spcBef>
              <a:spcAft>
                <a:spcPts val="0"/>
              </a:spcAft>
              <a:buClr>
                <a:schemeClr val="dk1"/>
              </a:buClr>
              <a:buSzPts val="1300"/>
              <a:buFont typeface="Barlow"/>
              <a:buChar char="■"/>
            </a:pPr>
            <a:r>
              <a:rPr lang="en" sz="1300" dirty="0">
                <a:solidFill>
                  <a:schemeClr val="dk1"/>
                </a:solidFill>
                <a:latin typeface="Barlow"/>
                <a:ea typeface="Barlow"/>
                <a:cs typeface="Barlow"/>
                <a:sym typeface="Barlow"/>
              </a:rPr>
              <a:t>Further improvement on narrrowing down the user prefrence</a:t>
            </a:r>
          </a:p>
          <a:p>
            <a:pPr marL="146050" lvl="0" algn="l" rtl="0">
              <a:spcBef>
                <a:spcPts val="0"/>
              </a:spcBef>
              <a:spcAft>
                <a:spcPts val="0"/>
              </a:spcAft>
              <a:buClr>
                <a:schemeClr val="dk1"/>
              </a:buClr>
              <a:buSzPts val="1300"/>
            </a:pPr>
            <a:endParaRPr sz="1300" dirty="0">
              <a:solidFill>
                <a:schemeClr val="dk1"/>
              </a:solidFill>
              <a:latin typeface="Barlow"/>
              <a:ea typeface="Barlow"/>
              <a:cs typeface="Barlow"/>
              <a:sym typeface="Barlow"/>
            </a:endParaRPr>
          </a:p>
          <a:p>
            <a:pPr marL="457200" lvl="0" indent="-311150" algn="l" rtl="0">
              <a:spcBef>
                <a:spcPts val="0"/>
              </a:spcBef>
              <a:spcAft>
                <a:spcPts val="0"/>
              </a:spcAft>
              <a:buClr>
                <a:schemeClr val="dk1"/>
              </a:buClr>
              <a:buSzPts val="1300"/>
              <a:buFont typeface="Barlow"/>
              <a:buChar char="■"/>
            </a:pPr>
            <a:r>
              <a:rPr lang="en" sz="1300" dirty="0">
                <a:solidFill>
                  <a:schemeClr val="dk1"/>
                </a:solidFill>
                <a:latin typeface="Barlow"/>
                <a:ea typeface="Barlow"/>
                <a:cs typeface="Barlow"/>
                <a:sym typeface="Barlow"/>
              </a:rPr>
              <a:t>Better API’s </a:t>
            </a:r>
            <a:endParaRPr sz="1300" dirty="0">
              <a:solidFill>
                <a:schemeClr val="dk1"/>
              </a:solidFill>
              <a:latin typeface="Barlow"/>
              <a:ea typeface="Barlow"/>
              <a:cs typeface="Barlow"/>
              <a:sym typeface="Barlow"/>
            </a:endParaRPr>
          </a:p>
        </p:txBody>
      </p:sp>
      <p:sp>
        <p:nvSpPr>
          <p:cNvPr id="621" name="Google Shape;621;p46"/>
          <p:cNvSpPr txBox="1">
            <a:spLocks noGrp="1"/>
          </p:cNvSpPr>
          <p:nvPr>
            <p:ph type="title" idx="4294967295"/>
          </p:nvPr>
        </p:nvSpPr>
        <p:spPr>
          <a:xfrm>
            <a:off x="1619588" y="1486063"/>
            <a:ext cx="1614300" cy="48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rPr>
              <a:t>Current Limitation</a:t>
            </a:r>
            <a:endParaRPr sz="1600" b="1" dirty="0">
              <a:solidFill>
                <a:schemeClr val="dk1"/>
              </a:solidFill>
            </a:endParaRPr>
          </a:p>
        </p:txBody>
      </p:sp>
      <p:sp>
        <p:nvSpPr>
          <p:cNvPr id="12" name="Google Shape;621;p46">
            <a:extLst>
              <a:ext uri="{FF2B5EF4-FFF2-40B4-BE49-F238E27FC236}">
                <a16:creationId xmlns:a16="http://schemas.microsoft.com/office/drawing/2014/main" id="{F554E1D3-2A18-4CCB-81B6-EFE5EF7B886F}"/>
              </a:ext>
            </a:extLst>
          </p:cNvPr>
          <p:cNvSpPr txBox="1">
            <a:spLocks/>
          </p:cNvSpPr>
          <p:nvPr/>
        </p:nvSpPr>
        <p:spPr>
          <a:xfrm>
            <a:off x="5910113" y="1600038"/>
            <a:ext cx="1614300" cy="48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Lexend Exa"/>
              <a:buNone/>
              <a:defRPr sz="2800" b="1" i="0" u="none" strike="noStrike" cap="none">
                <a:solidFill>
                  <a:schemeClr val="lt1"/>
                </a:solidFill>
                <a:latin typeface="Lexend Exa"/>
                <a:ea typeface="Lexend Exa"/>
                <a:cs typeface="Lexend Exa"/>
                <a:sym typeface="Lexend Exa"/>
              </a:defRPr>
            </a:lvl1pPr>
            <a:lvl2pPr marR="0" lvl="1" algn="l" rtl="0">
              <a:lnSpc>
                <a:spcPct val="100000"/>
              </a:lnSpc>
              <a:spcBef>
                <a:spcPts val="0"/>
              </a:spcBef>
              <a:spcAft>
                <a:spcPts val="0"/>
              </a:spcAft>
              <a:buClr>
                <a:schemeClr val="lt1"/>
              </a:buClr>
              <a:buSzPts val="2800"/>
              <a:buFont typeface="Lexend Exa"/>
              <a:buNone/>
              <a:defRPr sz="2800" b="0" i="0" u="none" strike="noStrike" cap="none">
                <a:solidFill>
                  <a:schemeClr val="lt1"/>
                </a:solidFill>
                <a:latin typeface="Lexend Exa"/>
                <a:ea typeface="Lexend Exa"/>
                <a:cs typeface="Lexend Exa"/>
                <a:sym typeface="Lexend Exa"/>
              </a:defRPr>
            </a:lvl2pPr>
            <a:lvl3pPr marR="0" lvl="2" algn="l" rtl="0">
              <a:lnSpc>
                <a:spcPct val="100000"/>
              </a:lnSpc>
              <a:spcBef>
                <a:spcPts val="0"/>
              </a:spcBef>
              <a:spcAft>
                <a:spcPts val="0"/>
              </a:spcAft>
              <a:buClr>
                <a:schemeClr val="lt1"/>
              </a:buClr>
              <a:buSzPts val="2800"/>
              <a:buFont typeface="Lexend Exa"/>
              <a:buNone/>
              <a:defRPr sz="2800" b="0" i="0" u="none" strike="noStrike" cap="none">
                <a:solidFill>
                  <a:schemeClr val="lt1"/>
                </a:solidFill>
                <a:latin typeface="Lexend Exa"/>
                <a:ea typeface="Lexend Exa"/>
                <a:cs typeface="Lexend Exa"/>
                <a:sym typeface="Lexend Exa"/>
              </a:defRPr>
            </a:lvl3pPr>
            <a:lvl4pPr marR="0" lvl="3" algn="l" rtl="0">
              <a:lnSpc>
                <a:spcPct val="100000"/>
              </a:lnSpc>
              <a:spcBef>
                <a:spcPts val="0"/>
              </a:spcBef>
              <a:spcAft>
                <a:spcPts val="0"/>
              </a:spcAft>
              <a:buClr>
                <a:schemeClr val="lt1"/>
              </a:buClr>
              <a:buSzPts val="2800"/>
              <a:buFont typeface="Lexend Exa"/>
              <a:buNone/>
              <a:defRPr sz="2800" b="0" i="0" u="none" strike="noStrike" cap="none">
                <a:solidFill>
                  <a:schemeClr val="lt1"/>
                </a:solidFill>
                <a:latin typeface="Lexend Exa"/>
                <a:ea typeface="Lexend Exa"/>
                <a:cs typeface="Lexend Exa"/>
                <a:sym typeface="Lexend Exa"/>
              </a:defRPr>
            </a:lvl4pPr>
            <a:lvl5pPr marR="0" lvl="4" algn="l" rtl="0">
              <a:lnSpc>
                <a:spcPct val="100000"/>
              </a:lnSpc>
              <a:spcBef>
                <a:spcPts val="0"/>
              </a:spcBef>
              <a:spcAft>
                <a:spcPts val="0"/>
              </a:spcAft>
              <a:buClr>
                <a:schemeClr val="lt1"/>
              </a:buClr>
              <a:buSzPts val="2800"/>
              <a:buFont typeface="Lexend Exa"/>
              <a:buNone/>
              <a:defRPr sz="2800" b="0" i="0" u="none" strike="noStrike" cap="none">
                <a:solidFill>
                  <a:schemeClr val="lt1"/>
                </a:solidFill>
                <a:latin typeface="Lexend Exa"/>
                <a:ea typeface="Lexend Exa"/>
                <a:cs typeface="Lexend Exa"/>
                <a:sym typeface="Lexend Exa"/>
              </a:defRPr>
            </a:lvl5pPr>
            <a:lvl6pPr marR="0" lvl="5" algn="l" rtl="0">
              <a:lnSpc>
                <a:spcPct val="100000"/>
              </a:lnSpc>
              <a:spcBef>
                <a:spcPts val="0"/>
              </a:spcBef>
              <a:spcAft>
                <a:spcPts val="0"/>
              </a:spcAft>
              <a:buClr>
                <a:schemeClr val="lt1"/>
              </a:buClr>
              <a:buSzPts val="2800"/>
              <a:buFont typeface="Lexend Exa"/>
              <a:buNone/>
              <a:defRPr sz="2800" b="0" i="0" u="none" strike="noStrike" cap="none">
                <a:solidFill>
                  <a:schemeClr val="lt1"/>
                </a:solidFill>
                <a:latin typeface="Lexend Exa"/>
                <a:ea typeface="Lexend Exa"/>
                <a:cs typeface="Lexend Exa"/>
                <a:sym typeface="Lexend Exa"/>
              </a:defRPr>
            </a:lvl6pPr>
            <a:lvl7pPr marR="0" lvl="6" algn="l" rtl="0">
              <a:lnSpc>
                <a:spcPct val="100000"/>
              </a:lnSpc>
              <a:spcBef>
                <a:spcPts val="0"/>
              </a:spcBef>
              <a:spcAft>
                <a:spcPts val="0"/>
              </a:spcAft>
              <a:buClr>
                <a:schemeClr val="lt1"/>
              </a:buClr>
              <a:buSzPts val="2800"/>
              <a:buFont typeface="Lexend Exa"/>
              <a:buNone/>
              <a:defRPr sz="2800" b="0" i="0" u="none" strike="noStrike" cap="none">
                <a:solidFill>
                  <a:schemeClr val="lt1"/>
                </a:solidFill>
                <a:latin typeface="Lexend Exa"/>
                <a:ea typeface="Lexend Exa"/>
                <a:cs typeface="Lexend Exa"/>
                <a:sym typeface="Lexend Exa"/>
              </a:defRPr>
            </a:lvl7pPr>
            <a:lvl8pPr marR="0" lvl="7" algn="l" rtl="0">
              <a:lnSpc>
                <a:spcPct val="100000"/>
              </a:lnSpc>
              <a:spcBef>
                <a:spcPts val="0"/>
              </a:spcBef>
              <a:spcAft>
                <a:spcPts val="0"/>
              </a:spcAft>
              <a:buClr>
                <a:schemeClr val="lt1"/>
              </a:buClr>
              <a:buSzPts val="2800"/>
              <a:buFont typeface="Lexend Exa"/>
              <a:buNone/>
              <a:defRPr sz="2800" b="0" i="0" u="none" strike="noStrike" cap="none">
                <a:solidFill>
                  <a:schemeClr val="lt1"/>
                </a:solidFill>
                <a:latin typeface="Lexend Exa"/>
                <a:ea typeface="Lexend Exa"/>
                <a:cs typeface="Lexend Exa"/>
                <a:sym typeface="Lexend Exa"/>
              </a:defRPr>
            </a:lvl8pPr>
            <a:lvl9pPr marR="0" lvl="8" algn="l" rtl="0">
              <a:lnSpc>
                <a:spcPct val="100000"/>
              </a:lnSpc>
              <a:spcBef>
                <a:spcPts val="0"/>
              </a:spcBef>
              <a:spcAft>
                <a:spcPts val="0"/>
              </a:spcAft>
              <a:buClr>
                <a:schemeClr val="lt1"/>
              </a:buClr>
              <a:buSzPts val="2800"/>
              <a:buFont typeface="Lexend Exa"/>
              <a:buNone/>
              <a:defRPr sz="2800" b="0" i="0" u="none" strike="noStrike" cap="none">
                <a:solidFill>
                  <a:schemeClr val="lt1"/>
                </a:solidFill>
                <a:latin typeface="Lexend Exa"/>
                <a:ea typeface="Lexend Exa"/>
                <a:cs typeface="Lexend Exa"/>
                <a:sym typeface="Lexend Exa"/>
              </a:defRPr>
            </a:lvl9pPr>
          </a:lstStyle>
          <a:p>
            <a:pPr algn="ctr"/>
            <a:r>
              <a:rPr lang="en-AU" sz="1600" dirty="0">
                <a:solidFill>
                  <a:schemeClr val="dk1"/>
                </a:solidFill>
              </a:rPr>
              <a:t>Phase X</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95"/>
        <p:cNvGrpSpPr/>
        <p:nvPr/>
      </p:nvGrpSpPr>
      <p:grpSpPr>
        <a:xfrm>
          <a:off x="0" y="0"/>
          <a:ext cx="0" cy="0"/>
          <a:chOff x="0" y="0"/>
          <a:chExt cx="0" cy="0"/>
        </a:xfrm>
      </p:grpSpPr>
      <p:sp>
        <p:nvSpPr>
          <p:cNvPr id="2" name="Rectangle 1">
            <a:extLst>
              <a:ext uri="{FF2B5EF4-FFF2-40B4-BE49-F238E27FC236}">
                <a16:creationId xmlns:a16="http://schemas.microsoft.com/office/drawing/2014/main" id="{9A1E0314-C0E0-4101-83B5-1E33A7399E4B}"/>
              </a:ext>
            </a:extLst>
          </p:cNvPr>
          <p:cNvSpPr/>
          <p:nvPr/>
        </p:nvSpPr>
        <p:spPr>
          <a:xfrm>
            <a:off x="644236" y="3737264"/>
            <a:ext cx="3203864" cy="73429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97" name="Google Shape;797;p55"/>
          <p:cNvSpPr txBox="1">
            <a:spLocks noGrp="1"/>
          </p:cNvSpPr>
          <p:nvPr>
            <p:ph type="ctrTitle"/>
          </p:nvPr>
        </p:nvSpPr>
        <p:spPr>
          <a:xfrm>
            <a:off x="2718997" y="1676397"/>
            <a:ext cx="4156200" cy="102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a:t>
            </a:r>
            <a:r>
              <a:rPr lang="en" dirty="0">
                <a:solidFill>
                  <a:schemeClr val="bg1"/>
                </a:solidFill>
              </a:rPr>
              <a:t>NKS</a:t>
            </a:r>
            <a:r>
              <a:rPr lang="en" dirty="0"/>
              <a:t>!</a:t>
            </a:r>
            <a:endParaRPr dirty="0"/>
          </a:p>
        </p:txBody>
      </p:sp>
      <p:sp>
        <p:nvSpPr>
          <p:cNvPr id="813" name="Google Shape;813;p55"/>
          <p:cNvSpPr txBox="1">
            <a:spLocks noGrp="1"/>
          </p:cNvSpPr>
          <p:nvPr>
            <p:ph type="subTitle" idx="1"/>
          </p:nvPr>
        </p:nvSpPr>
        <p:spPr>
          <a:xfrm>
            <a:off x="929449" y="3162684"/>
            <a:ext cx="2747800" cy="7096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you have any questions?</a:t>
            </a:r>
            <a:endParaRPr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31;p47">
            <a:extLst>
              <a:ext uri="{FF2B5EF4-FFF2-40B4-BE49-F238E27FC236}">
                <a16:creationId xmlns:a16="http://schemas.microsoft.com/office/drawing/2014/main" id="{808BB0A6-C3EE-475A-AAD5-B100B90AC82B}"/>
              </a:ext>
            </a:extLst>
          </p:cNvPr>
          <p:cNvSpPr/>
          <p:nvPr/>
        </p:nvSpPr>
        <p:spPr>
          <a:xfrm>
            <a:off x="4440650" y="0"/>
            <a:ext cx="262800" cy="262800"/>
          </a:xfrm>
          <a:prstGeom prst="rect">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 name="Google Shape;630;p47">
            <a:extLst>
              <a:ext uri="{FF2B5EF4-FFF2-40B4-BE49-F238E27FC236}">
                <a16:creationId xmlns:a16="http://schemas.microsoft.com/office/drawing/2014/main" id="{BB0F6525-5C7D-4E69-B4CF-A6F0D98DCC33}"/>
              </a:ext>
            </a:extLst>
          </p:cNvPr>
          <p:cNvSpPr txBox="1">
            <a:spLocks noGrp="1"/>
          </p:cNvSpPr>
          <p:nvPr>
            <p:ph type="ctrTitle"/>
          </p:nvPr>
        </p:nvSpPr>
        <p:spPr>
          <a:xfrm>
            <a:off x="3160003" y="424377"/>
            <a:ext cx="2823994" cy="19447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chemeClr val="tx1"/>
                </a:solidFill>
              </a:rPr>
              <a:t>OUR TEAM</a:t>
            </a:r>
            <a:endParaRPr sz="3600" dirty="0">
              <a:solidFill>
                <a:schemeClr val="tx1"/>
              </a:solidFill>
            </a:endParaRPr>
          </a:p>
        </p:txBody>
      </p:sp>
      <p:sp>
        <p:nvSpPr>
          <p:cNvPr id="10" name="Google Shape;633;p47">
            <a:extLst>
              <a:ext uri="{FF2B5EF4-FFF2-40B4-BE49-F238E27FC236}">
                <a16:creationId xmlns:a16="http://schemas.microsoft.com/office/drawing/2014/main" id="{F3A498E5-C9AB-490E-9B16-A241E859D2F1}"/>
              </a:ext>
            </a:extLst>
          </p:cNvPr>
          <p:cNvSpPr txBox="1">
            <a:spLocks/>
          </p:cNvSpPr>
          <p:nvPr/>
        </p:nvSpPr>
        <p:spPr>
          <a:xfrm>
            <a:off x="3708450" y="2199660"/>
            <a:ext cx="1727100" cy="5612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Barlow Light"/>
              <a:buChar char="●"/>
              <a:defRPr sz="1800" b="0" i="0" u="none" strike="noStrike" cap="none">
                <a:solidFill>
                  <a:schemeClr val="lt1"/>
                </a:solidFill>
                <a:latin typeface="Barlow Light"/>
                <a:ea typeface="Barlow Light"/>
                <a:cs typeface="Barlow Light"/>
                <a:sym typeface="Barlow Light"/>
              </a:defRPr>
            </a:lvl1pPr>
            <a:lvl2pPr marL="914400" marR="0" lvl="1"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2pPr>
            <a:lvl3pPr marL="1371600" marR="0" lvl="2"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3pPr>
            <a:lvl4pPr marL="1828800" marR="0" lvl="3"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4pPr>
            <a:lvl5pPr marL="2286000" marR="0" lvl="4"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5pPr>
            <a:lvl6pPr marL="2743200" marR="0" lvl="5"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6pPr>
            <a:lvl7pPr marL="3200400" marR="0" lvl="6"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7pPr>
            <a:lvl8pPr marL="3657600" marR="0" lvl="7"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8pPr>
            <a:lvl9pPr marL="4114800" marR="0" lvl="8" indent="-317500" algn="l" rtl="0">
              <a:lnSpc>
                <a:spcPct val="115000"/>
              </a:lnSpc>
              <a:spcBef>
                <a:spcPts val="1600"/>
              </a:spcBef>
              <a:spcAft>
                <a:spcPts val="160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9pPr>
          </a:lstStyle>
          <a:p>
            <a:pPr marL="0" indent="0" algn="ctr">
              <a:spcAft>
                <a:spcPts val="1600"/>
              </a:spcAft>
              <a:buFont typeface="Barlow Light"/>
              <a:buNone/>
            </a:pPr>
            <a:r>
              <a:rPr lang="en-AU" b="1" dirty="0">
                <a:solidFill>
                  <a:schemeClr val="tx1"/>
                </a:solidFill>
                <a:latin typeface="Lexend Exa"/>
                <a:ea typeface="Lexend Exa"/>
                <a:cs typeface="Lexend Exa"/>
                <a:sym typeface="Lexend Exa"/>
              </a:rPr>
              <a:t>Benjamin</a:t>
            </a:r>
          </a:p>
        </p:txBody>
      </p:sp>
      <p:sp>
        <p:nvSpPr>
          <p:cNvPr id="11" name="Google Shape;636;p47">
            <a:extLst>
              <a:ext uri="{FF2B5EF4-FFF2-40B4-BE49-F238E27FC236}">
                <a16:creationId xmlns:a16="http://schemas.microsoft.com/office/drawing/2014/main" id="{2CB26A73-E00A-4E73-B6F5-5B08C51A2FE1}"/>
              </a:ext>
            </a:extLst>
          </p:cNvPr>
          <p:cNvSpPr txBox="1">
            <a:spLocks/>
          </p:cNvSpPr>
          <p:nvPr/>
        </p:nvSpPr>
        <p:spPr>
          <a:xfrm>
            <a:off x="4050778" y="3511616"/>
            <a:ext cx="1042444" cy="79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Barlow Light"/>
              <a:buChar char="●"/>
              <a:defRPr sz="1800" b="0" i="0" u="none" strike="noStrike" cap="none">
                <a:solidFill>
                  <a:schemeClr val="lt1"/>
                </a:solidFill>
                <a:latin typeface="Barlow Light"/>
                <a:ea typeface="Barlow Light"/>
                <a:cs typeface="Barlow Light"/>
                <a:sym typeface="Barlow Light"/>
              </a:defRPr>
            </a:lvl1pPr>
            <a:lvl2pPr marL="914400" marR="0" lvl="1"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2pPr>
            <a:lvl3pPr marL="1371600" marR="0" lvl="2"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3pPr>
            <a:lvl4pPr marL="1828800" marR="0" lvl="3"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4pPr>
            <a:lvl5pPr marL="2286000" marR="0" lvl="4"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5pPr>
            <a:lvl6pPr marL="2743200" marR="0" lvl="5"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6pPr>
            <a:lvl7pPr marL="3200400" marR="0" lvl="6"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7pPr>
            <a:lvl8pPr marL="3657600" marR="0" lvl="7"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8pPr>
            <a:lvl9pPr marL="4114800" marR="0" lvl="8" indent="-317500" algn="l" rtl="0">
              <a:lnSpc>
                <a:spcPct val="115000"/>
              </a:lnSpc>
              <a:spcBef>
                <a:spcPts val="1600"/>
              </a:spcBef>
              <a:spcAft>
                <a:spcPts val="160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9pPr>
          </a:lstStyle>
          <a:p>
            <a:pPr marL="0" indent="0" algn="ctr">
              <a:spcAft>
                <a:spcPts val="1600"/>
              </a:spcAft>
              <a:buFont typeface="Barlow Light"/>
              <a:buNone/>
            </a:pPr>
            <a:r>
              <a:rPr lang="en" b="1" dirty="0">
                <a:solidFill>
                  <a:schemeClr val="tx1"/>
                </a:solidFill>
                <a:latin typeface="Lexend Exa"/>
                <a:ea typeface="Lexend Exa"/>
                <a:cs typeface="Lexend Exa"/>
                <a:sym typeface="Lexend Exa"/>
              </a:rPr>
              <a:t>Sujith</a:t>
            </a:r>
          </a:p>
        </p:txBody>
      </p:sp>
      <p:sp>
        <p:nvSpPr>
          <p:cNvPr id="12" name="Google Shape;633;p47">
            <a:extLst>
              <a:ext uri="{FF2B5EF4-FFF2-40B4-BE49-F238E27FC236}">
                <a16:creationId xmlns:a16="http://schemas.microsoft.com/office/drawing/2014/main" id="{3CE53059-B088-493D-9EA4-3B61727EA5D3}"/>
              </a:ext>
            </a:extLst>
          </p:cNvPr>
          <p:cNvSpPr txBox="1">
            <a:spLocks/>
          </p:cNvSpPr>
          <p:nvPr/>
        </p:nvSpPr>
        <p:spPr>
          <a:xfrm>
            <a:off x="3708450" y="2850026"/>
            <a:ext cx="1727100" cy="79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Barlow Light"/>
              <a:buChar char="●"/>
              <a:defRPr sz="1800" b="0" i="0" u="none" strike="noStrike" cap="none">
                <a:solidFill>
                  <a:schemeClr val="lt1"/>
                </a:solidFill>
                <a:latin typeface="Barlow Light"/>
                <a:ea typeface="Barlow Light"/>
                <a:cs typeface="Barlow Light"/>
                <a:sym typeface="Barlow Light"/>
              </a:defRPr>
            </a:lvl1pPr>
            <a:lvl2pPr marL="914400" marR="0" lvl="1"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2pPr>
            <a:lvl3pPr marL="1371600" marR="0" lvl="2"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3pPr>
            <a:lvl4pPr marL="1828800" marR="0" lvl="3"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4pPr>
            <a:lvl5pPr marL="2286000" marR="0" lvl="4"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5pPr>
            <a:lvl6pPr marL="2743200" marR="0" lvl="5"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6pPr>
            <a:lvl7pPr marL="3200400" marR="0" lvl="6"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7pPr>
            <a:lvl8pPr marL="3657600" marR="0" lvl="7"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8pPr>
            <a:lvl9pPr marL="4114800" marR="0" lvl="8" indent="-317500" algn="l" rtl="0">
              <a:lnSpc>
                <a:spcPct val="115000"/>
              </a:lnSpc>
              <a:spcBef>
                <a:spcPts val="1600"/>
              </a:spcBef>
              <a:spcAft>
                <a:spcPts val="160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9pPr>
          </a:lstStyle>
          <a:p>
            <a:pPr marL="0" indent="0" algn="ctr">
              <a:spcAft>
                <a:spcPts val="1600"/>
              </a:spcAft>
              <a:buFont typeface="Barlow Light"/>
              <a:buNone/>
            </a:pPr>
            <a:r>
              <a:rPr lang="en-AU" b="1" dirty="0">
                <a:solidFill>
                  <a:schemeClr val="tx1"/>
                </a:solidFill>
                <a:latin typeface="Lexend Exa"/>
                <a:ea typeface="Lexend Exa"/>
                <a:cs typeface="Lexend Exa"/>
                <a:sym typeface="Lexend Exa"/>
              </a:rPr>
              <a:t>Christine</a:t>
            </a:r>
          </a:p>
        </p:txBody>
      </p:sp>
      <p:sp>
        <p:nvSpPr>
          <p:cNvPr id="13" name="Google Shape;636;p47">
            <a:extLst>
              <a:ext uri="{FF2B5EF4-FFF2-40B4-BE49-F238E27FC236}">
                <a16:creationId xmlns:a16="http://schemas.microsoft.com/office/drawing/2014/main" id="{0D991C93-9FE0-4A1C-9637-82D63515A169}"/>
              </a:ext>
            </a:extLst>
          </p:cNvPr>
          <p:cNvSpPr txBox="1">
            <a:spLocks/>
          </p:cNvSpPr>
          <p:nvPr/>
        </p:nvSpPr>
        <p:spPr>
          <a:xfrm>
            <a:off x="3969382" y="4138582"/>
            <a:ext cx="1205235" cy="79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Barlow Light"/>
              <a:buChar char="●"/>
              <a:defRPr sz="1800" b="0" i="0" u="none" strike="noStrike" cap="none">
                <a:solidFill>
                  <a:schemeClr val="lt1"/>
                </a:solidFill>
                <a:latin typeface="Barlow Light"/>
                <a:ea typeface="Barlow Light"/>
                <a:cs typeface="Barlow Light"/>
                <a:sym typeface="Barlow Light"/>
              </a:defRPr>
            </a:lvl1pPr>
            <a:lvl2pPr marL="914400" marR="0" lvl="1"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2pPr>
            <a:lvl3pPr marL="1371600" marR="0" lvl="2"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3pPr>
            <a:lvl4pPr marL="1828800" marR="0" lvl="3"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4pPr>
            <a:lvl5pPr marL="2286000" marR="0" lvl="4"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5pPr>
            <a:lvl6pPr marL="2743200" marR="0" lvl="5"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6pPr>
            <a:lvl7pPr marL="3200400" marR="0" lvl="6"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7pPr>
            <a:lvl8pPr marL="3657600" marR="0" lvl="7" indent="-317500" algn="l" rtl="0">
              <a:lnSpc>
                <a:spcPct val="115000"/>
              </a:lnSpc>
              <a:spcBef>
                <a:spcPts val="1600"/>
              </a:spcBef>
              <a:spcAft>
                <a:spcPts val="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8pPr>
            <a:lvl9pPr marL="4114800" marR="0" lvl="8" indent="-317500" algn="l" rtl="0">
              <a:lnSpc>
                <a:spcPct val="115000"/>
              </a:lnSpc>
              <a:spcBef>
                <a:spcPts val="1600"/>
              </a:spcBef>
              <a:spcAft>
                <a:spcPts val="1600"/>
              </a:spcAft>
              <a:buClr>
                <a:schemeClr val="lt1"/>
              </a:buClr>
              <a:buSzPts val="1400"/>
              <a:buFont typeface="Barlow Light"/>
              <a:buChar char="■"/>
              <a:defRPr sz="1400" b="0" i="0" u="none" strike="noStrike" cap="none">
                <a:solidFill>
                  <a:schemeClr val="lt1"/>
                </a:solidFill>
                <a:latin typeface="Barlow Light"/>
                <a:ea typeface="Barlow Light"/>
                <a:cs typeface="Barlow Light"/>
                <a:sym typeface="Barlow Light"/>
              </a:defRPr>
            </a:lvl9pPr>
          </a:lstStyle>
          <a:p>
            <a:pPr marL="0" indent="0" algn="ctr">
              <a:spcAft>
                <a:spcPts val="1600"/>
              </a:spcAft>
              <a:buFont typeface="Barlow Light"/>
              <a:buNone/>
            </a:pPr>
            <a:r>
              <a:rPr lang="en-AU" b="1" dirty="0">
                <a:solidFill>
                  <a:schemeClr val="tx1"/>
                </a:solidFill>
                <a:latin typeface="Lexend Exa"/>
                <a:ea typeface="Lexend Exa"/>
                <a:cs typeface="Lexend Exa"/>
                <a:sym typeface="Lexend Exa"/>
              </a:rPr>
              <a:t>Yi Lin</a:t>
            </a:r>
            <a:r>
              <a:rPr lang="en-AU" b="1" dirty="0">
                <a:latin typeface="Lexend Exa"/>
                <a:ea typeface="Lexend Exa"/>
                <a:cs typeface="Lexend Exa"/>
                <a:sym typeface="Lexend Exa"/>
              </a:rPr>
              <a:t> </a:t>
            </a:r>
          </a:p>
        </p:txBody>
      </p:sp>
      <p:sp>
        <p:nvSpPr>
          <p:cNvPr id="15" name="Rectangle 14">
            <a:extLst>
              <a:ext uri="{FF2B5EF4-FFF2-40B4-BE49-F238E27FC236}">
                <a16:creationId xmlns:a16="http://schemas.microsoft.com/office/drawing/2014/main" id="{03FC6F1D-067F-4F1E-AC39-10DE0A9C2ED5}"/>
              </a:ext>
            </a:extLst>
          </p:cNvPr>
          <p:cNvSpPr/>
          <p:nvPr/>
        </p:nvSpPr>
        <p:spPr>
          <a:xfrm>
            <a:off x="7765476" y="0"/>
            <a:ext cx="1375064" cy="257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03582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9"/>
        <p:cNvGrpSpPr/>
        <p:nvPr/>
      </p:nvGrpSpPr>
      <p:grpSpPr>
        <a:xfrm>
          <a:off x="0" y="0"/>
          <a:ext cx="0" cy="0"/>
          <a:chOff x="0" y="0"/>
          <a:chExt cx="0" cy="0"/>
        </a:xfrm>
      </p:grpSpPr>
      <p:pic>
        <p:nvPicPr>
          <p:cNvPr id="190" name="Google Shape;190;p33"/>
          <p:cNvPicPr preferRelativeResize="0"/>
          <p:nvPr/>
        </p:nvPicPr>
        <p:blipFill rotWithShape="1">
          <a:blip r:embed="rId3">
            <a:alphaModFix/>
          </a:blip>
          <a:srcRect l="10667" r="30069"/>
          <a:stretch/>
        </p:blipFill>
        <p:spPr>
          <a:xfrm>
            <a:off x="4572000" y="0"/>
            <a:ext cx="4571971" cy="5143502"/>
          </a:xfrm>
          <a:prstGeom prst="rect">
            <a:avLst/>
          </a:prstGeom>
          <a:noFill/>
          <a:ln>
            <a:noFill/>
          </a:ln>
        </p:spPr>
      </p:pic>
      <p:sp>
        <p:nvSpPr>
          <p:cNvPr id="191" name="Google Shape;191;p33"/>
          <p:cNvSpPr/>
          <p:nvPr/>
        </p:nvSpPr>
        <p:spPr>
          <a:xfrm>
            <a:off x="4440650" y="0"/>
            <a:ext cx="262800" cy="2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3"/>
          <p:cNvSpPr txBox="1">
            <a:spLocks noGrp="1"/>
          </p:cNvSpPr>
          <p:nvPr>
            <p:ph type="ctrTitle"/>
          </p:nvPr>
        </p:nvSpPr>
        <p:spPr>
          <a:xfrm>
            <a:off x="2486827" y="1545450"/>
            <a:ext cx="4069565" cy="205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rPr>
              <a:t>01 Conc</a:t>
            </a:r>
            <a:r>
              <a:rPr lang="en" dirty="0">
                <a:solidFill>
                  <a:schemeClr val="bg1"/>
                </a:solidFill>
              </a:rPr>
              <a:t>ept</a:t>
            </a:r>
            <a:endParaRPr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0"/>
        <p:cNvGrpSpPr/>
        <p:nvPr/>
      </p:nvGrpSpPr>
      <p:grpSpPr>
        <a:xfrm>
          <a:off x="0" y="0"/>
          <a:ext cx="0" cy="0"/>
          <a:chOff x="0" y="0"/>
          <a:chExt cx="0" cy="0"/>
        </a:xfrm>
      </p:grpSpPr>
      <p:sp>
        <p:nvSpPr>
          <p:cNvPr id="211" name="Google Shape;211;p35"/>
          <p:cNvSpPr txBox="1">
            <a:spLocks noGrp="1"/>
          </p:cNvSpPr>
          <p:nvPr>
            <p:ph type="subTitle" idx="1"/>
          </p:nvPr>
        </p:nvSpPr>
        <p:spPr>
          <a:xfrm>
            <a:off x="5291250" y="3073325"/>
            <a:ext cx="3133500" cy="126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a:t>
            </a:r>
            <a:endParaRPr sz="6000" dirty="0"/>
          </a:p>
        </p:txBody>
      </p:sp>
      <p:sp>
        <p:nvSpPr>
          <p:cNvPr id="212" name="Google Shape;212;p35"/>
          <p:cNvSpPr txBox="1">
            <a:spLocks noGrp="1"/>
          </p:cNvSpPr>
          <p:nvPr>
            <p:ph type="subTitle" idx="2"/>
          </p:nvPr>
        </p:nvSpPr>
        <p:spPr>
          <a:xfrm>
            <a:off x="719275" y="3073325"/>
            <a:ext cx="3133500" cy="126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With recent event of global pandemic, your whole gym routine and schedule are thrown off and with restriction slowly lifting away, people will be getting back at it. However you would need a new routine and schedule to get back to where you were. </a:t>
            </a:r>
            <a:endParaRPr dirty="0"/>
          </a:p>
        </p:txBody>
      </p:sp>
      <p:sp>
        <p:nvSpPr>
          <p:cNvPr id="213" name="Google Shape;213;p35"/>
          <p:cNvSpPr txBox="1">
            <a:spLocks noGrp="1"/>
          </p:cNvSpPr>
          <p:nvPr>
            <p:ph type="subTitle" idx="3"/>
          </p:nvPr>
        </p:nvSpPr>
        <p:spPr>
          <a:xfrm>
            <a:off x="5291250" y="2026425"/>
            <a:ext cx="3133500" cy="87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SOLUTION</a:t>
            </a:r>
            <a:endParaRPr dirty="0"/>
          </a:p>
        </p:txBody>
      </p:sp>
      <p:sp>
        <p:nvSpPr>
          <p:cNvPr id="214" name="Google Shape;214;p35"/>
          <p:cNvSpPr txBox="1">
            <a:spLocks noGrp="1"/>
          </p:cNvSpPr>
          <p:nvPr>
            <p:ph type="subTitle" idx="4"/>
          </p:nvPr>
        </p:nvSpPr>
        <p:spPr>
          <a:xfrm>
            <a:off x="719275" y="2026425"/>
            <a:ext cx="3133500" cy="87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a:t>
            </a:r>
            <a:endParaRPr dirty="0"/>
          </a:p>
        </p:txBody>
      </p:sp>
      <p:sp>
        <p:nvSpPr>
          <p:cNvPr id="215" name="Google Shape;215;p35"/>
          <p:cNvSpPr/>
          <p:nvPr/>
        </p:nvSpPr>
        <p:spPr>
          <a:xfrm>
            <a:off x="2154625" y="1381525"/>
            <a:ext cx="262800" cy="26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6726600" y="1381525"/>
            <a:ext cx="262800" cy="2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8"/>
        <p:cNvGrpSpPr/>
        <p:nvPr/>
      </p:nvGrpSpPr>
      <p:grpSpPr>
        <a:xfrm>
          <a:off x="0" y="0"/>
          <a:ext cx="0" cy="0"/>
          <a:chOff x="0" y="0"/>
          <a:chExt cx="0" cy="0"/>
        </a:xfrm>
      </p:grpSpPr>
      <p:sp>
        <p:nvSpPr>
          <p:cNvPr id="159" name="Google Shape;159;p30"/>
          <p:cNvSpPr txBox="1">
            <a:spLocks noGrp="1"/>
          </p:cNvSpPr>
          <p:nvPr>
            <p:ph type="subTitle" idx="1"/>
          </p:nvPr>
        </p:nvSpPr>
        <p:spPr>
          <a:xfrm>
            <a:off x="2420650" y="2767025"/>
            <a:ext cx="4302900" cy="17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Generate your personalized fitness plan according to your fitness goal. </a:t>
            </a:r>
            <a:endParaRPr dirty="0"/>
          </a:p>
        </p:txBody>
      </p:sp>
      <p:sp>
        <p:nvSpPr>
          <p:cNvPr id="160" name="Google Shape;160;p30"/>
          <p:cNvSpPr txBox="1">
            <a:spLocks noGrp="1"/>
          </p:cNvSpPr>
          <p:nvPr>
            <p:ph type="ctrTitle"/>
          </p:nvPr>
        </p:nvSpPr>
        <p:spPr>
          <a:xfrm>
            <a:off x="719300" y="1809766"/>
            <a:ext cx="7705500" cy="98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1">
                    <a:lumMod val="75000"/>
                  </a:schemeClr>
                </a:solidFill>
              </a:rPr>
              <a:t>P</a:t>
            </a:r>
            <a:r>
              <a:rPr lang="en" dirty="0"/>
              <a:t>ersonal </a:t>
            </a:r>
            <a:r>
              <a:rPr lang="en" dirty="0">
                <a:solidFill>
                  <a:schemeClr val="tx1">
                    <a:lumMod val="75000"/>
                  </a:schemeClr>
                </a:solidFill>
              </a:rPr>
              <a:t>F</a:t>
            </a:r>
            <a:r>
              <a:rPr lang="en" dirty="0"/>
              <a:t>itness </a:t>
            </a:r>
            <a:r>
              <a:rPr lang="en" dirty="0">
                <a:solidFill>
                  <a:schemeClr val="tx1">
                    <a:lumMod val="75000"/>
                  </a:schemeClr>
                </a:solidFill>
              </a:rPr>
              <a:t>P</a:t>
            </a:r>
            <a:r>
              <a:rPr lang="en" dirty="0"/>
              <a:t>lanner</a:t>
            </a:r>
            <a:endParaRPr dirty="0"/>
          </a:p>
        </p:txBody>
      </p:sp>
      <p:sp>
        <p:nvSpPr>
          <p:cNvPr id="161" name="Google Shape;161;p30"/>
          <p:cNvSpPr/>
          <p:nvPr/>
        </p:nvSpPr>
        <p:spPr>
          <a:xfrm>
            <a:off x="4440600" y="0"/>
            <a:ext cx="262800" cy="26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8"/>
        <p:cNvGrpSpPr/>
        <p:nvPr/>
      </p:nvGrpSpPr>
      <p:grpSpPr>
        <a:xfrm>
          <a:off x="0" y="0"/>
          <a:ext cx="0" cy="0"/>
          <a:chOff x="0" y="0"/>
          <a:chExt cx="0" cy="0"/>
        </a:xfrm>
      </p:grpSpPr>
      <p:pic>
        <p:nvPicPr>
          <p:cNvPr id="259" name="Google Shape;259;p37"/>
          <p:cNvPicPr preferRelativeResize="0"/>
          <p:nvPr/>
        </p:nvPicPr>
        <p:blipFill rotWithShape="1">
          <a:blip r:embed="rId3">
            <a:alphaModFix/>
          </a:blip>
          <a:srcRect l="20307" t="10636" r="33039" b="10636"/>
          <a:stretch/>
        </p:blipFill>
        <p:spPr>
          <a:xfrm>
            <a:off x="4572000" y="0"/>
            <a:ext cx="4571960" cy="5143505"/>
          </a:xfrm>
          <a:prstGeom prst="rect">
            <a:avLst/>
          </a:prstGeom>
          <a:noFill/>
          <a:ln>
            <a:noFill/>
          </a:ln>
        </p:spPr>
      </p:pic>
      <p:sp>
        <p:nvSpPr>
          <p:cNvPr id="261" name="Google Shape;261;p37"/>
          <p:cNvSpPr txBox="1">
            <a:spLocks noGrp="1"/>
          </p:cNvSpPr>
          <p:nvPr>
            <p:ph type="ctrTitle"/>
          </p:nvPr>
        </p:nvSpPr>
        <p:spPr>
          <a:xfrm>
            <a:off x="2646155" y="1628160"/>
            <a:ext cx="3934500" cy="2052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chemeClr val="dk1"/>
                </a:solidFill>
              </a:rPr>
              <a:t>02 Proc</a:t>
            </a:r>
            <a:r>
              <a:rPr lang="en" dirty="0">
                <a:solidFill>
                  <a:schemeClr val="bg1"/>
                </a:solidFill>
              </a:rPr>
              <a:t>ess</a:t>
            </a:r>
            <a:endParaRPr dirty="0">
              <a:solidFill>
                <a:schemeClr val="bg1"/>
              </a:solidFill>
            </a:endParaRPr>
          </a:p>
        </p:txBody>
      </p:sp>
      <p:sp>
        <p:nvSpPr>
          <p:cNvPr id="4" name="Google Shape;191;p33">
            <a:extLst>
              <a:ext uri="{FF2B5EF4-FFF2-40B4-BE49-F238E27FC236}">
                <a16:creationId xmlns:a16="http://schemas.microsoft.com/office/drawing/2014/main" id="{7BA61069-CE8C-4960-8C3D-214A81C652A2}"/>
              </a:ext>
            </a:extLst>
          </p:cNvPr>
          <p:cNvSpPr/>
          <p:nvPr/>
        </p:nvSpPr>
        <p:spPr>
          <a:xfrm>
            <a:off x="4440650" y="0"/>
            <a:ext cx="262800" cy="2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0"/>
        <p:cNvGrpSpPr/>
        <p:nvPr/>
      </p:nvGrpSpPr>
      <p:grpSpPr>
        <a:xfrm>
          <a:off x="0" y="0"/>
          <a:ext cx="0" cy="0"/>
          <a:chOff x="0" y="0"/>
          <a:chExt cx="0" cy="0"/>
        </a:xfrm>
      </p:grpSpPr>
      <p:sp>
        <p:nvSpPr>
          <p:cNvPr id="221" name="Google Shape;221;p36"/>
          <p:cNvSpPr txBox="1">
            <a:spLocks noGrp="1"/>
          </p:cNvSpPr>
          <p:nvPr>
            <p:ph type="subTitle" idx="1"/>
          </p:nvPr>
        </p:nvSpPr>
        <p:spPr>
          <a:xfrm>
            <a:off x="1033225" y="2039800"/>
            <a:ext cx="2076300" cy="44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Zurb Foundation</a:t>
            </a:r>
            <a:endParaRPr dirty="0"/>
          </a:p>
        </p:txBody>
      </p:sp>
      <p:sp>
        <p:nvSpPr>
          <p:cNvPr id="222" name="Google Shape;222;p36"/>
          <p:cNvSpPr txBox="1">
            <a:spLocks noGrp="1"/>
          </p:cNvSpPr>
          <p:nvPr>
            <p:ph type="subTitle" idx="2"/>
          </p:nvPr>
        </p:nvSpPr>
        <p:spPr>
          <a:xfrm>
            <a:off x="717900" y="2355153"/>
            <a:ext cx="2391600" cy="47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CSS Framework</a:t>
            </a:r>
            <a:endParaRPr dirty="0"/>
          </a:p>
        </p:txBody>
      </p:sp>
      <p:sp>
        <p:nvSpPr>
          <p:cNvPr id="223" name="Google Shape;223;p36"/>
          <p:cNvSpPr txBox="1">
            <a:spLocks noGrp="1"/>
          </p:cNvSpPr>
          <p:nvPr>
            <p:ph type="subTitle" idx="3"/>
          </p:nvPr>
        </p:nvSpPr>
        <p:spPr>
          <a:xfrm>
            <a:off x="5396960" y="1397000"/>
            <a:ext cx="3452961" cy="445500"/>
          </a:xfrm>
          <a:prstGeom prst="rect">
            <a:avLst/>
          </a:prstGeom>
        </p:spPr>
        <p:txBody>
          <a:bodyPr spcFirstLastPara="1" wrap="square" lIns="91425" tIns="91425" rIns="91425" bIns="91425" anchor="b" anchorCtr="0">
            <a:noAutofit/>
          </a:bodyPr>
          <a:lstStyle/>
          <a:p>
            <a:pPr marL="0" indent="0"/>
            <a:r>
              <a:rPr lang="en-AU" dirty="0"/>
              <a:t>jQuery</a:t>
            </a:r>
          </a:p>
        </p:txBody>
      </p:sp>
      <p:sp>
        <p:nvSpPr>
          <p:cNvPr id="224" name="Google Shape;224;p36"/>
          <p:cNvSpPr txBox="1">
            <a:spLocks noGrp="1"/>
          </p:cNvSpPr>
          <p:nvPr>
            <p:ph type="subTitle" idx="4"/>
          </p:nvPr>
        </p:nvSpPr>
        <p:spPr>
          <a:xfrm>
            <a:off x="5396961" y="1712350"/>
            <a:ext cx="2419800" cy="477900"/>
          </a:xfrm>
          <a:prstGeom prst="rect">
            <a:avLst/>
          </a:prstGeom>
        </p:spPr>
        <p:txBody>
          <a:bodyPr spcFirstLastPara="1" wrap="square" lIns="91425" tIns="91425" rIns="91425" bIns="91425" anchor="t" anchorCtr="0">
            <a:noAutofit/>
          </a:bodyPr>
          <a:lstStyle/>
          <a:p>
            <a:pPr marL="0" indent="0"/>
            <a:r>
              <a:rPr lang="en-AU" dirty="0"/>
              <a:t>JavaScript code that is implemented</a:t>
            </a:r>
          </a:p>
        </p:txBody>
      </p:sp>
      <p:sp>
        <p:nvSpPr>
          <p:cNvPr id="225" name="Google Shape;225;p36"/>
          <p:cNvSpPr txBox="1">
            <a:spLocks noGrp="1"/>
          </p:cNvSpPr>
          <p:nvPr>
            <p:ph type="subTitle" idx="5"/>
          </p:nvPr>
        </p:nvSpPr>
        <p:spPr>
          <a:xfrm>
            <a:off x="298673" y="3277800"/>
            <a:ext cx="3405536" cy="44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Google Font &amp; Font Awesome</a:t>
            </a:r>
            <a:endParaRPr dirty="0"/>
          </a:p>
        </p:txBody>
      </p:sp>
      <p:sp>
        <p:nvSpPr>
          <p:cNvPr id="226" name="Google Shape;226;p36"/>
          <p:cNvSpPr txBox="1">
            <a:spLocks noGrp="1"/>
          </p:cNvSpPr>
          <p:nvPr>
            <p:ph type="subTitle" idx="6"/>
          </p:nvPr>
        </p:nvSpPr>
        <p:spPr>
          <a:xfrm>
            <a:off x="1312588" y="3600850"/>
            <a:ext cx="2391600" cy="4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Styling  used for  user experience</a:t>
            </a:r>
          </a:p>
        </p:txBody>
      </p:sp>
      <p:sp>
        <p:nvSpPr>
          <p:cNvPr id="227" name="Google Shape;227;p36"/>
          <p:cNvSpPr txBox="1">
            <a:spLocks noGrp="1"/>
          </p:cNvSpPr>
          <p:nvPr>
            <p:ph type="subTitle" idx="7"/>
          </p:nvPr>
        </p:nvSpPr>
        <p:spPr>
          <a:xfrm>
            <a:off x="6033110" y="2647314"/>
            <a:ext cx="2076300" cy="44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API</a:t>
            </a:r>
            <a:endParaRPr dirty="0"/>
          </a:p>
        </p:txBody>
      </p:sp>
      <p:sp>
        <p:nvSpPr>
          <p:cNvPr id="228" name="Google Shape;228;p36"/>
          <p:cNvSpPr txBox="1">
            <a:spLocks noGrp="1"/>
          </p:cNvSpPr>
          <p:nvPr>
            <p:ph type="subTitle" idx="8"/>
          </p:nvPr>
        </p:nvSpPr>
        <p:spPr>
          <a:xfrm>
            <a:off x="6033109" y="2970364"/>
            <a:ext cx="2391600" cy="4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Wger – Workout Manager</a:t>
            </a:r>
            <a:br>
              <a:rPr lang="en-AU" dirty="0"/>
            </a:br>
            <a:r>
              <a:rPr lang="en-AU" dirty="0"/>
              <a:t>Quotes free API</a:t>
            </a:r>
            <a:endParaRPr dirty="0"/>
          </a:p>
        </p:txBody>
      </p:sp>
      <p:sp>
        <p:nvSpPr>
          <p:cNvPr id="229" name="Google Shape;229;p36"/>
          <p:cNvSpPr/>
          <p:nvPr/>
        </p:nvSpPr>
        <p:spPr>
          <a:xfrm>
            <a:off x="3997070" y="2224185"/>
            <a:ext cx="1159800" cy="1159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6"/>
          <p:cNvSpPr txBox="1">
            <a:spLocks noGrp="1"/>
          </p:cNvSpPr>
          <p:nvPr>
            <p:ph type="ctrTitle"/>
          </p:nvPr>
        </p:nvSpPr>
        <p:spPr>
          <a:xfrm>
            <a:off x="2593550" y="379350"/>
            <a:ext cx="39570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Core Technologies</a:t>
            </a:r>
            <a:endParaRPr b="1" dirty="0"/>
          </a:p>
        </p:txBody>
      </p:sp>
      <p:sp>
        <p:nvSpPr>
          <p:cNvPr id="231" name="Google Shape;231;p36"/>
          <p:cNvSpPr/>
          <p:nvPr/>
        </p:nvSpPr>
        <p:spPr>
          <a:xfrm>
            <a:off x="4440600" y="0"/>
            <a:ext cx="262800" cy="2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6"/>
          <p:cNvSpPr/>
          <p:nvPr/>
        </p:nvSpPr>
        <p:spPr>
          <a:xfrm rot="10800000">
            <a:off x="4508863" y="1582817"/>
            <a:ext cx="648000" cy="64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rot="10800000">
            <a:off x="3355699" y="2224180"/>
            <a:ext cx="648000" cy="64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rot="10800000">
            <a:off x="3997063" y="3377343"/>
            <a:ext cx="648000" cy="64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6"/>
          <p:cNvSpPr/>
          <p:nvPr/>
        </p:nvSpPr>
        <p:spPr>
          <a:xfrm rot="10800000">
            <a:off x="5150226" y="2735980"/>
            <a:ext cx="648000" cy="64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36"/>
          <p:cNvGrpSpPr/>
          <p:nvPr/>
        </p:nvGrpSpPr>
        <p:grpSpPr>
          <a:xfrm>
            <a:off x="5286021" y="2890090"/>
            <a:ext cx="376408" cy="339783"/>
            <a:chOff x="2839463" y="2072150"/>
            <a:chExt cx="407500" cy="367850"/>
          </a:xfrm>
        </p:grpSpPr>
        <p:sp>
          <p:nvSpPr>
            <p:cNvPr id="237" name="Google Shape;237;p36"/>
            <p:cNvSpPr/>
            <p:nvPr/>
          </p:nvSpPr>
          <p:spPr>
            <a:xfrm>
              <a:off x="2839463" y="2072150"/>
              <a:ext cx="407500" cy="367850"/>
            </a:xfrm>
            <a:custGeom>
              <a:avLst/>
              <a:gdLst/>
              <a:ahLst/>
              <a:cxnLst/>
              <a:rect l="l" t="t" r="r" b="b"/>
              <a:pathLst>
                <a:path w="16300" h="14714" extrusionOk="0">
                  <a:moveTo>
                    <a:pt x="8076" y="576"/>
                  </a:moveTo>
                  <a:cubicBezTo>
                    <a:pt x="8979" y="576"/>
                    <a:pt x="9842" y="1256"/>
                    <a:pt x="10506" y="2497"/>
                  </a:cubicBezTo>
                  <a:cubicBezTo>
                    <a:pt x="11202" y="3789"/>
                    <a:pt x="11584" y="5519"/>
                    <a:pt x="11584" y="7360"/>
                  </a:cubicBezTo>
                  <a:cubicBezTo>
                    <a:pt x="11584" y="9205"/>
                    <a:pt x="11202" y="10931"/>
                    <a:pt x="10506" y="12227"/>
                  </a:cubicBezTo>
                  <a:cubicBezTo>
                    <a:pt x="9842" y="13464"/>
                    <a:pt x="8975" y="14148"/>
                    <a:pt x="8072" y="14148"/>
                  </a:cubicBezTo>
                  <a:cubicBezTo>
                    <a:pt x="7170" y="14148"/>
                    <a:pt x="6307" y="13464"/>
                    <a:pt x="5643" y="12227"/>
                  </a:cubicBezTo>
                  <a:cubicBezTo>
                    <a:pt x="4947" y="10931"/>
                    <a:pt x="4565" y="9205"/>
                    <a:pt x="4565" y="7360"/>
                  </a:cubicBezTo>
                  <a:cubicBezTo>
                    <a:pt x="4565" y="6087"/>
                    <a:pt x="4752" y="4847"/>
                    <a:pt x="5106" y="3769"/>
                  </a:cubicBezTo>
                  <a:cubicBezTo>
                    <a:pt x="5154" y="3618"/>
                    <a:pt x="5074" y="3455"/>
                    <a:pt x="4923" y="3403"/>
                  </a:cubicBezTo>
                  <a:cubicBezTo>
                    <a:pt x="4894" y="3394"/>
                    <a:pt x="4865" y="3390"/>
                    <a:pt x="4836" y="3390"/>
                  </a:cubicBezTo>
                  <a:cubicBezTo>
                    <a:pt x="4714" y="3390"/>
                    <a:pt x="4599" y="3468"/>
                    <a:pt x="4557" y="3590"/>
                  </a:cubicBezTo>
                  <a:cubicBezTo>
                    <a:pt x="4187" y="4724"/>
                    <a:pt x="3989" y="6028"/>
                    <a:pt x="3989" y="7360"/>
                  </a:cubicBezTo>
                  <a:cubicBezTo>
                    <a:pt x="3989" y="9297"/>
                    <a:pt x="4398" y="11122"/>
                    <a:pt x="5138" y="12498"/>
                  </a:cubicBezTo>
                  <a:cubicBezTo>
                    <a:pt x="5436" y="13054"/>
                    <a:pt x="5774" y="13516"/>
                    <a:pt x="6144" y="13870"/>
                  </a:cubicBezTo>
                  <a:cubicBezTo>
                    <a:pt x="3368" y="13038"/>
                    <a:pt x="1420" y="10541"/>
                    <a:pt x="1296" y="7650"/>
                  </a:cubicBezTo>
                  <a:lnTo>
                    <a:pt x="2728" y="7650"/>
                  </a:lnTo>
                  <a:cubicBezTo>
                    <a:pt x="2883" y="7650"/>
                    <a:pt x="3014" y="7519"/>
                    <a:pt x="3014" y="7360"/>
                  </a:cubicBezTo>
                  <a:cubicBezTo>
                    <a:pt x="3014" y="7201"/>
                    <a:pt x="2883" y="7074"/>
                    <a:pt x="2728" y="7074"/>
                  </a:cubicBezTo>
                  <a:lnTo>
                    <a:pt x="1296" y="7074"/>
                  </a:lnTo>
                  <a:cubicBezTo>
                    <a:pt x="1424" y="4179"/>
                    <a:pt x="3368" y="1681"/>
                    <a:pt x="6148" y="854"/>
                  </a:cubicBezTo>
                  <a:lnTo>
                    <a:pt x="6148" y="854"/>
                  </a:lnTo>
                  <a:cubicBezTo>
                    <a:pt x="5985" y="1009"/>
                    <a:pt x="5834" y="1180"/>
                    <a:pt x="5695" y="1355"/>
                  </a:cubicBezTo>
                  <a:cubicBezTo>
                    <a:pt x="5523" y="1576"/>
                    <a:pt x="5719" y="1825"/>
                    <a:pt x="5928" y="1825"/>
                  </a:cubicBezTo>
                  <a:cubicBezTo>
                    <a:pt x="6006" y="1825"/>
                    <a:pt x="6085" y="1791"/>
                    <a:pt x="6148" y="1709"/>
                  </a:cubicBezTo>
                  <a:cubicBezTo>
                    <a:pt x="6728" y="966"/>
                    <a:pt x="7392" y="576"/>
                    <a:pt x="8076" y="576"/>
                  </a:cubicBezTo>
                  <a:close/>
                  <a:moveTo>
                    <a:pt x="8080" y="1"/>
                  </a:moveTo>
                  <a:cubicBezTo>
                    <a:pt x="5970" y="1"/>
                    <a:pt x="3883" y="907"/>
                    <a:pt x="2438" y="2636"/>
                  </a:cubicBezTo>
                  <a:cubicBezTo>
                    <a:pt x="0" y="5551"/>
                    <a:pt x="183" y="9841"/>
                    <a:pt x="2859" y="12537"/>
                  </a:cubicBezTo>
                  <a:cubicBezTo>
                    <a:pt x="4293" y="13980"/>
                    <a:pt x="6187" y="14713"/>
                    <a:pt x="8086" y="14713"/>
                  </a:cubicBezTo>
                  <a:cubicBezTo>
                    <a:pt x="9738" y="14713"/>
                    <a:pt x="11394" y="14159"/>
                    <a:pt x="12757" y="13034"/>
                  </a:cubicBezTo>
                  <a:cubicBezTo>
                    <a:pt x="15692" y="10617"/>
                    <a:pt x="16300" y="6366"/>
                    <a:pt x="14165" y="3220"/>
                  </a:cubicBezTo>
                  <a:lnTo>
                    <a:pt x="14161" y="3220"/>
                  </a:lnTo>
                  <a:cubicBezTo>
                    <a:pt x="14099" y="3130"/>
                    <a:pt x="14015" y="3092"/>
                    <a:pt x="13933" y="3092"/>
                  </a:cubicBezTo>
                  <a:cubicBezTo>
                    <a:pt x="13730" y="3092"/>
                    <a:pt x="13535" y="3320"/>
                    <a:pt x="13687" y="3546"/>
                  </a:cubicBezTo>
                  <a:cubicBezTo>
                    <a:pt x="14399" y="4588"/>
                    <a:pt x="14805" y="5813"/>
                    <a:pt x="14852" y="7074"/>
                  </a:cubicBezTo>
                  <a:lnTo>
                    <a:pt x="13421" y="7074"/>
                  </a:lnTo>
                  <a:cubicBezTo>
                    <a:pt x="13262" y="7074"/>
                    <a:pt x="13135" y="7205"/>
                    <a:pt x="13135" y="7360"/>
                  </a:cubicBezTo>
                  <a:cubicBezTo>
                    <a:pt x="13135" y="7519"/>
                    <a:pt x="13262" y="7650"/>
                    <a:pt x="13421" y="7650"/>
                  </a:cubicBezTo>
                  <a:lnTo>
                    <a:pt x="14852" y="7650"/>
                  </a:lnTo>
                  <a:cubicBezTo>
                    <a:pt x="14725" y="10545"/>
                    <a:pt x="12781" y="13038"/>
                    <a:pt x="10005" y="13870"/>
                  </a:cubicBezTo>
                  <a:cubicBezTo>
                    <a:pt x="10375" y="13516"/>
                    <a:pt x="10713" y="13054"/>
                    <a:pt x="11011" y="12498"/>
                  </a:cubicBezTo>
                  <a:cubicBezTo>
                    <a:pt x="11751" y="11122"/>
                    <a:pt x="12156" y="9297"/>
                    <a:pt x="12156" y="7360"/>
                  </a:cubicBezTo>
                  <a:cubicBezTo>
                    <a:pt x="12156" y="5427"/>
                    <a:pt x="11751" y="3602"/>
                    <a:pt x="11011" y="2222"/>
                  </a:cubicBezTo>
                  <a:cubicBezTo>
                    <a:pt x="10713" y="1666"/>
                    <a:pt x="10371" y="1208"/>
                    <a:pt x="10001" y="854"/>
                  </a:cubicBezTo>
                  <a:lnTo>
                    <a:pt x="10001" y="854"/>
                  </a:lnTo>
                  <a:cubicBezTo>
                    <a:pt x="10689" y="1057"/>
                    <a:pt x="11341" y="1367"/>
                    <a:pt x="11934" y="1777"/>
                  </a:cubicBezTo>
                  <a:cubicBezTo>
                    <a:pt x="11984" y="1812"/>
                    <a:pt x="12042" y="1829"/>
                    <a:pt x="12099" y="1829"/>
                  </a:cubicBezTo>
                  <a:cubicBezTo>
                    <a:pt x="12189" y="1829"/>
                    <a:pt x="12278" y="1786"/>
                    <a:pt x="12331" y="1705"/>
                  </a:cubicBezTo>
                  <a:cubicBezTo>
                    <a:pt x="12423" y="1574"/>
                    <a:pt x="12391" y="1395"/>
                    <a:pt x="12260" y="1308"/>
                  </a:cubicBezTo>
                  <a:cubicBezTo>
                    <a:pt x="10988" y="427"/>
                    <a:pt x="9528" y="1"/>
                    <a:pt x="8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6"/>
            <p:cNvSpPr/>
            <p:nvPr/>
          </p:nvSpPr>
          <p:spPr>
            <a:xfrm>
              <a:off x="3158163" y="2123700"/>
              <a:ext cx="19225" cy="15550"/>
            </a:xfrm>
            <a:custGeom>
              <a:avLst/>
              <a:gdLst/>
              <a:ahLst/>
              <a:cxnLst/>
              <a:rect l="l" t="t" r="r" b="b"/>
              <a:pathLst>
                <a:path w="769" h="622" extrusionOk="0">
                  <a:moveTo>
                    <a:pt x="320" y="1"/>
                  </a:moveTo>
                  <a:cubicBezTo>
                    <a:pt x="247" y="1"/>
                    <a:pt x="172" y="29"/>
                    <a:pt x="116" y="85"/>
                  </a:cubicBezTo>
                  <a:cubicBezTo>
                    <a:pt x="1" y="200"/>
                    <a:pt x="5" y="391"/>
                    <a:pt x="124" y="502"/>
                  </a:cubicBezTo>
                  <a:lnTo>
                    <a:pt x="152" y="530"/>
                  </a:lnTo>
                  <a:cubicBezTo>
                    <a:pt x="215" y="595"/>
                    <a:pt x="287" y="621"/>
                    <a:pt x="355" y="621"/>
                  </a:cubicBezTo>
                  <a:cubicBezTo>
                    <a:pt x="577" y="621"/>
                    <a:pt x="768" y="335"/>
                    <a:pt x="562" y="128"/>
                  </a:cubicBezTo>
                  <a:lnTo>
                    <a:pt x="530" y="93"/>
                  </a:lnTo>
                  <a:cubicBezTo>
                    <a:pt x="475" y="32"/>
                    <a:pt x="398" y="1"/>
                    <a:pt x="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6"/>
            <p:cNvSpPr/>
            <p:nvPr/>
          </p:nvSpPr>
          <p:spPr>
            <a:xfrm>
              <a:off x="2962913" y="2129375"/>
              <a:ext cx="16750" cy="15000"/>
            </a:xfrm>
            <a:custGeom>
              <a:avLst/>
              <a:gdLst/>
              <a:ahLst/>
              <a:cxnLst/>
              <a:rect l="l" t="t" r="r" b="b"/>
              <a:pathLst>
                <a:path w="670" h="600" extrusionOk="0">
                  <a:moveTo>
                    <a:pt x="342" y="1"/>
                  </a:moveTo>
                  <a:cubicBezTo>
                    <a:pt x="235" y="1"/>
                    <a:pt x="133" y="60"/>
                    <a:pt x="84" y="160"/>
                  </a:cubicBezTo>
                  <a:lnTo>
                    <a:pt x="73" y="184"/>
                  </a:lnTo>
                  <a:cubicBezTo>
                    <a:pt x="1" y="327"/>
                    <a:pt x="61" y="498"/>
                    <a:pt x="204" y="570"/>
                  </a:cubicBezTo>
                  <a:cubicBezTo>
                    <a:pt x="245" y="590"/>
                    <a:pt x="288" y="600"/>
                    <a:pt x="331" y="600"/>
                  </a:cubicBezTo>
                  <a:cubicBezTo>
                    <a:pt x="437" y="600"/>
                    <a:pt x="539" y="540"/>
                    <a:pt x="589" y="438"/>
                  </a:cubicBezTo>
                  <a:lnTo>
                    <a:pt x="597" y="414"/>
                  </a:lnTo>
                  <a:cubicBezTo>
                    <a:pt x="669" y="271"/>
                    <a:pt x="609" y="100"/>
                    <a:pt x="466" y="29"/>
                  </a:cubicBezTo>
                  <a:cubicBezTo>
                    <a:pt x="426" y="10"/>
                    <a:pt x="384"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6"/>
            <p:cNvSpPr/>
            <p:nvPr/>
          </p:nvSpPr>
          <p:spPr>
            <a:xfrm>
              <a:off x="3002488" y="2118950"/>
              <a:ext cx="77675" cy="274400"/>
            </a:xfrm>
            <a:custGeom>
              <a:avLst/>
              <a:gdLst/>
              <a:ahLst/>
              <a:cxnLst/>
              <a:rect l="l" t="t" r="r" b="b"/>
              <a:pathLst>
                <a:path w="3107" h="10976" extrusionOk="0">
                  <a:moveTo>
                    <a:pt x="1265" y="1177"/>
                  </a:moveTo>
                  <a:lnTo>
                    <a:pt x="1265" y="1523"/>
                  </a:lnTo>
                  <a:lnTo>
                    <a:pt x="577" y="1523"/>
                  </a:lnTo>
                  <a:lnTo>
                    <a:pt x="577" y="1177"/>
                  </a:lnTo>
                  <a:close/>
                  <a:moveTo>
                    <a:pt x="2530" y="1177"/>
                  </a:moveTo>
                  <a:lnTo>
                    <a:pt x="2530" y="1523"/>
                  </a:lnTo>
                  <a:lnTo>
                    <a:pt x="1842" y="1523"/>
                  </a:lnTo>
                  <a:lnTo>
                    <a:pt x="1842" y="1177"/>
                  </a:lnTo>
                  <a:close/>
                  <a:moveTo>
                    <a:pt x="1265" y="3245"/>
                  </a:moveTo>
                  <a:lnTo>
                    <a:pt x="1265" y="3591"/>
                  </a:lnTo>
                  <a:lnTo>
                    <a:pt x="577" y="3591"/>
                  </a:lnTo>
                  <a:lnTo>
                    <a:pt x="577" y="3245"/>
                  </a:lnTo>
                  <a:close/>
                  <a:moveTo>
                    <a:pt x="2530" y="3245"/>
                  </a:moveTo>
                  <a:lnTo>
                    <a:pt x="2530" y="3591"/>
                  </a:lnTo>
                  <a:lnTo>
                    <a:pt x="1842" y="3591"/>
                  </a:lnTo>
                  <a:lnTo>
                    <a:pt x="1842" y="3245"/>
                  </a:lnTo>
                  <a:close/>
                  <a:moveTo>
                    <a:pt x="1265" y="5317"/>
                  </a:moveTo>
                  <a:lnTo>
                    <a:pt x="1265" y="5663"/>
                  </a:lnTo>
                  <a:lnTo>
                    <a:pt x="577" y="5663"/>
                  </a:lnTo>
                  <a:lnTo>
                    <a:pt x="577" y="5317"/>
                  </a:lnTo>
                  <a:close/>
                  <a:moveTo>
                    <a:pt x="2530" y="5317"/>
                  </a:moveTo>
                  <a:lnTo>
                    <a:pt x="2530" y="5663"/>
                  </a:lnTo>
                  <a:lnTo>
                    <a:pt x="1842" y="5663"/>
                  </a:lnTo>
                  <a:lnTo>
                    <a:pt x="1842" y="5317"/>
                  </a:lnTo>
                  <a:close/>
                  <a:moveTo>
                    <a:pt x="1265" y="7389"/>
                  </a:moveTo>
                  <a:lnTo>
                    <a:pt x="1265" y="7731"/>
                  </a:lnTo>
                  <a:lnTo>
                    <a:pt x="577" y="7731"/>
                  </a:lnTo>
                  <a:lnTo>
                    <a:pt x="577" y="7389"/>
                  </a:lnTo>
                  <a:close/>
                  <a:moveTo>
                    <a:pt x="2530" y="7389"/>
                  </a:moveTo>
                  <a:lnTo>
                    <a:pt x="2530" y="7731"/>
                  </a:lnTo>
                  <a:lnTo>
                    <a:pt x="1842" y="7731"/>
                  </a:lnTo>
                  <a:lnTo>
                    <a:pt x="1842" y="7389"/>
                  </a:lnTo>
                  <a:close/>
                  <a:moveTo>
                    <a:pt x="1265" y="9457"/>
                  </a:moveTo>
                  <a:lnTo>
                    <a:pt x="1265" y="9803"/>
                  </a:lnTo>
                  <a:lnTo>
                    <a:pt x="577" y="9803"/>
                  </a:lnTo>
                  <a:lnTo>
                    <a:pt x="577" y="9457"/>
                  </a:lnTo>
                  <a:close/>
                  <a:moveTo>
                    <a:pt x="2530" y="9457"/>
                  </a:moveTo>
                  <a:lnTo>
                    <a:pt x="2530" y="9803"/>
                  </a:lnTo>
                  <a:lnTo>
                    <a:pt x="1842" y="9803"/>
                  </a:lnTo>
                  <a:lnTo>
                    <a:pt x="1842" y="9457"/>
                  </a:lnTo>
                  <a:close/>
                  <a:moveTo>
                    <a:pt x="1551" y="0"/>
                  </a:moveTo>
                  <a:cubicBezTo>
                    <a:pt x="1396" y="0"/>
                    <a:pt x="1265" y="132"/>
                    <a:pt x="1265" y="291"/>
                  </a:cubicBezTo>
                  <a:lnTo>
                    <a:pt x="1265" y="601"/>
                  </a:lnTo>
                  <a:lnTo>
                    <a:pt x="287" y="601"/>
                  </a:lnTo>
                  <a:cubicBezTo>
                    <a:pt x="128" y="601"/>
                    <a:pt x="1" y="728"/>
                    <a:pt x="1" y="887"/>
                  </a:cubicBezTo>
                  <a:lnTo>
                    <a:pt x="1" y="1810"/>
                  </a:lnTo>
                  <a:cubicBezTo>
                    <a:pt x="1" y="1969"/>
                    <a:pt x="128" y="2096"/>
                    <a:pt x="287" y="2096"/>
                  </a:cubicBezTo>
                  <a:lnTo>
                    <a:pt x="1265" y="2096"/>
                  </a:lnTo>
                  <a:lnTo>
                    <a:pt x="1265" y="2673"/>
                  </a:lnTo>
                  <a:lnTo>
                    <a:pt x="287" y="2673"/>
                  </a:lnTo>
                  <a:cubicBezTo>
                    <a:pt x="128" y="2673"/>
                    <a:pt x="1" y="2800"/>
                    <a:pt x="1" y="2959"/>
                  </a:cubicBezTo>
                  <a:lnTo>
                    <a:pt x="1" y="3877"/>
                  </a:lnTo>
                  <a:cubicBezTo>
                    <a:pt x="1" y="4037"/>
                    <a:pt x="128" y="4168"/>
                    <a:pt x="287" y="4168"/>
                  </a:cubicBezTo>
                  <a:lnTo>
                    <a:pt x="1265" y="4168"/>
                  </a:lnTo>
                  <a:lnTo>
                    <a:pt x="1265" y="4740"/>
                  </a:lnTo>
                  <a:lnTo>
                    <a:pt x="287" y="4740"/>
                  </a:lnTo>
                  <a:cubicBezTo>
                    <a:pt x="128" y="4740"/>
                    <a:pt x="1" y="4868"/>
                    <a:pt x="1" y="5027"/>
                  </a:cubicBezTo>
                  <a:lnTo>
                    <a:pt x="1" y="5949"/>
                  </a:lnTo>
                  <a:cubicBezTo>
                    <a:pt x="1" y="6108"/>
                    <a:pt x="128" y="6236"/>
                    <a:pt x="287" y="6236"/>
                  </a:cubicBezTo>
                  <a:lnTo>
                    <a:pt x="1265" y="6236"/>
                  </a:lnTo>
                  <a:lnTo>
                    <a:pt x="1265" y="6812"/>
                  </a:lnTo>
                  <a:lnTo>
                    <a:pt x="287" y="6812"/>
                  </a:lnTo>
                  <a:cubicBezTo>
                    <a:pt x="128" y="6812"/>
                    <a:pt x="1" y="6939"/>
                    <a:pt x="1" y="7098"/>
                  </a:cubicBezTo>
                  <a:lnTo>
                    <a:pt x="1" y="8017"/>
                  </a:lnTo>
                  <a:cubicBezTo>
                    <a:pt x="1" y="8176"/>
                    <a:pt x="128" y="8307"/>
                    <a:pt x="287" y="8307"/>
                  </a:cubicBezTo>
                  <a:lnTo>
                    <a:pt x="1265" y="8307"/>
                  </a:lnTo>
                  <a:lnTo>
                    <a:pt x="1265" y="8880"/>
                  </a:lnTo>
                  <a:lnTo>
                    <a:pt x="287" y="8880"/>
                  </a:lnTo>
                  <a:cubicBezTo>
                    <a:pt x="128" y="8880"/>
                    <a:pt x="1" y="9007"/>
                    <a:pt x="1" y="9166"/>
                  </a:cubicBezTo>
                  <a:lnTo>
                    <a:pt x="1" y="10089"/>
                  </a:lnTo>
                  <a:cubicBezTo>
                    <a:pt x="1" y="10248"/>
                    <a:pt x="128" y="10375"/>
                    <a:pt x="287" y="10375"/>
                  </a:cubicBezTo>
                  <a:lnTo>
                    <a:pt x="1265" y="10375"/>
                  </a:lnTo>
                  <a:lnTo>
                    <a:pt x="1265" y="10685"/>
                  </a:lnTo>
                  <a:cubicBezTo>
                    <a:pt x="1265" y="10844"/>
                    <a:pt x="1396" y="10976"/>
                    <a:pt x="1551" y="10976"/>
                  </a:cubicBezTo>
                  <a:cubicBezTo>
                    <a:pt x="1711" y="10976"/>
                    <a:pt x="1842" y="10844"/>
                    <a:pt x="1842" y="10685"/>
                  </a:cubicBezTo>
                  <a:lnTo>
                    <a:pt x="1842" y="10375"/>
                  </a:lnTo>
                  <a:lnTo>
                    <a:pt x="2820" y="10375"/>
                  </a:lnTo>
                  <a:cubicBezTo>
                    <a:pt x="2979" y="10375"/>
                    <a:pt x="3106" y="10248"/>
                    <a:pt x="3106" y="10089"/>
                  </a:cubicBezTo>
                  <a:lnTo>
                    <a:pt x="3106" y="9170"/>
                  </a:lnTo>
                  <a:cubicBezTo>
                    <a:pt x="3106" y="9011"/>
                    <a:pt x="2979" y="8884"/>
                    <a:pt x="2820" y="8884"/>
                  </a:cubicBezTo>
                  <a:lnTo>
                    <a:pt x="1842" y="8884"/>
                  </a:lnTo>
                  <a:lnTo>
                    <a:pt x="1842" y="8307"/>
                  </a:lnTo>
                  <a:lnTo>
                    <a:pt x="2820" y="8307"/>
                  </a:lnTo>
                  <a:cubicBezTo>
                    <a:pt x="2979" y="8307"/>
                    <a:pt x="3106" y="8180"/>
                    <a:pt x="3106" y="8021"/>
                  </a:cubicBezTo>
                  <a:lnTo>
                    <a:pt x="3106" y="7098"/>
                  </a:lnTo>
                  <a:cubicBezTo>
                    <a:pt x="3106" y="6939"/>
                    <a:pt x="2979" y="6812"/>
                    <a:pt x="2820" y="6812"/>
                  </a:cubicBezTo>
                  <a:lnTo>
                    <a:pt x="1842" y="6812"/>
                  </a:lnTo>
                  <a:lnTo>
                    <a:pt x="1842" y="6236"/>
                  </a:lnTo>
                  <a:lnTo>
                    <a:pt x="2820" y="6236"/>
                  </a:lnTo>
                  <a:cubicBezTo>
                    <a:pt x="2979" y="6236"/>
                    <a:pt x="3106" y="6108"/>
                    <a:pt x="3106" y="5949"/>
                  </a:cubicBezTo>
                  <a:lnTo>
                    <a:pt x="3106" y="5031"/>
                  </a:lnTo>
                  <a:cubicBezTo>
                    <a:pt x="3106" y="4872"/>
                    <a:pt x="2979" y="4744"/>
                    <a:pt x="2820" y="4744"/>
                  </a:cubicBezTo>
                  <a:lnTo>
                    <a:pt x="1842" y="4744"/>
                  </a:lnTo>
                  <a:lnTo>
                    <a:pt x="1842" y="4168"/>
                  </a:lnTo>
                  <a:lnTo>
                    <a:pt x="2820" y="4168"/>
                  </a:lnTo>
                  <a:cubicBezTo>
                    <a:pt x="2979" y="4168"/>
                    <a:pt x="3106" y="4037"/>
                    <a:pt x="3106" y="3877"/>
                  </a:cubicBezTo>
                  <a:lnTo>
                    <a:pt x="3106" y="2959"/>
                  </a:lnTo>
                  <a:cubicBezTo>
                    <a:pt x="3106" y="2800"/>
                    <a:pt x="2979" y="2673"/>
                    <a:pt x="2820" y="2673"/>
                  </a:cubicBezTo>
                  <a:lnTo>
                    <a:pt x="1842" y="2673"/>
                  </a:lnTo>
                  <a:lnTo>
                    <a:pt x="1842" y="2100"/>
                  </a:lnTo>
                  <a:lnTo>
                    <a:pt x="2820" y="2100"/>
                  </a:lnTo>
                  <a:cubicBezTo>
                    <a:pt x="2979" y="2096"/>
                    <a:pt x="3106" y="1969"/>
                    <a:pt x="3106" y="1810"/>
                  </a:cubicBezTo>
                  <a:lnTo>
                    <a:pt x="3106" y="887"/>
                  </a:lnTo>
                  <a:cubicBezTo>
                    <a:pt x="3106" y="728"/>
                    <a:pt x="2979" y="601"/>
                    <a:pt x="2820" y="601"/>
                  </a:cubicBezTo>
                  <a:lnTo>
                    <a:pt x="1842" y="601"/>
                  </a:lnTo>
                  <a:lnTo>
                    <a:pt x="1842" y="291"/>
                  </a:lnTo>
                  <a:cubicBezTo>
                    <a:pt x="1842" y="132"/>
                    <a:pt x="1711" y="0"/>
                    <a:pt x="15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36"/>
          <p:cNvGrpSpPr/>
          <p:nvPr/>
        </p:nvGrpSpPr>
        <p:grpSpPr>
          <a:xfrm>
            <a:off x="4168993" y="3537994"/>
            <a:ext cx="304151" cy="339968"/>
            <a:chOff x="4146138" y="3823775"/>
            <a:chExt cx="329275" cy="368050"/>
          </a:xfrm>
        </p:grpSpPr>
        <p:sp>
          <p:nvSpPr>
            <p:cNvPr id="242" name="Google Shape;242;p36"/>
            <p:cNvSpPr/>
            <p:nvPr/>
          </p:nvSpPr>
          <p:spPr>
            <a:xfrm>
              <a:off x="4369863" y="3911100"/>
              <a:ext cx="16100" cy="14550"/>
            </a:xfrm>
            <a:custGeom>
              <a:avLst/>
              <a:gdLst/>
              <a:ahLst/>
              <a:cxnLst/>
              <a:rect l="l" t="t" r="r" b="b"/>
              <a:pathLst>
                <a:path w="644" h="582" extrusionOk="0">
                  <a:moveTo>
                    <a:pt x="359" y="1"/>
                  </a:moveTo>
                  <a:cubicBezTo>
                    <a:pt x="173" y="1"/>
                    <a:pt x="0" y="189"/>
                    <a:pt x="90" y="401"/>
                  </a:cubicBezTo>
                  <a:cubicBezTo>
                    <a:pt x="141" y="525"/>
                    <a:pt x="247" y="581"/>
                    <a:pt x="353" y="581"/>
                  </a:cubicBezTo>
                  <a:cubicBezTo>
                    <a:pt x="498" y="581"/>
                    <a:pt x="643" y="475"/>
                    <a:pt x="643" y="294"/>
                  </a:cubicBezTo>
                  <a:cubicBezTo>
                    <a:pt x="643" y="214"/>
                    <a:pt x="611" y="142"/>
                    <a:pt x="560" y="87"/>
                  </a:cubicBezTo>
                  <a:cubicBezTo>
                    <a:pt x="499" y="27"/>
                    <a:pt x="428" y="1"/>
                    <a:pt x="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6"/>
            <p:cNvSpPr/>
            <p:nvPr/>
          </p:nvSpPr>
          <p:spPr>
            <a:xfrm>
              <a:off x="4146138" y="3823775"/>
              <a:ext cx="329275" cy="368050"/>
            </a:xfrm>
            <a:custGeom>
              <a:avLst/>
              <a:gdLst/>
              <a:ahLst/>
              <a:cxnLst/>
              <a:rect l="l" t="t" r="r" b="b"/>
              <a:pathLst>
                <a:path w="13171" h="14722" extrusionOk="0">
                  <a:moveTo>
                    <a:pt x="3337" y="577"/>
                  </a:moveTo>
                  <a:lnTo>
                    <a:pt x="3337" y="1448"/>
                  </a:lnTo>
                  <a:cubicBezTo>
                    <a:pt x="3337" y="1508"/>
                    <a:pt x="3293" y="1556"/>
                    <a:pt x="3234" y="1556"/>
                  </a:cubicBezTo>
                  <a:lnTo>
                    <a:pt x="2868" y="1556"/>
                  </a:lnTo>
                  <a:cubicBezTo>
                    <a:pt x="2812" y="1556"/>
                    <a:pt x="2764" y="1508"/>
                    <a:pt x="2764" y="1452"/>
                  </a:cubicBezTo>
                  <a:lnTo>
                    <a:pt x="2760" y="577"/>
                  </a:lnTo>
                  <a:close/>
                  <a:moveTo>
                    <a:pt x="12594" y="573"/>
                  </a:moveTo>
                  <a:lnTo>
                    <a:pt x="12594" y="2009"/>
                  </a:lnTo>
                  <a:lnTo>
                    <a:pt x="11163" y="573"/>
                  </a:lnTo>
                  <a:close/>
                  <a:moveTo>
                    <a:pt x="2705" y="3206"/>
                  </a:moveTo>
                  <a:lnTo>
                    <a:pt x="2705" y="3969"/>
                  </a:lnTo>
                  <a:lnTo>
                    <a:pt x="2367" y="3969"/>
                  </a:lnTo>
                  <a:lnTo>
                    <a:pt x="2705" y="3206"/>
                  </a:lnTo>
                  <a:close/>
                  <a:moveTo>
                    <a:pt x="3277" y="3206"/>
                  </a:moveTo>
                  <a:lnTo>
                    <a:pt x="3615" y="3969"/>
                  </a:lnTo>
                  <a:lnTo>
                    <a:pt x="3277" y="3969"/>
                  </a:lnTo>
                  <a:lnTo>
                    <a:pt x="3277" y="3206"/>
                  </a:lnTo>
                  <a:close/>
                  <a:moveTo>
                    <a:pt x="1458" y="4596"/>
                  </a:moveTo>
                  <a:lnTo>
                    <a:pt x="1098" y="5417"/>
                  </a:lnTo>
                  <a:lnTo>
                    <a:pt x="625" y="5417"/>
                  </a:lnTo>
                  <a:cubicBezTo>
                    <a:pt x="748" y="5017"/>
                    <a:pt x="1059" y="4708"/>
                    <a:pt x="1458" y="4596"/>
                  </a:cubicBezTo>
                  <a:close/>
                  <a:moveTo>
                    <a:pt x="3870" y="4546"/>
                  </a:moveTo>
                  <a:lnTo>
                    <a:pt x="4216" y="5325"/>
                  </a:lnTo>
                  <a:cubicBezTo>
                    <a:pt x="4180" y="5349"/>
                    <a:pt x="4148" y="5381"/>
                    <a:pt x="4128" y="5417"/>
                  </a:cubicBezTo>
                  <a:lnTo>
                    <a:pt x="1727" y="5417"/>
                  </a:lnTo>
                  <a:lnTo>
                    <a:pt x="2112" y="4546"/>
                  </a:lnTo>
                  <a:close/>
                  <a:moveTo>
                    <a:pt x="4506" y="4562"/>
                  </a:moveTo>
                  <a:lnTo>
                    <a:pt x="4506" y="4562"/>
                  </a:lnTo>
                  <a:cubicBezTo>
                    <a:pt x="4963" y="4641"/>
                    <a:pt x="5337" y="4972"/>
                    <a:pt x="5472" y="5417"/>
                  </a:cubicBezTo>
                  <a:lnTo>
                    <a:pt x="4884" y="5417"/>
                  </a:lnTo>
                  <a:lnTo>
                    <a:pt x="4506" y="4562"/>
                  </a:lnTo>
                  <a:close/>
                  <a:moveTo>
                    <a:pt x="12594" y="8515"/>
                  </a:moveTo>
                  <a:lnTo>
                    <a:pt x="12594" y="10006"/>
                  </a:lnTo>
                  <a:lnTo>
                    <a:pt x="12022" y="10006"/>
                  </a:lnTo>
                  <a:lnTo>
                    <a:pt x="12022" y="8515"/>
                  </a:lnTo>
                  <a:close/>
                  <a:moveTo>
                    <a:pt x="5520" y="5994"/>
                  </a:moveTo>
                  <a:lnTo>
                    <a:pt x="5520" y="12595"/>
                  </a:lnTo>
                  <a:lnTo>
                    <a:pt x="573" y="12595"/>
                  </a:lnTo>
                  <a:lnTo>
                    <a:pt x="573" y="5994"/>
                  </a:lnTo>
                  <a:lnTo>
                    <a:pt x="4081" y="5994"/>
                  </a:lnTo>
                  <a:lnTo>
                    <a:pt x="4081" y="8801"/>
                  </a:lnTo>
                  <a:cubicBezTo>
                    <a:pt x="4081" y="8958"/>
                    <a:pt x="4208" y="9087"/>
                    <a:pt x="4364" y="9087"/>
                  </a:cubicBezTo>
                  <a:cubicBezTo>
                    <a:pt x="4366" y="9087"/>
                    <a:pt x="4369" y="9087"/>
                    <a:pt x="4371" y="9087"/>
                  </a:cubicBezTo>
                  <a:cubicBezTo>
                    <a:pt x="4530" y="9087"/>
                    <a:pt x="4657" y="8960"/>
                    <a:pt x="4657" y="8801"/>
                  </a:cubicBezTo>
                  <a:lnTo>
                    <a:pt x="4657" y="5994"/>
                  </a:lnTo>
                  <a:close/>
                  <a:moveTo>
                    <a:pt x="5496" y="13171"/>
                  </a:moveTo>
                  <a:cubicBezTo>
                    <a:pt x="5381" y="13740"/>
                    <a:pt x="4880" y="14145"/>
                    <a:pt x="4299" y="14149"/>
                  </a:cubicBezTo>
                  <a:lnTo>
                    <a:pt x="1798" y="14149"/>
                  </a:lnTo>
                  <a:cubicBezTo>
                    <a:pt x="1218" y="14145"/>
                    <a:pt x="716" y="13740"/>
                    <a:pt x="601" y="13171"/>
                  </a:cubicBezTo>
                  <a:close/>
                  <a:moveTo>
                    <a:pt x="291" y="1"/>
                  </a:moveTo>
                  <a:cubicBezTo>
                    <a:pt x="132" y="1"/>
                    <a:pt x="1" y="132"/>
                    <a:pt x="1" y="287"/>
                  </a:cubicBezTo>
                  <a:cubicBezTo>
                    <a:pt x="1" y="446"/>
                    <a:pt x="132" y="577"/>
                    <a:pt x="291" y="577"/>
                  </a:cubicBezTo>
                  <a:lnTo>
                    <a:pt x="2188" y="577"/>
                  </a:lnTo>
                  <a:lnTo>
                    <a:pt x="2188" y="1448"/>
                  </a:lnTo>
                  <a:cubicBezTo>
                    <a:pt x="2188" y="1715"/>
                    <a:pt x="2339" y="1953"/>
                    <a:pt x="2578" y="2065"/>
                  </a:cubicBezTo>
                  <a:lnTo>
                    <a:pt x="1738" y="3973"/>
                  </a:lnTo>
                  <a:cubicBezTo>
                    <a:pt x="808" y="4005"/>
                    <a:pt x="60" y="4737"/>
                    <a:pt x="5" y="5663"/>
                  </a:cubicBezTo>
                  <a:cubicBezTo>
                    <a:pt x="5" y="5679"/>
                    <a:pt x="1" y="5755"/>
                    <a:pt x="1" y="5767"/>
                  </a:cubicBezTo>
                  <a:lnTo>
                    <a:pt x="1" y="12925"/>
                  </a:lnTo>
                  <a:cubicBezTo>
                    <a:pt x="5" y="13919"/>
                    <a:pt x="808" y="14722"/>
                    <a:pt x="1798" y="14722"/>
                  </a:cubicBezTo>
                  <a:lnTo>
                    <a:pt x="4299" y="14722"/>
                  </a:lnTo>
                  <a:cubicBezTo>
                    <a:pt x="5293" y="14722"/>
                    <a:pt x="6097" y="13919"/>
                    <a:pt x="6097" y="12925"/>
                  </a:cubicBezTo>
                  <a:lnTo>
                    <a:pt x="6097" y="5767"/>
                  </a:lnTo>
                  <a:cubicBezTo>
                    <a:pt x="6097" y="5755"/>
                    <a:pt x="6097" y="5679"/>
                    <a:pt x="6093" y="5663"/>
                  </a:cubicBezTo>
                  <a:cubicBezTo>
                    <a:pt x="6037" y="4713"/>
                    <a:pt x="5254" y="3969"/>
                    <a:pt x="4299" y="3969"/>
                  </a:cubicBezTo>
                  <a:lnTo>
                    <a:pt x="4248" y="3969"/>
                  </a:lnTo>
                  <a:lnTo>
                    <a:pt x="3421" y="2104"/>
                  </a:lnTo>
                  <a:cubicBezTo>
                    <a:pt x="3711" y="2017"/>
                    <a:pt x="3914" y="1751"/>
                    <a:pt x="3914" y="1448"/>
                  </a:cubicBezTo>
                  <a:lnTo>
                    <a:pt x="3914" y="577"/>
                  </a:lnTo>
                  <a:lnTo>
                    <a:pt x="5691" y="577"/>
                  </a:lnTo>
                  <a:cubicBezTo>
                    <a:pt x="5699" y="581"/>
                    <a:pt x="5703" y="589"/>
                    <a:pt x="5707" y="593"/>
                  </a:cubicBezTo>
                  <a:lnTo>
                    <a:pt x="8284" y="3170"/>
                  </a:lnTo>
                  <a:cubicBezTo>
                    <a:pt x="8348" y="3233"/>
                    <a:pt x="8418" y="3259"/>
                    <a:pt x="8486" y="3259"/>
                  </a:cubicBezTo>
                  <a:cubicBezTo>
                    <a:pt x="8710" y="3259"/>
                    <a:pt x="8901" y="2972"/>
                    <a:pt x="8693" y="2765"/>
                  </a:cubicBezTo>
                  <a:lnTo>
                    <a:pt x="6506" y="577"/>
                  </a:lnTo>
                  <a:lnTo>
                    <a:pt x="10352" y="577"/>
                  </a:lnTo>
                  <a:cubicBezTo>
                    <a:pt x="10356" y="581"/>
                    <a:pt x="10360" y="589"/>
                    <a:pt x="10368" y="593"/>
                  </a:cubicBezTo>
                  <a:lnTo>
                    <a:pt x="12598" y="2824"/>
                  </a:lnTo>
                  <a:lnTo>
                    <a:pt x="12598" y="6670"/>
                  </a:lnTo>
                  <a:lnTo>
                    <a:pt x="10260" y="4331"/>
                  </a:lnTo>
                  <a:cubicBezTo>
                    <a:pt x="10199" y="4276"/>
                    <a:pt x="10133" y="4252"/>
                    <a:pt x="10069" y="4252"/>
                  </a:cubicBezTo>
                  <a:cubicBezTo>
                    <a:pt x="9850" y="4252"/>
                    <a:pt x="9663" y="4531"/>
                    <a:pt x="9855" y="4741"/>
                  </a:cubicBezTo>
                  <a:lnTo>
                    <a:pt x="12594" y="7481"/>
                  </a:lnTo>
                  <a:lnTo>
                    <a:pt x="12594" y="7938"/>
                  </a:lnTo>
                  <a:lnTo>
                    <a:pt x="11735" y="7938"/>
                  </a:lnTo>
                  <a:cubicBezTo>
                    <a:pt x="11576" y="7938"/>
                    <a:pt x="11445" y="8065"/>
                    <a:pt x="11445" y="8224"/>
                  </a:cubicBezTo>
                  <a:lnTo>
                    <a:pt x="11445" y="10292"/>
                  </a:lnTo>
                  <a:cubicBezTo>
                    <a:pt x="11445" y="10451"/>
                    <a:pt x="11576" y="10582"/>
                    <a:pt x="11735" y="10582"/>
                  </a:cubicBezTo>
                  <a:lnTo>
                    <a:pt x="12885" y="10582"/>
                  </a:lnTo>
                  <a:cubicBezTo>
                    <a:pt x="13044" y="10582"/>
                    <a:pt x="13171" y="10451"/>
                    <a:pt x="13171" y="10292"/>
                  </a:cubicBezTo>
                  <a:lnTo>
                    <a:pt x="13171" y="2705"/>
                  </a:lnTo>
                  <a:lnTo>
                    <a:pt x="13171" y="291"/>
                  </a:lnTo>
                  <a:cubicBezTo>
                    <a:pt x="13171" y="128"/>
                    <a:pt x="13044" y="1"/>
                    <a:pt x="12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6"/>
            <p:cNvSpPr/>
            <p:nvPr/>
          </p:nvSpPr>
          <p:spPr>
            <a:xfrm>
              <a:off x="4246563" y="4063600"/>
              <a:ext cx="16125" cy="14450"/>
            </a:xfrm>
            <a:custGeom>
              <a:avLst/>
              <a:gdLst/>
              <a:ahLst/>
              <a:cxnLst/>
              <a:rect l="l" t="t" r="r" b="b"/>
              <a:pathLst>
                <a:path w="645" h="578" extrusionOk="0">
                  <a:moveTo>
                    <a:pt x="360" y="1"/>
                  </a:moveTo>
                  <a:cubicBezTo>
                    <a:pt x="174" y="1"/>
                    <a:pt x="0" y="189"/>
                    <a:pt x="88" y="401"/>
                  </a:cubicBezTo>
                  <a:cubicBezTo>
                    <a:pt x="139" y="523"/>
                    <a:pt x="245" y="578"/>
                    <a:pt x="350" y="578"/>
                  </a:cubicBezTo>
                  <a:cubicBezTo>
                    <a:pt x="496" y="578"/>
                    <a:pt x="642" y="472"/>
                    <a:pt x="644" y="290"/>
                  </a:cubicBezTo>
                  <a:cubicBezTo>
                    <a:pt x="644" y="214"/>
                    <a:pt x="612" y="142"/>
                    <a:pt x="561" y="87"/>
                  </a:cubicBezTo>
                  <a:cubicBezTo>
                    <a:pt x="500" y="27"/>
                    <a:pt x="430" y="1"/>
                    <a:pt x="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36"/>
          <p:cNvGrpSpPr/>
          <p:nvPr/>
        </p:nvGrpSpPr>
        <p:grpSpPr>
          <a:xfrm>
            <a:off x="4732226" y="1706264"/>
            <a:ext cx="201297" cy="339968"/>
            <a:chOff x="2927338" y="1519000"/>
            <a:chExt cx="217925" cy="368050"/>
          </a:xfrm>
        </p:grpSpPr>
        <p:sp>
          <p:nvSpPr>
            <p:cNvPr id="246" name="Google Shape;246;p36"/>
            <p:cNvSpPr/>
            <p:nvPr/>
          </p:nvSpPr>
          <p:spPr>
            <a:xfrm>
              <a:off x="2929313" y="1519000"/>
              <a:ext cx="215950" cy="368050"/>
            </a:xfrm>
            <a:custGeom>
              <a:avLst/>
              <a:gdLst/>
              <a:ahLst/>
              <a:cxnLst/>
              <a:rect l="l" t="t" r="r" b="b"/>
              <a:pathLst>
                <a:path w="8638" h="14722" extrusionOk="0">
                  <a:moveTo>
                    <a:pt x="4136" y="577"/>
                  </a:moveTo>
                  <a:cubicBezTo>
                    <a:pt x="4274" y="577"/>
                    <a:pt x="4416" y="617"/>
                    <a:pt x="4546" y="704"/>
                  </a:cubicBezTo>
                  <a:cubicBezTo>
                    <a:pt x="5043" y="1034"/>
                    <a:pt x="4972" y="1781"/>
                    <a:pt x="4423" y="2012"/>
                  </a:cubicBezTo>
                  <a:lnTo>
                    <a:pt x="4423" y="1956"/>
                  </a:lnTo>
                  <a:cubicBezTo>
                    <a:pt x="4423" y="1797"/>
                    <a:pt x="4296" y="1666"/>
                    <a:pt x="4136" y="1666"/>
                  </a:cubicBezTo>
                  <a:cubicBezTo>
                    <a:pt x="3977" y="1666"/>
                    <a:pt x="3846" y="1797"/>
                    <a:pt x="3846" y="1956"/>
                  </a:cubicBezTo>
                  <a:lnTo>
                    <a:pt x="3846" y="2012"/>
                  </a:lnTo>
                  <a:cubicBezTo>
                    <a:pt x="3568" y="1897"/>
                    <a:pt x="3389" y="1622"/>
                    <a:pt x="3389" y="1324"/>
                  </a:cubicBezTo>
                  <a:cubicBezTo>
                    <a:pt x="3389" y="885"/>
                    <a:pt x="3749" y="577"/>
                    <a:pt x="4136" y="577"/>
                  </a:cubicBezTo>
                  <a:close/>
                  <a:moveTo>
                    <a:pt x="4482" y="3666"/>
                  </a:moveTo>
                  <a:cubicBezTo>
                    <a:pt x="4490" y="3782"/>
                    <a:pt x="4502" y="3893"/>
                    <a:pt x="4518" y="4008"/>
                  </a:cubicBezTo>
                  <a:lnTo>
                    <a:pt x="3755" y="4008"/>
                  </a:lnTo>
                  <a:cubicBezTo>
                    <a:pt x="3771" y="3893"/>
                    <a:pt x="3779" y="3782"/>
                    <a:pt x="3787" y="3666"/>
                  </a:cubicBezTo>
                  <a:close/>
                  <a:moveTo>
                    <a:pt x="1564" y="0"/>
                  </a:moveTo>
                  <a:cubicBezTo>
                    <a:pt x="1405" y="0"/>
                    <a:pt x="1273" y="131"/>
                    <a:pt x="1273" y="286"/>
                  </a:cubicBezTo>
                  <a:cubicBezTo>
                    <a:pt x="1273" y="445"/>
                    <a:pt x="1405" y="577"/>
                    <a:pt x="1564" y="577"/>
                  </a:cubicBezTo>
                  <a:lnTo>
                    <a:pt x="3047" y="577"/>
                  </a:lnTo>
                  <a:cubicBezTo>
                    <a:pt x="2514" y="1348"/>
                    <a:pt x="2932" y="2410"/>
                    <a:pt x="3846" y="2613"/>
                  </a:cubicBezTo>
                  <a:lnTo>
                    <a:pt x="3846" y="3090"/>
                  </a:lnTo>
                  <a:lnTo>
                    <a:pt x="3508" y="3090"/>
                  </a:lnTo>
                  <a:cubicBezTo>
                    <a:pt x="3349" y="3090"/>
                    <a:pt x="3222" y="3221"/>
                    <a:pt x="3222" y="3380"/>
                  </a:cubicBezTo>
                  <a:cubicBezTo>
                    <a:pt x="3218" y="4326"/>
                    <a:pt x="2904" y="5245"/>
                    <a:pt x="2319" y="5997"/>
                  </a:cubicBezTo>
                  <a:lnTo>
                    <a:pt x="880" y="7838"/>
                  </a:lnTo>
                  <a:cubicBezTo>
                    <a:pt x="872" y="7846"/>
                    <a:pt x="868" y="7854"/>
                    <a:pt x="864" y="7858"/>
                  </a:cubicBezTo>
                  <a:cubicBezTo>
                    <a:pt x="470" y="8347"/>
                    <a:pt x="188" y="8915"/>
                    <a:pt x="41" y="9524"/>
                  </a:cubicBezTo>
                  <a:cubicBezTo>
                    <a:pt x="1" y="9679"/>
                    <a:pt x="96" y="9834"/>
                    <a:pt x="251" y="9870"/>
                  </a:cubicBezTo>
                  <a:cubicBezTo>
                    <a:pt x="275" y="9876"/>
                    <a:pt x="299" y="9879"/>
                    <a:pt x="322" y="9879"/>
                  </a:cubicBezTo>
                  <a:cubicBezTo>
                    <a:pt x="451" y="9879"/>
                    <a:pt x="567" y="9790"/>
                    <a:pt x="597" y="9659"/>
                  </a:cubicBezTo>
                  <a:cubicBezTo>
                    <a:pt x="729" y="9122"/>
                    <a:pt x="979" y="8625"/>
                    <a:pt x="1329" y="8200"/>
                  </a:cubicBezTo>
                  <a:cubicBezTo>
                    <a:pt x="1337" y="8188"/>
                    <a:pt x="1345" y="8180"/>
                    <a:pt x="1353" y="8168"/>
                  </a:cubicBezTo>
                  <a:lnTo>
                    <a:pt x="2773" y="6347"/>
                  </a:lnTo>
                  <a:cubicBezTo>
                    <a:pt x="3178" y="5826"/>
                    <a:pt x="3476" y="5225"/>
                    <a:pt x="3643" y="4581"/>
                  </a:cubicBezTo>
                  <a:lnTo>
                    <a:pt x="4630" y="4581"/>
                  </a:lnTo>
                  <a:cubicBezTo>
                    <a:pt x="4793" y="5225"/>
                    <a:pt x="5087" y="5826"/>
                    <a:pt x="5496" y="6351"/>
                  </a:cubicBezTo>
                  <a:lnTo>
                    <a:pt x="6944" y="8204"/>
                  </a:lnTo>
                  <a:lnTo>
                    <a:pt x="6956" y="8219"/>
                  </a:lnTo>
                  <a:cubicBezTo>
                    <a:pt x="8566" y="10200"/>
                    <a:pt x="7684" y="13182"/>
                    <a:pt x="5254" y="13974"/>
                  </a:cubicBezTo>
                  <a:cubicBezTo>
                    <a:pt x="5727" y="13234"/>
                    <a:pt x="6021" y="12017"/>
                    <a:pt x="6021" y="10689"/>
                  </a:cubicBezTo>
                  <a:cubicBezTo>
                    <a:pt x="6021" y="9786"/>
                    <a:pt x="5894" y="8939"/>
                    <a:pt x="5648" y="8235"/>
                  </a:cubicBezTo>
                  <a:lnTo>
                    <a:pt x="5648" y="8231"/>
                  </a:lnTo>
                  <a:lnTo>
                    <a:pt x="5596" y="8072"/>
                  </a:lnTo>
                  <a:cubicBezTo>
                    <a:pt x="5555" y="7952"/>
                    <a:pt x="5442" y="7874"/>
                    <a:pt x="5322" y="7874"/>
                  </a:cubicBezTo>
                  <a:cubicBezTo>
                    <a:pt x="5291" y="7874"/>
                    <a:pt x="5260" y="7879"/>
                    <a:pt x="5230" y="7889"/>
                  </a:cubicBezTo>
                  <a:cubicBezTo>
                    <a:pt x="5079" y="7941"/>
                    <a:pt x="4999" y="8104"/>
                    <a:pt x="5051" y="8255"/>
                  </a:cubicBezTo>
                  <a:lnTo>
                    <a:pt x="5099" y="8402"/>
                  </a:lnTo>
                  <a:lnTo>
                    <a:pt x="5103" y="8414"/>
                  </a:lnTo>
                  <a:cubicBezTo>
                    <a:pt x="5325" y="9051"/>
                    <a:pt x="5445" y="9854"/>
                    <a:pt x="5445" y="10685"/>
                  </a:cubicBezTo>
                  <a:cubicBezTo>
                    <a:pt x="5445" y="12113"/>
                    <a:pt x="5083" y="13425"/>
                    <a:pt x="4542" y="13946"/>
                  </a:cubicBezTo>
                  <a:cubicBezTo>
                    <a:pt x="4411" y="14073"/>
                    <a:pt x="4276" y="14141"/>
                    <a:pt x="4144" y="14145"/>
                  </a:cubicBezTo>
                  <a:lnTo>
                    <a:pt x="4117" y="14145"/>
                  </a:lnTo>
                  <a:cubicBezTo>
                    <a:pt x="3512" y="14121"/>
                    <a:pt x="2832" y="12713"/>
                    <a:pt x="2820" y="10725"/>
                  </a:cubicBezTo>
                  <a:cubicBezTo>
                    <a:pt x="2816" y="9870"/>
                    <a:pt x="2944" y="9043"/>
                    <a:pt x="3170" y="8394"/>
                  </a:cubicBezTo>
                  <a:cubicBezTo>
                    <a:pt x="3174" y="8387"/>
                    <a:pt x="3174" y="8379"/>
                    <a:pt x="3178" y="8367"/>
                  </a:cubicBezTo>
                  <a:lnTo>
                    <a:pt x="3584" y="7154"/>
                  </a:lnTo>
                  <a:cubicBezTo>
                    <a:pt x="3631" y="7003"/>
                    <a:pt x="3552" y="6840"/>
                    <a:pt x="3401" y="6788"/>
                  </a:cubicBezTo>
                  <a:cubicBezTo>
                    <a:pt x="3370" y="6778"/>
                    <a:pt x="3340" y="6773"/>
                    <a:pt x="3309" y="6773"/>
                  </a:cubicBezTo>
                  <a:cubicBezTo>
                    <a:pt x="3189" y="6773"/>
                    <a:pt x="3076" y="6850"/>
                    <a:pt x="3035" y="6971"/>
                  </a:cubicBezTo>
                  <a:lnTo>
                    <a:pt x="2625" y="8208"/>
                  </a:lnTo>
                  <a:cubicBezTo>
                    <a:pt x="2621" y="8212"/>
                    <a:pt x="2621" y="8219"/>
                    <a:pt x="2617" y="8223"/>
                  </a:cubicBezTo>
                  <a:cubicBezTo>
                    <a:pt x="2375" y="8931"/>
                    <a:pt x="2240" y="9818"/>
                    <a:pt x="2244" y="10725"/>
                  </a:cubicBezTo>
                  <a:cubicBezTo>
                    <a:pt x="2252" y="12085"/>
                    <a:pt x="2546" y="13254"/>
                    <a:pt x="3011" y="13966"/>
                  </a:cubicBezTo>
                  <a:cubicBezTo>
                    <a:pt x="1886" y="13604"/>
                    <a:pt x="1007" y="12709"/>
                    <a:pt x="661" y="11580"/>
                  </a:cubicBezTo>
                  <a:cubicBezTo>
                    <a:pt x="622" y="11457"/>
                    <a:pt x="507" y="11376"/>
                    <a:pt x="384" y="11376"/>
                  </a:cubicBezTo>
                  <a:cubicBezTo>
                    <a:pt x="356" y="11376"/>
                    <a:pt x="327" y="11380"/>
                    <a:pt x="299" y="11389"/>
                  </a:cubicBezTo>
                  <a:cubicBezTo>
                    <a:pt x="148" y="11437"/>
                    <a:pt x="65" y="11596"/>
                    <a:pt x="108" y="11751"/>
                  </a:cubicBezTo>
                  <a:cubicBezTo>
                    <a:pt x="375" y="12590"/>
                    <a:pt x="892" y="13325"/>
                    <a:pt x="1588" y="13862"/>
                  </a:cubicBezTo>
                  <a:cubicBezTo>
                    <a:pt x="2303" y="14407"/>
                    <a:pt x="3174" y="14709"/>
                    <a:pt x="4073" y="14721"/>
                  </a:cubicBezTo>
                  <a:lnTo>
                    <a:pt x="4136" y="14721"/>
                  </a:lnTo>
                  <a:cubicBezTo>
                    <a:pt x="4140" y="14721"/>
                    <a:pt x="4143" y="14721"/>
                    <a:pt x="4147" y="14721"/>
                  </a:cubicBezTo>
                  <a:cubicBezTo>
                    <a:pt x="5765" y="14721"/>
                    <a:pt x="7240" y="13788"/>
                    <a:pt x="7938" y="12327"/>
                  </a:cubicBezTo>
                  <a:cubicBezTo>
                    <a:pt x="8638" y="10860"/>
                    <a:pt x="8431" y="9122"/>
                    <a:pt x="7409" y="7862"/>
                  </a:cubicBezTo>
                  <a:lnTo>
                    <a:pt x="7405" y="7858"/>
                  </a:lnTo>
                  <a:lnTo>
                    <a:pt x="5950" y="5997"/>
                  </a:lnTo>
                  <a:cubicBezTo>
                    <a:pt x="5369" y="5249"/>
                    <a:pt x="5051" y="4326"/>
                    <a:pt x="5051" y="3380"/>
                  </a:cubicBezTo>
                  <a:cubicBezTo>
                    <a:pt x="5051" y="3221"/>
                    <a:pt x="4920" y="3094"/>
                    <a:pt x="4765" y="3094"/>
                  </a:cubicBezTo>
                  <a:lnTo>
                    <a:pt x="4423" y="3094"/>
                  </a:lnTo>
                  <a:lnTo>
                    <a:pt x="4423" y="2613"/>
                  </a:lnTo>
                  <a:cubicBezTo>
                    <a:pt x="5337" y="2410"/>
                    <a:pt x="5755" y="1348"/>
                    <a:pt x="5226" y="577"/>
                  </a:cubicBezTo>
                  <a:lnTo>
                    <a:pt x="6709" y="577"/>
                  </a:lnTo>
                  <a:cubicBezTo>
                    <a:pt x="6868" y="577"/>
                    <a:pt x="6996" y="445"/>
                    <a:pt x="6996" y="286"/>
                  </a:cubicBezTo>
                  <a:cubicBezTo>
                    <a:pt x="6996" y="131"/>
                    <a:pt x="6868" y="0"/>
                    <a:pt x="6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6"/>
            <p:cNvSpPr/>
            <p:nvPr/>
          </p:nvSpPr>
          <p:spPr>
            <a:xfrm>
              <a:off x="2927338" y="1775675"/>
              <a:ext cx="14525" cy="14925"/>
            </a:xfrm>
            <a:custGeom>
              <a:avLst/>
              <a:gdLst/>
              <a:ahLst/>
              <a:cxnLst/>
              <a:rect l="l" t="t" r="r" b="b"/>
              <a:pathLst>
                <a:path w="581" h="597" extrusionOk="0">
                  <a:moveTo>
                    <a:pt x="287" y="0"/>
                  </a:moveTo>
                  <a:cubicBezTo>
                    <a:pt x="128" y="0"/>
                    <a:pt x="0" y="132"/>
                    <a:pt x="4" y="291"/>
                  </a:cubicBezTo>
                  <a:lnTo>
                    <a:pt x="4" y="311"/>
                  </a:lnTo>
                  <a:cubicBezTo>
                    <a:pt x="4" y="470"/>
                    <a:pt x="136" y="597"/>
                    <a:pt x="291" y="597"/>
                  </a:cubicBezTo>
                  <a:lnTo>
                    <a:pt x="295" y="597"/>
                  </a:lnTo>
                  <a:cubicBezTo>
                    <a:pt x="454" y="593"/>
                    <a:pt x="581" y="462"/>
                    <a:pt x="577" y="303"/>
                  </a:cubicBezTo>
                  <a:lnTo>
                    <a:pt x="577" y="283"/>
                  </a:lnTo>
                  <a:cubicBezTo>
                    <a:pt x="577" y="128"/>
                    <a:pt x="450" y="0"/>
                    <a:pt x="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6"/>
            <p:cNvSpPr/>
            <p:nvPr/>
          </p:nvSpPr>
          <p:spPr>
            <a:xfrm>
              <a:off x="3045138" y="1688400"/>
              <a:ext cx="16425" cy="15100"/>
            </a:xfrm>
            <a:custGeom>
              <a:avLst/>
              <a:gdLst/>
              <a:ahLst/>
              <a:cxnLst/>
              <a:rect l="l" t="t" r="r" b="b"/>
              <a:pathLst>
                <a:path w="657" h="604" extrusionOk="0">
                  <a:moveTo>
                    <a:pt x="323" y="1"/>
                  </a:moveTo>
                  <a:cubicBezTo>
                    <a:pt x="293" y="1"/>
                    <a:pt x="262" y="6"/>
                    <a:pt x="231" y="16"/>
                  </a:cubicBezTo>
                  <a:cubicBezTo>
                    <a:pt x="80" y="64"/>
                    <a:pt x="1" y="227"/>
                    <a:pt x="48" y="378"/>
                  </a:cubicBezTo>
                  <a:lnTo>
                    <a:pt x="60" y="406"/>
                  </a:lnTo>
                  <a:cubicBezTo>
                    <a:pt x="98" y="526"/>
                    <a:pt x="210" y="604"/>
                    <a:pt x="330" y="604"/>
                  </a:cubicBezTo>
                  <a:cubicBezTo>
                    <a:pt x="361" y="604"/>
                    <a:pt x="392" y="599"/>
                    <a:pt x="422" y="589"/>
                  </a:cubicBezTo>
                  <a:cubicBezTo>
                    <a:pt x="573" y="537"/>
                    <a:pt x="657" y="374"/>
                    <a:pt x="605" y="227"/>
                  </a:cubicBezTo>
                  <a:lnTo>
                    <a:pt x="597" y="199"/>
                  </a:lnTo>
                  <a:cubicBezTo>
                    <a:pt x="556" y="78"/>
                    <a:pt x="443" y="1"/>
                    <a:pt x="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36"/>
          <p:cNvGrpSpPr/>
          <p:nvPr/>
        </p:nvGrpSpPr>
        <p:grpSpPr>
          <a:xfrm>
            <a:off x="3498640" y="2378281"/>
            <a:ext cx="348858" cy="339783"/>
            <a:chOff x="996238" y="1519675"/>
            <a:chExt cx="377675" cy="367850"/>
          </a:xfrm>
        </p:grpSpPr>
        <p:sp>
          <p:nvSpPr>
            <p:cNvPr id="250" name="Google Shape;250;p36"/>
            <p:cNvSpPr/>
            <p:nvPr/>
          </p:nvSpPr>
          <p:spPr>
            <a:xfrm>
              <a:off x="996238" y="1519675"/>
              <a:ext cx="377675" cy="367850"/>
            </a:xfrm>
            <a:custGeom>
              <a:avLst/>
              <a:gdLst/>
              <a:ahLst/>
              <a:cxnLst/>
              <a:rect l="l" t="t" r="r" b="b"/>
              <a:pathLst>
                <a:path w="15107" h="14714" extrusionOk="0">
                  <a:moveTo>
                    <a:pt x="14045" y="577"/>
                  </a:moveTo>
                  <a:cubicBezTo>
                    <a:pt x="14204" y="577"/>
                    <a:pt x="14336" y="705"/>
                    <a:pt x="14336" y="864"/>
                  </a:cubicBezTo>
                  <a:lnTo>
                    <a:pt x="14336" y="2244"/>
                  </a:lnTo>
                  <a:cubicBezTo>
                    <a:pt x="14336" y="2403"/>
                    <a:pt x="14204" y="2530"/>
                    <a:pt x="14045" y="2530"/>
                  </a:cubicBezTo>
                  <a:lnTo>
                    <a:pt x="1054" y="2530"/>
                  </a:lnTo>
                  <a:cubicBezTo>
                    <a:pt x="895" y="2530"/>
                    <a:pt x="768" y="2403"/>
                    <a:pt x="768" y="2244"/>
                  </a:cubicBezTo>
                  <a:lnTo>
                    <a:pt x="768" y="1957"/>
                  </a:lnTo>
                  <a:lnTo>
                    <a:pt x="3110" y="1957"/>
                  </a:lnTo>
                  <a:cubicBezTo>
                    <a:pt x="3269" y="1957"/>
                    <a:pt x="3396" y="1826"/>
                    <a:pt x="3396" y="1667"/>
                  </a:cubicBezTo>
                  <a:cubicBezTo>
                    <a:pt x="3396" y="1512"/>
                    <a:pt x="3269" y="1381"/>
                    <a:pt x="3110" y="1381"/>
                  </a:cubicBezTo>
                  <a:lnTo>
                    <a:pt x="768" y="1381"/>
                  </a:lnTo>
                  <a:lnTo>
                    <a:pt x="768" y="864"/>
                  </a:lnTo>
                  <a:cubicBezTo>
                    <a:pt x="768" y="705"/>
                    <a:pt x="895" y="577"/>
                    <a:pt x="1054" y="577"/>
                  </a:cubicBezTo>
                  <a:close/>
                  <a:moveTo>
                    <a:pt x="3985" y="3107"/>
                  </a:moveTo>
                  <a:lnTo>
                    <a:pt x="3985" y="8872"/>
                  </a:lnTo>
                  <a:cubicBezTo>
                    <a:pt x="3889" y="8859"/>
                    <a:pt x="3794" y="8852"/>
                    <a:pt x="3698" y="8852"/>
                  </a:cubicBezTo>
                  <a:cubicBezTo>
                    <a:pt x="3603" y="8852"/>
                    <a:pt x="3507" y="8859"/>
                    <a:pt x="3412" y="8872"/>
                  </a:cubicBezTo>
                  <a:lnTo>
                    <a:pt x="3412" y="3107"/>
                  </a:lnTo>
                  <a:close/>
                  <a:moveTo>
                    <a:pt x="3698" y="9429"/>
                  </a:moveTo>
                  <a:cubicBezTo>
                    <a:pt x="4418" y="9429"/>
                    <a:pt x="5070" y="9863"/>
                    <a:pt x="5345" y="10531"/>
                  </a:cubicBezTo>
                  <a:cubicBezTo>
                    <a:pt x="5619" y="11195"/>
                    <a:pt x="5468" y="11962"/>
                    <a:pt x="4959" y="12471"/>
                  </a:cubicBezTo>
                  <a:cubicBezTo>
                    <a:pt x="4618" y="12812"/>
                    <a:pt x="4162" y="12994"/>
                    <a:pt x="3698" y="12994"/>
                  </a:cubicBezTo>
                  <a:cubicBezTo>
                    <a:pt x="3468" y="12994"/>
                    <a:pt x="3236" y="12949"/>
                    <a:pt x="3014" y="12857"/>
                  </a:cubicBezTo>
                  <a:cubicBezTo>
                    <a:pt x="2350" y="12583"/>
                    <a:pt x="1917" y="11934"/>
                    <a:pt x="1917" y="11215"/>
                  </a:cubicBezTo>
                  <a:cubicBezTo>
                    <a:pt x="1917" y="10228"/>
                    <a:pt x="2712" y="9433"/>
                    <a:pt x="3698" y="9429"/>
                  </a:cubicBezTo>
                  <a:close/>
                  <a:moveTo>
                    <a:pt x="11405" y="9429"/>
                  </a:moveTo>
                  <a:cubicBezTo>
                    <a:pt x="12125" y="9429"/>
                    <a:pt x="12777" y="9863"/>
                    <a:pt x="13051" y="10531"/>
                  </a:cubicBezTo>
                  <a:cubicBezTo>
                    <a:pt x="13329" y="11195"/>
                    <a:pt x="13174" y="11962"/>
                    <a:pt x="12665" y="12471"/>
                  </a:cubicBezTo>
                  <a:cubicBezTo>
                    <a:pt x="12325" y="12812"/>
                    <a:pt x="11869" y="12994"/>
                    <a:pt x="11405" y="12994"/>
                  </a:cubicBezTo>
                  <a:cubicBezTo>
                    <a:pt x="11176" y="12994"/>
                    <a:pt x="10945" y="12949"/>
                    <a:pt x="10725" y="12857"/>
                  </a:cubicBezTo>
                  <a:cubicBezTo>
                    <a:pt x="10057" y="12583"/>
                    <a:pt x="9623" y="11934"/>
                    <a:pt x="9623" y="11211"/>
                  </a:cubicBezTo>
                  <a:cubicBezTo>
                    <a:pt x="9623" y="10228"/>
                    <a:pt x="10423" y="9433"/>
                    <a:pt x="11405" y="9429"/>
                  </a:cubicBezTo>
                  <a:close/>
                  <a:moveTo>
                    <a:pt x="4561" y="8411"/>
                  </a:moveTo>
                  <a:cubicBezTo>
                    <a:pt x="5790" y="8789"/>
                    <a:pt x="6633" y="9926"/>
                    <a:pt x="6629" y="11215"/>
                  </a:cubicBezTo>
                  <a:cubicBezTo>
                    <a:pt x="6629" y="12320"/>
                    <a:pt x="6009" y="13334"/>
                    <a:pt x="5019" y="13831"/>
                  </a:cubicBezTo>
                  <a:cubicBezTo>
                    <a:pt x="4600" y="14041"/>
                    <a:pt x="4147" y="14145"/>
                    <a:pt x="3696" y="14145"/>
                  </a:cubicBezTo>
                  <a:cubicBezTo>
                    <a:pt x="3080" y="14145"/>
                    <a:pt x="2469" y="13952"/>
                    <a:pt x="1957" y="13573"/>
                  </a:cubicBezTo>
                  <a:cubicBezTo>
                    <a:pt x="1066" y="12913"/>
                    <a:pt x="620" y="11811"/>
                    <a:pt x="807" y="10722"/>
                  </a:cubicBezTo>
                  <a:cubicBezTo>
                    <a:pt x="994" y="9628"/>
                    <a:pt x="1778" y="8733"/>
                    <a:pt x="2835" y="8411"/>
                  </a:cubicBezTo>
                  <a:lnTo>
                    <a:pt x="2835" y="9020"/>
                  </a:lnTo>
                  <a:cubicBezTo>
                    <a:pt x="1782" y="9433"/>
                    <a:pt x="1169" y="10539"/>
                    <a:pt x="1380" y="11652"/>
                  </a:cubicBezTo>
                  <a:cubicBezTo>
                    <a:pt x="1595" y="12766"/>
                    <a:pt x="2565" y="13569"/>
                    <a:pt x="3698" y="13569"/>
                  </a:cubicBezTo>
                  <a:cubicBezTo>
                    <a:pt x="4832" y="13569"/>
                    <a:pt x="5802" y="12766"/>
                    <a:pt x="6013" y="11652"/>
                  </a:cubicBezTo>
                  <a:cubicBezTo>
                    <a:pt x="6223" y="10539"/>
                    <a:pt x="5615" y="9433"/>
                    <a:pt x="4561" y="9020"/>
                  </a:cubicBezTo>
                  <a:lnTo>
                    <a:pt x="4561" y="8411"/>
                  </a:lnTo>
                  <a:close/>
                  <a:moveTo>
                    <a:pt x="12268" y="8411"/>
                  </a:moveTo>
                  <a:cubicBezTo>
                    <a:pt x="13652" y="8837"/>
                    <a:pt x="14518" y="10213"/>
                    <a:pt x="14304" y="11648"/>
                  </a:cubicBezTo>
                  <a:cubicBezTo>
                    <a:pt x="14085" y="13080"/>
                    <a:pt x="12856" y="14141"/>
                    <a:pt x="11405" y="14145"/>
                  </a:cubicBezTo>
                  <a:cubicBezTo>
                    <a:pt x="9957" y="14141"/>
                    <a:pt x="8725" y="13080"/>
                    <a:pt x="8510" y="11648"/>
                  </a:cubicBezTo>
                  <a:cubicBezTo>
                    <a:pt x="8295" y="10213"/>
                    <a:pt x="9158" y="8837"/>
                    <a:pt x="10542" y="8411"/>
                  </a:cubicBezTo>
                  <a:lnTo>
                    <a:pt x="10542" y="9020"/>
                  </a:lnTo>
                  <a:cubicBezTo>
                    <a:pt x="9488" y="9433"/>
                    <a:pt x="8880" y="10539"/>
                    <a:pt x="9090" y="11652"/>
                  </a:cubicBezTo>
                  <a:cubicBezTo>
                    <a:pt x="9301" y="12766"/>
                    <a:pt x="10272" y="13569"/>
                    <a:pt x="11405" y="13569"/>
                  </a:cubicBezTo>
                  <a:cubicBezTo>
                    <a:pt x="12538" y="13569"/>
                    <a:pt x="13512" y="12766"/>
                    <a:pt x="13723" y="11652"/>
                  </a:cubicBezTo>
                  <a:cubicBezTo>
                    <a:pt x="13934" y="10539"/>
                    <a:pt x="13322" y="9433"/>
                    <a:pt x="12268" y="9020"/>
                  </a:cubicBezTo>
                  <a:lnTo>
                    <a:pt x="12268" y="8411"/>
                  </a:lnTo>
                  <a:close/>
                  <a:moveTo>
                    <a:pt x="1054" y="1"/>
                  </a:moveTo>
                  <a:cubicBezTo>
                    <a:pt x="577" y="1"/>
                    <a:pt x="191" y="387"/>
                    <a:pt x="191" y="864"/>
                  </a:cubicBezTo>
                  <a:lnTo>
                    <a:pt x="191" y="2244"/>
                  </a:lnTo>
                  <a:cubicBezTo>
                    <a:pt x="191" y="2721"/>
                    <a:pt x="577" y="3103"/>
                    <a:pt x="1054" y="3107"/>
                  </a:cubicBezTo>
                  <a:lnTo>
                    <a:pt x="2835" y="3107"/>
                  </a:lnTo>
                  <a:lnTo>
                    <a:pt x="2835" y="7811"/>
                  </a:lnTo>
                  <a:cubicBezTo>
                    <a:pt x="1122" y="8244"/>
                    <a:pt x="0" y="9890"/>
                    <a:pt x="219" y="11644"/>
                  </a:cubicBezTo>
                  <a:cubicBezTo>
                    <a:pt x="438" y="13398"/>
                    <a:pt x="1929" y="14714"/>
                    <a:pt x="3698" y="14714"/>
                  </a:cubicBezTo>
                  <a:cubicBezTo>
                    <a:pt x="5468" y="14714"/>
                    <a:pt x="6959" y="13398"/>
                    <a:pt x="7178" y="11644"/>
                  </a:cubicBezTo>
                  <a:cubicBezTo>
                    <a:pt x="7396" y="9890"/>
                    <a:pt x="6275" y="8244"/>
                    <a:pt x="4561" y="7811"/>
                  </a:cubicBezTo>
                  <a:lnTo>
                    <a:pt x="4561" y="3107"/>
                  </a:lnTo>
                  <a:lnTo>
                    <a:pt x="10546" y="3107"/>
                  </a:lnTo>
                  <a:lnTo>
                    <a:pt x="10546" y="4812"/>
                  </a:lnTo>
                  <a:cubicBezTo>
                    <a:pt x="10546" y="4972"/>
                    <a:pt x="10673" y="5099"/>
                    <a:pt x="10832" y="5099"/>
                  </a:cubicBezTo>
                  <a:cubicBezTo>
                    <a:pt x="10991" y="5099"/>
                    <a:pt x="11119" y="4972"/>
                    <a:pt x="11119" y="4812"/>
                  </a:cubicBezTo>
                  <a:lnTo>
                    <a:pt x="11119" y="3107"/>
                  </a:lnTo>
                  <a:lnTo>
                    <a:pt x="11695" y="3107"/>
                  </a:lnTo>
                  <a:lnTo>
                    <a:pt x="11695" y="8872"/>
                  </a:lnTo>
                  <a:cubicBezTo>
                    <a:pt x="11600" y="8859"/>
                    <a:pt x="11503" y="8852"/>
                    <a:pt x="11407" y="8852"/>
                  </a:cubicBezTo>
                  <a:cubicBezTo>
                    <a:pt x="11310" y="8852"/>
                    <a:pt x="11214" y="8859"/>
                    <a:pt x="11119" y="8872"/>
                  </a:cubicBezTo>
                  <a:lnTo>
                    <a:pt x="11119" y="7163"/>
                  </a:lnTo>
                  <a:cubicBezTo>
                    <a:pt x="11119" y="7004"/>
                    <a:pt x="10991" y="6876"/>
                    <a:pt x="10832" y="6876"/>
                  </a:cubicBezTo>
                  <a:cubicBezTo>
                    <a:pt x="10673" y="6876"/>
                    <a:pt x="10546" y="7004"/>
                    <a:pt x="10546" y="7163"/>
                  </a:cubicBezTo>
                  <a:lnTo>
                    <a:pt x="10546" y="7811"/>
                  </a:lnTo>
                  <a:cubicBezTo>
                    <a:pt x="8828" y="8244"/>
                    <a:pt x="7707" y="9890"/>
                    <a:pt x="7925" y="11644"/>
                  </a:cubicBezTo>
                  <a:cubicBezTo>
                    <a:pt x="8144" y="13398"/>
                    <a:pt x="9639" y="14714"/>
                    <a:pt x="11405" y="14714"/>
                  </a:cubicBezTo>
                  <a:cubicBezTo>
                    <a:pt x="13174" y="14714"/>
                    <a:pt x="14666" y="13398"/>
                    <a:pt x="14884" y="11644"/>
                  </a:cubicBezTo>
                  <a:cubicBezTo>
                    <a:pt x="15107" y="9890"/>
                    <a:pt x="13982" y="8244"/>
                    <a:pt x="12268" y="7811"/>
                  </a:cubicBezTo>
                  <a:lnTo>
                    <a:pt x="12272" y="7811"/>
                  </a:lnTo>
                  <a:lnTo>
                    <a:pt x="12272" y="3107"/>
                  </a:lnTo>
                  <a:lnTo>
                    <a:pt x="14049" y="3107"/>
                  </a:lnTo>
                  <a:cubicBezTo>
                    <a:pt x="14522" y="3103"/>
                    <a:pt x="14908" y="2721"/>
                    <a:pt x="14908" y="2244"/>
                  </a:cubicBezTo>
                  <a:lnTo>
                    <a:pt x="14908" y="864"/>
                  </a:lnTo>
                  <a:cubicBezTo>
                    <a:pt x="14908" y="387"/>
                    <a:pt x="14522" y="1"/>
                    <a:pt x="140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6"/>
            <p:cNvSpPr/>
            <p:nvPr/>
          </p:nvSpPr>
          <p:spPr>
            <a:xfrm>
              <a:off x="1258213" y="1661950"/>
              <a:ext cx="16000" cy="14425"/>
            </a:xfrm>
            <a:custGeom>
              <a:avLst/>
              <a:gdLst/>
              <a:ahLst/>
              <a:cxnLst/>
              <a:rect l="l" t="t" r="r" b="b"/>
              <a:pathLst>
                <a:path w="640" h="577" extrusionOk="0">
                  <a:moveTo>
                    <a:pt x="355" y="1"/>
                  </a:moveTo>
                  <a:cubicBezTo>
                    <a:pt x="170" y="1"/>
                    <a:pt x="0" y="187"/>
                    <a:pt x="87" y="398"/>
                  </a:cubicBezTo>
                  <a:cubicBezTo>
                    <a:pt x="137" y="521"/>
                    <a:pt x="244" y="576"/>
                    <a:pt x="350" y="576"/>
                  </a:cubicBezTo>
                  <a:cubicBezTo>
                    <a:pt x="495" y="576"/>
                    <a:pt x="640" y="472"/>
                    <a:pt x="640" y="291"/>
                  </a:cubicBezTo>
                  <a:cubicBezTo>
                    <a:pt x="640" y="215"/>
                    <a:pt x="608" y="139"/>
                    <a:pt x="556" y="88"/>
                  </a:cubicBezTo>
                  <a:cubicBezTo>
                    <a:pt x="495" y="27"/>
                    <a:pt x="424" y="1"/>
                    <a:pt x="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6"/>
            <p:cNvSpPr/>
            <p:nvPr/>
          </p:nvSpPr>
          <p:spPr>
            <a:xfrm>
              <a:off x="1092213" y="1554125"/>
              <a:ext cx="16075" cy="14450"/>
            </a:xfrm>
            <a:custGeom>
              <a:avLst/>
              <a:gdLst/>
              <a:ahLst/>
              <a:cxnLst/>
              <a:rect l="l" t="t" r="r" b="b"/>
              <a:pathLst>
                <a:path w="643" h="578" extrusionOk="0">
                  <a:moveTo>
                    <a:pt x="359" y="0"/>
                  </a:moveTo>
                  <a:cubicBezTo>
                    <a:pt x="173" y="0"/>
                    <a:pt x="0" y="189"/>
                    <a:pt x="90" y="400"/>
                  </a:cubicBezTo>
                  <a:cubicBezTo>
                    <a:pt x="140" y="522"/>
                    <a:pt x="245" y="577"/>
                    <a:pt x="351" y="577"/>
                  </a:cubicBezTo>
                  <a:cubicBezTo>
                    <a:pt x="497" y="577"/>
                    <a:pt x="643" y="471"/>
                    <a:pt x="643" y="289"/>
                  </a:cubicBezTo>
                  <a:cubicBezTo>
                    <a:pt x="643" y="213"/>
                    <a:pt x="611" y="142"/>
                    <a:pt x="559" y="86"/>
                  </a:cubicBezTo>
                  <a:cubicBezTo>
                    <a:pt x="499" y="26"/>
                    <a:pt x="428" y="0"/>
                    <a:pt x="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6"/>
            <p:cNvSpPr/>
            <p:nvPr/>
          </p:nvSpPr>
          <p:spPr>
            <a:xfrm>
              <a:off x="1081513" y="1766925"/>
              <a:ext cx="40200" cy="40175"/>
            </a:xfrm>
            <a:custGeom>
              <a:avLst/>
              <a:gdLst/>
              <a:ahLst/>
              <a:cxnLst/>
              <a:rect l="l" t="t" r="r" b="b"/>
              <a:pathLst>
                <a:path w="1608" h="1607" extrusionOk="0">
                  <a:moveTo>
                    <a:pt x="287" y="0"/>
                  </a:moveTo>
                  <a:cubicBezTo>
                    <a:pt x="128" y="0"/>
                    <a:pt x="1" y="128"/>
                    <a:pt x="1" y="287"/>
                  </a:cubicBezTo>
                  <a:cubicBezTo>
                    <a:pt x="1" y="446"/>
                    <a:pt x="128" y="577"/>
                    <a:pt x="287" y="577"/>
                  </a:cubicBezTo>
                  <a:cubicBezTo>
                    <a:pt x="697" y="577"/>
                    <a:pt x="1031" y="911"/>
                    <a:pt x="1031" y="1321"/>
                  </a:cubicBezTo>
                  <a:cubicBezTo>
                    <a:pt x="1031" y="1480"/>
                    <a:pt x="1162" y="1607"/>
                    <a:pt x="1321" y="1607"/>
                  </a:cubicBezTo>
                  <a:cubicBezTo>
                    <a:pt x="1480" y="1607"/>
                    <a:pt x="1608" y="1480"/>
                    <a:pt x="1608" y="1321"/>
                  </a:cubicBezTo>
                  <a:cubicBezTo>
                    <a:pt x="1608" y="593"/>
                    <a:pt x="1015"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6"/>
            <p:cNvSpPr/>
            <p:nvPr/>
          </p:nvSpPr>
          <p:spPr>
            <a:xfrm>
              <a:off x="1248338" y="1792875"/>
              <a:ext cx="40300" cy="40175"/>
            </a:xfrm>
            <a:custGeom>
              <a:avLst/>
              <a:gdLst/>
              <a:ahLst/>
              <a:cxnLst/>
              <a:rect l="l" t="t" r="r" b="b"/>
              <a:pathLst>
                <a:path w="1612" h="1607" extrusionOk="0">
                  <a:moveTo>
                    <a:pt x="287" y="0"/>
                  </a:moveTo>
                  <a:cubicBezTo>
                    <a:pt x="132" y="0"/>
                    <a:pt x="1" y="128"/>
                    <a:pt x="1" y="287"/>
                  </a:cubicBezTo>
                  <a:cubicBezTo>
                    <a:pt x="1" y="1014"/>
                    <a:pt x="593" y="1607"/>
                    <a:pt x="1325" y="1607"/>
                  </a:cubicBezTo>
                  <a:cubicBezTo>
                    <a:pt x="1484" y="1607"/>
                    <a:pt x="1611" y="1480"/>
                    <a:pt x="1611" y="1321"/>
                  </a:cubicBezTo>
                  <a:cubicBezTo>
                    <a:pt x="1611" y="1161"/>
                    <a:pt x="1484" y="1034"/>
                    <a:pt x="1325" y="1034"/>
                  </a:cubicBezTo>
                  <a:lnTo>
                    <a:pt x="1321" y="1030"/>
                  </a:lnTo>
                  <a:cubicBezTo>
                    <a:pt x="911" y="1030"/>
                    <a:pt x="577" y="696"/>
                    <a:pt x="577" y="287"/>
                  </a:cubicBezTo>
                  <a:cubicBezTo>
                    <a:pt x="577" y="128"/>
                    <a:pt x="446"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0"/>
        <p:cNvGrpSpPr/>
        <p:nvPr/>
      </p:nvGrpSpPr>
      <p:grpSpPr>
        <a:xfrm>
          <a:off x="0" y="0"/>
          <a:ext cx="0" cy="0"/>
          <a:chOff x="0" y="0"/>
          <a:chExt cx="0" cy="0"/>
        </a:xfrm>
      </p:grpSpPr>
      <p:sp>
        <p:nvSpPr>
          <p:cNvPr id="641" name="Google Shape;641;p48"/>
          <p:cNvSpPr txBox="1">
            <a:spLocks noGrp="1"/>
          </p:cNvSpPr>
          <p:nvPr>
            <p:ph type="ctrTitle"/>
          </p:nvPr>
        </p:nvSpPr>
        <p:spPr>
          <a:xfrm>
            <a:off x="2566975" y="372725"/>
            <a:ext cx="40101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Timeline</a:t>
            </a:r>
            <a:endParaRPr dirty="0"/>
          </a:p>
        </p:txBody>
      </p:sp>
      <p:sp>
        <p:nvSpPr>
          <p:cNvPr id="642" name="Google Shape;642;p48"/>
          <p:cNvSpPr/>
          <p:nvPr/>
        </p:nvSpPr>
        <p:spPr>
          <a:xfrm>
            <a:off x="4440650" y="0"/>
            <a:ext cx="262800" cy="26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8"/>
          <p:cNvSpPr/>
          <p:nvPr/>
        </p:nvSpPr>
        <p:spPr>
          <a:xfrm>
            <a:off x="3477625" y="2759001"/>
            <a:ext cx="620400" cy="6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8"/>
          <p:cNvSpPr/>
          <p:nvPr/>
        </p:nvSpPr>
        <p:spPr>
          <a:xfrm>
            <a:off x="3477582" y="3777000"/>
            <a:ext cx="620400" cy="6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4408612" y="2759001"/>
            <a:ext cx="620400" cy="6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4405140" y="1887400"/>
            <a:ext cx="620400" cy="6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5189237" y="1887400"/>
            <a:ext cx="620400" cy="6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8" name="Google Shape;648;p48"/>
          <p:cNvCxnSpPr>
            <a:stCxn id="644" idx="0"/>
            <a:endCxn id="643" idx="2"/>
          </p:cNvCxnSpPr>
          <p:nvPr/>
        </p:nvCxnSpPr>
        <p:spPr>
          <a:xfrm flipV="1">
            <a:off x="3787782" y="3379401"/>
            <a:ext cx="43" cy="397599"/>
          </a:xfrm>
          <a:prstGeom prst="straightConnector1">
            <a:avLst/>
          </a:prstGeom>
          <a:noFill/>
          <a:ln w="19050" cap="flat" cmpd="sng">
            <a:solidFill>
              <a:schemeClr val="lt1"/>
            </a:solidFill>
            <a:prstDash val="solid"/>
            <a:round/>
            <a:headEnd type="none" w="med" len="med"/>
            <a:tailEnd type="none" w="med" len="med"/>
          </a:ln>
        </p:spPr>
      </p:cxnSp>
      <p:cxnSp>
        <p:nvCxnSpPr>
          <p:cNvPr id="649" name="Google Shape;649;p48"/>
          <p:cNvCxnSpPr>
            <a:cxnSpLocks/>
            <a:stCxn id="643" idx="3"/>
            <a:endCxn id="645" idx="1"/>
          </p:cNvCxnSpPr>
          <p:nvPr/>
        </p:nvCxnSpPr>
        <p:spPr>
          <a:xfrm>
            <a:off x="4098025" y="3069201"/>
            <a:ext cx="310587" cy="0"/>
          </a:xfrm>
          <a:prstGeom prst="straightConnector1">
            <a:avLst/>
          </a:prstGeom>
          <a:noFill/>
          <a:ln w="19050" cap="flat" cmpd="sng">
            <a:solidFill>
              <a:schemeClr val="lt1"/>
            </a:solidFill>
            <a:prstDash val="solid"/>
            <a:round/>
            <a:headEnd type="none" w="med" len="med"/>
            <a:tailEnd type="none" w="med" len="med"/>
          </a:ln>
        </p:spPr>
      </p:cxnSp>
      <p:cxnSp>
        <p:nvCxnSpPr>
          <p:cNvPr id="650" name="Google Shape;650;p48"/>
          <p:cNvCxnSpPr>
            <a:cxnSpLocks/>
            <a:endCxn id="645" idx="0"/>
          </p:cNvCxnSpPr>
          <p:nvPr/>
        </p:nvCxnSpPr>
        <p:spPr>
          <a:xfrm flipH="1">
            <a:off x="4718812" y="2507800"/>
            <a:ext cx="200" cy="251201"/>
          </a:xfrm>
          <a:prstGeom prst="straightConnector1">
            <a:avLst/>
          </a:prstGeom>
          <a:noFill/>
          <a:ln w="19050" cap="flat" cmpd="sng">
            <a:solidFill>
              <a:schemeClr val="lt1"/>
            </a:solidFill>
            <a:prstDash val="solid"/>
            <a:round/>
            <a:headEnd type="none" w="med" len="med"/>
            <a:tailEnd type="none" w="med" len="med"/>
          </a:ln>
        </p:spPr>
      </p:cxnSp>
      <p:cxnSp>
        <p:nvCxnSpPr>
          <p:cNvPr id="651" name="Google Shape;651;p48"/>
          <p:cNvCxnSpPr>
            <a:stCxn id="646" idx="3"/>
            <a:endCxn id="647" idx="1"/>
          </p:cNvCxnSpPr>
          <p:nvPr/>
        </p:nvCxnSpPr>
        <p:spPr>
          <a:xfrm>
            <a:off x="5025540" y="2197600"/>
            <a:ext cx="163800" cy="0"/>
          </a:xfrm>
          <a:prstGeom prst="straightConnector1">
            <a:avLst/>
          </a:prstGeom>
          <a:noFill/>
          <a:ln w="19050" cap="flat" cmpd="sng">
            <a:solidFill>
              <a:schemeClr val="lt1"/>
            </a:solidFill>
            <a:prstDash val="solid"/>
            <a:round/>
            <a:headEnd type="none" w="med" len="med"/>
            <a:tailEnd type="none" w="med" len="med"/>
          </a:ln>
        </p:spPr>
      </p:cxnSp>
      <p:sp>
        <p:nvSpPr>
          <p:cNvPr id="652" name="Google Shape;652;p48"/>
          <p:cNvSpPr txBox="1"/>
          <p:nvPr/>
        </p:nvSpPr>
        <p:spPr>
          <a:xfrm flipH="1">
            <a:off x="5186925" y="2809557"/>
            <a:ext cx="2154000" cy="519300"/>
          </a:xfrm>
          <a:prstGeom prst="rect">
            <a:avLst/>
          </a:prstGeom>
          <a:noFill/>
          <a:ln>
            <a:noFill/>
          </a:ln>
        </p:spPr>
        <p:txBody>
          <a:bodyPr spcFirstLastPara="1" wrap="square" lIns="91425" tIns="182875" rIns="91425" bIns="0" anchor="ctr" anchorCtr="0">
            <a:noAutofit/>
          </a:bodyPr>
          <a:lstStyle/>
          <a:p>
            <a:pPr marL="0" lvl="0" indent="0" algn="l" rtl="0">
              <a:spcBef>
                <a:spcPts val="0"/>
              </a:spcBef>
              <a:spcAft>
                <a:spcPts val="1600"/>
              </a:spcAft>
              <a:buNone/>
            </a:pPr>
            <a:r>
              <a:rPr lang="en-AU" sz="1200" dirty="0">
                <a:solidFill>
                  <a:schemeClr val="lt1"/>
                </a:solidFill>
                <a:latin typeface="Barlow Light"/>
                <a:ea typeface="Barlow Light"/>
                <a:cs typeface="Barlow Light"/>
                <a:sym typeface="Barlow Light"/>
              </a:rPr>
              <a:t>Use CSS Framework and Add Styling to the page, begin JavaScript Development</a:t>
            </a:r>
            <a:endParaRPr sz="1200" dirty="0">
              <a:solidFill>
                <a:schemeClr val="lt1"/>
              </a:solidFill>
              <a:latin typeface="Barlow Light"/>
              <a:ea typeface="Barlow Light"/>
              <a:cs typeface="Barlow Light"/>
              <a:sym typeface="Barlow Light"/>
            </a:endParaRPr>
          </a:p>
        </p:txBody>
      </p:sp>
      <p:sp>
        <p:nvSpPr>
          <p:cNvPr id="653" name="Google Shape;653;p48"/>
          <p:cNvSpPr txBox="1"/>
          <p:nvPr/>
        </p:nvSpPr>
        <p:spPr>
          <a:xfrm flipH="1">
            <a:off x="1090444" y="3825920"/>
            <a:ext cx="2154000" cy="519300"/>
          </a:xfrm>
          <a:prstGeom prst="rect">
            <a:avLst/>
          </a:prstGeom>
          <a:noFill/>
          <a:ln>
            <a:noFill/>
          </a:ln>
        </p:spPr>
        <p:txBody>
          <a:bodyPr spcFirstLastPara="1" wrap="square" lIns="91425" tIns="182875" rIns="91425" bIns="0" anchor="ctr" anchorCtr="0">
            <a:noAutofit/>
          </a:bodyPr>
          <a:lstStyle/>
          <a:p>
            <a:pPr marL="0" lvl="0" indent="0" algn="r" rtl="0">
              <a:spcBef>
                <a:spcPts val="0"/>
              </a:spcBef>
              <a:spcAft>
                <a:spcPts val="1600"/>
              </a:spcAft>
              <a:buNone/>
            </a:pPr>
            <a:r>
              <a:rPr lang="en-AU" sz="1200" dirty="0">
                <a:solidFill>
                  <a:schemeClr val="lt1"/>
                </a:solidFill>
                <a:latin typeface="Barlow Light"/>
                <a:ea typeface="Barlow Light"/>
                <a:cs typeface="Barlow Light"/>
                <a:sym typeface="Barlow Light"/>
              </a:rPr>
              <a:t>Finalise Application, Testing and Bug Fixes, and End to End Run Through of the Application </a:t>
            </a:r>
            <a:endParaRPr sz="1200" dirty="0">
              <a:solidFill>
                <a:schemeClr val="lt1"/>
              </a:solidFill>
              <a:latin typeface="Barlow Light"/>
              <a:ea typeface="Barlow Light"/>
              <a:cs typeface="Barlow Light"/>
              <a:sym typeface="Barlow Light"/>
            </a:endParaRPr>
          </a:p>
        </p:txBody>
      </p:sp>
      <p:sp>
        <p:nvSpPr>
          <p:cNvPr id="654" name="Google Shape;654;p48"/>
          <p:cNvSpPr txBox="1"/>
          <p:nvPr/>
        </p:nvSpPr>
        <p:spPr>
          <a:xfrm flipH="1">
            <a:off x="6114443" y="1937975"/>
            <a:ext cx="2154000" cy="519300"/>
          </a:xfrm>
          <a:prstGeom prst="rect">
            <a:avLst/>
          </a:prstGeom>
          <a:noFill/>
          <a:ln>
            <a:noFill/>
          </a:ln>
        </p:spPr>
        <p:txBody>
          <a:bodyPr spcFirstLastPara="1" wrap="square" lIns="91425" tIns="182875" rIns="91425" bIns="0" anchor="ctr" anchorCtr="0">
            <a:noAutofit/>
          </a:bodyPr>
          <a:lstStyle/>
          <a:p>
            <a:pPr marL="0" lvl="0" indent="0" algn="l" rtl="0">
              <a:spcBef>
                <a:spcPts val="0"/>
              </a:spcBef>
              <a:spcAft>
                <a:spcPts val="1600"/>
              </a:spcAft>
              <a:buNone/>
            </a:pPr>
            <a:r>
              <a:rPr lang="en" sz="1200" dirty="0">
                <a:solidFill>
                  <a:schemeClr val="lt1"/>
                </a:solidFill>
                <a:latin typeface="Barlow Light"/>
                <a:ea typeface="Barlow Light"/>
                <a:cs typeface="Barlow Light"/>
                <a:sym typeface="Barlow Light"/>
              </a:rPr>
              <a:t>Create WireFrame  and User Stories</a:t>
            </a:r>
            <a:endParaRPr sz="1200" dirty="0">
              <a:solidFill>
                <a:schemeClr val="lt1"/>
              </a:solidFill>
              <a:latin typeface="Barlow Light"/>
              <a:ea typeface="Barlow Light"/>
              <a:cs typeface="Barlow Light"/>
              <a:sym typeface="Barlow Light"/>
            </a:endParaRPr>
          </a:p>
        </p:txBody>
      </p:sp>
      <p:sp>
        <p:nvSpPr>
          <p:cNvPr id="655" name="Google Shape;655;p48"/>
          <p:cNvSpPr txBox="1"/>
          <p:nvPr/>
        </p:nvSpPr>
        <p:spPr>
          <a:xfrm flipH="1">
            <a:off x="1946443" y="1937962"/>
            <a:ext cx="2154000" cy="519300"/>
          </a:xfrm>
          <a:prstGeom prst="rect">
            <a:avLst/>
          </a:prstGeom>
          <a:noFill/>
          <a:ln>
            <a:noFill/>
          </a:ln>
        </p:spPr>
        <p:txBody>
          <a:bodyPr spcFirstLastPara="1" wrap="square" lIns="91425" tIns="182875" rIns="91425" bIns="0" anchor="ctr" anchorCtr="0">
            <a:noAutofit/>
          </a:bodyPr>
          <a:lstStyle/>
          <a:p>
            <a:pPr marL="0" lvl="0" indent="0" algn="r" rtl="0">
              <a:spcBef>
                <a:spcPts val="0"/>
              </a:spcBef>
              <a:spcAft>
                <a:spcPts val="1600"/>
              </a:spcAft>
              <a:buNone/>
            </a:pPr>
            <a:r>
              <a:rPr lang="en-AU" sz="1200" dirty="0">
                <a:solidFill>
                  <a:schemeClr val="lt1"/>
                </a:solidFill>
                <a:latin typeface="Barlow Light"/>
                <a:ea typeface="Barlow Light"/>
                <a:cs typeface="Barlow Light"/>
                <a:sym typeface="Barlow Light"/>
              </a:rPr>
              <a:t>Research on API and CSS Framework, build base Html layout  </a:t>
            </a:r>
            <a:endParaRPr sz="1200" dirty="0">
              <a:solidFill>
                <a:schemeClr val="lt1"/>
              </a:solidFill>
              <a:latin typeface="Barlow Light"/>
              <a:ea typeface="Barlow Light"/>
              <a:cs typeface="Barlow Light"/>
              <a:sym typeface="Barlow Light"/>
            </a:endParaRPr>
          </a:p>
        </p:txBody>
      </p:sp>
      <p:sp>
        <p:nvSpPr>
          <p:cNvPr id="656" name="Google Shape;656;p48"/>
          <p:cNvSpPr txBox="1"/>
          <p:nvPr/>
        </p:nvSpPr>
        <p:spPr>
          <a:xfrm flipH="1">
            <a:off x="1018925" y="2809556"/>
            <a:ext cx="2154000" cy="519300"/>
          </a:xfrm>
          <a:prstGeom prst="rect">
            <a:avLst/>
          </a:prstGeom>
          <a:noFill/>
          <a:ln>
            <a:noFill/>
          </a:ln>
        </p:spPr>
        <p:txBody>
          <a:bodyPr spcFirstLastPara="1" wrap="square" lIns="91425" tIns="182875" rIns="91425" bIns="0" anchor="ctr" anchorCtr="0">
            <a:noAutofit/>
          </a:bodyPr>
          <a:lstStyle/>
          <a:p>
            <a:pPr marL="0" lvl="0" indent="0" algn="r" rtl="0">
              <a:spcBef>
                <a:spcPts val="0"/>
              </a:spcBef>
              <a:spcAft>
                <a:spcPts val="1600"/>
              </a:spcAft>
              <a:buNone/>
            </a:pPr>
            <a:r>
              <a:rPr lang="en-AU" sz="1200" dirty="0">
                <a:solidFill>
                  <a:schemeClr val="lt1"/>
                </a:solidFill>
                <a:latin typeface="Barlow Light"/>
                <a:ea typeface="Barlow Light"/>
                <a:cs typeface="Barlow Light"/>
                <a:sym typeface="Barlow Light"/>
              </a:rPr>
              <a:t>Further JavaScript Development and Completion of Initial Pages</a:t>
            </a:r>
            <a:endParaRPr sz="1200" dirty="0">
              <a:solidFill>
                <a:schemeClr val="lt1"/>
              </a:solidFill>
              <a:latin typeface="Barlow Light"/>
              <a:ea typeface="Barlow Light"/>
              <a:cs typeface="Barlow Light"/>
              <a:sym typeface="Barlow Light"/>
            </a:endParaRPr>
          </a:p>
        </p:txBody>
      </p:sp>
      <p:sp>
        <p:nvSpPr>
          <p:cNvPr id="657" name="Google Shape;657;p48"/>
          <p:cNvSpPr/>
          <p:nvPr/>
        </p:nvSpPr>
        <p:spPr>
          <a:xfrm>
            <a:off x="4406729" y="3776900"/>
            <a:ext cx="620400" cy="6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8" name="Google Shape;658;p48"/>
          <p:cNvCxnSpPr>
            <a:cxnSpLocks/>
            <a:stCxn id="644" idx="3"/>
            <a:endCxn id="657" idx="1"/>
          </p:cNvCxnSpPr>
          <p:nvPr/>
        </p:nvCxnSpPr>
        <p:spPr>
          <a:xfrm flipV="1">
            <a:off x="4097982" y="4087100"/>
            <a:ext cx="308747" cy="100"/>
          </a:xfrm>
          <a:prstGeom prst="straightConnector1">
            <a:avLst/>
          </a:prstGeom>
          <a:noFill/>
          <a:ln w="19050" cap="flat" cmpd="sng">
            <a:solidFill>
              <a:schemeClr val="lt1"/>
            </a:solidFill>
            <a:prstDash val="solid"/>
            <a:round/>
            <a:headEnd type="none" w="med" len="med"/>
            <a:tailEnd type="none" w="med" len="med"/>
          </a:ln>
        </p:spPr>
      </p:cxnSp>
      <p:sp>
        <p:nvSpPr>
          <p:cNvPr id="659" name="Google Shape;659;p48"/>
          <p:cNvSpPr txBox="1"/>
          <p:nvPr/>
        </p:nvSpPr>
        <p:spPr>
          <a:xfrm flipH="1">
            <a:off x="5186925" y="3729690"/>
            <a:ext cx="2154000" cy="519300"/>
          </a:xfrm>
          <a:prstGeom prst="rect">
            <a:avLst/>
          </a:prstGeom>
          <a:noFill/>
          <a:ln>
            <a:noFill/>
          </a:ln>
        </p:spPr>
        <p:txBody>
          <a:bodyPr spcFirstLastPara="1" wrap="square" lIns="91425" tIns="182875" rIns="91425" bIns="0" anchor="ctr" anchorCtr="0">
            <a:noAutofit/>
          </a:bodyPr>
          <a:lstStyle/>
          <a:p>
            <a:pPr marL="0" lvl="0" indent="0" algn="l" rtl="0">
              <a:spcBef>
                <a:spcPts val="0"/>
              </a:spcBef>
              <a:spcAft>
                <a:spcPts val="1600"/>
              </a:spcAft>
              <a:buNone/>
            </a:pPr>
            <a:r>
              <a:rPr lang="en" sz="1200" dirty="0">
                <a:solidFill>
                  <a:schemeClr val="lt1"/>
                </a:solidFill>
                <a:latin typeface="Barlow Light"/>
                <a:ea typeface="Barlow Light"/>
                <a:cs typeface="Barlow Light"/>
                <a:sym typeface="Barlow Light"/>
              </a:rPr>
              <a:t>Application Pitch and Submission</a:t>
            </a:r>
            <a:endParaRPr sz="1200" dirty="0">
              <a:solidFill>
                <a:schemeClr val="lt1"/>
              </a:solidFill>
              <a:latin typeface="Barlow Light"/>
              <a:ea typeface="Barlow Light"/>
              <a:cs typeface="Barlow Light"/>
              <a:sym typeface="Barlow Light"/>
            </a:endParaRPr>
          </a:p>
        </p:txBody>
      </p:sp>
      <p:sp>
        <p:nvSpPr>
          <p:cNvPr id="660" name="Google Shape;660;p48"/>
          <p:cNvSpPr txBox="1"/>
          <p:nvPr/>
        </p:nvSpPr>
        <p:spPr>
          <a:xfrm flipH="1">
            <a:off x="5260668" y="1949000"/>
            <a:ext cx="477600" cy="519300"/>
          </a:xfrm>
          <a:prstGeom prst="rect">
            <a:avLst/>
          </a:prstGeom>
          <a:no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sz="1600" b="1">
                <a:solidFill>
                  <a:schemeClr val="dk1"/>
                </a:solidFill>
                <a:latin typeface="Lexend Exa"/>
                <a:ea typeface="Lexend Exa"/>
                <a:cs typeface="Lexend Exa"/>
                <a:sym typeface="Lexend Exa"/>
              </a:rPr>
              <a:t>01</a:t>
            </a:r>
            <a:endParaRPr sz="1600" b="1">
              <a:solidFill>
                <a:schemeClr val="dk1"/>
              </a:solidFill>
              <a:latin typeface="Lexend Exa"/>
              <a:ea typeface="Lexend Exa"/>
              <a:cs typeface="Lexend Exa"/>
              <a:sym typeface="Lexend Exa"/>
            </a:endParaRPr>
          </a:p>
        </p:txBody>
      </p:sp>
      <p:sp>
        <p:nvSpPr>
          <p:cNvPr id="661" name="Google Shape;661;p48"/>
          <p:cNvSpPr txBox="1"/>
          <p:nvPr/>
        </p:nvSpPr>
        <p:spPr>
          <a:xfrm flipH="1">
            <a:off x="4476618" y="1949000"/>
            <a:ext cx="477600" cy="519300"/>
          </a:xfrm>
          <a:prstGeom prst="rect">
            <a:avLst/>
          </a:prstGeom>
          <a:no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sz="1600" b="1">
                <a:solidFill>
                  <a:schemeClr val="dk1"/>
                </a:solidFill>
                <a:latin typeface="Lexend Exa"/>
                <a:ea typeface="Lexend Exa"/>
                <a:cs typeface="Lexend Exa"/>
                <a:sym typeface="Lexend Exa"/>
              </a:rPr>
              <a:t>02</a:t>
            </a:r>
            <a:endParaRPr sz="1600" b="1">
              <a:solidFill>
                <a:schemeClr val="dk1"/>
              </a:solidFill>
              <a:latin typeface="Lexend Exa"/>
              <a:ea typeface="Lexend Exa"/>
              <a:cs typeface="Lexend Exa"/>
              <a:sym typeface="Lexend Exa"/>
            </a:endParaRPr>
          </a:p>
        </p:txBody>
      </p:sp>
      <p:sp>
        <p:nvSpPr>
          <p:cNvPr id="662" name="Google Shape;662;p48"/>
          <p:cNvSpPr txBox="1"/>
          <p:nvPr/>
        </p:nvSpPr>
        <p:spPr>
          <a:xfrm flipH="1">
            <a:off x="4480090" y="2809556"/>
            <a:ext cx="477600" cy="519300"/>
          </a:xfrm>
          <a:prstGeom prst="rect">
            <a:avLst/>
          </a:prstGeom>
          <a:no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sz="1600" b="1">
                <a:solidFill>
                  <a:schemeClr val="dk1"/>
                </a:solidFill>
                <a:latin typeface="Lexend Exa"/>
                <a:ea typeface="Lexend Exa"/>
                <a:cs typeface="Lexend Exa"/>
                <a:sym typeface="Lexend Exa"/>
              </a:rPr>
              <a:t>03</a:t>
            </a:r>
            <a:endParaRPr sz="1600" b="1">
              <a:solidFill>
                <a:schemeClr val="dk1"/>
              </a:solidFill>
              <a:latin typeface="Lexend Exa"/>
              <a:ea typeface="Lexend Exa"/>
              <a:cs typeface="Lexend Exa"/>
              <a:sym typeface="Lexend Exa"/>
            </a:endParaRPr>
          </a:p>
        </p:txBody>
      </p:sp>
      <p:sp>
        <p:nvSpPr>
          <p:cNvPr id="663" name="Google Shape;663;p48"/>
          <p:cNvSpPr txBox="1"/>
          <p:nvPr/>
        </p:nvSpPr>
        <p:spPr>
          <a:xfrm flipH="1">
            <a:off x="3549050" y="2809556"/>
            <a:ext cx="477600" cy="519300"/>
          </a:xfrm>
          <a:prstGeom prst="rect">
            <a:avLst/>
          </a:prstGeom>
          <a:no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sz="1600" b="1">
                <a:solidFill>
                  <a:schemeClr val="dk1"/>
                </a:solidFill>
                <a:latin typeface="Lexend Exa"/>
                <a:ea typeface="Lexend Exa"/>
                <a:cs typeface="Lexend Exa"/>
                <a:sym typeface="Lexend Exa"/>
              </a:rPr>
              <a:t>04</a:t>
            </a:r>
            <a:endParaRPr sz="1600" b="1">
              <a:solidFill>
                <a:schemeClr val="dk1"/>
              </a:solidFill>
              <a:latin typeface="Lexend Exa"/>
              <a:ea typeface="Lexend Exa"/>
              <a:cs typeface="Lexend Exa"/>
              <a:sym typeface="Lexend Exa"/>
            </a:endParaRPr>
          </a:p>
        </p:txBody>
      </p:sp>
      <p:sp>
        <p:nvSpPr>
          <p:cNvPr id="664" name="Google Shape;664;p48"/>
          <p:cNvSpPr txBox="1"/>
          <p:nvPr/>
        </p:nvSpPr>
        <p:spPr>
          <a:xfrm flipH="1">
            <a:off x="3549250" y="3825920"/>
            <a:ext cx="477600" cy="519300"/>
          </a:xfrm>
          <a:prstGeom prst="rect">
            <a:avLst/>
          </a:prstGeom>
          <a:no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sz="1600" b="1" dirty="0">
                <a:solidFill>
                  <a:schemeClr val="dk1"/>
                </a:solidFill>
                <a:latin typeface="Lexend Exa"/>
                <a:ea typeface="Lexend Exa"/>
                <a:cs typeface="Lexend Exa"/>
                <a:sym typeface="Lexend Exa"/>
              </a:rPr>
              <a:t>05</a:t>
            </a:r>
            <a:endParaRPr sz="1600" b="1" dirty="0">
              <a:solidFill>
                <a:schemeClr val="dk1"/>
              </a:solidFill>
              <a:latin typeface="Lexend Exa"/>
              <a:ea typeface="Lexend Exa"/>
              <a:cs typeface="Lexend Exa"/>
              <a:sym typeface="Lexend Exa"/>
            </a:endParaRPr>
          </a:p>
        </p:txBody>
      </p:sp>
      <p:sp>
        <p:nvSpPr>
          <p:cNvPr id="665" name="Google Shape;665;p48"/>
          <p:cNvSpPr txBox="1"/>
          <p:nvPr/>
        </p:nvSpPr>
        <p:spPr>
          <a:xfrm flipH="1">
            <a:off x="4478010" y="3827550"/>
            <a:ext cx="477600" cy="519300"/>
          </a:xfrm>
          <a:prstGeom prst="rect">
            <a:avLst/>
          </a:prstGeom>
          <a:no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sz="1600" b="1" dirty="0">
                <a:solidFill>
                  <a:schemeClr val="dk1"/>
                </a:solidFill>
                <a:latin typeface="Lexend Exa"/>
                <a:ea typeface="Lexend Exa"/>
                <a:cs typeface="Lexend Exa"/>
                <a:sym typeface="Lexend Exa"/>
              </a:rPr>
              <a:t>06</a:t>
            </a:r>
            <a:endParaRPr sz="1600" b="1" dirty="0">
              <a:solidFill>
                <a:schemeClr val="dk1"/>
              </a:solidFill>
              <a:latin typeface="Lexend Exa"/>
              <a:ea typeface="Lexend Exa"/>
              <a:cs typeface="Lexend Exa"/>
              <a:sym typeface="Lexend Ex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5"/>
        <p:cNvGrpSpPr/>
        <p:nvPr/>
      </p:nvGrpSpPr>
      <p:grpSpPr>
        <a:xfrm>
          <a:off x="0" y="0"/>
          <a:ext cx="0" cy="0"/>
          <a:chOff x="0" y="0"/>
          <a:chExt cx="0" cy="0"/>
        </a:xfrm>
      </p:grpSpPr>
      <p:sp>
        <p:nvSpPr>
          <p:cNvPr id="706" name="Google Shape;706;p52"/>
          <p:cNvSpPr txBox="1">
            <a:spLocks noGrp="1"/>
          </p:cNvSpPr>
          <p:nvPr>
            <p:ph type="ctrTitle"/>
          </p:nvPr>
        </p:nvSpPr>
        <p:spPr>
          <a:xfrm>
            <a:off x="2593550" y="379350"/>
            <a:ext cx="39570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Task Management</a:t>
            </a:r>
            <a:endParaRPr dirty="0"/>
          </a:p>
        </p:txBody>
      </p:sp>
      <p:sp>
        <p:nvSpPr>
          <p:cNvPr id="707" name="Google Shape;707;p52"/>
          <p:cNvSpPr/>
          <p:nvPr/>
        </p:nvSpPr>
        <p:spPr>
          <a:xfrm>
            <a:off x="4440650" y="0"/>
            <a:ext cx="262800" cy="26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txBox="1"/>
          <p:nvPr/>
        </p:nvSpPr>
        <p:spPr>
          <a:xfrm>
            <a:off x="3947200" y="1656525"/>
            <a:ext cx="1249500" cy="3012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sz="1100" b="1" dirty="0">
                <a:solidFill>
                  <a:schemeClr val="dk1"/>
                </a:solidFill>
                <a:latin typeface="Lexend Exa"/>
                <a:ea typeface="Lexend Exa"/>
                <a:cs typeface="Lexend Exa"/>
                <a:sym typeface="Lexend Exa"/>
              </a:rPr>
              <a:t>Collaboration Tree</a:t>
            </a:r>
            <a:endParaRPr sz="1100" b="1" dirty="0">
              <a:solidFill>
                <a:schemeClr val="dk1"/>
              </a:solidFill>
              <a:latin typeface="Lexend Exa"/>
              <a:ea typeface="Lexend Exa"/>
              <a:cs typeface="Lexend Exa"/>
              <a:sym typeface="Lexend Exa"/>
            </a:endParaRPr>
          </a:p>
        </p:txBody>
      </p:sp>
      <p:sp>
        <p:nvSpPr>
          <p:cNvPr id="709" name="Google Shape;709;p52"/>
          <p:cNvSpPr txBox="1"/>
          <p:nvPr/>
        </p:nvSpPr>
        <p:spPr>
          <a:xfrm>
            <a:off x="825375" y="3845675"/>
            <a:ext cx="1615200" cy="3012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sz="1200" dirty="0">
                <a:solidFill>
                  <a:schemeClr val="dk1"/>
                </a:solidFill>
                <a:latin typeface="Barlow Light"/>
                <a:ea typeface="Barlow Light"/>
                <a:cs typeface="Barlow Light"/>
                <a:sym typeface="Barlow Light"/>
              </a:rPr>
              <a:t>UI/UX Design</a:t>
            </a:r>
            <a:endParaRPr sz="1200" dirty="0">
              <a:solidFill>
                <a:schemeClr val="dk1"/>
              </a:solidFill>
              <a:latin typeface="Barlow Light"/>
              <a:ea typeface="Barlow Light"/>
              <a:cs typeface="Barlow Light"/>
              <a:sym typeface="Barlow Light"/>
            </a:endParaRPr>
          </a:p>
        </p:txBody>
      </p:sp>
      <p:sp>
        <p:nvSpPr>
          <p:cNvPr id="710" name="Google Shape;710;p52"/>
          <p:cNvSpPr txBox="1"/>
          <p:nvPr/>
        </p:nvSpPr>
        <p:spPr>
          <a:xfrm>
            <a:off x="825375" y="3376875"/>
            <a:ext cx="1615200" cy="3012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sz="1200" dirty="0">
                <a:solidFill>
                  <a:schemeClr val="dk1"/>
                </a:solidFill>
                <a:latin typeface="Barlow Light"/>
                <a:ea typeface="Barlow Light"/>
                <a:cs typeface="Barlow Light"/>
                <a:sym typeface="Barlow Light"/>
              </a:rPr>
              <a:t>Project Manag</a:t>
            </a:r>
            <a:r>
              <a:rPr lang="en-AU" sz="1200" dirty="0">
                <a:solidFill>
                  <a:schemeClr val="dk1"/>
                </a:solidFill>
                <a:latin typeface="Barlow Light"/>
                <a:ea typeface="Barlow Light"/>
                <a:cs typeface="Barlow Light"/>
                <a:sym typeface="Barlow Light"/>
              </a:rPr>
              <a:t>e</a:t>
            </a:r>
            <a:r>
              <a:rPr lang="en" sz="1200" dirty="0">
                <a:solidFill>
                  <a:schemeClr val="dk1"/>
                </a:solidFill>
                <a:latin typeface="Barlow Light"/>
                <a:ea typeface="Barlow Light"/>
                <a:cs typeface="Barlow Light"/>
                <a:sym typeface="Barlow Light"/>
              </a:rPr>
              <a:t>ment</a:t>
            </a:r>
            <a:endParaRPr sz="1200" dirty="0">
              <a:solidFill>
                <a:schemeClr val="dk1"/>
              </a:solidFill>
              <a:latin typeface="Barlow Light"/>
              <a:ea typeface="Barlow Light"/>
              <a:cs typeface="Barlow Light"/>
              <a:sym typeface="Barlow Light"/>
            </a:endParaRPr>
          </a:p>
        </p:txBody>
      </p:sp>
      <p:sp>
        <p:nvSpPr>
          <p:cNvPr id="711" name="Google Shape;711;p52"/>
          <p:cNvSpPr txBox="1"/>
          <p:nvPr/>
        </p:nvSpPr>
        <p:spPr>
          <a:xfrm>
            <a:off x="825400" y="2908038"/>
            <a:ext cx="1615200" cy="3012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sz="1000" b="1" dirty="0">
                <a:solidFill>
                  <a:schemeClr val="dk1"/>
                </a:solidFill>
                <a:latin typeface="Lexend Exa"/>
                <a:ea typeface="Lexend Exa"/>
                <a:cs typeface="Lexend Exa"/>
                <a:sym typeface="Lexend Exa"/>
              </a:rPr>
              <a:t>Sujith</a:t>
            </a:r>
            <a:endParaRPr sz="1000" b="1" dirty="0">
              <a:solidFill>
                <a:schemeClr val="dk1"/>
              </a:solidFill>
              <a:latin typeface="Lexend Exa"/>
              <a:ea typeface="Lexend Exa"/>
              <a:cs typeface="Lexend Exa"/>
              <a:sym typeface="Lexend Exa"/>
            </a:endParaRPr>
          </a:p>
        </p:txBody>
      </p:sp>
      <p:cxnSp>
        <p:nvCxnSpPr>
          <p:cNvPr id="712" name="Google Shape;712;p52"/>
          <p:cNvCxnSpPr>
            <a:stCxn id="711" idx="2"/>
            <a:endCxn id="710" idx="0"/>
          </p:cNvCxnSpPr>
          <p:nvPr/>
        </p:nvCxnSpPr>
        <p:spPr>
          <a:xfrm>
            <a:off x="1633000" y="3209238"/>
            <a:ext cx="0" cy="167700"/>
          </a:xfrm>
          <a:prstGeom prst="straightConnector1">
            <a:avLst/>
          </a:prstGeom>
          <a:noFill/>
          <a:ln w="19050" cap="flat" cmpd="sng">
            <a:solidFill>
              <a:schemeClr val="dk1"/>
            </a:solidFill>
            <a:prstDash val="solid"/>
            <a:round/>
            <a:headEnd type="none" w="med" len="med"/>
            <a:tailEnd type="none" w="med" len="med"/>
          </a:ln>
        </p:spPr>
      </p:cxnSp>
      <p:cxnSp>
        <p:nvCxnSpPr>
          <p:cNvPr id="713" name="Google Shape;713;p52"/>
          <p:cNvCxnSpPr>
            <a:stCxn id="710" idx="2"/>
            <a:endCxn id="709" idx="0"/>
          </p:cNvCxnSpPr>
          <p:nvPr/>
        </p:nvCxnSpPr>
        <p:spPr>
          <a:xfrm>
            <a:off x="1632975" y="3678075"/>
            <a:ext cx="0" cy="167700"/>
          </a:xfrm>
          <a:prstGeom prst="straightConnector1">
            <a:avLst/>
          </a:prstGeom>
          <a:noFill/>
          <a:ln w="19050" cap="flat" cmpd="sng">
            <a:solidFill>
              <a:schemeClr val="dk1"/>
            </a:solidFill>
            <a:prstDash val="solid"/>
            <a:round/>
            <a:headEnd type="none" w="med" len="med"/>
            <a:tailEnd type="none" w="med" len="med"/>
          </a:ln>
        </p:spPr>
      </p:cxnSp>
      <p:sp>
        <p:nvSpPr>
          <p:cNvPr id="714" name="Google Shape;714;p52"/>
          <p:cNvSpPr txBox="1"/>
          <p:nvPr/>
        </p:nvSpPr>
        <p:spPr>
          <a:xfrm>
            <a:off x="2784741" y="3845675"/>
            <a:ext cx="1615200" cy="3012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endParaRPr lang="en-AU" sz="1200" dirty="0">
              <a:solidFill>
                <a:schemeClr val="dk1"/>
              </a:solidFill>
              <a:latin typeface="Barlow Light"/>
              <a:ea typeface="Barlow Light"/>
              <a:cs typeface="Barlow Light"/>
              <a:sym typeface="Barlow Light"/>
            </a:endParaRPr>
          </a:p>
          <a:p>
            <a:pPr marL="0" marR="0" lvl="0" indent="0" algn="ctr" rtl="0">
              <a:lnSpc>
                <a:spcPct val="100000"/>
              </a:lnSpc>
              <a:spcBef>
                <a:spcPts val="0"/>
              </a:spcBef>
              <a:spcAft>
                <a:spcPts val="0"/>
              </a:spcAft>
              <a:buNone/>
            </a:pPr>
            <a:r>
              <a:rPr lang="en-AU" sz="1200" dirty="0">
                <a:solidFill>
                  <a:schemeClr val="dk1"/>
                </a:solidFill>
                <a:latin typeface="Barlow Light"/>
                <a:ea typeface="Barlow Light"/>
                <a:cs typeface="Barlow Light"/>
                <a:sym typeface="Barlow Light"/>
              </a:rPr>
              <a:t>JavaScript for Setting Page </a:t>
            </a:r>
            <a:endParaRPr sz="1200" dirty="0">
              <a:solidFill>
                <a:schemeClr val="dk1"/>
              </a:solidFill>
              <a:latin typeface="Barlow Light"/>
              <a:ea typeface="Barlow Light"/>
              <a:cs typeface="Barlow Light"/>
              <a:sym typeface="Barlow Light"/>
            </a:endParaRPr>
          </a:p>
        </p:txBody>
      </p:sp>
      <p:sp>
        <p:nvSpPr>
          <p:cNvPr id="715" name="Google Shape;715;p52"/>
          <p:cNvSpPr txBox="1"/>
          <p:nvPr/>
        </p:nvSpPr>
        <p:spPr>
          <a:xfrm>
            <a:off x="2784741" y="3376875"/>
            <a:ext cx="1615200" cy="3012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sz="1200" dirty="0">
                <a:solidFill>
                  <a:schemeClr val="dk1"/>
                </a:solidFill>
                <a:latin typeface="Barlow Light"/>
                <a:ea typeface="Barlow Light"/>
                <a:cs typeface="Barlow Light"/>
                <a:sym typeface="Barlow Light"/>
              </a:rPr>
              <a:t>UI/UX Design</a:t>
            </a:r>
            <a:endParaRPr sz="1200" dirty="0">
              <a:solidFill>
                <a:schemeClr val="dk1"/>
              </a:solidFill>
              <a:latin typeface="Barlow Light"/>
              <a:ea typeface="Barlow Light"/>
              <a:cs typeface="Barlow Light"/>
              <a:sym typeface="Barlow Light"/>
            </a:endParaRPr>
          </a:p>
        </p:txBody>
      </p:sp>
      <p:sp>
        <p:nvSpPr>
          <p:cNvPr id="716" name="Google Shape;716;p52"/>
          <p:cNvSpPr txBox="1"/>
          <p:nvPr/>
        </p:nvSpPr>
        <p:spPr>
          <a:xfrm>
            <a:off x="2784759" y="2908038"/>
            <a:ext cx="1615200" cy="3012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sz="1000" b="1" dirty="0">
                <a:solidFill>
                  <a:schemeClr val="dk1"/>
                </a:solidFill>
                <a:latin typeface="Lexend Exa"/>
                <a:ea typeface="Lexend Exa"/>
                <a:cs typeface="Lexend Exa"/>
                <a:sym typeface="Lexend Exa"/>
              </a:rPr>
              <a:t>Christine</a:t>
            </a:r>
            <a:endParaRPr sz="1000" b="1" dirty="0">
              <a:solidFill>
                <a:schemeClr val="dk1"/>
              </a:solidFill>
              <a:latin typeface="Lexend Exa"/>
              <a:ea typeface="Lexend Exa"/>
              <a:cs typeface="Lexend Exa"/>
              <a:sym typeface="Lexend Exa"/>
            </a:endParaRPr>
          </a:p>
        </p:txBody>
      </p:sp>
      <p:cxnSp>
        <p:nvCxnSpPr>
          <p:cNvPr id="717" name="Google Shape;717;p52"/>
          <p:cNvCxnSpPr>
            <a:stCxn id="716" idx="2"/>
            <a:endCxn id="715" idx="0"/>
          </p:cNvCxnSpPr>
          <p:nvPr/>
        </p:nvCxnSpPr>
        <p:spPr>
          <a:xfrm>
            <a:off x="3592359" y="3209238"/>
            <a:ext cx="0" cy="167700"/>
          </a:xfrm>
          <a:prstGeom prst="straightConnector1">
            <a:avLst/>
          </a:prstGeom>
          <a:noFill/>
          <a:ln w="19050" cap="flat" cmpd="sng">
            <a:solidFill>
              <a:schemeClr val="dk1"/>
            </a:solidFill>
            <a:prstDash val="solid"/>
            <a:round/>
            <a:headEnd type="none" w="med" len="med"/>
            <a:tailEnd type="none" w="med" len="med"/>
          </a:ln>
        </p:spPr>
      </p:cxnSp>
      <p:cxnSp>
        <p:nvCxnSpPr>
          <p:cNvPr id="718" name="Google Shape;718;p52"/>
          <p:cNvCxnSpPr>
            <a:stCxn id="715" idx="2"/>
            <a:endCxn id="714" idx="0"/>
          </p:cNvCxnSpPr>
          <p:nvPr/>
        </p:nvCxnSpPr>
        <p:spPr>
          <a:xfrm>
            <a:off x="3592341" y="3678075"/>
            <a:ext cx="0" cy="167700"/>
          </a:xfrm>
          <a:prstGeom prst="straightConnector1">
            <a:avLst/>
          </a:prstGeom>
          <a:noFill/>
          <a:ln w="19050" cap="flat" cmpd="sng">
            <a:solidFill>
              <a:schemeClr val="dk1"/>
            </a:solidFill>
            <a:prstDash val="solid"/>
            <a:round/>
            <a:headEnd type="none" w="med" len="med"/>
            <a:tailEnd type="none" w="med" len="med"/>
          </a:ln>
        </p:spPr>
      </p:cxnSp>
      <p:sp>
        <p:nvSpPr>
          <p:cNvPr id="719" name="Google Shape;719;p52"/>
          <p:cNvSpPr txBox="1"/>
          <p:nvPr/>
        </p:nvSpPr>
        <p:spPr>
          <a:xfrm>
            <a:off x="4744119" y="3845675"/>
            <a:ext cx="1615200" cy="3012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endParaRPr lang="en" sz="1200" dirty="0">
              <a:solidFill>
                <a:schemeClr val="dk1"/>
              </a:solidFill>
              <a:latin typeface="Barlow Light"/>
              <a:ea typeface="Barlow Light"/>
              <a:cs typeface="Barlow Light"/>
              <a:sym typeface="Barlow Light"/>
            </a:endParaRPr>
          </a:p>
          <a:p>
            <a:pPr marL="0" marR="0" lvl="0" indent="0" algn="ctr" rtl="0">
              <a:lnSpc>
                <a:spcPct val="100000"/>
              </a:lnSpc>
              <a:spcBef>
                <a:spcPts val="0"/>
              </a:spcBef>
              <a:spcAft>
                <a:spcPts val="0"/>
              </a:spcAft>
              <a:buNone/>
            </a:pPr>
            <a:r>
              <a:rPr lang="en" sz="1200" dirty="0">
                <a:solidFill>
                  <a:schemeClr val="dk1"/>
                </a:solidFill>
                <a:latin typeface="Barlow Light"/>
                <a:ea typeface="Barlow Light"/>
                <a:cs typeface="Barlow Light"/>
                <a:sym typeface="Barlow Light"/>
              </a:rPr>
              <a:t>JavaScript for Planner Page</a:t>
            </a:r>
            <a:endParaRPr sz="1200" dirty="0">
              <a:solidFill>
                <a:schemeClr val="dk1"/>
              </a:solidFill>
              <a:latin typeface="Barlow Light"/>
              <a:ea typeface="Barlow Light"/>
              <a:cs typeface="Barlow Light"/>
              <a:sym typeface="Barlow Light"/>
            </a:endParaRPr>
          </a:p>
        </p:txBody>
      </p:sp>
      <p:sp>
        <p:nvSpPr>
          <p:cNvPr id="720" name="Google Shape;720;p52"/>
          <p:cNvSpPr txBox="1"/>
          <p:nvPr/>
        </p:nvSpPr>
        <p:spPr>
          <a:xfrm>
            <a:off x="4744120" y="3376875"/>
            <a:ext cx="1615200" cy="3012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sz="1200" dirty="0">
                <a:solidFill>
                  <a:schemeClr val="dk1"/>
                </a:solidFill>
                <a:latin typeface="Barlow Light"/>
                <a:ea typeface="Barlow Light"/>
                <a:cs typeface="Barlow Light"/>
                <a:sym typeface="Barlow Light"/>
              </a:rPr>
              <a:t>UI/UX Design</a:t>
            </a:r>
            <a:endParaRPr sz="1200" dirty="0">
              <a:solidFill>
                <a:schemeClr val="dk1"/>
              </a:solidFill>
              <a:latin typeface="Barlow Light"/>
              <a:ea typeface="Barlow Light"/>
              <a:cs typeface="Barlow Light"/>
              <a:sym typeface="Barlow Light"/>
            </a:endParaRPr>
          </a:p>
        </p:txBody>
      </p:sp>
      <p:sp>
        <p:nvSpPr>
          <p:cNvPr id="721" name="Google Shape;721;p52"/>
          <p:cNvSpPr txBox="1"/>
          <p:nvPr/>
        </p:nvSpPr>
        <p:spPr>
          <a:xfrm>
            <a:off x="4744130" y="2908038"/>
            <a:ext cx="1615200" cy="3012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sz="1000" b="1" dirty="0">
                <a:solidFill>
                  <a:schemeClr val="dk1"/>
                </a:solidFill>
                <a:latin typeface="Lexend Exa"/>
                <a:ea typeface="Lexend Exa"/>
                <a:cs typeface="Lexend Exa"/>
                <a:sym typeface="Lexend Exa"/>
              </a:rPr>
              <a:t>Yi Lin</a:t>
            </a:r>
            <a:endParaRPr sz="1000" b="1" dirty="0">
              <a:solidFill>
                <a:schemeClr val="dk1"/>
              </a:solidFill>
              <a:latin typeface="Lexend Exa"/>
              <a:ea typeface="Lexend Exa"/>
              <a:cs typeface="Lexend Exa"/>
              <a:sym typeface="Lexend Exa"/>
            </a:endParaRPr>
          </a:p>
        </p:txBody>
      </p:sp>
      <p:cxnSp>
        <p:nvCxnSpPr>
          <p:cNvPr id="722" name="Google Shape;722;p52"/>
          <p:cNvCxnSpPr>
            <a:stCxn id="721" idx="2"/>
            <a:endCxn id="720" idx="0"/>
          </p:cNvCxnSpPr>
          <p:nvPr/>
        </p:nvCxnSpPr>
        <p:spPr>
          <a:xfrm>
            <a:off x="5551730" y="3209238"/>
            <a:ext cx="0" cy="167700"/>
          </a:xfrm>
          <a:prstGeom prst="straightConnector1">
            <a:avLst/>
          </a:prstGeom>
          <a:noFill/>
          <a:ln w="19050" cap="flat" cmpd="sng">
            <a:solidFill>
              <a:schemeClr val="dk1"/>
            </a:solidFill>
            <a:prstDash val="solid"/>
            <a:round/>
            <a:headEnd type="none" w="med" len="med"/>
            <a:tailEnd type="none" w="med" len="med"/>
          </a:ln>
        </p:spPr>
      </p:cxnSp>
      <p:cxnSp>
        <p:nvCxnSpPr>
          <p:cNvPr id="723" name="Google Shape;723;p52"/>
          <p:cNvCxnSpPr>
            <a:stCxn id="720" idx="2"/>
            <a:endCxn id="719" idx="0"/>
          </p:cNvCxnSpPr>
          <p:nvPr/>
        </p:nvCxnSpPr>
        <p:spPr>
          <a:xfrm>
            <a:off x="5551720" y="3678075"/>
            <a:ext cx="0" cy="167700"/>
          </a:xfrm>
          <a:prstGeom prst="straightConnector1">
            <a:avLst/>
          </a:prstGeom>
          <a:noFill/>
          <a:ln w="19050" cap="flat" cmpd="sng">
            <a:solidFill>
              <a:schemeClr val="dk1"/>
            </a:solidFill>
            <a:prstDash val="solid"/>
            <a:round/>
            <a:headEnd type="none" w="med" len="med"/>
            <a:tailEnd type="none" w="med" len="med"/>
          </a:ln>
        </p:spPr>
      </p:cxnSp>
      <p:sp>
        <p:nvSpPr>
          <p:cNvPr id="724" name="Google Shape;724;p52"/>
          <p:cNvSpPr txBox="1"/>
          <p:nvPr/>
        </p:nvSpPr>
        <p:spPr>
          <a:xfrm>
            <a:off x="6703497" y="3845675"/>
            <a:ext cx="1615200" cy="3012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endParaRPr lang="en-AU" sz="1200" dirty="0">
              <a:solidFill>
                <a:schemeClr val="dk1"/>
              </a:solidFill>
              <a:latin typeface="Barlow Light"/>
              <a:ea typeface="Barlow Light"/>
              <a:cs typeface="Barlow Light"/>
              <a:sym typeface="Barlow Light"/>
            </a:endParaRPr>
          </a:p>
          <a:p>
            <a:pPr marL="0" marR="0" lvl="0" indent="0" algn="ctr" rtl="0">
              <a:lnSpc>
                <a:spcPct val="100000"/>
              </a:lnSpc>
              <a:spcBef>
                <a:spcPts val="0"/>
              </a:spcBef>
              <a:spcAft>
                <a:spcPts val="0"/>
              </a:spcAft>
              <a:buNone/>
            </a:pPr>
            <a:r>
              <a:rPr lang="en-AU" sz="1200" dirty="0">
                <a:solidFill>
                  <a:schemeClr val="dk1"/>
                </a:solidFill>
                <a:latin typeface="Barlow Light"/>
                <a:ea typeface="Barlow Light"/>
                <a:cs typeface="Barlow Light"/>
                <a:sym typeface="Barlow Light"/>
              </a:rPr>
              <a:t>JavaScript for Planner Page</a:t>
            </a:r>
            <a:endParaRPr sz="1200" dirty="0">
              <a:solidFill>
                <a:schemeClr val="dk1"/>
              </a:solidFill>
              <a:latin typeface="Barlow Light"/>
              <a:ea typeface="Barlow Light"/>
              <a:cs typeface="Barlow Light"/>
              <a:sym typeface="Barlow Light"/>
            </a:endParaRPr>
          </a:p>
        </p:txBody>
      </p:sp>
      <p:sp>
        <p:nvSpPr>
          <p:cNvPr id="725" name="Google Shape;725;p52"/>
          <p:cNvSpPr txBox="1"/>
          <p:nvPr/>
        </p:nvSpPr>
        <p:spPr>
          <a:xfrm>
            <a:off x="6703499" y="3376875"/>
            <a:ext cx="1615200" cy="3012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sz="1200" dirty="0">
                <a:solidFill>
                  <a:schemeClr val="dk1"/>
                </a:solidFill>
                <a:latin typeface="Barlow Light"/>
                <a:ea typeface="Barlow Light"/>
                <a:cs typeface="Barlow Light"/>
                <a:sym typeface="Barlow Light"/>
              </a:rPr>
              <a:t>API Functionality</a:t>
            </a:r>
            <a:endParaRPr sz="1200" dirty="0">
              <a:solidFill>
                <a:schemeClr val="dk1"/>
              </a:solidFill>
              <a:latin typeface="Barlow Light"/>
              <a:ea typeface="Barlow Light"/>
              <a:cs typeface="Barlow Light"/>
              <a:sym typeface="Barlow Light"/>
            </a:endParaRPr>
          </a:p>
        </p:txBody>
      </p:sp>
      <p:sp>
        <p:nvSpPr>
          <p:cNvPr id="726" name="Google Shape;726;p52"/>
          <p:cNvSpPr txBox="1"/>
          <p:nvPr/>
        </p:nvSpPr>
        <p:spPr>
          <a:xfrm>
            <a:off x="6703501" y="2908038"/>
            <a:ext cx="1615200" cy="3012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sz="1000" b="1" dirty="0">
                <a:solidFill>
                  <a:schemeClr val="dk1"/>
                </a:solidFill>
                <a:latin typeface="Lexend Exa"/>
                <a:ea typeface="Lexend Exa"/>
                <a:cs typeface="Lexend Exa"/>
                <a:sym typeface="Lexend Exa"/>
              </a:rPr>
              <a:t>Benjamin</a:t>
            </a:r>
            <a:endParaRPr sz="1000" b="1" dirty="0">
              <a:solidFill>
                <a:schemeClr val="dk1"/>
              </a:solidFill>
              <a:latin typeface="Lexend Exa"/>
              <a:ea typeface="Lexend Exa"/>
              <a:cs typeface="Lexend Exa"/>
              <a:sym typeface="Lexend Exa"/>
            </a:endParaRPr>
          </a:p>
        </p:txBody>
      </p:sp>
      <p:cxnSp>
        <p:nvCxnSpPr>
          <p:cNvPr id="727" name="Google Shape;727;p52"/>
          <p:cNvCxnSpPr>
            <a:stCxn id="726" idx="2"/>
            <a:endCxn id="725" idx="0"/>
          </p:cNvCxnSpPr>
          <p:nvPr/>
        </p:nvCxnSpPr>
        <p:spPr>
          <a:xfrm>
            <a:off x="7511101" y="3209238"/>
            <a:ext cx="0" cy="167700"/>
          </a:xfrm>
          <a:prstGeom prst="straightConnector1">
            <a:avLst/>
          </a:prstGeom>
          <a:noFill/>
          <a:ln w="19050" cap="flat" cmpd="sng">
            <a:solidFill>
              <a:schemeClr val="dk1"/>
            </a:solidFill>
            <a:prstDash val="solid"/>
            <a:round/>
            <a:headEnd type="none" w="med" len="med"/>
            <a:tailEnd type="none" w="med" len="med"/>
          </a:ln>
        </p:spPr>
      </p:cxnSp>
      <p:cxnSp>
        <p:nvCxnSpPr>
          <p:cNvPr id="728" name="Google Shape;728;p52"/>
          <p:cNvCxnSpPr>
            <a:stCxn id="725" idx="2"/>
            <a:endCxn id="724" idx="0"/>
          </p:cNvCxnSpPr>
          <p:nvPr/>
        </p:nvCxnSpPr>
        <p:spPr>
          <a:xfrm>
            <a:off x="7511099" y="3678075"/>
            <a:ext cx="0" cy="167700"/>
          </a:xfrm>
          <a:prstGeom prst="straightConnector1">
            <a:avLst/>
          </a:prstGeom>
          <a:noFill/>
          <a:ln w="19050" cap="flat" cmpd="sng">
            <a:solidFill>
              <a:schemeClr val="dk1"/>
            </a:solidFill>
            <a:prstDash val="solid"/>
            <a:round/>
            <a:headEnd type="none" w="med" len="med"/>
            <a:tailEnd type="none" w="med" len="med"/>
          </a:ln>
        </p:spPr>
      </p:cxnSp>
      <p:sp>
        <p:nvSpPr>
          <p:cNvPr id="729" name="Google Shape;729;p52"/>
          <p:cNvSpPr/>
          <p:nvPr/>
        </p:nvSpPr>
        <p:spPr>
          <a:xfrm>
            <a:off x="1400025" y="2298925"/>
            <a:ext cx="465900" cy="4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2"/>
          <p:cNvSpPr/>
          <p:nvPr/>
        </p:nvSpPr>
        <p:spPr>
          <a:xfrm>
            <a:off x="3359400" y="2298925"/>
            <a:ext cx="465900" cy="4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2"/>
          <p:cNvSpPr/>
          <p:nvPr/>
        </p:nvSpPr>
        <p:spPr>
          <a:xfrm>
            <a:off x="5318775" y="2298925"/>
            <a:ext cx="465900" cy="4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2"/>
          <p:cNvSpPr/>
          <p:nvPr/>
        </p:nvSpPr>
        <p:spPr>
          <a:xfrm>
            <a:off x="7278150" y="2298925"/>
            <a:ext cx="465900" cy="4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3" name="Google Shape;733;p52"/>
          <p:cNvCxnSpPr/>
          <p:nvPr/>
        </p:nvCxnSpPr>
        <p:spPr>
          <a:xfrm>
            <a:off x="3592350" y="2131225"/>
            <a:ext cx="0" cy="167700"/>
          </a:xfrm>
          <a:prstGeom prst="straightConnector1">
            <a:avLst/>
          </a:prstGeom>
          <a:noFill/>
          <a:ln w="19050" cap="flat" cmpd="sng">
            <a:solidFill>
              <a:schemeClr val="dk1"/>
            </a:solidFill>
            <a:prstDash val="solid"/>
            <a:round/>
            <a:headEnd type="none" w="med" len="med"/>
            <a:tailEnd type="none" w="med" len="med"/>
          </a:ln>
        </p:spPr>
      </p:cxnSp>
      <p:cxnSp>
        <p:nvCxnSpPr>
          <p:cNvPr id="734" name="Google Shape;734;p52"/>
          <p:cNvCxnSpPr/>
          <p:nvPr/>
        </p:nvCxnSpPr>
        <p:spPr>
          <a:xfrm>
            <a:off x="5551725" y="2131225"/>
            <a:ext cx="0" cy="167700"/>
          </a:xfrm>
          <a:prstGeom prst="straightConnector1">
            <a:avLst/>
          </a:prstGeom>
          <a:noFill/>
          <a:ln w="19050" cap="flat" cmpd="sng">
            <a:solidFill>
              <a:schemeClr val="dk1"/>
            </a:solidFill>
            <a:prstDash val="solid"/>
            <a:round/>
            <a:headEnd type="none" w="med" len="med"/>
            <a:tailEnd type="none" w="med" len="med"/>
          </a:ln>
        </p:spPr>
      </p:cxnSp>
      <p:cxnSp>
        <p:nvCxnSpPr>
          <p:cNvPr id="735" name="Google Shape;735;p52"/>
          <p:cNvCxnSpPr>
            <a:stCxn id="729" idx="0"/>
            <a:endCxn id="732" idx="0"/>
          </p:cNvCxnSpPr>
          <p:nvPr/>
        </p:nvCxnSpPr>
        <p:spPr>
          <a:xfrm rot="-5400000" flipH="1">
            <a:off x="4571775" y="-639875"/>
            <a:ext cx="600" cy="5878200"/>
          </a:xfrm>
          <a:prstGeom prst="bentConnector3">
            <a:avLst>
              <a:gd name="adj1" fmla="val -26983333"/>
            </a:avLst>
          </a:prstGeom>
          <a:noFill/>
          <a:ln w="19050" cap="flat" cmpd="sng">
            <a:solidFill>
              <a:schemeClr val="dk1"/>
            </a:solidFill>
            <a:prstDash val="solid"/>
            <a:round/>
            <a:headEnd type="none" w="med" len="med"/>
            <a:tailEnd type="none" w="med" len="med"/>
          </a:ln>
        </p:spPr>
      </p:cxnSp>
      <p:cxnSp>
        <p:nvCxnSpPr>
          <p:cNvPr id="736" name="Google Shape;736;p52"/>
          <p:cNvCxnSpPr>
            <a:stCxn id="708" idx="2"/>
          </p:cNvCxnSpPr>
          <p:nvPr/>
        </p:nvCxnSpPr>
        <p:spPr>
          <a:xfrm>
            <a:off x="4571950" y="1957725"/>
            <a:ext cx="0" cy="173400"/>
          </a:xfrm>
          <a:prstGeom prst="straightConnector1">
            <a:avLst/>
          </a:prstGeom>
          <a:noFill/>
          <a:ln w="19050" cap="flat" cmpd="sng">
            <a:solidFill>
              <a:schemeClr val="dk1"/>
            </a:solidFill>
            <a:prstDash val="solid"/>
            <a:round/>
            <a:headEnd type="none" w="med" len="med"/>
            <a:tailEnd type="none" w="med" len="med"/>
          </a:ln>
        </p:spPr>
      </p:cxnSp>
      <p:grpSp>
        <p:nvGrpSpPr>
          <p:cNvPr id="737" name="Google Shape;737;p52"/>
          <p:cNvGrpSpPr/>
          <p:nvPr/>
        </p:nvGrpSpPr>
        <p:grpSpPr>
          <a:xfrm>
            <a:off x="1505358" y="2368150"/>
            <a:ext cx="255247" cy="327458"/>
            <a:chOff x="6974158" y="2789537"/>
            <a:chExt cx="255247" cy="327458"/>
          </a:xfrm>
        </p:grpSpPr>
        <p:sp>
          <p:nvSpPr>
            <p:cNvPr id="738" name="Google Shape;738;p52"/>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2"/>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2"/>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2"/>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2"/>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2"/>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52"/>
          <p:cNvGrpSpPr/>
          <p:nvPr/>
        </p:nvGrpSpPr>
        <p:grpSpPr>
          <a:xfrm>
            <a:off x="3470197" y="2369293"/>
            <a:ext cx="244291" cy="326314"/>
            <a:chOff x="7530697" y="2790299"/>
            <a:chExt cx="244291" cy="326314"/>
          </a:xfrm>
        </p:grpSpPr>
        <p:sp>
          <p:nvSpPr>
            <p:cNvPr id="745" name="Google Shape;745;p52"/>
            <p:cNvSpPr/>
            <p:nvPr/>
          </p:nvSpPr>
          <p:spPr>
            <a:xfrm>
              <a:off x="7616911" y="2907507"/>
              <a:ext cx="9463" cy="14385"/>
            </a:xfrm>
            <a:custGeom>
              <a:avLst/>
              <a:gdLst/>
              <a:ahLst/>
              <a:cxnLst/>
              <a:rect l="l" t="t" r="r" b="b"/>
              <a:pathLst>
                <a:path w="298" h="453" extrusionOk="0">
                  <a:moveTo>
                    <a:pt x="155" y="0"/>
                  </a:moveTo>
                  <a:cubicBezTo>
                    <a:pt x="60" y="0"/>
                    <a:pt x="0" y="72"/>
                    <a:pt x="0" y="143"/>
                  </a:cubicBezTo>
                  <a:lnTo>
                    <a:pt x="0" y="310"/>
                  </a:lnTo>
                  <a:cubicBezTo>
                    <a:pt x="0" y="393"/>
                    <a:pt x="72" y="453"/>
                    <a:pt x="155" y="453"/>
                  </a:cubicBezTo>
                  <a:cubicBezTo>
                    <a:pt x="227" y="453"/>
                    <a:pt x="298" y="381"/>
                    <a:pt x="298" y="310"/>
                  </a:cubicBezTo>
                  <a:lnTo>
                    <a:pt x="298" y="143"/>
                  </a:lnTo>
                  <a:cubicBezTo>
                    <a:pt x="298" y="72"/>
                    <a:pt x="23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2"/>
            <p:cNvSpPr/>
            <p:nvPr/>
          </p:nvSpPr>
          <p:spPr>
            <a:xfrm>
              <a:off x="7678548" y="2907507"/>
              <a:ext cx="9463" cy="14385"/>
            </a:xfrm>
            <a:custGeom>
              <a:avLst/>
              <a:gdLst/>
              <a:ahLst/>
              <a:cxnLst/>
              <a:rect l="l" t="t" r="r" b="b"/>
              <a:pathLst>
                <a:path w="298" h="453" extrusionOk="0">
                  <a:moveTo>
                    <a:pt x="143" y="0"/>
                  </a:moveTo>
                  <a:cubicBezTo>
                    <a:pt x="60" y="0"/>
                    <a:pt x="0" y="72"/>
                    <a:pt x="0" y="143"/>
                  </a:cubicBezTo>
                  <a:lnTo>
                    <a:pt x="0" y="310"/>
                  </a:lnTo>
                  <a:cubicBezTo>
                    <a:pt x="0" y="393"/>
                    <a:pt x="72" y="453"/>
                    <a:pt x="143" y="453"/>
                  </a:cubicBezTo>
                  <a:cubicBezTo>
                    <a:pt x="214" y="453"/>
                    <a:pt x="298" y="381"/>
                    <a:pt x="298" y="310"/>
                  </a:cubicBezTo>
                  <a:lnTo>
                    <a:pt x="298" y="143"/>
                  </a:lnTo>
                  <a:cubicBezTo>
                    <a:pt x="298" y="72"/>
                    <a:pt x="238" y="0"/>
                    <a:pt x="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2"/>
            <p:cNvSpPr/>
            <p:nvPr/>
          </p:nvSpPr>
          <p:spPr>
            <a:xfrm>
              <a:off x="7632408" y="2943136"/>
              <a:ext cx="40869" cy="14671"/>
            </a:xfrm>
            <a:custGeom>
              <a:avLst/>
              <a:gdLst/>
              <a:ahLst/>
              <a:cxnLst/>
              <a:rect l="l" t="t" r="r" b="b"/>
              <a:pathLst>
                <a:path w="1287" h="462" extrusionOk="0">
                  <a:moveTo>
                    <a:pt x="167" y="0"/>
                  </a:moveTo>
                  <a:cubicBezTo>
                    <a:pt x="129" y="0"/>
                    <a:pt x="90" y="15"/>
                    <a:pt x="60" y="45"/>
                  </a:cubicBezTo>
                  <a:cubicBezTo>
                    <a:pt x="1" y="104"/>
                    <a:pt x="1" y="200"/>
                    <a:pt x="60" y="259"/>
                  </a:cubicBezTo>
                  <a:cubicBezTo>
                    <a:pt x="203" y="390"/>
                    <a:pt x="417" y="462"/>
                    <a:pt x="655" y="462"/>
                  </a:cubicBezTo>
                  <a:cubicBezTo>
                    <a:pt x="893" y="462"/>
                    <a:pt x="1120" y="390"/>
                    <a:pt x="1251" y="259"/>
                  </a:cubicBezTo>
                  <a:cubicBezTo>
                    <a:pt x="1286" y="212"/>
                    <a:pt x="1286" y="104"/>
                    <a:pt x="1227" y="45"/>
                  </a:cubicBezTo>
                  <a:cubicBezTo>
                    <a:pt x="1197" y="15"/>
                    <a:pt x="1158" y="0"/>
                    <a:pt x="1120" y="0"/>
                  </a:cubicBezTo>
                  <a:cubicBezTo>
                    <a:pt x="1081" y="0"/>
                    <a:pt x="1042" y="15"/>
                    <a:pt x="1013" y="45"/>
                  </a:cubicBezTo>
                  <a:cubicBezTo>
                    <a:pt x="953" y="104"/>
                    <a:pt x="822" y="164"/>
                    <a:pt x="643" y="164"/>
                  </a:cubicBezTo>
                  <a:cubicBezTo>
                    <a:pt x="465" y="164"/>
                    <a:pt x="322" y="104"/>
                    <a:pt x="274" y="45"/>
                  </a:cubicBezTo>
                  <a:cubicBezTo>
                    <a:pt x="245" y="15"/>
                    <a:pt x="206"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2"/>
            <p:cNvSpPr/>
            <p:nvPr/>
          </p:nvSpPr>
          <p:spPr>
            <a:xfrm>
              <a:off x="7530697" y="2790299"/>
              <a:ext cx="244291" cy="326314"/>
            </a:xfrm>
            <a:custGeom>
              <a:avLst/>
              <a:gdLst/>
              <a:ahLst/>
              <a:cxnLst/>
              <a:rect l="l" t="t" r="r" b="b"/>
              <a:pathLst>
                <a:path w="7693" h="10276" extrusionOk="0">
                  <a:moveTo>
                    <a:pt x="3846" y="298"/>
                  </a:moveTo>
                  <a:cubicBezTo>
                    <a:pt x="5275" y="298"/>
                    <a:pt x="6442" y="1453"/>
                    <a:pt x="6442" y="2882"/>
                  </a:cubicBezTo>
                  <a:lnTo>
                    <a:pt x="6442" y="4013"/>
                  </a:lnTo>
                  <a:cubicBezTo>
                    <a:pt x="6442" y="4846"/>
                    <a:pt x="6633" y="5489"/>
                    <a:pt x="6799" y="5870"/>
                  </a:cubicBezTo>
                  <a:cubicBezTo>
                    <a:pt x="6811" y="5918"/>
                    <a:pt x="6811" y="5965"/>
                    <a:pt x="6799" y="6001"/>
                  </a:cubicBezTo>
                  <a:cubicBezTo>
                    <a:pt x="6775" y="6049"/>
                    <a:pt x="6752" y="6084"/>
                    <a:pt x="6704" y="6096"/>
                  </a:cubicBezTo>
                  <a:cubicBezTo>
                    <a:pt x="6359" y="6227"/>
                    <a:pt x="5692" y="6489"/>
                    <a:pt x="4978" y="6632"/>
                  </a:cubicBezTo>
                  <a:lnTo>
                    <a:pt x="4978" y="6132"/>
                  </a:lnTo>
                  <a:cubicBezTo>
                    <a:pt x="5644" y="5739"/>
                    <a:pt x="6109" y="5013"/>
                    <a:pt x="6109" y="4179"/>
                  </a:cubicBezTo>
                  <a:lnTo>
                    <a:pt x="6109" y="3536"/>
                  </a:lnTo>
                  <a:cubicBezTo>
                    <a:pt x="6109" y="3108"/>
                    <a:pt x="5751" y="2751"/>
                    <a:pt x="5323" y="2751"/>
                  </a:cubicBezTo>
                  <a:lnTo>
                    <a:pt x="5073" y="2751"/>
                  </a:lnTo>
                  <a:lnTo>
                    <a:pt x="4311" y="1989"/>
                  </a:lnTo>
                  <a:cubicBezTo>
                    <a:pt x="4282" y="1960"/>
                    <a:pt x="4249" y="1944"/>
                    <a:pt x="4214" y="1944"/>
                  </a:cubicBezTo>
                  <a:cubicBezTo>
                    <a:pt x="4191" y="1944"/>
                    <a:pt x="4168" y="1951"/>
                    <a:pt x="4144" y="1965"/>
                  </a:cubicBezTo>
                  <a:cubicBezTo>
                    <a:pt x="4085" y="1989"/>
                    <a:pt x="4061" y="2036"/>
                    <a:pt x="4061" y="2096"/>
                  </a:cubicBezTo>
                  <a:lnTo>
                    <a:pt x="4061" y="2751"/>
                  </a:lnTo>
                  <a:lnTo>
                    <a:pt x="3239" y="2751"/>
                  </a:lnTo>
                  <a:cubicBezTo>
                    <a:pt x="3144" y="2751"/>
                    <a:pt x="3084" y="2822"/>
                    <a:pt x="3084" y="2893"/>
                  </a:cubicBezTo>
                  <a:cubicBezTo>
                    <a:pt x="3084" y="2965"/>
                    <a:pt x="3168" y="3048"/>
                    <a:pt x="3239" y="3048"/>
                  </a:cubicBezTo>
                  <a:lnTo>
                    <a:pt x="4204" y="3048"/>
                  </a:lnTo>
                  <a:cubicBezTo>
                    <a:pt x="4299" y="3048"/>
                    <a:pt x="4358" y="2965"/>
                    <a:pt x="4358" y="2893"/>
                  </a:cubicBezTo>
                  <a:lnTo>
                    <a:pt x="4358" y="2453"/>
                  </a:lnTo>
                  <a:lnTo>
                    <a:pt x="4906" y="3001"/>
                  </a:lnTo>
                  <a:cubicBezTo>
                    <a:pt x="4930" y="3024"/>
                    <a:pt x="4966" y="3048"/>
                    <a:pt x="5013" y="3048"/>
                  </a:cubicBezTo>
                  <a:lnTo>
                    <a:pt x="5335" y="3048"/>
                  </a:lnTo>
                  <a:cubicBezTo>
                    <a:pt x="5609" y="3048"/>
                    <a:pt x="5823" y="3263"/>
                    <a:pt x="5823" y="3536"/>
                  </a:cubicBezTo>
                  <a:lnTo>
                    <a:pt x="5823" y="4179"/>
                  </a:lnTo>
                  <a:cubicBezTo>
                    <a:pt x="5823" y="5251"/>
                    <a:pt x="4954" y="6132"/>
                    <a:pt x="3882" y="6132"/>
                  </a:cubicBezTo>
                  <a:cubicBezTo>
                    <a:pt x="2811" y="6132"/>
                    <a:pt x="1930" y="5251"/>
                    <a:pt x="1930" y="4179"/>
                  </a:cubicBezTo>
                  <a:lnTo>
                    <a:pt x="1930" y="3536"/>
                  </a:lnTo>
                  <a:cubicBezTo>
                    <a:pt x="1930" y="3263"/>
                    <a:pt x="2156" y="3048"/>
                    <a:pt x="2418" y="3048"/>
                  </a:cubicBezTo>
                  <a:lnTo>
                    <a:pt x="2584" y="3048"/>
                  </a:lnTo>
                  <a:cubicBezTo>
                    <a:pt x="2668" y="3048"/>
                    <a:pt x="2727" y="2965"/>
                    <a:pt x="2727" y="2893"/>
                  </a:cubicBezTo>
                  <a:cubicBezTo>
                    <a:pt x="2727" y="2822"/>
                    <a:pt x="2656" y="2751"/>
                    <a:pt x="2584" y="2751"/>
                  </a:cubicBezTo>
                  <a:lnTo>
                    <a:pt x="2418" y="2751"/>
                  </a:lnTo>
                  <a:cubicBezTo>
                    <a:pt x="1989" y="2751"/>
                    <a:pt x="1632" y="3108"/>
                    <a:pt x="1632" y="3536"/>
                  </a:cubicBezTo>
                  <a:lnTo>
                    <a:pt x="1632" y="4179"/>
                  </a:lnTo>
                  <a:cubicBezTo>
                    <a:pt x="1632" y="5013"/>
                    <a:pt x="2096" y="5739"/>
                    <a:pt x="2763" y="6132"/>
                  </a:cubicBezTo>
                  <a:lnTo>
                    <a:pt x="2763" y="6632"/>
                  </a:lnTo>
                  <a:cubicBezTo>
                    <a:pt x="2001" y="6465"/>
                    <a:pt x="1334" y="6227"/>
                    <a:pt x="989" y="6096"/>
                  </a:cubicBezTo>
                  <a:cubicBezTo>
                    <a:pt x="941" y="6084"/>
                    <a:pt x="918" y="6049"/>
                    <a:pt x="906" y="6001"/>
                  </a:cubicBezTo>
                  <a:cubicBezTo>
                    <a:pt x="882" y="5965"/>
                    <a:pt x="882" y="5918"/>
                    <a:pt x="906" y="5870"/>
                  </a:cubicBezTo>
                  <a:cubicBezTo>
                    <a:pt x="1060" y="5489"/>
                    <a:pt x="1263" y="4846"/>
                    <a:pt x="1263" y="4013"/>
                  </a:cubicBezTo>
                  <a:lnTo>
                    <a:pt x="1263" y="2882"/>
                  </a:lnTo>
                  <a:cubicBezTo>
                    <a:pt x="1263" y="1453"/>
                    <a:pt x="2418" y="298"/>
                    <a:pt x="3846" y="298"/>
                  </a:cubicBezTo>
                  <a:close/>
                  <a:moveTo>
                    <a:pt x="4632" y="6275"/>
                  </a:moveTo>
                  <a:lnTo>
                    <a:pt x="4632" y="6787"/>
                  </a:lnTo>
                  <a:cubicBezTo>
                    <a:pt x="4632" y="7025"/>
                    <a:pt x="4739" y="7239"/>
                    <a:pt x="4918" y="7394"/>
                  </a:cubicBezTo>
                  <a:cubicBezTo>
                    <a:pt x="4894" y="7442"/>
                    <a:pt x="4858" y="7477"/>
                    <a:pt x="4835" y="7513"/>
                  </a:cubicBezTo>
                  <a:cubicBezTo>
                    <a:pt x="4787" y="7573"/>
                    <a:pt x="4787" y="7680"/>
                    <a:pt x="4858" y="7715"/>
                  </a:cubicBezTo>
                  <a:cubicBezTo>
                    <a:pt x="4894" y="7739"/>
                    <a:pt x="4918" y="7751"/>
                    <a:pt x="4954" y="7751"/>
                  </a:cubicBezTo>
                  <a:cubicBezTo>
                    <a:pt x="4989" y="7751"/>
                    <a:pt x="5037" y="7739"/>
                    <a:pt x="5073" y="7692"/>
                  </a:cubicBezTo>
                  <a:cubicBezTo>
                    <a:pt x="5109" y="7632"/>
                    <a:pt x="5156" y="7584"/>
                    <a:pt x="5192" y="7525"/>
                  </a:cubicBezTo>
                  <a:lnTo>
                    <a:pt x="5525" y="7644"/>
                  </a:lnTo>
                  <a:cubicBezTo>
                    <a:pt x="4918" y="8573"/>
                    <a:pt x="4299" y="8894"/>
                    <a:pt x="3882" y="9001"/>
                  </a:cubicBezTo>
                  <a:cubicBezTo>
                    <a:pt x="3864" y="9007"/>
                    <a:pt x="3849" y="9010"/>
                    <a:pt x="3835" y="9010"/>
                  </a:cubicBezTo>
                  <a:cubicBezTo>
                    <a:pt x="3820" y="9010"/>
                    <a:pt x="3805" y="9007"/>
                    <a:pt x="3787" y="9001"/>
                  </a:cubicBezTo>
                  <a:cubicBezTo>
                    <a:pt x="3370" y="8882"/>
                    <a:pt x="2751" y="8549"/>
                    <a:pt x="2120" y="7644"/>
                  </a:cubicBezTo>
                  <a:lnTo>
                    <a:pt x="2465" y="7525"/>
                  </a:lnTo>
                  <a:cubicBezTo>
                    <a:pt x="2763" y="7942"/>
                    <a:pt x="3204" y="8442"/>
                    <a:pt x="3787" y="8644"/>
                  </a:cubicBezTo>
                  <a:cubicBezTo>
                    <a:pt x="3799" y="8644"/>
                    <a:pt x="3823" y="8656"/>
                    <a:pt x="3835" y="8656"/>
                  </a:cubicBezTo>
                  <a:cubicBezTo>
                    <a:pt x="3846" y="8656"/>
                    <a:pt x="3858" y="8656"/>
                    <a:pt x="3882" y="8644"/>
                  </a:cubicBezTo>
                  <a:cubicBezTo>
                    <a:pt x="4144" y="8549"/>
                    <a:pt x="4418" y="8382"/>
                    <a:pt x="4668" y="8132"/>
                  </a:cubicBezTo>
                  <a:cubicBezTo>
                    <a:pt x="4728" y="8073"/>
                    <a:pt x="4728" y="7989"/>
                    <a:pt x="4668" y="7930"/>
                  </a:cubicBezTo>
                  <a:cubicBezTo>
                    <a:pt x="4638" y="7900"/>
                    <a:pt x="4600" y="7885"/>
                    <a:pt x="4561" y="7885"/>
                  </a:cubicBezTo>
                  <a:cubicBezTo>
                    <a:pt x="4522" y="7885"/>
                    <a:pt x="4483" y="7900"/>
                    <a:pt x="4454" y="7930"/>
                  </a:cubicBezTo>
                  <a:cubicBezTo>
                    <a:pt x="4251" y="8120"/>
                    <a:pt x="4025" y="8275"/>
                    <a:pt x="3823" y="8346"/>
                  </a:cubicBezTo>
                  <a:cubicBezTo>
                    <a:pt x="3358" y="8168"/>
                    <a:pt x="2965" y="7751"/>
                    <a:pt x="2715" y="7394"/>
                  </a:cubicBezTo>
                  <a:cubicBezTo>
                    <a:pt x="2894" y="7239"/>
                    <a:pt x="3001" y="7025"/>
                    <a:pt x="3001" y="6787"/>
                  </a:cubicBezTo>
                  <a:lnTo>
                    <a:pt x="3001" y="6275"/>
                  </a:lnTo>
                  <a:cubicBezTo>
                    <a:pt x="3251" y="6382"/>
                    <a:pt x="3525" y="6430"/>
                    <a:pt x="3823" y="6430"/>
                  </a:cubicBezTo>
                  <a:cubicBezTo>
                    <a:pt x="4120" y="6430"/>
                    <a:pt x="4382" y="6370"/>
                    <a:pt x="4632" y="6275"/>
                  </a:cubicBezTo>
                  <a:close/>
                  <a:moveTo>
                    <a:pt x="3846" y="0"/>
                  </a:moveTo>
                  <a:cubicBezTo>
                    <a:pt x="2251" y="0"/>
                    <a:pt x="953" y="1286"/>
                    <a:pt x="953" y="2882"/>
                  </a:cubicBezTo>
                  <a:lnTo>
                    <a:pt x="953" y="4013"/>
                  </a:lnTo>
                  <a:cubicBezTo>
                    <a:pt x="953" y="4846"/>
                    <a:pt x="751" y="5453"/>
                    <a:pt x="632" y="5775"/>
                  </a:cubicBezTo>
                  <a:cubicBezTo>
                    <a:pt x="584" y="5894"/>
                    <a:pt x="584" y="6013"/>
                    <a:pt x="632" y="6132"/>
                  </a:cubicBezTo>
                  <a:cubicBezTo>
                    <a:pt x="679" y="6251"/>
                    <a:pt x="775" y="6334"/>
                    <a:pt x="894" y="6382"/>
                  </a:cubicBezTo>
                  <a:cubicBezTo>
                    <a:pt x="1251" y="6525"/>
                    <a:pt x="1965" y="6787"/>
                    <a:pt x="2715" y="6930"/>
                  </a:cubicBezTo>
                  <a:cubicBezTo>
                    <a:pt x="2668" y="7084"/>
                    <a:pt x="2549" y="7180"/>
                    <a:pt x="2418" y="7239"/>
                  </a:cubicBezTo>
                  <a:lnTo>
                    <a:pt x="751" y="7823"/>
                  </a:lnTo>
                  <a:cubicBezTo>
                    <a:pt x="298" y="7989"/>
                    <a:pt x="1" y="8406"/>
                    <a:pt x="1" y="8882"/>
                  </a:cubicBezTo>
                  <a:lnTo>
                    <a:pt x="1" y="10132"/>
                  </a:lnTo>
                  <a:cubicBezTo>
                    <a:pt x="1" y="10216"/>
                    <a:pt x="84" y="10275"/>
                    <a:pt x="156" y="10275"/>
                  </a:cubicBezTo>
                  <a:cubicBezTo>
                    <a:pt x="227" y="10275"/>
                    <a:pt x="298" y="10204"/>
                    <a:pt x="298" y="10132"/>
                  </a:cubicBezTo>
                  <a:lnTo>
                    <a:pt x="298" y="8882"/>
                  </a:lnTo>
                  <a:cubicBezTo>
                    <a:pt x="298" y="8775"/>
                    <a:pt x="322" y="8692"/>
                    <a:pt x="358" y="8597"/>
                  </a:cubicBezTo>
                  <a:lnTo>
                    <a:pt x="1120" y="9251"/>
                  </a:lnTo>
                  <a:cubicBezTo>
                    <a:pt x="1227" y="9347"/>
                    <a:pt x="1299" y="9478"/>
                    <a:pt x="1299" y="9620"/>
                  </a:cubicBezTo>
                  <a:lnTo>
                    <a:pt x="1299" y="10132"/>
                  </a:lnTo>
                  <a:cubicBezTo>
                    <a:pt x="1299" y="10216"/>
                    <a:pt x="1370" y="10275"/>
                    <a:pt x="1453" y="10275"/>
                  </a:cubicBezTo>
                  <a:cubicBezTo>
                    <a:pt x="1525" y="10275"/>
                    <a:pt x="1596" y="10204"/>
                    <a:pt x="1596" y="10132"/>
                  </a:cubicBezTo>
                  <a:lnTo>
                    <a:pt x="1596" y="9609"/>
                  </a:lnTo>
                  <a:cubicBezTo>
                    <a:pt x="1596" y="9370"/>
                    <a:pt x="1489" y="9168"/>
                    <a:pt x="1310" y="9001"/>
                  </a:cubicBezTo>
                  <a:lnTo>
                    <a:pt x="513" y="8311"/>
                  </a:lnTo>
                  <a:cubicBezTo>
                    <a:pt x="596" y="8216"/>
                    <a:pt x="715" y="8132"/>
                    <a:pt x="834" y="8085"/>
                  </a:cubicBezTo>
                  <a:lnTo>
                    <a:pt x="1846" y="7739"/>
                  </a:lnTo>
                  <a:cubicBezTo>
                    <a:pt x="2537" y="8775"/>
                    <a:pt x="3251" y="9144"/>
                    <a:pt x="3727" y="9275"/>
                  </a:cubicBezTo>
                  <a:cubicBezTo>
                    <a:pt x="3775" y="9299"/>
                    <a:pt x="3799" y="9299"/>
                    <a:pt x="3846" y="9299"/>
                  </a:cubicBezTo>
                  <a:cubicBezTo>
                    <a:pt x="3894" y="9299"/>
                    <a:pt x="3930" y="9299"/>
                    <a:pt x="3966" y="9275"/>
                  </a:cubicBezTo>
                  <a:cubicBezTo>
                    <a:pt x="4442" y="9144"/>
                    <a:pt x="5156" y="8775"/>
                    <a:pt x="5835" y="7739"/>
                  </a:cubicBezTo>
                  <a:lnTo>
                    <a:pt x="6847" y="8085"/>
                  </a:lnTo>
                  <a:cubicBezTo>
                    <a:pt x="6990" y="8132"/>
                    <a:pt x="7085" y="8216"/>
                    <a:pt x="7180" y="8311"/>
                  </a:cubicBezTo>
                  <a:lnTo>
                    <a:pt x="6371" y="9001"/>
                  </a:lnTo>
                  <a:cubicBezTo>
                    <a:pt x="6192" y="9144"/>
                    <a:pt x="6097" y="9370"/>
                    <a:pt x="6097" y="9609"/>
                  </a:cubicBezTo>
                  <a:lnTo>
                    <a:pt x="6097" y="10120"/>
                  </a:lnTo>
                  <a:cubicBezTo>
                    <a:pt x="6097" y="10204"/>
                    <a:pt x="6168" y="10263"/>
                    <a:pt x="6240" y="10263"/>
                  </a:cubicBezTo>
                  <a:cubicBezTo>
                    <a:pt x="6311" y="10263"/>
                    <a:pt x="6394" y="10192"/>
                    <a:pt x="6394" y="10120"/>
                  </a:cubicBezTo>
                  <a:lnTo>
                    <a:pt x="6394" y="9609"/>
                  </a:lnTo>
                  <a:cubicBezTo>
                    <a:pt x="6394" y="9466"/>
                    <a:pt x="6454" y="9323"/>
                    <a:pt x="6573" y="9239"/>
                  </a:cubicBezTo>
                  <a:lnTo>
                    <a:pt x="7323" y="8585"/>
                  </a:lnTo>
                  <a:cubicBezTo>
                    <a:pt x="7359" y="8668"/>
                    <a:pt x="7383" y="8775"/>
                    <a:pt x="7383" y="8870"/>
                  </a:cubicBezTo>
                  <a:lnTo>
                    <a:pt x="7383" y="10120"/>
                  </a:lnTo>
                  <a:cubicBezTo>
                    <a:pt x="7383" y="10204"/>
                    <a:pt x="7466" y="10263"/>
                    <a:pt x="7537" y="10263"/>
                  </a:cubicBezTo>
                  <a:cubicBezTo>
                    <a:pt x="7609" y="10263"/>
                    <a:pt x="7680" y="10192"/>
                    <a:pt x="7680" y="10120"/>
                  </a:cubicBezTo>
                  <a:lnTo>
                    <a:pt x="7680" y="8870"/>
                  </a:lnTo>
                  <a:cubicBezTo>
                    <a:pt x="7692" y="8406"/>
                    <a:pt x="7395" y="7977"/>
                    <a:pt x="6942" y="7823"/>
                  </a:cubicBezTo>
                  <a:lnTo>
                    <a:pt x="5275" y="7239"/>
                  </a:lnTo>
                  <a:cubicBezTo>
                    <a:pt x="5132" y="7203"/>
                    <a:pt x="5025" y="7084"/>
                    <a:pt x="4978" y="6930"/>
                  </a:cubicBezTo>
                  <a:cubicBezTo>
                    <a:pt x="5740" y="6787"/>
                    <a:pt x="6442" y="6513"/>
                    <a:pt x="6799" y="6382"/>
                  </a:cubicBezTo>
                  <a:cubicBezTo>
                    <a:pt x="6918" y="6334"/>
                    <a:pt x="7002" y="6251"/>
                    <a:pt x="7061" y="6132"/>
                  </a:cubicBezTo>
                  <a:cubicBezTo>
                    <a:pt x="7109" y="6013"/>
                    <a:pt x="7109" y="5894"/>
                    <a:pt x="7061" y="5775"/>
                  </a:cubicBezTo>
                  <a:cubicBezTo>
                    <a:pt x="6942" y="5477"/>
                    <a:pt x="6740" y="4846"/>
                    <a:pt x="6740" y="4013"/>
                  </a:cubicBezTo>
                  <a:lnTo>
                    <a:pt x="6740" y="2882"/>
                  </a:lnTo>
                  <a:cubicBezTo>
                    <a:pt x="6740" y="1286"/>
                    <a:pt x="5442" y="0"/>
                    <a:pt x="3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2"/>
            <p:cNvSpPr/>
            <p:nvPr/>
          </p:nvSpPr>
          <p:spPr>
            <a:xfrm>
              <a:off x="7611608" y="2891630"/>
              <a:ext cx="20069" cy="9463"/>
            </a:xfrm>
            <a:custGeom>
              <a:avLst/>
              <a:gdLst/>
              <a:ahLst/>
              <a:cxnLst/>
              <a:rect l="l" t="t" r="r" b="b"/>
              <a:pathLst>
                <a:path w="632" h="298" extrusionOk="0">
                  <a:moveTo>
                    <a:pt x="155" y="0"/>
                  </a:moveTo>
                  <a:cubicBezTo>
                    <a:pt x="60" y="0"/>
                    <a:pt x="1" y="83"/>
                    <a:pt x="1" y="155"/>
                  </a:cubicBezTo>
                  <a:cubicBezTo>
                    <a:pt x="1" y="226"/>
                    <a:pt x="84" y="298"/>
                    <a:pt x="155" y="298"/>
                  </a:cubicBezTo>
                  <a:lnTo>
                    <a:pt x="477" y="298"/>
                  </a:lnTo>
                  <a:cubicBezTo>
                    <a:pt x="572" y="298"/>
                    <a:pt x="632" y="226"/>
                    <a:pt x="632" y="155"/>
                  </a:cubicBezTo>
                  <a:cubicBezTo>
                    <a:pt x="632" y="83"/>
                    <a:pt x="572" y="0"/>
                    <a:pt x="4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2"/>
            <p:cNvSpPr/>
            <p:nvPr/>
          </p:nvSpPr>
          <p:spPr>
            <a:xfrm>
              <a:off x="7673245" y="2891630"/>
              <a:ext cx="19688" cy="9463"/>
            </a:xfrm>
            <a:custGeom>
              <a:avLst/>
              <a:gdLst/>
              <a:ahLst/>
              <a:cxnLst/>
              <a:rect l="l" t="t" r="r" b="b"/>
              <a:pathLst>
                <a:path w="620" h="298" extrusionOk="0">
                  <a:moveTo>
                    <a:pt x="143" y="0"/>
                  </a:moveTo>
                  <a:cubicBezTo>
                    <a:pt x="60" y="0"/>
                    <a:pt x="0" y="83"/>
                    <a:pt x="0" y="155"/>
                  </a:cubicBezTo>
                  <a:cubicBezTo>
                    <a:pt x="0" y="226"/>
                    <a:pt x="72" y="298"/>
                    <a:pt x="143" y="298"/>
                  </a:cubicBezTo>
                  <a:lnTo>
                    <a:pt x="477" y="298"/>
                  </a:lnTo>
                  <a:cubicBezTo>
                    <a:pt x="560" y="298"/>
                    <a:pt x="620" y="226"/>
                    <a:pt x="620" y="155"/>
                  </a:cubicBezTo>
                  <a:cubicBezTo>
                    <a:pt x="620" y="83"/>
                    <a:pt x="548" y="0"/>
                    <a:pt x="4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52"/>
          <p:cNvGrpSpPr/>
          <p:nvPr/>
        </p:nvGrpSpPr>
        <p:grpSpPr>
          <a:xfrm>
            <a:off x="5402636" y="2373191"/>
            <a:ext cx="298189" cy="318519"/>
            <a:chOff x="5289631" y="1500214"/>
            <a:chExt cx="332355" cy="354974"/>
          </a:xfrm>
        </p:grpSpPr>
        <p:sp>
          <p:nvSpPr>
            <p:cNvPr id="752" name="Google Shape;752;p52"/>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2"/>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2"/>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2"/>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2"/>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2"/>
            <p:cNvSpPr/>
            <p:nvPr/>
          </p:nvSpPr>
          <p:spPr>
            <a:xfrm>
              <a:off x="5289631" y="1500214"/>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52"/>
          <p:cNvGrpSpPr/>
          <p:nvPr/>
        </p:nvGrpSpPr>
        <p:grpSpPr>
          <a:xfrm>
            <a:off x="7361996" y="2367643"/>
            <a:ext cx="298207" cy="328445"/>
            <a:chOff x="5748295" y="1499833"/>
            <a:chExt cx="323294" cy="356115"/>
          </a:xfrm>
        </p:grpSpPr>
        <p:sp>
          <p:nvSpPr>
            <p:cNvPr id="759" name="Google Shape;759;p52"/>
            <p:cNvSpPr/>
            <p:nvPr/>
          </p:nvSpPr>
          <p:spPr>
            <a:xfrm>
              <a:off x="5871276" y="1611474"/>
              <a:ext cx="10581" cy="16252"/>
            </a:xfrm>
            <a:custGeom>
              <a:avLst/>
              <a:gdLst/>
              <a:ahLst/>
              <a:cxnLst/>
              <a:rect l="l" t="t" r="r" b="b"/>
              <a:pathLst>
                <a:path w="334" h="513" extrusionOk="0">
                  <a:moveTo>
                    <a:pt x="167" y="1"/>
                  </a:moveTo>
                  <a:cubicBezTo>
                    <a:pt x="84" y="1"/>
                    <a:pt x="0" y="72"/>
                    <a:pt x="0" y="168"/>
                  </a:cubicBezTo>
                  <a:lnTo>
                    <a:pt x="0" y="346"/>
                  </a:lnTo>
                  <a:cubicBezTo>
                    <a:pt x="0" y="429"/>
                    <a:pt x="84" y="513"/>
                    <a:pt x="167" y="513"/>
                  </a:cubicBezTo>
                  <a:cubicBezTo>
                    <a:pt x="250" y="513"/>
                    <a:pt x="334" y="429"/>
                    <a:pt x="334" y="346"/>
                  </a:cubicBezTo>
                  <a:lnTo>
                    <a:pt x="334" y="168"/>
                  </a:lnTo>
                  <a:cubicBezTo>
                    <a:pt x="334" y="72"/>
                    <a:pt x="262"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2"/>
            <p:cNvSpPr/>
            <p:nvPr/>
          </p:nvSpPr>
          <p:spPr>
            <a:xfrm>
              <a:off x="5938406" y="1611474"/>
              <a:ext cx="10233" cy="16252"/>
            </a:xfrm>
            <a:custGeom>
              <a:avLst/>
              <a:gdLst/>
              <a:ahLst/>
              <a:cxnLst/>
              <a:rect l="l" t="t" r="r" b="b"/>
              <a:pathLst>
                <a:path w="323" h="513" extrusionOk="0">
                  <a:moveTo>
                    <a:pt x="167" y="1"/>
                  </a:moveTo>
                  <a:cubicBezTo>
                    <a:pt x="72" y="1"/>
                    <a:pt x="1" y="72"/>
                    <a:pt x="1" y="168"/>
                  </a:cubicBezTo>
                  <a:lnTo>
                    <a:pt x="1" y="346"/>
                  </a:lnTo>
                  <a:cubicBezTo>
                    <a:pt x="1" y="429"/>
                    <a:pt x="72" y="513"/>
                    <a:pt x="167" y="513"/>
                  </a:cubicBezTo>
                  <a:cubicBezTo>
                    <a:pt x="251" y="513"/>
                    <a:pt x="322" y="429"/>
                    <a:pt x="322" y="346"/>
                  </a:cubicBezTo>
                  <a:lnTo>
                    <a:pt x="322" y="168"/>
                  </a:lnTo>
                  <a:cubicBezTo>
                    <a:pt x="322" y="72"/>
                    <a:pt x="251"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2"/>
            <p:cNvSpPr/>
            <p:nvPr/>
          </p:nvSpPr>
          <p:spPr>
            <a:xfrm>
              <a:off x="5887116" y="1650820"/>
              <a:ext cx="45683" cy="15777"/>
            </a:xfrm>
            <a:custGeom>
              <a:avLst/>
              <a:gdLst/>
              <a:ahLst/>
              <a:cxnLst/>
              <a:rect l="l" t="t" r="r" b="b"/>
              <a:pathLst>
                <a:path w="1442" h="498" extrusionOk="0">
                  <a:moveTo>
                    <a:pt x="183" y="0"/>
                  </a:moveTo>
                  <a:cubicBezTo>
                    <a:pt x="140" y="0"/>
                    <a:pt x="96" y="15"/>
                    <a:pt x="60" y="45"/>
                  </a:cubicBezTo>
                  <a:cubicBezTo>
                    <a:pt x="0" y="104"/>
                    <a:pt x="0" y="199"/>
                    <a:pt x="60" y="283"/>
                  </a:cubicBezTo>
                  <a:cubicBezTo>
                    <a:pt x="203" y="414"/>
                    <a:pt x="441" y="497"/>
                    <a:pt x="691" y="497"/>
                  </a:cubicBezTo>
                  <a:cubicBezTo>
                    <a:pt x="965" y="497"/>
                    <a:pt x="1203" y="414"/>
                    <a:pt x="1334" y="283"/>
                  </a:cubicBezTo>
                  <a:cubicBezTo>
                    <a:pt x="1441" y="199"/>
                    <a:pt x="1441" y="104"/>
                    <a:pt x="1370" y="45"/>
                  </a:cubicBezTo>
                  <a:cubicBezTo>
                    <a:pt x="1340" y="15"/>
                    <a:pt x="1298" y="0"/>
                    <a:pt x="1255" y="0"/>
                  </a:cubicBezTo>
                  <a:cubicBezTo>
                    <a:pt x="1212" y="0"/>
                    <a:pt x="1167" y="15"/>
                    <a:pt x="1131" y="45"/>
                  </a:cubicBezTo>
                  <a:cubicBezTo>
                    <a:pt x="1072" y="104"/>
                    <a:pt x="917" y="176"/>
                    <a:pt x="715" y="176"/>
                  </a:cubicBezTo>
                  <a:cubicBezTo>
                    <a:pt x="500" y="176"/>
                    <a:pt x="358" y="104"/>
                    <a:pt x="298" y="45"/>
                  </a:cubicBezTo>
                  <a:cubicBezTo>
                    <a:pt x="268" y="15"/>
                    <a:pt x="22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2"/>
            <p:cNvSpPr/>
            <p:nvPr/>
          </p:nvSpPr>
          <p:spPr>
            <a:xfrm>
              <a:off x="5748295" y="1499833"/>
              <a:ext cx="323294" cy="355355"/>
            </a:xfrm>
            <a:custGeom>
              <a:avLst/>
              <a:gdLst/>
              <a:ahLst/>
              <a:cxnLst/>
              <a:rect l="l" t="t" r="r" b="b"/>
              <a:pathLst>
                <a:path w="10205" h="11217" extrusionOk="0">
                  <a:moveTo>
                    <a:pt x="7026" y="334"/>
                  </a:moveTo>
                  <a:cubicBezTo>
                    <a:pt x="7323" y="334"/>
                    <a:pt x="7561" y="572"/>
                    <a:pt x="7561" y="870"/>
                  </a:cubicBezTo>
                  <a:lnTo>
                    <a:pt x="7561" y="3346"/>
                  </a:lnTo>
                  <a:lnTo>
                    <a:pt x="7371" y="3346"/>
                  </a:lnTo>
                  <a:cubicBezTo>
                    <a:pt x="7264" y="3346"/>
                    <a:pt x="7180" y="3251"/>
                    <a:pt x="7180" y="3156"/>
                  </a:cubicBezTo>
                  <a:lnTo>
                    <a:pt x="7180" y="2632"/>
                  </a:lnTo>
                  <a:cubicBezTo>
                    <a:pt x="7180" y="2156"/>
                    <a:pt x="6787" y="1763"/>
                    <a:pt x="6311" y="1763"/>
                  </a:cubicBezTo>
                  <a:lnTo>
                    <a:pt x="4561" y="1763"/>
                  </a:lnTo>
                  <a:cubicBezTo>
                    <a:pt x="4466" y="1763"/>
                    <a:pt x="4394" y="1846"/>
                    <a:pt x="4394" y="1929"/>
                  </a:cubicBezTo>
                  <a:cubicBezTo>
                    <a:pt x="4394" y="2025"/>
                    <a:pt x="4466" y="2096"/>
                    <a:pt x="4561" y="2096"/>
                  </a:cubicBezTo>
                  <a:lnTo>
                    <a:pt x="6311" y="2096"/>
                  </a:lnTo>
                  <a:cubicBezTo>
                    <a:pt x="6609" y="2096"/>
                    <a:pt x="6847" y="2334"/>
                    <a:pt x="6847" y="2632"/>
                  </a:cubicBezTo>
                  <a:lnTo>
                    <a:pt x="6847" y="3156"/>
                  </a:lnTo>
                  <a:cubicBezTo>
                    <a:pt x="6847" y="3441"/>
                    <a:pt x="7085" y="3680"/>
                    <a:pt x="7371" y="3680"/>
                  </a:cubicBezTo>
                  <a:lnTo>
                    <a:pt x="7633" y="3680"/>
                  </a:lnTo>
                  <a:cubicBezTo>
                    <a:pt x="7704" y="3680"/>
                    <a:pt x="7788" y="3703"/>
                    <a:pt x="7847" y="3763"/>
                  </a:cubicBezTo>
                  <a:cubicBezTo>
                    <a:pt x="7907" y="3822"/>
                    <a:pt x="7919" y="3894"/>
                    <a:pt x="7919" y="3977"/>
                  </a:cubicBezTo>
                  <a:cubicBezTo>
                    <a:pt x="7907" y="4108"/>
                    <a:pt x="7776" y="4227"/>
                    <a:pt x="7621" y="4227"/>
                  </a:cubicBezTo>
                  <a:lnTo>
                    <a:pt x="7549" y="4227"/>
                  </a:lnTo>
                  <a:lnTo>
                    <a:pt x="7549" y="4215"/>
                  </a:lnTo>
                  <a:cubicBezTo>
                    <a:pt x="7549" y="4120"/>
                    <a:pt x="7478" y="4049"/>
                    <a:pt x="7383" y="4049"/>
                  </a:cubicBezTo>
                  <a:cubicBezTo>
                    <a:pt x="7299" y="4049"/>
                    <a:pt x="7216" y="4120"/>
                    <a:pt x="7216" y="4215"/>
                  </a:cubicBezTo>
                  <a:cubicBezTo>
                    <a:pt x="7216" y="5370"/>
                    <a:pt x="6264" y="6323"/>
                    <a:pt x="5109" y="6323"/>
                  </a:cubicBezTo>
                  <a:cubicBezTo>
                    <a:pt x="5101" y="6323"/>
                    <a:pt x="5094" y="6323"/>
                    <a:pt x="5087" y="6323"/>
                  </a:cubicBezTo>
                  <a:cubicBezTo>
                    <a:pt x="3930" y="6323"/>
                    <a:pt x="2989" y="5375"/>
                    <a:pt x="2989" y="4215"/>
                  </a:cubicBezTo>
                  <a:cubicBezTo>
                    <a:pt x="2989" y="4120"/>
                    <a:pt x="2918" y="4049"/>
                    <a:pt x="2835" y="4049"/>
                  </a:cubicBezTo>
                  <a:cubicBezTo>
                    <a:pt x="2739" y="4049"/>
                    <a:pt x="2668" y="4120"/>
                    <a:pt x="2668" y="4215"/>
                  </a:cubicBezTo>
                  <a:lnTo>
                    <a:pt x="2668" y="4227"/>
                  </a:lnTo>
                  <a:lnTo>
                    <a:pt x="2561" y="4227"/>
                  </a:lnTo>
                  <a:cubicBezTo>
                    <a:pt x="2489" y="4227"/>
                    <a:pt x="2418" y="4192"/>
                    <a:pt x="2358" y="4132"/>
                  </a:cubicBezTo>
                  <a:cubicBezTo>
                    <a:pt x="2299" y="4073"/>
                    <a:pt x="2275" y="4001"/>
                    <a:pt x="2275" y="3930"/>
                  </a:cubicBezTo>
                  <a:cubicBezTo>
                    <a:pt x="2299" y="3799"/>
                    <a:pt x="2430" y="3680"/>
                    <a:pt x="2573" y="3680"/>
                  </a:cubicBezTo>
                  <a:lnTo>
                    <a:pt x="2811" y="3680"/>
                  </a:lnTo>
                  <a:cubicBezTo>
                    <a:pt x="3097" y="3680"/>
                    <a:pt x="3335" y="3441"/>
                    <a:pt x="3335" y="3156"/>
                  </a:cubicBezTo>
                  <a:lnTo>
                    <a:pt x="3335" y="2632"/>
                  </a:lnTo>
                  <a:cubicBezTo>
                    <a:pt x="3335" y="2334"/>
                    <a:pt x="3573" y="2096"/>
                    <a:pt x="3870" y="2096"/>
                  </a:cubicBezTo>
                  <a:cubicBezTo>
                    <a:pt x="3954" y="2096"/>
                    <a:pt x="4037" y="2025"/>
                    <a:pt x="4037" y="1929"/>
                  </a:cubicBezTo>
                  <a:cubicBezTo>
                    <a:pt x="4037" y="1846"/>
                    <a:pt x="3954" y="1763"/>
                    <a:pt x="3870" y="1763"/>
                  </a:cubicBezTo>
                  <a:cubicBezTo>
                    <a:pt x="3394" y="1763"/>
                    <a:pt x="3013" y="2156"/>
                    <a:pt x="3013" y="2632"/>
                  </a:cubicBezTo>
                  <a:lnTo>
                    <a:pt x="3013" y="3156"/>
                  </a:lnTo>
                  <a:cubicBezTo>
                    <a:pt x="3013" y="3251"/>
                    <a:pt x="2918" y="3346"/>
                    <a:pt x="2811" y="3346"/>
                  </a:cubicBezTo>
                  <a:lnTo>
                    <a:pt x="2620" y="3346"/>
                  </a:lnTo>
                  <a:lnTo>
                    <a:pt x="2620" y="870"/>
                  </a:lnTo>
                  <a:cubicBezTo>
                    <a:pt x="2620" y="572"/>
                    <a:pt x="2858" y="334"/>
                    <a:pt x="3156" y="334"/>
                  </a:cubicBezTo>
                  <a:close/>
                  <a:moveTo>
                    <a:pt x="6549" y="6204"/>
                  </a:moveTo>
                  <a:lnTo>
                    <a:pt x="6549" y="6632"/>
                  </a:lnTo>
                  <a:cubicBezTo>
                    <a:pt x="6549" y="6811"/>
                    <a:pt x="6621" y="6990"/>
                    <a:pt x="6764" y="7121"/>
                  </a:cubicBezTo>
                  <a:lnTo>
                    <a:pt x="7085" y="7454"/>
                  </a:lnTo>
                  <a:lnTo>
                    <a:pt x="7085" y="8085"/>
                  </a:lnTo>
                  <a:lnTo>
                    <a:pt x="7061" y="8085"/>
                  </a:lnTo>
                  <a:cubicBezTo>
                    <a:pt x="7061" y="9097"/>
                    <a:pt x="6264" y="9930"/>
                    <a:pt x="5287" y="10014"/>
                  </a:cubicBezTo>
                  <a:lnTo>
                    <a:pt x="5287" y="9835"/>
                  </a:lnTo>
                  <a:cubicBezTo>
                    <a:pt x="5287" y="9752"/>
                    <a:pt x="5204" y="9668"/>
                    <a:pt x="5121" y="9668"/>
                  </a:cubicBezTo>
                  <a:cubicBezTo>
                    <a:pt x="5037" y="9668"/>
                    <a:pt x="4954" y="9752"/>
                    <a:pt x="4954" y="9835"/>
                  </a:cubicBezTo>
                  <a:lnTo>
                    <a:pt x="4954" y="10014"/>
                  </a:lnTo>
                  <a:cubicBezTo>
                    <a:pt x="3966" y="9930"/>
                    <a:pt x="3192" y="9097"/>
                    <a:pt x="3192" y="8085"/>
                  </a:cubicBezTo>
                  <a:lnTo>
                    <a:pt x="3192" y="7442"/>
                  </a:lnTo>
                  <a:lnTo>
                    <a:pt x="3513" y="7109"/>
                  </a:lnTo>
                  <a:cubicBezTo>
                    <a:pt x="3644" y="6978"/>
                    <a:pt x="3728" y="6811"/>
                    <a:pt x="3728" y="6620"/>
                  </a:cubicBezTo>
                  <a:lnTo>
                    <a:pt x="3728" y="6204"/>
                  </a:lnTo>
                  <a:cubicBezTo>
                    <a:pt x="4120" y="6489"/>
                    <a:pt x="4621" y="6668"/>
                    <a:pt x="5132" y="6668"/>
                  </a:cubicBezTo>
                  <a:cubicBezTo>
                    <a:pt x="5668" y="6668"/>
                    <a:pt x="6145" y="6501"/>
                    <a:pt x="6549" y="6204"/>
                  </a:cubicBezTo>
                  <a:close/>
                  <a:moveTo>
                    <a:pt x="3168" y="1"/>
                  </a:moveTo>
                  <a:cubicBezTo>
                    <a:pt x="2692" y="1"/>
                    <a:pt x="2311" y="382"/>
                    <a:pt x="2311" y="858"/>
                  </a:cubicBezTo>
                  <a:lnTo>
                    <a:pt x="2311" y="3394"/>
                  </a:lnTo>
                  <a:cubicBezTo>
                    <a:pt x="2120" y="3477"/>
                    <a:pt x="1977" y="3656"/>
                    <a:pt x="1965" y="3870"/>
                  </a:cubicBezTo>
                  <a:cubicBezTo>
                    <a:pt x="1954" y="4037"/>
                    <a:pt x="2013" y="4215"/>
                    <a:pt x="2120" y="4334"/>
                  </a:cubicBezTo>
                  <a:cubicBezTo>
                    <a:pt x="2239" y="4454"/>
                    <a:pt x="2394" y="4525"/>
                    <a:pt x="2561" y="4525"/>
                  </a:cubicBezTo>
                  <a:lnTo>
                    <a:pt x="2680" y="4525"/>
                  </a:lnTo>
                  <a:cubicBezTo>
                    <a:pt x="2751" y="5049"/>
                    <a:pt x="2989" y="5525"/>
                    <a:pt x="3347" y="5894"/>
                  </a:cubicBezTo>
                  <a:lnTo>
                    <a:pt x="3347" y="6609"/>
                  </a:lnTo>
                  <a:cubicBezTo>
                    <a:pt x="3347" y="6716"/>
                    <a:pt x="3311" y="6799"/>
                    <a:pt x="3251" y="6859"/>
                  </a:cubicBezTo>
                  <a:lnTo>
                    <a:pt x="2632" y="7466"/>
                  </a:lnTo>
                  <a:cubicBezTo>
                    <a:pt x="2573" y="7525"/>
                    <a:pt x="2513" y="7561"/>
                    <a:pt x="2442" y="7573"/>
                  </a:cubicBezTo>
                  <a:lnTo>
                    <a:pt x="1299" y="7787"/>
                  </a:lnTo>
                  <a:cubicBezTo>
                    <a:pt x="549" y="7918"/>
                    <a:pt x="1" y="8573"/>
                    <a:pt x="1" y="9335"/>
                  </a:cubicBezTo>
                  <a:lnTo>
                    <a:pt x="1" y="11038"/>
                  </a:lnTo>
                  <a:cubicBezTo>
                    <a:pt x="1" y="11133"/>
                    <a:pt x="72" y="11204"/>
                    <a:pt x="168" y="11204"/>
                  </a:cubicBezTo>
                  <a:cubicBezTo>
                    <a:pt x="251" y="11204"/>
                    <a:pt x="334" y="11133"/>
                    <a:pt x="334" y="11038"/>
                  </a:cubicBezTo>
                  <a:lnTo>
                    <a:pt x="334" y="9335"/>
                  </a:lnTo>
                  <a:cubicBezTo>
                    <a:pt x="334" y="8740"/>
                    <a:pt x="763" y="8216"/>
                    <a:pt x="1358" y="8109"/>
                  </a:cubicBezTo>
                  <a:lnTo>
                    <a:pt x="2120" y="7978"/>
                  </a:lnTo>
                  <a:lnTo>
                    <a:pt x="2120" y="11061"/>
                  </a:lnTo>
                  <a:cubicBezTo>
                    <a:pt x="2120" y="11145"/>
                    <a:pt x="2192" y="11216"/>
                    <a:pt x="2275" y="11216"/>
                  </a:cubicBezTo>
                  <a:cubicBezTo>
                    <a:pt x="2370" y="11216"/>
                    <a:pt x="2442" y="11145"/>
                    <a:pt x="2442" y="11061"/>
                  </a:cubicBezTo>
                  <a:lnTo>
                    <a:pt x="2442" y="7918"/>
                  </a:lnTo>
                  <a:lnTo>
                    <a:pt x="2501" y="7894"/>
                  </a:lnTo>
                  <a:cubicBezTo>
                    <a:pt x="2620" y="7883"/>
                    <a:pt x="2727" y="7823"/>
                    <a:pt x="2835" y="7752"/>
                  </a:cubicBezTo>
                  <a:lnTo>
                    <a:pt x="2835" y="8061"/>
                  </a:lnTo>
                  <a:cubicBezTo>
                    <a:pt x="2835" y="9311"/>
                    <a:pt x="3847" y="10347"/>
                    <a:pt x="5109" y="10347"/>
                  </a:cubicBezTo>
                  <a:cubicBezTo>
                    <a:pt x="6359" y="10347"/>
                    <a:pt x="7383" y="9335"/>
                    <a:pt x="7383" y="8061"/>
                  </a:cubicBezTo>
                  <a:lnTo>
                    <a:pt x="7383" y="7752"/>
                  </a:lnTo>
                  <a:cubicBezTo>
                    <a:pt x="7478" y="7823"/>
                    <a:pt x="7597" y="7883"/>
                    <a:pt x="7716" y="7894"/>
                  </a:cubicBezTo>
                  <a:lnTo>
                    <a:pt x="7776" y="7918"/>
                  </a:lnTo>
                  <a:lnTo>
                    <a:pt x="7776" y="8240"/>
                  </a:lnTo>
                  <a:cubicBezTo>
                    <a:pt x="7776" y="8335"/>
                    <a:pt x="7847" y="8406"/>
                    <a:pt x="7930" y="8406"/>
                  </a:cubicBezTo>
                  <a:cubicBezTo>
                    <a:pt x="8026" y="8406"/>
                    <a:pt x="8097" y="8335"/>
                    <a:pt x="8097" y="8240"/>
                  </a:cubicBezTo>
                  <a:lnTo>
                    <a:pt x="8097" y="7978"/>
                  </a:lnTo>
                  <a:lnTo>
                    <a:pt x="8859" y="8109"/>
                  </a:lnTo>
                  <a:cubicBezTo>
                    <a:pt x="9454" y="8216"/>
                    <a:pt x="9883" y="8728"/>
                    <a:pt x="9883" y="9323"/>
                  </a:cubicBezTo>
                  <a:lnTo>
                    <a:pt x="9883" y="11038"/>
                  </a:lnTo>
                  <a:cubicBezTo>
                    <a:pt x="9883" y="11133"/>
                    <a:pt x="9955" y="11204"/>
                    <a:pt x="10050" y="11204"/>
                  </a:cubicBezTo>
                  <a:cubicBezTo>
                    <a:pt x="10133" y="11204"/>
                    <a:pt x="10205" y="11133"/>
                    <a:pt x="10205" y="11038"/>
                  </a:cubicBezTo>
                  <a:lnTo>
                    <a:pt x="10205" y="9323"/>
                  </a:lnTo>
                  <a:cubicBezTo>
                    <a:pt x="10181" y="8585"/>
                    <a:pt x="9645" y="7930"/>
                    <a:pt x="8907" y="7799"/>
                  </a:cubicBezTo>
                  <a:lnTo>
                    <a:pt x="7752" y="7585"/>
                  </a:lnTo>
                  <a:cubicBezTo>
                    <a:pt x="7680" y="7573"/>
                    <a:pt x="7621" y="7549"/>
                    <a:pt x="7561" y="7490"/>
                  </a:cubicBezTo>
                  <a:lnTo>
                    <a:pt x="6954" y="6870"/>
                  </a:lnTo>
                  <a:cubicBezTo>
                    <a:pt x="6883" y="6799"/>
                    <a:pt x="6847" y="6716"/>
                    <a:pt x="6847" y="6620"/>
                  </a:cubicBezTo>
                  <a:lnTo>
                    <a:pt x="6847" y="5906"/>
                  </a:lnTo>
                  <a:cubicBezTo>
                    <a:pt x="7204" y="5549"/>
                    <a:pt x="7442" y="5073"/>
                    <a:pt x="7514" y="4537"/>
                  </a:cubicBezTo>
                  <a:lnTo>
                    <a:pt x="7621" y="4537"/>
                  </a:lnTo>
                  <a:cubicBezTo>
                    <a:pt x="7954" y="4537"/>
                    <a:pt x="8216" y="4299"/>
                    <a:pt x="8252" y="4001"/>
                  </a:cubicBezTo>
                  <a:cubicBezTo>
                    <a:pt x="8264" y="3834"/>
                    <a:pt x="8204" y="3656"/>
                    <a:pt x="8097" y="3537"/>
                  </a:cubicBezTo>
                  <a:cubicBezTo>
                    <a:pt x="8038" y="3477"/>
                    <a:pt x="7978" y="3441"/>
                    <a:pt x="7907" y="3394"/>
                  </a:cubicBezTo>
                  <a:lnTo>
                    <a:pt x="7907" y="858"/>
                  </a:lnTo>
                  <a:cubicBezTo>
                    <a:pt x="7907" y="382"/>
                    <a:pt x="7514" y="1"/>
                    <a:pt x="70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2"/>
            <p:cNvSpPr/>
            <p:nvPr/>
          </p:nvSpPr>
          <p:spPr>
            <a:xfrm>
              <a:off x="5865225" y="1594842"/>
              <a:ext cx="22683" cy="12894"/>
            </a:xfrm>
            <a:custGeom>
              <a:avLst/>
              <a:gdLst/>
              <a:ahLst/>
              <a:cxnLst/>
              <a:rect l="l" t="t" r="r" b="b"/>
              <a:pathLst>
                <a:path w="716" h="407" extrusionOk="0">
                  <a:moveTo>
                    <a:pt x="191" y="0"/>
                  </a:moveTo>
                  <a:cubicBezTo>
                    <a:pt x="104" y="0"/>
                    <a:pt x="24" y="58"/>
                    <a:pt x="13" y="145"/>
                  </a:cubicBezTo>
                  <a:cubicBezTo>
                    <a:pt x="1" y="228"/>
                    <a:pt x="60" y="323"/>
                    <a:pt x="156" y="335"/>
                  </a:cubicBezTo>
                  <a:lnTo>
                    <a:pt x="513" y="407"/>
                  </a:lnTo>
                  <a:lnTo>
                    <a:pt x="537" y="407"/>
                  </a:lnTo>
                  <a:cubicBezTo>
                    <a:pt x="608" y="407"/>
                    <a:pt x="691" y="347"/>
                    <a:pt x="703" y="276"/>
                  </a:cubicBezTo>
                  <a:cubicBezTo>
                    <a:pt x="715" y="181"/>
                    <a:pt x="656" y="97"/>
                    <a:pt x="572" y="85"/>
                  </a:cubicBezTo>
                  <a:lnTo>
                    <a:pt x="215" y="2"/>
                  </a:lnTo>
                  <a:cubicBezTo>
                    <a:pt x="207" y="1"/>
                    <a:pt x="199"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2"/>
            <p:cNvSpPr/>
            <p:nvPr/>
          </p:nvSpPr>
          <p:spPr>
            <a:xfrm>
              <a:off x="5931627" y="1594462"/>
              <a:ext cx="23412" cy="12894"/>
            </a:xfrm>
            <a:custGeom>
              <a:avLst/>
              <a:gdLst/>
              <a:ahLst/>
              <a:cxnLst/>
              <a:rect l="l" t="t" r="r" b="b"/>
              <a:pathLst>
                <a:path w="739" h="407" extrusionOk="0">
                  <a:moveTo>
                    <a:pt x="534" y="1"/>
                  </a:moveTo>
                  <a:cubicBezTo>
                    <a:pt x="527" y="1"/>
                    <a:pt x="519" y="1"/>
                    <a:pt x="512" y="2"/>
                  </a:cubicBezTo>
                  <a:lnTo>
                    <a:pt x="155" y="73"/>
                  </a:lnTo>
                  <a:cubicBezTo>
                    <a:pt x="60" y="97"/>
                    <a:pt x="0" y="181"/>
                    <a:pt x="12" y="276"/>
                  </a:cubicBezTo>
                  <a:cubicBezTo>
                    <a:pt x="36" y="347"/>
                    <a:pt x="107" y="407"/>
                    <a:pt x="179" y="407"/>
                  </a:cubicBezTo>
                  <a:lnTo>
                    <a:pt x="215" y="407"/>
                  </a:lnTo>
                  <a:lnTo>
                    <a:pt x="572" y="335"/>
                  </a:lnTo>
                  <a:cubicBezTo>
                    <a:pt x="679" y="312"/>
                    <a:pt x="739" y="228"/>
                    <a:pt x="703" y="133"/>
                  </a:cubicBezTo>
                  <a:cubicBezTo>
                    <a:pt x="692" y="57"/>
                    <a:pt x="611"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2"/>
            <p:cNvSpPr/>
            <p:nvPr/>
          </p:nvSpPr>
          <p:spPr>
            <a:xfrm>
              <a:off x="5993846" y="1778586"/>
              <a:ext cx="10613" cy="77363"/>
            </a:xfrm>
            <a:custGeom>
              <a:avLst/>
              <a:gdLst/>
              <a:ahLst/>
              <a:cxnLst/>
              <a:rect l="l" t="t" r="r" b="b"/>
              <a:pathLst>
                <a:path w="335" h="2442" extrusionOk="0">
                  <a:moveTo>
                    <a:pt x="168" y="0"/>
                  </a:moveTo>
                  <a:cubicBezTo>
                    <a:pt x="84" y="0"/>
                    <a:pt x="1" y="72"/>
                    <a:pt x="1" y="155"/>
                  </a:cubicBezTo>
                  <a:lnTo>
                    <a:pt x="1" y="2274"/>
                  </a:lnTo>
                  <a:cubicBezTo>
                    <a:pt x="1" y="2358"/>
                    <a:pt x="84" y="2441"/>
                    <a:pt x="168" y="2441"/>
                  </a:cubicBezTo>
                  <a:cubicBezTo>
                    <a:pt x="251" y="2441"/>
                    <a:pt x="334" y="2358"/>
                    <a:pt x="334" y="2274"/>
                  </a:cubicBezTo>
                  <a:lnTo>
                    <a:pt x="334" y="155"/>
                  </a:lnTo>
                  <a:cubicBezTo>
                    <a:pt x="334" y="72"/>
                    <a:pt x="263" y="0"/>
                    <a:pt x="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09;p52">
            <a:extLst>
              <a:ext uri="{FF2B5EF4-FFF2-40B4-BE49-F238E27FC236}">
                <a16:creationId xmlns:a16="http://schemas.microsoft.com/office/drawing/2014/main" id="{20841332-6C1D-416E-825E-8868B583CF9A}"/>
              </a:ext>
            </a:extLst>
          </p:cNvPr>
          <p:cNvSpPr txBox="1"/>
          <p:nvPr/>
        </p:nvSpPr>
        <p:spPr>
          <a:xfrm>
            <a:off x="825374" y="4331567"/>
            <a:ext cx="1615200" cy="3012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endParaRPr lang="en" sz="1200" dirty="0">
              <a:solidFill>
                <a:schemeClr val="dk1"/>
              </a:solidFill>
              <a:latin typeface="Barlow Light"/>
              <a:ea typeface="Barlow Light"/>
              <a:cs typeface="Barlow Light"/>
              <a:sym typeface="Barlow Light"/>
            </a:endParaRPr>
          </a:p>
          <a:p>
            <a:pPr marL="0" marR="0" lvl="0" indent="0" algn="ctr" rtl="0">
              <a:lnSpc>
                <a:spcPct val="100000"/>
              </a:lnSpc>
              <a:spcBef>
                <a:spcPts val="0"/>
              </a:spcBef>
              <a:spcAft>
                <a:spcPts val="0"/>
              </a:spcAft>
              <a:buNone/>
            </a:pPr>
            <a:r>
              <a:rPr lang="en" sz="1200" dirty="0">
                <a:solidFill>
                  <a:schemeClr val="dk1"/>
                </a:solidFill>
                <a:latin typeface="Barlow Light"/>
                <a:ea typeface="Barlow Light"/>
                <a:cs typeface="Barlow Light"/>
                <a:sym typeface="Barlow Light"/>
              </a:rPr>
              <a:t>JavasSript for SignIn Page</a:t>
            </a:r>
            <a:endParaRPr sz="1200" dirty="0">
              <a:solidFill>
                <a:schemeClr val="dk1"/>
              </a:solidFill>
              <a:latin typeface="Barlow Light"/>
              <a:ea typeface="Barlow Light"/>
              <a:cs typeface="Barlow Light"/>
              <a:sym typeface="Barlow Light"/>
            </a:endParaRPr>
          </a:p>
        </p:txBody>
      </p:sp>
      <p:cxnSp>
        <p:nvCxnSpPr>
          <p:cNvPr id="3" name="Google Shape;713;p52">
            <a:extLst>
              <a:ext uri="{FF2B5EF4-FFF2-40B4-BE49-F238E27FC236}">
                <a16:creationId xmlns:a16="http://schemas.microsoft.com/office/drawing/2014/main" id="{F027E072-9AF4-4ADC-8EED-4EC35BE2A9D1}"/>
              </a:ext>
            </a:extLst>
          </p:cNvPr>
          <p:cNvCxnSpPr>
            <a:cxnSpLocks/>
            <a:endCxn id="2" idx="0"/>
          </p:cNvCxnSpPr>
          <p:nvPr/>
        </p:nvCxnSpPr>
        <p:spPr>
          <a:xfrm>
            <a:off x="1632974" y="4163967"/>
            <a:ext cx="0" cy="167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port Shop Business Plan by Slidesgo">
  <a:themeElements>
    <a:clrScheme name="Simple Light">
      <a:dk1>
        <a:srgbClr val="F9CB9C"/>
      </a:dk1>
      <a:lt1>
        <a:srgbClr val="2A2929"/>
      </a:lt1>
      <a:dk2>
        <a:srgbClr val="F9CB9C"/>
      </a:dk2>
      <a:lt2>
        <a:srgbClr val="2A2929"/>
      </a:lt2>
      <a:accent1>
        <a:srgbClr val="F9CB9C"/>
      </a:accent1>
      <a:accent2>
        <a:srgbClr val="2A2929"/>
      </a:accent2>
      <a:accent3>
        <a:srgbClr val="F9CB9C"/>
      </a:accent3>
      <a:accent4>
        <a:srgbClr val="2A2929"/>
      </a:accent4>
      <a:accent5>
        <a:srgbClr val="F9CB9C"/>
      </a:accent5>
      <a:accent6>
        <a:srgbClr val="2A2929"/>
      </a:accent6>
      <a:hlink>
        <a:srgbClr val="F9CB9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TotalTime>
  <Words>600</Words>
  <Application>Microsoft Office PowerPoint</Application>
  <PresentationFormat>On-screen Show (16:9)</PresentationFormat>
  <Paragraphs>109</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Lexend Exa</vt:lpstr>
      <vt:lpstr>Arial</vt:lpstr>
      <vt:lpstr>Barlow</vt:lpstr>
      <vt:lpstr>Josefin Sans</vt:lpstr>
      <vt:lpstr>Josefin Slab</vt:lpstr>
      <vt:lpstr>Barlow Light</vt:lpstr>
      <vt:lpstr>Sport Shop Business Plan by Slidesgo</vt:lpstr>
      <vt:lpstr>I Need a &lt;/ br&gt; </vt:lpstr>
      <vt:lpstr>OUR TEAM</vt:lpstr>
      <vt:lpstr>01 Concept</vt:lpstr>
      <vt:lpstr>PowerPoint Presentation</vt:lpstr>
      <vt:lpstr>Personal Fitness Planner</vt:lpstr>
      <vt:lpstr>02 Process</vt:lpstr>
      <vt:lpstr>Core Technologies</vt:lpstr>
      <vt:lpstr>Project Timeline</vt:lpstr>
      <vt:lpstr>Task Management</vt:lpstr>
      <vt:lpstr>Challenges</vt:lpstr>
      <vt:lpstr>Application Screenshot</vt:lpstr>
      <vt:lpstr>03 Demo</vt:lpstr>
      <vt:lpstr> 04  What’s Next</vt:lpstr>
      <vt:lpstr>Future Development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Need a &lt;/ br&gt; </dc:title>
  <cp:lastModifiedBy>Sujith jEyLaBs</cp:lastModifiedBy>
  <cp:revision>5</cp:revision>
  <dcterms:modified xsi:type="dcterms:W3CDTF">2020-06-27T11:16:02Z</dcterms:modified>
</cp:coreProperties>
</file>