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56" r:id="rId2"/>
    <p:sldId id="258" r:id="rId3"/>
    <p:sldId id="257"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294E32-F2B8-4251-9B4C-77D1111889D8}" v="2942" dt="2020-05-15T12:20:45.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31966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802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0903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1480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553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515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6654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4150990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132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896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337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95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488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534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925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5173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636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5/15/2020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43509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A91FC3-AA03-45F7-96A3-17163E9C5547}"/>
              </a:ext>
            </a:extLst>
          </p:cNvPr>
          <p:cNvSpPr>
            <a:spLocks noGrp="1"/>
          </p:cNvSpPr>
          <p:nvPr>
            <p:ph type="ctrTitle"/>
          </p:nvPr>
        </p:nvSpPr>
        <p:spPr/>
        <p:txBody>
          <a:bodyPr/>
          <a:lstStyle/>
          <a:p>
            <a:r>
              <a:rPr lang="tr-TR" dirty="0">
                <a:cs typeface="Calibri Light"/>
              </a:rPr>
              <a:t>Dijital Oyun Tasarımı 2</a:t>
            </a:r>
            <a:br>
              <a:rPr lang="tr-TR" dirty="0">
                <a:cs typeface="Calibri Light"/>
              </a:rPr>
            </a:br>
            <a:r>
              <a:rPr lang="tr-TR" dirty="0">
                <a:cs typeface="Calibri Light"/>
              </a:rPr>
              <a:t>Proje Ödevi</a:t>
            </a:r>
            <a:endParaRPr lang="tr-TR" dirty="0"/>
          </a:p>
        </p:txBody>
      </p:sp>
      <p:sp>
        <p:nvSpPr>
          <p:cNvPr id="3" name="Alt Başlık 2">
            <a:extLst>
              <a:ext uri="{FF2B5EF4-FFF2-40B4-BE49-F238E27FC236}">
                <a16:creationId xmlns:a16="http://schemas.microsoft.com/office/drawing/2014/main" id="{5D4A9A20-B191-4CF9-BD53-8F038ED58AF8}"/>
              </a:ext>
            </a:extLst>
          </p:cNvPr>
          <p:cNvSpPr>
            <a:spLocks noGrp="1"/>
          </p:cNvSpPr>
          <p:nvPr>
            <p:ph type="subTitle" idx="1"/>
          </p:nvPr>
        </p:nvSpPr>
        <p:spPr/>
        <p:txBody>
          <a:bodyPr vert="horz" lIns="91440" tIns="45720" rIns="91440" bIns="45720" rtlCol="0" anchor="t">
            <a:normAutofit/>
          </a:bodyPr>
          <a:lstStyle/>
          <a:p>
            <a:r>
              <a:rPr lang="tr-TR" dirty="0" err="1">
                <a:cs typeface="Calibri"/>
              </a:rPr>
              <a:t>Berkcan</a:t>
            </a:r>
            <a:r>
              <a:rPr lang="tr-TR" dirty="0">
                <a:cs typeface="Calibri"/>
              </a:rPr>
              <a:t> </a:t>
            </a:r>
            <a:r>
              <a:rPr lang="tr-TR" dirty="0" err="1">
                <a:cs typeface="Calibri"/>
              </a:rPr>
              <a:t>Ciboğlu</a:t>
            </a:r>
            <a:r>
              <a:rPr lang="tr-TR" dirty="0">
                <a:cs typeface="Calibri"/>
              </a:rPr>
              <a:t>(Kodlama, Karakter tasarımı, Animasyon, Oyun Fikri)</a:t>
            </a:r>
          </a:p>
          <a:p>
            <a:r>
              <a:rPr lang="tr-TR" dirty="0">
                <a:cs typeface="Calibri"/>
              </a:rPr>
              <a:t>Mehmet Oğuz </a:t>
            </a:r>
            <a:r>
              <a:rPr lang="tr-TR" dirty="0" err="1">
                <a:cs typeface="Calibri"/>
              </a:rPr>
              <a:t>Tutkuşu</a:t>
            </a:r>
            <a:r>
              <a:rPr lang="tr-TR" dirty="0">
                <a:cs typeface="Calibri"/>
              </a:rPr>
              <a:t>(</a:t>
            </a:r>
            <a:r>
              <a:rPr lang="tr-TR" dirty="0" err="1">
                <a:cs typeface="Calibri"/>
              </a:rPr>
              <a:t>Hikaye,Testing</a:t>
            </a:r>
            <a:r>
              <a:rPr lang="tr-TR" dirty="0">
                <a:cs typeface="Calibri"/>
              </a:rPr>
              <a:t>, Arka plan tasarımı, Genel Yardım)</a:t>
            </a:r>
          </a:p>
          <a:p>
            <a:r>
              <a:rPr lang="tr-TR" dirty="0">
                <a:cs typeface="Calibri"/>
              </a:rPr>
              <a:t>Yusuf </a:t>
            </a:r>
            <a:r>
              <a:rPr lang="tr-TR" dirty="0" err="1">
                <a:cs typeface="Calibri"/>
              </a:rPr>
              <a:t>Topçam</a:t>
            </a:r>
            <a:r>
              <a:rPr lang="tr-TR" dirty="0">
                <a:cs typeface="Calibri"/>
              </a:rPr>
              <a:t>(Ana Menü Tasarımı, </a:t>
            </a:r>
            <a:r>
              <a:rPr lang="tr-TR" dirty="0" err="1">
                <a:cs typeface="Calibri"/>
              </a:rPr>
              <a:t>Testing</a:t>
            </a:r>
            <a:r>
              <a:rPr lang="tr-TR" dirty="0">
                <a:cs typeface="Calibri"/>
              </a:rPr>
              <a:t>, İkon Tasarımı, Genel Yardım)</a:t>
            </a:r>
          </a:p>
        </p:txBody>
      </p:sp>
    </p:spTree>
    <p:extLst>
      <p:ext uri="{BB962C8B-B14F-4D97-AF65-F5344CB8AC3E}">
        <p14:creationId xmlns:p14="http://schemas.microsoft.com/office/powerpoint/2010/main" val="337676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B336AC-7BAA-455F-ADE6-F81B4F1F0397}"/>
              </a:ext>
            </a:extLst>
          </p:cNvPr>
          <p:cNvSpPr>
            <a:spLocks noGrp="1"/>
          </p:cNvSpPr>
          <p:nvPr>
            <p:ph type="title"/>
          </p:nvPr>
        </p:nvSpPr>
        <p:spPr>
          <a:xfrm>
            <a:off x="685801" y="609600"/>
            <a:ext cx="10131425" cy="1096834"/>
          </a:xfrm>
        </p:spPr>
        <p:txBody>
          <a:bodyPr>
            <a:normAutofit fontScale="90000"/>
          </a:bodyPr>
          <a:lstStyle/>
          <a:p>
            <a:pPr algn="ctr"/>
            <a:r>
              <a:rPr lang="tr-TR">
                <a:ea typeface="+mj-lt"/>
                <a:cs typeface="+mj-lt"/>
              </a:rPr>
              <a:t>Seçilen projenin fikri, projenin konusu ve </a:t>
            </a:r>
            <a:r>
              <a:rPr lang="tr-TR" dirty="0">
                <a:ea typeface="+mj-lt"/>
                <a:cs typeface="+mj-lt"/>
              </a:rPr>
              <a:t>amacı</a:t>
            </a:r>
            <a:endParaRPr lang="tr-TR" dirty="0" err="1">
              <a:cs typeface="Calibri Light" panose="020F0302020204030204"/>
            </a:endParaRPr>
          </a:p>
        </p:txBody>
      </p:sp>
      <p:sp>
        <p:nvSpPr>
          <p:cNvPr id="3" name="İçerik Yer Tutucusu 2">
            <a:extLst>
              <a:ext uri="{FF2B5EF4-FFF2-40B4-BE49-F238E27FC236}">
                <a16:creationId xmlns:a16="http://schemas.microsoft.com/office/drawing/2014/main" id="{48C97357-4477-4D41-B8C1-9C934E9AEDBC}"/>
              </a:ext>
            </a:extLst>
          </p:cNvPr>
          <p:cNvSpPr>
            <a:spLocks noGrp="1"/>
          </p:cNvSpPr>
          <p:nvPr>
            <p:ph idx="1"/>
          </p:nvPr>
        </p:nvSpPr>
        <p:spPr>
          <a:xfrm>
            <a:off x="685801" y="1710747"/>
            <a:ext cx="10131425" cy="4080453"/>
          </a:xfrm>
        </p:spPr>
        <p:txBody>
          <a:bodyPr/>
          <a:lstStyle/>
          <a:p>
            <a:r>
              <a:rPr lang="tr-TR" dirty="0">
                <a:cs typeface="Calibri"/>
              </a:rPr>
              <a:t>Projenin fikri bilinen en az oyun yapma bilgisiyle en ideal oyunu yapmaktı. Projenin konusu basit bir </a:t>
            </a:r>
            <a:r>
              <a:rPr lang="tr-TR">
                <a:cs typeface="Calibri"/>
              </a:rPr>
              <a:t>vahşi batı tarzı düello oyunudur. Projenin amacı oyuncunun el-göz kordinasyonunu ve reflekslerini sınayarak oyuncuyu eğlendirmek.</a:t>
            </a:r>
            <a:endParaRPr lang="tr-TR"/>
          </a:p>
        </p:txBody>
      </p:sp>
    </p:spTree>
    <p:extLst>
      <p:ext uri="{BB962C8B-B14F-4D97-AF65-F5344CB8AC3E}">
        <p14:creationId xmlns:p14="http://schemas.microsoft.com/office/powerpoint/2010/main" val="177316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849913-9DEB-4766-8440-698AFE864628}"/>
              </a:ext>
            </a:extLst>
          </p:cNvPr>
          <p:cNvSpPr>
            <a:spLocks noGrp="1"/>
          </p:cNvSpPr>
          <p:nvPr>
            <p:ph type="title"/>
          </p:nvPr>
        </p:nvSpPr>
        <p:spPr/>
        <p:txBody>
          <a:bodyPr/>
          <a:lstStyle/>
          <a:p>
            <a:r>
              <a:rPr lang="tr-TR" dirty="0">
                <a:cs typeface="Calibri Light"/>
              </a:rPr>
              <a:t>Projenin Geliştirildiği Platform: Windows Form(Visual </a:t>
            </a:r>
            <a:r>
              <a:rPr lang="tr-TR" dirty="0" err="1">
                <a:cs typeface="Calibri Light"/>
              </a:rPr>
              <a:t>Studio</a:t>
            </a:r>
            <a:r>
              <a:rPr lang="tr-TR" dirty="0">
                <a:cs typeface="Calibri Light"/>
              </a:rPr>
              <a:t>)</a:t>
            </a:r>
            <a:br>
              <a:rPr lang="tr-TR" dirty="0">
                <a:cs typeface="Calibri Light"/>
              </a:rPr>
            </a:br>
            <a:r>
              <a:rPr lang="tr-TR" dirty="0">
                <a:cs typeface="Calibri Light"/>
              </a:rPr>
              <a:t>Windows Form Versiyon: .Net Framework 4.7.2</a:t>
            </a:r>
          </a:p>
        </p:txBody>
      </p:sp>
      <p:sp>
        <p:nvSpPr>
          <p:cNvPr id="3" name="Metin Yer Tutucusu 2">
            <a:extLst>
              <a:ext uri="{FF2B5EF4-FFF2-40B4-BE49-F238E27FC236}">
                <a16:creationId xmlns:a16="http://schemas.microsoft.com/office/drawing/2014/main" id="{7FC3B622-6E5F-4DDE-BDF0-D961AF95DEC7}"/>
              </a:ext>
            </a:extLst>
          </p:cNvPr>
          <p:cNvSpPr>
            <a:spLocks noGrp="1"/>
          </p:cNvSpPr>
          <p:nvPr>
            <p:ph type="body" idx="1"/>
          </p:nvPr>
        </p:nvSpPr>
        <p:spPr/>
        <p:txBody>
          <a:bodyPr/>
          <a:lstStyle/>
          <a:p>
            <a:endParaRPr lang="tr-TR"/>
          </a:p>
        </p:txBody>
      </p:sp>
    </p:spTree>
    <p:extLst>
      <p:ext uri="{BB962C8B-B14F-4D97-AF65-F5344CB8AC3E}">
        <p14:creationId xmlns:p14="http://schemas.microsoft.com/office/powerpoint/2010/main" val="250920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5C4836-5872-4588-A4D6-35A68FEA7D6A}"/>
              </a:ext>
            </a:extLst>
          </p:cNvPr>
          <p:cNvSpPr>
            <a:spLocks noGrp="1"/>
          </p:cNvSpPr>
          <p:nvPr>
            <p:ph type="title"/>
          </p:nvPr>
        </p:nvSpPr>
        <p:spPr/>
        <p:txBody>
          <a:bodyPr/>
          <a:lstStyle/>
          <a:p>
            <a:pPr algn="ctr"/>
            <a:r>
              <a:rPr lang="tr-TR">
                <a:cs typeface="Calibri Light"/>
              </a:rPr>
              <a:t>Projenin tasarım aşamaları</a:t>
            </a:r>
            <a:endParaRPr lang="tr-TR" dirty="0">
              <a:cs typeface="Calibri Light"/>
            </a:endParaRPr>
          </a:p>
        </p:txBody>
      </p:sp>
      <p:sp>
        <p:nvSpPr>
          <p:cNvPr id="3" name="İçerik Yer Tutucusu 2">
            <a:extLst>
              <a:ext uri="{FF2B5EF4-FFF2-40B4-BE49-F238E27FC236}">
                <a16:creationId xmlns:a16="http://schemas.microsoft.com/office/drawing/2014/main" id="{57753226-96E2-49BC-8CE8-45BA842B27D1}"/>
              </a:ext>
            </a:extLst>
          </p:cNvPr>
          <p:cNvSpPr>
            <a:spLocks noGrp="1"/>
          </p:cNvSpPr>
          <p:nvPr>
            <p:ph idx="1"/>
          </p:nvPr>
        </p:nvSpPr>
        <p:spPr/>
        <p:txBody>
          <a:bodyPr/>
          <a:lstStyle/>
          <a:p>
            <a:r>
              <a:rPr lang="tr-TR">
                <a:cs typeface="Calibri"/>
              </a:rPr>
              <a:t>Projenin mekaniklerini, konusunu oluşturduktan sonra işe başladık. Grubumuzda herhangi bir oyun motoru bilen birisi olmadığı için oyunu form app ile oluşturmaya karar verdik. Windows form ile değişik nasıl şeyler yapılabilir diye düşünürken aklıma(berkcan) timer kul</a:t>
            </a:r>
            <a:r>
              <a:rPr lang="tr-TR">
                <a:ea typeface="+mn-lt"/>
                <a:cs typeface="+mn-lt"/>
              </a:rPr>
              <a:t>lanarak animasyon yapma fikri geldi. Grubumuzda ne yazık ki animasyon veya modelleme yapmayı bilen birisi de olmadığı için model olarak çöp adam, animasyonlarını yapmak içinse Pivot Animatoru kullandım. Modelleri çizmek için bildiğim tek program olan AutoCad'i kullandım. Kod bittikten sonra oyuna hikayeyi ekledik. Daha sonra aklıma oyuna ses ekleme fikri geldi ancak windows form ses eklemeyi fazla desteklemediği için(sadece media player özelliği kullanabiliyoruz) aklımdaki ateş etme  ve ölme ses efekti fikri yerini müzik ekleme fikrine bıraktı. Son olarak da menü tasarımını ekledikten sonra seviye düzenlemesini yaptık, oyunun sonuna ödül ekleme fikri geldi ve sonunda ödül olduğu için oyunun biraz zor olamsını sağladık.</a:t>
            </a:r>
          </a:p>
        </p:txBody>
      </p:sp>
    </p:spTree>
    <p:extLst>
      <p:ext uri="{BB962C8B-B14F-4D97-AF65-F5344CB8AC3E}">
        <p14:creationId xmlns:p14="http://schemas.microsoft.com/office/powerpoint/2010/main" val="380559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617674-C12E-43D9-A183-A655BD43F18D}"/>
              </a:ext>
            </a:extLst>
          </p:cNvPr>
          <p:cNvSpPr>
            <a:spLocks noGrp="1"/>
          </p:cNvSpPr>
          <p:nvPr>
            <p:ph type="title"/>
          </p:nvPr>
        </p:nvSpPr>
        <p:spPr/>
        <p:txBody>
          <a:bodyPr/>
          <a:lstStyle/>
          <a:p>
            <a:pPr algn="ctr"/>
            <a:r>
              <a:rPr lang="tr-TR">
                <a:cs typeface="Calibri Light"/>
              </a:rPr>
              <a:t>Projenin ekran görüntüleri</a:t>
            </a:r>
          </a:p>
        </p:txBody>
      </p:sp>
      <p:pic>
        <p:nvPicPr>
          <p:cNvPr id="3" name="Resim 3">
            <a:extLst>
              <a:ext uri="{FF2B5EF4-FFF2-40B4-BE49-F238E27FC236}">
                <a16:creationId xmlns:a16="http://schemas.microsoft.com/office/drawing/2014/main" id="{23714868-F269-4ABB-9E48-E7AA2D6F48FA}"/>
              </a:ext>
            </a:extLst>
          </p:cNvPr>
          <p:cNvPicPr>
            <a:picLocks noChangeAspect="1"/>
          </p:cNvPicPr>
          <p:nvPr/>
        </p:nvPicPr>
        <p:blipFill>
          <a:blip r:embed="rId2"/>
          <a:stretch>
            <a:fillRect/>
          </a:stretch>
        </p:blipFill>
        <p:spPr>
          <a:xfrm>
            <a:off x="348608" y="1889566"/>
            <a:ext cx="4821997" cy="1812179"/>
          </a:xfrm>
          <a:prstGeom prst="rect">
            <a:avLst/>
          </a:prstGeom>
        </p:spPr>
      </p:pic>
      <p:pic>
        <p:nvPicPr>
          <p:cNvPr id="4" name="Resim 4" descr="şemsiye içeren bir resim&#10;&#10;Çok yüksek güvenilirlikle oluşturulmuş açıklama">
            <a:extLst>
              <a:ext uri="{FF2B5EF4-FFF2-40B4-BE49-F238E27FC236}">
                <a16:creationId xmlns:a16="http://schemas.microsoft.com/office/drawing/2014/main" id="{5C90DA0C-E653-4C33-B1E9-146E69820683}"/>
              </a:ext>
            </a:extLst>
          </p:cNvPr>
          <p:cNvPicPr>
            <a:picLocks noChangeAspect="1"/>
          </p:cNvPicPr>
          <p:nvPr/>
        </p:nvPicPr>
        <p:blipFill>
          <a:blip r:embed="rId3"/>
          <a:stretch>
            <a:fillRect/>
          </a:stretch>
        </p:blipFill>
        <p:spPr>
          <a:xfrm>
            <a:off x="5572664" y="1895076"/>
            <a:ext cx="4353464" cy="1817016"/>
          </a:xfrm>
          <a:prstGeom prst="rect">
            <a:avLst/>
          </a:prstGeom>
        </p:spPr>
      </p:pic>
      <p:pic>
        <p:nvPicPr>
          <p:cNvPr id="5" name="Resim 5">
            <a:extLst>
              <a:ext uri="{FF2B5EF4-FFF2-40B4-BE49-F238E27FC236}">
                <a16:creationId xmlns:a16="http://schemas.microsoft.com/office/drawing/2014/main" id="{868A0FF9-FEC3-4341-BC19-FBCA850D7FA7}"/>
              </a:ext>
            </a:extLst>
          </p:cNvPr>
          <p:cNvPicPr>
            <a:picLocks noChangeAspect="1"/>
          </p:cNvPicPr>
          <p:nvPr/>
        </p:nvPicPr>
        <p:blipFill>
          <a:blip r:embed="rId4"/>
          <a:stretch>
            <a:fillRect/>
          </a:stretch>
        </p:blipFill>
        <p:spPr>
          <a:xfrm>
            <a:off x="5572664" y="3899580"/>
            <a:ext cx="4353464" cy="1848047"/>
          </a:xfrm>
          <a:prstGeom prst="rect">
            <a:avLst/>
          </a:prstGeom>
        </p:spPr>
      </p:pic>
      <p:pic>
        <p:nvPicPr>
          <p:cNvPr id="7" name="Resim 275">
            <a:extLst>
              <a:ext uri="{FF2B5EF4-FFF2-40B4-BE49-F238E27FC236}">
                <a16:creationId xmlns:a16="http://schemas.microsoft.com/office/drawing/2014/main" id="{980882D0-E17D-42D7-ADBE-53253DA38952}"/>
              </a:ext>
            </a:extLst>
          </p:cNvPr>
          <p:cNvPicPr>
            <a:picLocks noChangeAspect="1"/>
          </p:cNvPicPr>
          <p:nvPr/>
        </p:nvPicPr>
        <p:blipFill>
          <a:blip r:embed="rId5"/>
          <a:stretch>
            <a:fillRect/>
          </a:stretch>
        </p:blipFill>
        <p:spPr>
          <a:xfrm>
            <a:off x="353683" y="3903749"/>
            <a:ext cx="4842294" cy="1868464"/>
          </a:xfrm>
          <a:prstGeom prst="rect">
            <a:avLst/>
          </a:prstGeom>
        </p:spPr>
      </p:pic>
    </p:spTree>
    <p:extLst>
      <p:ext uri="{BB962C8B-B14F-4D97-AF65-F5344CB8AC3E}">
        <p14:creationId xmlns:p14="http://schemas.microsoft.com/office/powerpoint/2010/main" val="669626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5</Slides>
  <Notes>0</Notes>
  <HiddenSlides>0</HiddenSlides>
  <MMClips>0</MMClips>
  <ScaleCrop>false</ScaleCrop>
  <HeadingPairs>
    <vt:vector size="4" baseType="variant">
      <vt:variant>
        <vt:lpstr>Tema</vt:lpstr>
      </vt:variant>
      <vt:variant>
        <vt:i4>1</vt:i4>
      </vt:variant>
      <vt:variant>
        <vt:lpstr>Slayt Başlıkları</vt:lpstr>
      </vt:variant>
      <vt:variant>
        <vt:i4>5</vt:i4>
      </vt:variant>
    </vt:vector>
  </HeadingPairs>
  <TitlesOfParts>
    <vt:vector size="6" baseType="lpstr">
      <vt:lpstr>Celestial</vt:lpstr>
      <vt:lpstr>Dijital Oyun Tasarımı 2 Proje Ödevi</vt:lpstr>
      <vt:lpstr>Seçilen projenin fikri, projenin konusu ve amacı</vt:lpstr>
      <vt:lpstr>Projenin Geliştirildiği Platform: Windows Form(Visual Studio) Windows Form Versiyon: .Net Framework 4.7.2</vt:lpstr>
      <vt:lpstr>Projenin tasarım aşamaları</vt:lpstr>
      <vt:lpstr>Projenin ekran görüntüleri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135</cp:revision>
  <dcterms:created xsi:type="dcterms:W3CDTF">2020-05-15T10:46:58Z</dcterms:created>
  <dcterms:modified xsi:type="dcterms:W3CDTF">2020-05-15T12:21:07Z</dcterms:modified>
</cp:coreProperties>
</file>