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1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90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07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68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0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17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43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0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2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9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0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6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9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1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6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5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43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Oyun projesi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HAZIRLAYAN:BERKCAN CİBOĞLU</a:t>
            </a:r>
          </a:p>
          <a:p>
            <a:r>
              <a:rPr lang="tr-T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NO:1902020009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9529528A-3F96-49F0-8562-A820212D0BAE}"/>
              </a:ext>
            </a:extLst>
          </p:cNvPr>
          <p:cNvSpPr txBox="1"/>
          <p:nvPr/>
        </p:nvSpPr>
        <p:spPr>
          <a:xfrm>
            <a:off x="2647950" y="884464"/>
            <a:ext cx="689065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3200" dirty="0"/>
              <a:t>Oyundaki Özellikler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E6760D5-6F4F-4A9B-9559-77719F81FDE0}"/>
              </a:ext>
            </a:extLst>
          </p:cNvPr>
          <p:cNvSpPr txBox="1"/>
          <p:nvPr/>
        </p:nvSpPr>
        <p:spPr>
          <a:xfrm>
            <a:off x="1051832" y="2140404"/>
            <a:ext cx="1009105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ea typeface="+mn-lt"/>
                <a:cs typeface="+mn-lt"/>
              </a:rPr>
              <a:t>Oyunda 3 adet özellik vardır bu güçler ve özellikleri şu şekildedir.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Güç: Karşınızdaki düşmana vurabileceğiniz minimum ve maksimum hasarı ve can değerinizi belirler.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(Minimum hasarınız = Gücünüz, Maksimum hasarınız = Gücünüzün iki katı, Canınız = Gücünüzün 4 katı.)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Çeviklik: Karşınızdaki düşmanın saldırısından kaçınma(saldırıyı </a:t>
            </a:r>
            <a:r>
              <a:rPr lang="tr-TR" dirty="0" err="1">
                <a:ea typeface="+mn-lt"/>
                <a:cs typeface="+mn-lt"/>
              </a:rPr>
              <a:t>ıskalattırma</a:t>
            </a:r>
            <a:r>
              <a:rPr lang="tr-TR" dirty="0">
                <a:ea typeface="+mn-lt"/>
                <a:cs typeface="+mn-lt"/>
              </a:rPr>
              <a:t>) şansınızı ve kritik hasar vurabilme şansınızı belirler.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Çevikliğinizin iki katı=Yüzdelik kaçınma ihtimaliniz, Çevikliğinizin iki katı=Yüzdelik kritik vurma şansınız.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Zeka: Oyunda ilerlemek için gerekli bazı kitapları okuyabilmenizi sağlar ve oyunda bazı alternatif seçenekleri seçebilmenizi sağlar.</a:t>
            </a:r>
            <a:endParaRPr lang="tr-TR" dirty="0"/>
          </a:p>
          <a:p>
            <a:pPr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878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FFB886CE-ED1A-44A3-ADB0-903A7BA151A6}"/>
              </a:ext>
            </a:extLst>
          </p:cNvPr>
          <p:cNvSpPr txBox="1"/>
          <p:nvPr/>
        </p:nvSpPr>
        <p:spPr>
          <a:xfrm>
            <a:off x="1821744" y="918319"/>
            <a:ext cx="854851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000" dirty="0">
                <a:ea typeface="+mn-lt"/>
                <a:cs typeface="+mn-lt"/>
              </a:rPr>
              <a:t>Oyunda özelliklerinizi karşınıza çıkan fırsatlar sayesinde eğitim alarak özelliklerinizi geliştirebilirsiniz.</a:t>
            </a:r>
          </a:p>
          <a:p>
            <a:r>
              <a:rPr lang="tr-TR" sz="2000" dirty="0">
                <a:ea typeface="+mn-lt"/>
                <a:cs typeface="+mn-lt"/>
              </a:rPr>
              <a:t>Örnek:</a:t>
            </a:r>
          </a:p>
        </p:txBody>
      </p:sp>
    </p:spTree>
    <p:extLst>
      <p:ext uri="{BB962C8B-B14F-4D97-AF65-F5344CB8AC3E}">
        <p14:creationId xmlns:p14="http://schemas.microsoft.com/office/powerpoint/2010/main" val="49129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EFDBF3BE-70D8-4D01-BCCB-FDD448B4F3BE}"/>
              </a:ext>
            </a:extLst>
          </p:cNvPr>
          <p:cNvSpPr txBox="1"/>
          <p:nvPr/>
        </p:nvSpPr>
        <p:spPr>
          <a:xfrm>
            <a:off x="2449688" y="733778"/>
            <a:ext cx="7292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/>
              <a:t>Oyundaki Savaş Sistemi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6A6C9E3-5F4E-407E-8C3D-A0EDD292DCDE}"/>
              </a:ext>
            </a:extLst>
          </p:cNvPr>
          <p:cNvSpPr txBox="1"/>
          <p:nvPr/>
        </p:nvSpPr>
        <p:spPr>
          <a:xfrm>
            <a:off x="784577" y="1557866"/>
            <a:ext cx="106228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Oyunda basit bir savaş sistemi vardır.</a:t>
            </a:r>
          </a:p>
          <a:p>
            <a:r>
              <a:rPr lang="tr-TR" dirty="0"/>
              <a:t>Oyunda savaş hamle </a:t>
            </a:r>
            <a:r>
              <a:rPr lang="tr-TR" dirty="0" err="1"/>
              <a:t>hamle</a:t>
            </a:r>
            <a:r>
              <a:rPr lang="tr-TR" dirty="0"/>
              <a:t> olur, ilk hamleyi almak için bir atılım yapabilirsiniz. Hamle size geldiğinde saldırma yolunuzu seçersiniz.</a:t>
            </a:r>
          </a:p>
          <a:p>
            <a:r>
              <a:rPr lang="tr-TR" dirty="0"/>
              <a:t>Saldırma yolları:</a:t>
            </a:r>
          </a:p>
          <a:p>
            <a:r>
              <a:rPr lang="tr-TR" dirty="0"/>
              <a:t>Karakterin bacaklarına saldırma: %50 ihtimalle saldırınız başarılı olur ve başarılı olduğu durumda 2 kat hasar vurursunuz ama başarısız olursanız ıskalamış olursunuz ve hasar vuramazsınız.</a:t>
            </a:r>
          </a:p>
          <a:p>
            <a:r>
              <a:rPr lang="tr-TR" dirty="0"/>
              <a:t> (Rakibinizin çevikliği sayesinde gelen kaçınma ihtimali bu yüzdeye dahil değil yani saldırı bittikten ve başarılı olduktan sonra kaçınma ihtimali hesaplanır.)</a:t>
            </a:r>
          </a:p>
          <a:p>
            <a:r>
              <a:rPr lang="tr-TR" dirty="0"/>
              <a:t>Karakterin vücuduna saldırma: %100 ihtimalle saldırınız başarılı olur ve başarılı olduğunda normal hasarınızı vurursunuz.</a:t>
            </a:r>
          </a:p>
          <a:p>
            <a:r>
              <a:rPr lang="tr-TR" dirty="0"/>
              <a:t>Karakterin kafasına saldırma: %10 ihtimalle saldırınız başarılı olur ve başarılı olduğu durumda 10 kat hasar vurursunuz ama başarısız olursanız ıskalamış olursunuz ve hasar vuramazsınız.</a:t>
            </a:r>
          </a:p>
          <a:p>
            <a:r>
              <a:rPr lang="tr-TR" dirty="0"/>
              <a:t> (Rakibinizin çevikliği sayesinde gelen kaçınma ihtimali bu yüzdeye dahil değil yani saldırı bittikten ve başarılı olduktan sonra kaçınma ihtimali hesaplanır.)</a:t>
            </a:r>
          </a:p>
          <a:p>
            <a:r>
              <a:rPr lang="tr-TR" dirty="0"/>
              <a:t>Örnek: </a:t>
            </a:r>
          </a:p>
        </p:txBody>
      </p:sp>
    </p:spTree>
    <p:extLst>
      <p:ext uri="{BB962C8B-B14F-4D97-AF65-F5344CB8AC3E}">
        <p14:creationId xmlns:p14="http://schemas.microsoft.com/office/powerpoint/2010/main" val="62430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B4F81BC6-B95B-4CCB-A039-AF4B0F0A9D27}"/>
              </a:ext>
            </a:extLst>
          </p:cNvPr>
          <p:cNvSpPr txBox="1"/>
          <p:nvPr/>
        </p:nvSpPr>
        <p:spPr>
          <a:xfrm>
            <a:off x="666044" y="587021"/>
            <a:ext cx="1085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/>
              <a:t>Oyuna Getirebileceğim Yenilikler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5E746A8-3AC3-495B-9FA8-CAF10B464B03}"/>
              </a:ext>
            </a:extLst>
          </p:cNvPr>
          <p:cNvSpPr txBox="1"/>
          <p:nvPr/>
        </p:nvSpPr>
        <p:spPr>
          <a:xfrm>
            <a:off x="807154" y="1399822"/>
            <a:ext cx="105776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•Yazı Tabanlıdan normal oyuna çevirmek.</a:t>
            </a:r>
          </a:p>
          <a:p>
            <a:r>
              <a:rPr lang="tr-TR" sz="2400" dirty="0"/>
              <a:t>•Hikayeyi tamamlamak.</a:t>
            </a:r>
          </a:p>
          <a:p>
            <a:r>
              <a:rPr lang="tr-TR" sz="2400" dirty="0"/>
              <a:t>•Mekaniklerini geliştirmek.</a:t>
            </a:r>
          </a:p>
          <a:p>
            <a:r>
              <a:rPr lang="tr-TR" sz="2400" dirty="0"/>
              <a:t>•Görsellik eklemek.</a:t>
            </a:r>
          </a:p>
          <a:p>
            <a:r>
              <a:rPr lang="tr-TR" sz="2400" dirty="0"/>
              <a:t>•Ses eklemek.</a:t>
            </a:r>
          </a:p>
        </p:txBody>
      </p:sp>
    </p:spTree>
    <p:extLst>
      <p:ext uri="{BB962C8B-B14F-4D97-AF65-F5344CB8AC3E}">
        <p14:creationId xmlns:p14="http://schemas.microsoft.com/office/powerpoint/2010/main" val="417968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634939E-7E96-44F0-8526-BB06B8F678FD}"/>
              </a:ext>
            </a:extLst>
          </p:cNvPr>
          <p:cNvSpPr txBox="1"/>
          <p:nvPr/>
        </p:nvSpPr>
        <p:spPr>
          <a:xfrm>
            <a:off x="891822" y="2921168"/>
            <a:ext cx="10408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/>
              <a:t>Dinlediğiniz İçin Teşekkürler</a:t>
            </a:r>
          </a:p>
        </p:txBody>
      </p:sp>
    </p:spTree>
    <p:extLst>
      <p:ext uri="{BB962C8B-B14F-4D97-AF65-F5344CB8AC3E}">
        <p14:creationId xmlns:p14="http://schemas.microsoft.com/office/powerpoint/2010/main" val="124929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9C4D1D00-5D6F-4205-AC09-0DE575D3649C}"/>
              </a:ext>
            </a:extLst>
          </p:cNvPr>
          <p:cNvSpPr txBox="1"/>
          <p:nvPr/>
        </p:nvSpPr>
        <p:spPr>
          <a:xfrm>
            <a:off x="4724400" y="566057"/>
            <a:ext cx="274320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6600" b="1">
                <a:latin typeface="Times New Roman"/>
                <a:cs typeface="Times New Roman"/>
              </a:rPr>
              <a:t>TiXi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BDB182E-40A4-4BB6-9A0F-6A03B03CA421}"/>
              </a:ext>
            </a:extLst>
          </p:cNvPr>
          <p:cNvSpPr txBox="1"/>
          <p:nvPr/>
        </p:nvSpPr>
        <p:spPr>
          <a:xfrm>
            <a:off x="1046389" y="167776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800">
                <a:latin typeface="Times New Roman"/>
                <a:cs typeface="Times New Roman"/>
              </a:rPr>
              <a:t>•TiXi Nedir?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311E937-A87D-4CD9-B35E-40AB9D913212}"/>
              </a:ext>
            </a:extLst>
          </p:cNvPr>
          <p:cNvSpPr txBox="1"/>
          <p:nvPr/>
        </p:nvSpPr>
        <p:spPr>
          <a:xfrm>
            <a:off x="1047750" y="2506436"/>
            <a:ext cx="991688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>
                <a:ea typeface="+mn-lt"/>
                <a:cs typeface="+mn-lt"/>
              </a:rPr>
              <a:t>-TiXi; </a:t>
            </a:r>
            <a:r>
              <a:rPr lang="tr-TR" u="sng">
                <a:ea typeface="+mn-lt"/>
                <a:cs typeface="+mn-lt"/>
              </a:rPr>
              <a:t>yazı tabanlı</a:t>
            </a:r>
            <a:r>
              <a:rPr lang="tr-TR">
                <a:ea typeface="+mn-lt"/>
                <a:cs typeface="+mn-lt"/>
              </a:rPr>
              <a:t>, Orta Dünyada geçen, interaktif bir rol yapma oyunudur. Karakterinize vereceğiniz kararlar doğrultusunda hikaye ilerler.</a:t>
            </a:r>
          </a:p>
          <a:p>
            <a:r>
              <a:rPr lang="tr-TR"/>
              <a:t>-Oyun sadece basit seviyede C++ bilgisiyle yapılmıştır.</a:t>
            </a:r>
          </a:p>
        </p:txBody>
      </p:sp>
    </p:spTree>
    <p:extLst>
      <p:ext uri="{BB962C8B-B14F-4D97-AF65-F5344CB8AC3E}">
        <p14:creationId xmlns:p14="http://schemas.microsoft.com/office/powerpoint/2010/main" val="86813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670FC525-553E-4D08-8CA5-4C972DFBCBEC}"/>
              </a:ext>
            </a:extLst>
          </p:cNvPr>
          <p:cNvSpPr txBox="1"/>
          <p:nvPr/>
        </p:nvSpPr>
        <p:spPr>
          <a:xfrm>
            <a:off x="643192" y="609600"/>
            <a:ext cx="3643674" cy="1905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2800" b="1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Oyunun </a:t>
            </a:r>
            <a:r>
              <a:rPr lang="tr-TR" sz="2800" b="1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Hikayesi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6F02E45-9D61-4E0A-84D3-64898378DA00}"/>
              </a:ext>
            </a:extLst>
          </p:cNvPr>
          <p:cNvSpPr txBox="1"/>
          <p:nvPr/>
        </p:nvSpPr>
        <p:spPr>
          <a:xfrm>
            <a:off x="643192" y="2666999"/>
            <a:ext cx="3643674" cy="32162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Hikayeyi oyun içinde öğrenmek mümkün ama hikayeyi basitçe anlatmak gerekirse, dünya tek bir kara parçasından oluşuyordu ve bu kara parçası büyük bir artı şekline benziyordu.</a:t>
            </a:r>
          </a:p>
        </p:txBody>
      </p:sp>
      <p:pic>
        <p:nvPicPr>
          <p:cNvPr id="6" name="Resim 6" descr="metin, harita içeren bir resim&#10;&#10;Çok yüksek güvenilirlikle oluşturulmuş açıklama">
            <a:extLst>
              <a:ext uri="{FF2B5EF4-FFF2-40B4-BE49-F238E27FC236}">
                <a16:creationId xmlns:a16="http://schemas.microsoft.com/office/drawing/2014/main" id="{0F3B4B0A-09A9-422B-83A0-80B42A921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193990"/>
            <a:ext cx="6916633" cy="414997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4564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422C38AD-0723-44A9-BF09-676620C87FC6}"/>
              </a:ext>
            </a:extLst>
          </p:cNvPr>
          <p:cNvSpPr txBox="1"/>
          <p:nvPr/>
        </p:nvSpPr>
        <p:spPr>
          <a:xfrm>
            <a:off x="8164106" y="1844565"/>
            <a:ext cx="3369133" cy="240788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cap="all" dirty="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n-lt"/>
                <a:cs typeface="+mn-lt"/>
              </a:rPr>
              <a:t>Kara parçasının </a:t>
            </a:r>
            <a:r>
              <a:rPr lang="en-US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n-lt"/>
                <a:cs typeface="+mn-lt"/>
              </a:rPr>
              <a:t>şeklinden dolayı İlk </a:t>
            </a:r>
            <a:r>
              <a:rPr lang="tr-TR" cap="all" dirty="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n-lt"/>
                <a:cs typeface="+mn-lt"/>
              </a:rPr>
              <a:t>insanlar</a:t>
            </a:r>
            <a:r>
              <a:rPr lang="en-US" cap="all" dirty="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n-lt"/>
                <a:cs typeface="+mn-lt"/>
              </a:rPr>
              <a:t> Dünyanın ortasında yaşıyorlardı.</a:t>
            </a:r>
            <a:endParaRPr lang="tr-TR" dirty="0">
              <a:ea typeface="+mn-lt"/>
              <a:cs typeface="+mn-lt"/>
            </a:endParaRPr>
          </a:p>
        </p:txBody>
      </p:sp>
      <p:pic>
        <p:nvPicPr>
          <p:cNvPr id="3" name="Resim 3" descr="metin, harita içeren bir resim&#10;&#10;Çok yüksek güvenilirlikle oluşturulmuş açıklama">
            <a:extLst>
              <a:ext uri="{FF2B5EF4-FFF2-40B4-BE49-F238E27FC236}">
                <a16:creationId xmlns:a16="http://schemas.microsoft.com/office/drawing/2014/main" id="{85E99B87-C7EE-4253-8799-342B0D5BB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1356145"/>
            <a:ext cx="6915663" cy="414939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0223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1ECE86B-7B3B-490E-BBEE-30CF9168BE85}"/>
              </a:ext>
            </a:extLst>
          </p:cNvPr>
          <p:cNvSpPr txBox="1"/>
          <p:nvPr/>
        </p:nvSpPr>
        <p:spPr>
          <a:xfrm>
            <a:off x="8821003" y="714703"/>
            <a:ext cx="3369133" cy="51405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endParaRPr lang="en-US" sz="40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Resim 3" descr="metin, harita içeren bir resim&#10;&#10;Çok yüksek güvenilirlikle oluşturulmuş açıklama">
            <a:extLst>
              <a:ext uri="{FF2B5EF4-FFF2-40B4-BE49-F238E27FC236}">
                <a16:creationId xmlns:a16="http://schemas.microsoft.com/office/drawing/2014/main" id="{44D7CB84-58B9-44C6-ADA3-4808FFF7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2" y="712387"/>
            <a:ext cx="8571042" cy="514788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DC8C7610-6B96-421E-B993-2415CF39ACD8}"/>
              </a:ext>
            </a:extLst>
          </p:cNvPr>
          <p:cNvSpPr txBox="1"/>
          <p:nvPr/>
        </p:nvSpPr>
        <p:spPr>
          <a:xfrm>
            <a:off x="9133114" y="718457"/>
            <a:ext cx="2743200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>
                <a:ea typeface="+mn-lt"/>
                <a:cs typeface="+mn-lt"/>
              </a:rPr>
              <a:t>İlerleyen zamanlarda azalan kaynaklar ve artan popülasyondan dolayı insanlar artı şeklindeki karanın 4 bir tarafına eşit olarak dağıldı ve artının her bir köşesinde eşit kara parçaları ile 4 farklı imparatorluk kuruldu.</a:t>
            </a:r>
            <a:endParaRPr lang="tr-TR"/>
          </a:p>
          <a:p>
            <a:r>
              <a:rPr lang="tr-TR">
                <a:ea typeface="+mn-lt"/>
                <a:cs typeface="+mn-lt"/>
              </a:rPr>
              <a:t>Doğudaki imparatorluk Güneş İmparatorluğu, Batıdaki imparatorluk Ay İmparatorluğu, Kuzeydeki imparatorluk Beyaz İmparatorluğu, Güneydeki İmparatorluk Ateş İmparatorluğudur.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608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72F02C4D-FFFA-41B2-858D-9A95D19B9A6A}"/>
              </a:ext>
            </a:extLst>
          </p:cNvPr>
          <p:cNvSpPr txBox="1"/>
          <p:nvPr/>
        </p:nvSpPr>
        <p:spPr>
          <a:xfrm>
            <a:off x="600076" y="208189"/>
            <a:ext cx="10994570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ea typeface="+mn-lt"/>
                <a:cs typeface="+mn-lt"/>
              </a:rPr>
              <a:t>Milletler kendi ülkelerine yerleşti ve artı şeklindeki karenin ortasını ortak bölge olarak belirleyip Alaz Antlaşmasını imzalardılar.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Bu antlaşmaya göre orta bölgeye alaz ismi verildi ve bu bölgede kesici alet bulundurmak, herhangi bir kaynağına zarar vermek, üstünde hak talep etmek yasaklandı.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Bu maddelere uymayan ülkelere ortak savaş açılacaktı.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Ülkeler uzun süre boyunca huzur içinde yaşadı ancak ilerleyen yıllarda Dünyanın güneyinde olan kuraklıktan dolayı Ateş İmparatorluğu sefalet çekmeye başladı.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Diğer ülkelerden yardım isteseler de gelişen refahla birlikte insanlar bencilleşmişti.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Sadece Güneş İmparatorluğu, Ateş İmparatorluğuna yardım etmeye çalışsa da tek bir ülkenin yardımıyla Ateş </a:t>
            </a:r>
            <a:r>
              <a:rPr lang="tr-TR" dirty="0" err="1">
                <a:ea typeface="+mn-lt"/>
                <a:cs typeface="+mn-lt"/>
              </a:rPr>
              <a:t>İmpartorluğu</a:t>
            </a:r>
            <a:r>
              <a:rPr lang="tr-TR" dirty="0">
                <a:ea typeface="+mn-lt"/>
                <a:cs typeface="+mn-lt"/>
              </a:rPr>
              <a:t> bir yere kadar dayanabildi.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Nüfusunun büyük bir çoğunluğu açlıktan ve hastalıktan öldü, Saray halk tarafından yağmalanıp soylular tek tek öldürüldü ve bu nedenle imparatorluk çöktü.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Artık Dünyanın Güneyi insanların birbirinden bağımsız ve rastgele yaşadığı kurak topraklardı.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Bu olay bin yıllar boyu sürdü ama daha sonrasında Güney topraklarından </a:t>
            </a:r>
            <a:r>
              <a:rPr lang="tr-TR" dirty="0" err="1">
                <a:ea typeface="+mn-lt"/>
                <a:cs typeface="+mn-lt"/>
              </a:rPr>
              <a:t>Yüzırs</a:t>
            </a:r>
            <a:r>
              <a:rPr lang="tr-TR" dirty="0">
                <a:ea typeface="+mn-lt"/>
                <a:cs typeface="+mn-lt"/>
              </a:rPr>
              <a:t> adlı bir savaşçı çıktı.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Bu savaşçının sıra dışı bir özelliği vardı hayvanlarla anlaşabiliyordu ve üstün bir ikna kabiliyeti vardı.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Savaşçının bu özelliği hiç de azımsanamayacak bir özellikti bunun sebebi bin yıllar boyunca el değmemiş şekilde devam eden Alaz bölgesinde artan </a:t>
            </a:r>
            <a:r>
              <a:rPr lang="tr-TR" dirty="0" err="1">
                <a:ea typeface="+mn-lt"/>
                <a:cs typeface="+mn-lt"/>
              </a:rPr>
              <a:t>otobur</a:t>
            </a:r>
            <a:r>
              <a:rPr lang="tr-TR" dirty="0">
                <a:ea typeface="+mn-lt"/>
                <a:cs typeface="+mn-lt"/>
              </a:rPr>
              <a:t> hayvanlar ve alanın dar olması etobur hayvanların evrimleşmesine yol açtı.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Etobur hayvanların derileri sertleşti ve boyutları büyüdü.</a:t>
            </a:r>
            <a:endParaRPr lang="tr-TR" dirty="0"/>
          </a:p>
          <a:p>
            <a:r>
              <a:rPr lang="tr-TR" dirty="0" err="1">
                <a:ea typeface="+mn-lt"/>
                <a:cs typeface="+mn-lt"/>
              </a:rPr>
              <a:t>Yüzırs</a:t>
            </a:r>
            <a:r>
              <a:rPr lang="tr-TR" dirty="0">
                <a:ea typeface="+mn-lt"/>
                <a:cs typeface="+mn-lt"/>
              </a:rPr>
              <a:t> küçük yaşta bütün ailesini açlıktan dolayı kaybetmişti ve bu yüzden imparatorluklara bir kini vardı.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Bu kin o kadar büyüktü ki </a:t>
            </a:r>
            <a:r>
              <a:rPr lang="tr-TR" dirty="0" err="1">
                <a:ea typeface="+mn-lt"/>
                <a:cs typeface="+mn-lt"/>
              </a:rPr>
              <a:t>yüzırsın</a:t>
            </a:r>
            <a:r>
              <a:rPr lang="tr-TR" dirty="0">
                <a:ea typeface="+mn-lt"/>
                <a:cs typeface="+mn-lt"/>
              </a:rPr>
              <a:t> kalbini artık saf karanlık kaplamıştı.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059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400B398-5059-42F6-AD1F-A2B5BAC7EA90}"/>
              </a:ext>
            </a:extLst>
          </p:cNvPr>
          <p:cNvSpPr txBox="1"/>
          <p:nvPr/>
        </p:nvSpPr>
        <p:spPr>
          <a:xfrm>
            <a:off x="993322" y="1113065"/>
            <a:ext cx="102108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>
                <a:ea typeface="+mn-lt"/>
                <a:cs typeface="+mn-lt"/>
              </a:rPr>
              <a:t>Yüzırs</a:t>
            </a:r>
            <a:r>
              <a:rPr lang="tr-TR" dirty="0">
                <a:ea typeface="+mn-lt"/>
                <a:cs typeface="+mn-lt"/>
              </a:rPr>
              <a:t> daha sonrasında kendisi gibi yetenekli 3 kişi daha bulup ''</a:t>
            </a:r>
            <a:r>
              <a:rPr lang="tr-TR" dirty="0" err="1">
                <a:ea typeface="+mn-lt"/>
                <a:cs typeface="+mn-lt"/>
              </a:rPr>
              <a:t>TiXi</a:t>
            </a:r>
            <a:r>
              <a:rPr lang="tr-TR" dirty="0">
                <a:ea typeface="+mn-lt"/>
                <a:cs typeface="+mn-lt"/>
              </a:rPr>
              <a:t>'' örgütünü kurdu.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Bu örgüt sayesinde dağılmış ateş imparatorluğunu bir araya getirdi ve Alaz topraklarına yerleştirdi ve Kül </a:t>
            </a:r>
            <a:r>
              <a:rPr lang="tr-TR" dirty="0" err="1">
                <a:ea typeface="+mn-lt"/>
                <a:cs typeface="+mn-lt"/>
              </a:rPr>
              <a:t>İmparatoluğunu</a:t>
            </a:r>
            <a:r>
              <a:rPr lang="tr-TR" dirty="0">
                <a:ea typeface="+mn-lt"/>
                <a:cs typeface="+mn-lt"/>
              </a:rPr>
              <a:t> kurdu.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Bütün imparatorluklar aynı anda bu </a:t>
            </a:r>
            <a:r>
              <a:rPr lang="tr-TR" dirty="0" err="1">
                <a:ea typeface="+mn-lt"/>
                <a:cs typeface="+mn-lt"/>
              </a:rPr>
              <a:t>imparatoluğa</a:t>
            </a:r>
            <a:r>
              <a:rPr lang="tr-TR" dirty="0">
                <a:ea typeface="+mn-lt"/>
                <a:cs typeface="+mn-lt"/>
              </a:rPr>
              <a:t> savaş açsa da çok fazla hayvan vardı.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Evrimleşmiş köstebekler surların altından büyük tüneller açıyordu, köpekbalıkları ve balinalar imparatorlukların donanmalarını yok ediyorlardı, yırtıcı hayvanlar sayesinde de imparatorlukları püskürtüp çok rahat bir şekilde karşı saldırı yapıyorlardı.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Kısa süre içinde savaş sonuçlandı ve imparatorluklar bu güce dayanamayıp boyun eğdiler.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Kül İmparatorluğu, bütün imparatorlukları vergiye bağlamış ve hızla süper güç olmuştu.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Oyunumuz bu dönemde </a:t>
            </a:r>
            <a:r>
              <a:rPr lang="tr-TR" dirty="0" err="1">
                <a:ea typeface="+mn-lt"/>
                <a:cs typeface="+mn-lt"/>
              </a:rPr>
              <a:t>TiXi</a:t>
            </a:r>
            <a:r>
              <a:rPr lang="tr-TR" dirty="0">
                <a:ea typeface="+mn-lt"/>
                <a:cs typeface="+mn-lt"/>
              </a:rPr>
              <a:t> örgütüne karşı çıkmaya çalışan bir savaşçıyı anlatıyor.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484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D221B81-9592-4CF0-941A-F7D872D5432E}"/>
              </a:ext>
            </a:extLst>
          </p:cNvPr>
          <p:cNvSpPr txBox="1"/>
          <p:nvPr/>
        </p:nvSpPr>
        <p:spPr>
          <a:xfrm>
            <a:off x="1287236" y="1787979"/>
            <a:ext cx="962297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ea typeface="+mn-lt"/>
                <a:cs typeface="+mn-lt"/>
              </a:rPr>
              <a:t>Eşyaların kendi tiplerine has güçleri vardır.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Bu güçler karakterinizin güçleri ile birleşir.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Eşya özellikleri şöyledir:</a:t>
            </a:r>
            <a:endParaRPr lang="tr-TR" dirty="0"/>
          </a:p>
          <a:p>
            <a:endParaRPr lang="tr-TR"/>
          </a:p>
          <a:p>
            <a:r>
              <a:rPr lang="tr-TR" dirty="0">
                <a:ea typeface="+mn-lt"/>
                <a:cs typeface="+mn-lt"/>
              </a:rPr>
              <a:t>Kılıç: Güç ve çeviklik değeri dengelidir.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Gürz: Güç değeri çeviklik değerine göre daha fazladır.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Balta: Güç değeri çeviklik değerine göre daha fazladır.(Güç değeri gürze göre daha azdır.) ve balta saldırılarının engellenme ihtimali daha düşüktür.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Hançer: Çeviklik değeri güç değerine göre daha fazladır.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Çift El Baltası: Normal baltaya göre güç değeri çeviklik değerinden daha da fazladır.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Çift El Kılıcı: Normal kılıca göre güç değeri çeviklik değerinden daha fazladır.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Balyoz: Gürze göre güç değeri çeviklik değerinden daha fazladır.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Ağır Zırh: Güç değerinizi arttırır.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Hafif Zırh: Çeviklik değerinizi arttırır.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5B0E85A-0C24-47B9-AEA6-93B89E8E9A24}"/>
              </a:ext>
            </a:extLst>
          </p:cNvPr>
          <p:cNvSpPr txBox="1"/>
          <p:nvPr/>
        </p:nvSpPr>
        <p:spPr>
          <a:xfrm>
            <a:off x="2867025" y="940253"/>
            <a:ext cx="64661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3600" b="1" dirty="0"/>
              <a:t>Oyundaki Eşya Sistemi</a:t>
            </a:r>
          </a:p>
        </p:txBody>
      </p:sp>
    </p:spTree>
    <p:extLst>
      <p:ext uri="{BB962C8B-B14F-4D97-AF65-F5344CB8AC3E}">
        <p14:creationId xmlns:p14="http://schemas.microsoft.com/office/powerpoint/2010/main" val="392580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CE57FE8-A3F0-4ECA-A790-3141D0B343F0}"/>
              </a:ext>
            </a:extLst>
          </p:cNvPr>
          <p:cNvSpPr txBox="1"/>
          <p:nvPr/>
        </p:nvSpPr>
        <p:spPr>
          <a:xfrm>
            <a:off x="2277836" y="699407"/>
            <a:ext cx="763088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4000" dirty="0"/>
              <a:t>Oyundaki Irklar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B594234-2902-42FA-ABF3-083AEEBCF60E}"/>
              </a:ext>
            </a:extLst>
          </p:cNvPr>
          <p:cNvSpPr txBox="1"/>
          <p:nvPr/>
        </p:nvSpPr>
        <p:spPr>
          <a:xfrm>
            <a:off x="1812472" y="1594756"/>
            <a:ext cx="856705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ea typeface="+mn-lt"/>
                <a:cs typeface="+mn-lt"/>
              </a:rPr>
              <a:t>Oyunda 4 adet ırk vardır.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Bu ırklar ve ırkların özellikleri şöyledir: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Kuzeyli: Oyuna başlangıç özellikleri şu şekildedir. (Güç:7 Çeviklik:2 Zeka:1).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Kuzeyliler Beyaz İmparatorluğunda yaşayan, asırlardır denizcilikle ilgilenen uzun boylu insanlardır.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Batılı: Oyuna başlangıç özellikleri şu şekildedir. (Güç:1 Çeviklik:2 Zeka:7).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Batılılar Ay İmparatorluğunda yaşayan, Bilimle oldukça ilgilenen bir ırktır.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Doğulu: Oyuna başlangıç özellikleri şu şekildedir. (Güç:3 Çeviklik:5 Zeka:2)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Doğulular Güneş İmparatorluğunda yaşayan, genelde tarım ve hayvancılık ile uğraşan insanlardır.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Güneyli: Oyuna başlangıç özellikleri şu şekildedir. (Güç:2 Çeviklik:7 Zeka:1)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Güneyliler yıkılmadan önce Ateş İmparatorluğunda yaşamış, ondan sonra da kurak bölgede hayatta kalabilmek için kendilerini geliştirmiş insanlardır.</a:t>
            </a:r>
            <a:endParaRPr lang="tr-TR" dirty="0"/>
          </a:p>
          <a:p>
            <a:pPr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0864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1066</Words>
  <Application>Microsoft Office PowerPoint</Application>
  <PresentationFormat>Geniş ekran</PresentationFormat>
  <Paragraphs>84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Times New Roman</vt:lpstr>
      <vt:lpstr>Mesh</vt:lpstr>
      <vt:lpstr>Oyun projesi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227</cp:revision>
  <dcterms:created xsi:type="dcterms:W3CDTF">2019-12-23T16:07:33Z</dcterms:created>
  <dcterms:modified xsi:type="dcterms:W3CDTF">2019-12-24T00:01:40Z</dcterms:modified>
</cp:coreProperties>
</file>