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80" r:id="rId4"/>
    <p:sldId id="262" r:id="rId5"/>
    <p:sldId id="281" r:id="rId6"/>
    <p:sldId id="263" r:id="rId7"/>
    <p:sldId id="268" r:id="rId8"/>
    <p:sldId id="270" r:id="rId9"/>
    <p:sldId id="266" r:id="rId10"/>
    <p:sldId id="267" r:id="rId11"/>
    <p:sldId id="264" r:id="rId12"/>
    <p:sldId id="282" r:id="rId13"/>
    <p:sldId id="271" r:id="rId14"/>
    <p:sldId id="272" r:id="rId15"/>
    <p:sldId id="273" r:id="rId16"/>
    <p:sldId id="274" r:id="rId17"/>
    <p:sldId id="283" r:id="rId18"/>
    <p:sldId id="275" r:id="rId19"/>
    <p:sldId id="284" r:id="rId20"/>
    <p:sldId id="276" r:id="rId21"/>
    <p:sldId id="265" r:id="rId22"/>
    <p:sldId id="260" r:id="rId23"/>
  </p:sldIdLst>
  <p:sldSz cx="9144000" cy="5143500" type="screen16x9"/>
  <p:notesSz cx="9774238" cy="6724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6DFCAA08-B615-48B9-A55F-F277298D24F9}">
          <p14:sldIdLst>
            <p14:sldId id="259"/>
            <p14:sldId id="261"/>
            <p14:sldId id="280"/>
            <p14:sldId id="262"/>
            <p14:sldId id="281"/>
            <p14:sldId id="263"/>
            <p14:sldId id="268"/>
            <p14:sldId id="270"/>
            <p14:sldId id="266"/>
            <p14:sldId id="267"/>
            <p14:sldId id="264"/>
            <p14:sldId id="282"/>
            <p14:sldId id="271"/>
            <p14:sldId id="272"/>
            <p14:sldId id="273"/>
          </p14:sldIdLst>
        </p14:section>
        <p14:section name="Naamloze sectie" id="{0A15FF24-BCDA-41BA-AFBA-ED0352ADECBC}">
          <p14:sldIdLst/>
        </p14:section>
        <p14:section name="Naamloze sectie" id="{4C877596-24D6-42BC-8590-5D91782CE8EC}">
          <p14:sldIdLst>
            <p14:sldId id="274"/>
            <p14:sldId id="283"/>
            <p14:sldId id="275"/>
            <p14:sldId id="284"/>
            <p14:sldId id="276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18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 autoAdjust="0"/>
    <p:restoredTop sz="95827" autoAdjust="0"/>
  </p:normalViewPr>
  <p:slideViewPr>
    <p:cSldViewPr>
      <p:cViewPr varScale="1">
        <p:scale>
          <a:sx n="74" d="100"/>
          <a:sy n="74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118"/>
        <p:guide pos="307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6473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6473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6473" y="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7/1/2014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6363" y="504825"/>
            <a:ext cx="4481512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424" y="3194209"/>
            <a:ext cx="7819390" cy="302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6473" y="6387250"/>
            <a:ext cx="4235503" cy="33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1-7-2014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1-7-2014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1-7-2014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1-7-2014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1-7-2014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1-7-2014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1-7-2014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1-7-2014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1-7-2014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1-7-2014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1-7-2014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1-7-2014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1-7-2014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ireshark.org/Lu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ask.wireshark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b="1"/>
              <a:t>X </a:t>
            </a:r>
            <a:r>
              <a:rPr lang="en-US" b="1" smtClean="0"/>
              <a:t>lua_script:</a:t>
            </a:r>
            <a:r>
              <a:rPr lang="en-US" i="1" smtClean="0"/>
              <a:t>xxx.lua</a:t>
            </a:r>
          </a:p>
          <a:p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 fields: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tree and info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909763"/>
            <a:ext cx="498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to sub-protocols:</a:t>
            </a:r>
          </a:p>
          <a:p>
            <a:pPr lvl="1"/>
            <a:r>
              <a:rPr lang="en-US" dirty="0" smtClean="0"/>
              <a:t>Declare a dissector table</a:t>
            </a:r>
          </a:p>
          <a:p>
            <a:pPr lvl="1"/>
            <a:r>
              <a:rPr lang="en-US" dirty="0" smtClean="0"/>
              <a:t>Dispatch in dissector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Register sub-protocols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2258287"/>
            <a:ext cx="6000462" cy="23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4485"/>
            <a:ext cx="430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19550"/>
            <a:ext cx="3810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wasn’t covered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on windows: </a:t>
            </a:r>
            <a:r>
              <a:rPr lang="en-US" dirty="0" err="1" smtClean="0"/>
              <a:t>rawcap</a:t>
            </a:r>
            <a:r>
              <a:rPr lang="en-US" dirty="0" smtClean="0"/>
              <a:t> needed</a:t>
            </a:r>
          </a:p>
          <a:p>
            <a:r>
              <a:rPr lang="en-US" dirty="0" err="1" smtClean="0"/>
              <a:t>Endianness</a:t>
            </a:r>
            <a:r>
              <a:rPr lang="en-US" dirty="0" smtClean="0"/>
              <a:t>, </a:t>
            </a:r>
            <a:r>
              <a:rPr lang="en-US" smtClean="0"/>
              <a:t>bitfields</a:t>
            </a:r>
            <a:endParaRPr lang="en-US" dirty="0" smtClean="0"/>
          </a:p>
          <a:p>
            <a:r>
              <a:rPr lang="en-US" dirty="0" smtClean="0"/>
              <a:t>Conversations, multi-packet messages, …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 Sioux 2013 | Confidential |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all goes well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http://stackoverflow.com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Demo</a:t>
            </a:r>
            <a:r>
              <a:rPr lang="en-US"/>
              <a:t>: </a:t>
            </a:r>
            <a:r>
              <a:rPr lang="en-US"/>
              <a:t>https://github.com/xtofl/wiresharkdemo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7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no performance</a:t>
            </a:r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What </a:t>
            </a:r>
            <a:r>
              <a:rPr lang="en-GB" dirty="0"/>
              <a:t>wasn’t covered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Statically linked (C)</a:t>
            </a:r>
          </a:p>
          <a:p>
            <a:pPr lvl="1"/>
            <a:r>
              <a:rPr lang="en-US" dirty="0" smtClean="0"/>
              <a:t>Dynamic (.so,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Python </a:t>
            </a:r>
            <a:r>
              <a:rPr lang="en-US" sz="1600" dirty="0" smtClean="0"/>
              <a:t>(broken on current windows version)</a:t>
            </a:r>
          </a:p>
          <a:p>
            <a:pPr lvl="1"/>
            <a:r>
              <a:rPr lang="en-US" dirty="0" err="1" smtClean="0"/>
              <a:t>Lua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5610</TotalTime>
  <Words>477</Words>
  <Application>Microsoft Office PowerPoint</Application>
  <PresentationFormat>Diavoorstelling (16:9)</PresentationFormat>
  <Paragraphs>186</Paragraphs>
  <Slides>22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Sioux_presentation_16x9_2007_2013</vt:lpstr>
      <vt:lpstr>Lua Wireshark Dissectors</vt:lpstr>
      <vt:lpstr>Overview</vt:lpstr>
      <vt:lpstr>Overview</vt:lpstr>
      <vt:lpstr>Why and when</vt:lpstr>
      <vt:lpstr>Overview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Dissector Architecture</vt:lpstr>
      <vt:lpstr>Overview</vt:lpstr>
      <vt:lpstr>Example dissector dissected</vt:lpstr>
      <vt:lpstr>Example dissector dissected</vt:lpstr>
      <vt:lpstr>Example dissector dissected</vt:lpstr>
      <vt:lpstr>Example dissector dissected</vt:lpstr>
      <vt:lpstr>Overview</vt:lpstr>
      <vt:lpstr>What wasn’t covered</vt:lpstr>
      <vt:lpstr>Overview</vt:lpstr>
      <vt:lpstr>Demo</vt:lpstr>
      <vt:lpstr>Links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88</cp:revision>
  <cp:lastPrinted>2014-06-30T15:47:38Z</cp:lastPrinted>
  <dcterms:created xsi:type="dcterms:W3CDTF">2014-06-21T04:07:19Z</dcterms:created>
  <dcterms:modified xsi:type="dcterms:W3CDTF">2014-07-04T15:30:59Z</dcterms:modified>
</cp:coreProperties>
</file>