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1" r:id="rId3"/>
    <p:sldId id="280" r:id="rId4"/>
    <p:sldId id="262" r:id="rId5"/>
    <p:sldId id="281" r:id="rId6"/>
    <p:sldId id="263" r:id="rId7"/>
    <p:sldId id="268" r:id="rId8"/>
    <p:sldId id="270" r:id="rId9"/>
    <p:sldId id="266" r:id="rId10"/>
    <p:sldId id="267" r:id="rId11"/>
    <p:sldId id="264" r:id="rId12"/>
    <p:sldId id="282" r:id="rId13"/>
    <p:sldId id="271" r:id="rId14"/>
    <p:sldId id="272" r:id="rId15"/>
    <p:sldId id="273" r:id="rId16"/>
    <p:sldId id="274" r:id="rId17"/>
    <p:sldId id="283" r:id="rId18"/>
    <p:sldId id="275" r:id="rId19"/>
    <p:sldId id="284" r:id="rId20"/>
    <p:sldId id="276" r:id="rId21"/>
    <p:sldId id="265" r:id="rId22"/>
    <p:sldId id="260" r:id="rId23"/>
  </p:sldIdLst>
  <p:sldSz cx="9144000" cy="5143500" type="screen16x9"/>
  <p:notesSz cx="9774238" cy="6724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6DFCAA08-B615-48B9-A55F-F277298D24F9}">
          <p14:sldIdLst>
            <p14:sldId id="259"/>
            <p14:sldId id="261"/>
            <p14:sldId id="280"/>
            <p14:sldId id="262"/>
            <p14:sldId id="281"/>
            <p14:sldId id="263"/>
            <p14:sldId id="268"/>
            <p14:sldId id="270"/>
            <p14:sldId id="266"/>
            <p14:sldId id="267"/>
            <p14:sldId id="264"/>
            <p14:sldId id="282"/>
            <p14:sldId id="271"/>
            <p14:sldId id="272"/>
            <p14:sldId id="273"/>
          </p14:sldIdLst>
        </p14:section>
        <p14:section name="Naamloze sectie" id="{0A15FF24-BCDA-41BA-AFBA-ED0352ADECBC}">
          <p14:sldIdLst/>
        </p14:section>
        <p14:section name="Naamloze sectie" id="{4C877596-24D6-42BC-8590-5D91782CE8EC}">
          <p14:sldIdLst>
            <p14:sldId id="274"/>
            <p14:sldId id="283"/>
            <p14:sldId id="275"/>
            <p14:sldId id="284"/>
            <p14:sldId id="276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8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 autoAdjust="0"/>
    <p:restoredTop sz="95827" autoAdjust="0"/>
  </p:normalViewPr>
  <p:slideViewPr>
    <p:cSldViewPr>
      <p:cViewPr varScale="1">
        <p:scale>
          <a:sx n="89" d="100"/>
          <a:sy n="89" d="100"/>
        </p:scale>
        <p:origin x="221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118"/>
        <p:guide pos="307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6473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6473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6473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6363" y="504825"/>
            <a:ext cx="4481512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424" y="3194209"/>
            <a:ext cx="7819390" cy="302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6473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30-6-2014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30-6-2014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30-6-2014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30-6-2014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30-6-2014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30-6-2014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30-6-2014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30-6-2014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30-6-2014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ireshark.org/Lu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ask.wireshark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</a:t>
            </a:r>
            <a:r>
              <a:rPr lang="en-US" b="1"/>
              <a:t>X </a:t>
            </a:r>
            <a:r>
              <a:rPr lang="en-US" b="1" smtClean="0"/>
              <a:t>lua_script:</a:t>
            </a:r>
            <a:r>
              <a:rPr lang="en-US" i="1" smtClean="0"/>
              <a:t>xxx.lua</a:t>
            </a:r>
          </a:p>
          <a:p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point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1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Declare the dissector function</a:t>
            </a:r>
          </a:p>
          <a:p>
            <a:endParaRPr lang="en-US" dirty="0"/>
          </a:p>
          <a:p>
            <a:r>
              <a:rPr lang="en-US" dirty="0" smtClean="0"/>
              <a:t>Bind to a dissector table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38561"/>
            <a:ext cx="45485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1" y="2866710"/>
            <a:ext cx="4086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4019550"/>
            <a:ext cx="4206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3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Enumeration fields: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5950"/>
            <a:ext cx="688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76550"/>
            <a:ext cx="7781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0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the tree and info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909763"/>
            <a:ext cx="498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5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Delegating to sub-protocols:</a:t>
            </a:r>
          </a:p>
          <a:p>
            <a:pPr lvl="1"/>
            <a:r>
              <a:rPr lang="en-US" dirty="0" smtClean="0"/>
              <a:t>Declare a dissector table</a:t>
            </a:r>
          </a:p>
          <a:p>
            <a:pPr lvl="1"/>
            <a:r>
              <a:rPr lang="en-US" dirty="0" smtClean="0"/>
              <a:t>Dispatch in dissector function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Register sub-protocols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2258287"/>
            <a:ext cx="6000462" cy="23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4485"/>
            <a:ext cx="4305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19550"/>
            <a:ext cx="3810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51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>
                <a:solidFill>
                  <a:srgbClr val="FF0000"/>
                </a:solidFill>
              </a:rPr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wasn’t covered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Loopback on windows: </a:t>
            </a:r>
            <a:r>
              <a:rPr lang="en-US" dirty="0" err="1" smtClean="0"/>
              <a:t>rawcap</a:t>
            </a:r>
            <a:r>
              <a:rPr lang="en-US" dirty="0" smtClean="0"/>
              <a:t> needed</a:t>
            </a:r>
          </a:p>
          <a:p>
            <a:r>
              <a:rPr lang="en-US" dirty="0" err="1" smtClean="0"/>
              <a:t>Endianness</a:t>
            </a:r>
            <a:endParaRPr lang="en-US" dirty="0" smtClean="0"/>
          </a:p>
          <a:p>
            <a:r>
              <a:rPr lang="en-US" dirty="0" smtClean="0"/>
              <a:t>Conversations, multi-packet messages, …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5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all goes well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http://stackoverflow.com/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no performance</a:t>
            </a:r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Dissector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dissector table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483965" y="1799673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al 11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ep 12"/>
          <p:cNvGrpSpPr/>
          <p:nvPr/>
        </p:nvGrpSpPr>
        <p:grpSpPr>
          <a:xfrm>
            <a:off x="2262385" y="2044487"/>
            <a:ext cx="523954" cy="609600"/>
            <a:chOff x="2362200" y="1387185"/>
            <a:chExt cx="523954" cy="609600"/>
          </a:xfrm>
        </p:grpSpPr>
        <p:sp>
          <p:nvSpPr>
            <p:cNvPr id="14" name="Rechthoek 13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8000</a:t>
              </a:r>
            </a:p>
          </p:txBody>
        </p:sp>
        <p:sp>
          <p:nvSpPr>
            <p:cNvPr id="17" name="Rechthoek 16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18" name="Rechte verbindingslijn met pijl 17"/>
          <p:cNvCxnSpPr>
            <a:stCxn id="16" idx="3"/>
            <a:endCxn id="21" idx="1"/>
          </p:cNvCxnSpPr>
          <p:nvPr/>
        </p:nvCxnSpPr>
        <p:spPr>
          <a:xfrm flipV="1">
            <a:off x="2786339" y="2351135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481585" y="1755346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3150965" y="2455088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21" name="Afgeronde rechthoek 20"/>
          <p:cNvSpPr/>
          <p:nvPr/>
        </p:nvSpPr>
        <p:spPr>
          <a:xfrm>
            <a:off x="3302105" y="2032523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22" name="Groep 21"/>
          <p:cNvGrpSpPr/>
          <p:nvPr/>
        </p:nvGrpSpPr>
        <p:grpSpPr>
          <a:xfrm>
            <a:off x="2698305" y="3454461"/>
            <a:ext cx="914400" cy="609600"/>
            <a:chOff x="835995" y="2800350"/>
            <a:chExt cx="914400" cy="609600"/>
          </a:xfrm>
        </p:grpSpPr>
        <p:sp>
          <p:nvSpPr>
            <p:cNvPr id="23" name="Rechthoek 22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Rechte verbindingslijn met pijl 25"/>
          <p:cNvCxnSpPr>
            <a:stCxn id="21" idx="2"/>
            <a:endCxn id="23" idx="0"/>
          </p:cNvCxnSpPr>
          <p:nvPr/>
        </p:nvCxnSpPr>
        <p:spPr>
          <a:xfrm flipH="1">
            <a:off x="3155505" y="2669746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ep 31"/>
          <p:cNvGrpSpPr/>
          <p:nvPr/>
        </p:nvGrpSpPr>
        <p:grpSpPr>
          <a:xfrm>
            <a:off x="5029200" y="1907746"/>
            <a:ext cx="523954" cy="304800"/>
            <a:chOff x="5029200" y="1907746"/>
            <a:chExt cx="523954" cy="304800"/>
          </a:xfrm>
        </p:grpSpPr>
        <p:sp>
          <p:nvSpPr>
            <p:cNvPr id="28" name="Rechthoek 27"/>
            <p:cNvSpPr/>
            <p:nvPr/>
          </p:nvSpPr>
          <p:spPr>
            <a:xfrm>
              <a:off x="5029200" y="19077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0x01</a:t>
              </a:r>
              <a:endParaRPr lang="en-US" sz="1100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29200" y="20601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0x02</a:t>
              </a:r>
              <a:endParaRPr lang="en-US" sz="1100" dirty="0"/>
            </a:p>
          </p:txBody>
        </p:sp>
      </p:grpSp>
      <p:cxnSp>
        <p:nvCxnSpPr>
          <p:cNvPr id="33" name="Rechte verbindingslijn met pijl 32"/>
          <p:cNvCxnSpPr>
            <a:stCxn id="21" idx="3"/>
            <a:endCxn id="29" idx="1"/>
          </p:cNvCxnSpPr>
          <p:nvPr/>
        </p:nvCxnSpPr>
        <p:spPr>
          <a:xfrm flipV="1">
            <a:off x="4216505" y="2136346"/>
            <a:ext cx="812695" cy="21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6019800" y="1494396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emo.short</a:t>
            </a:r>
            <a:endParaRPr lang="en-US" dirty="0"/>
          </a:p>
        </p:txBody>
      </p:sp>
      <p:sp>
        <p:nvSpPr>
          <p:cNvPr id="41" name="Afgeronde rechthoek 40"/>
          <p:cNvSpPr/>
          <p:nvPr/>
        </p:nvSpPr>
        <p:spPr>
          <a:xfrm>
            <a:off x="6030506" y="2351848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demo.large</a:t>
            </a:r>
            <a:endParaRPr lang="en-US" dirty="0"/>
          </a:p>
        </p:txBody>
      </p:sp>
      <p:cxnSp>
        <p:nvCxnSpPr>
          <p:cNvPr id="42" name="Rechte verbindingslijn met pijl 41"/>
          <p:cNvCxnSpPr>
            <a:stCxn id="28" idx="3"/>
            <a:endCxn id="40" idx="1"/>
          </p:cNvCxnSpPr>
          <p:nvPr/>
        </p:nvCxnSpPr>
        <p:spPr>
          <a:xfrm flipV="1">
            <a:off x="5553154" y="1813008"/>
            <a:ext cx="466646" cy="17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29" idx="3"/>
            <a:endCxn id="41" idx="1"/>
          </p:cNvCxnSpPr>
          <p:nvPr/>
        </p:nvCxnSpPr>
        <p:spPr>
          <a:xfrm>
            <a:off x="5553154" y="2136346"/>
            <a:ext cx="477352" cy="53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8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Statically linked (C)</a:t>
            </a:r>
            <a:endParaRPr lang="en-US" dirty="0" smtClean="0"/>
          </a:p>
          <a:p>
            <a:pPr lvl="1"/>
            <a:r>
              <a:rPr lang="en-US" dirty="0" smtClean="0"/>
              <a:t>Dynamic (.so,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Python </a:t>
            </a:r>
            <a:r>
              <a:rPr lang="en-US" sz="1600" dirty="0" smtClean="0"/>
              <a:t>(broken on current windows version)</a:t>
            </a:r>
          </a:p>
          <a:p>
            <a:pPr lvl="1"/>
            <a:r>
              <a:rPr lang="en-US" dirty="0" err="1" smtClean="0"/>
              <a:t>Lua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1350</TotalTime>
  <Words>470</Words>
  <Application>Microsoft Office PowerPoint</Application>
  <PresentationFormat>On-screen Show (16:9)</PresentationFormat>
  <Paragraphs>185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Sioux_presentation_16x9_2007_2013</vt:lpstr>
      <vt:lpstr>Lua Wireshark Dissectors</vt:lpstr>
      <vt:lpstr>Overview</vt:lpstr>
      <vt:lpstr>Overview</vt:lpstr>
      <vt:lpstr>Why and when</vt:lpstr>
      <vt:lpstr>Overview</vt:lpstr>
      <vt:lpstr>Dissector Architecture</vt:lpstr>
      <vt:lpstr>Dissector Architecture</vt:lpstr>
      <vt:lpstr>Dissector Architecture</vt:lpstr>
      <vt:lpstr>Dissector Architecture</vt:lpstr>
      <vt:lpstr>Dissector Architecture</vt:lpstr>
      <vt:lpstr>Dissector Architecture</vt:lpstr>
      <vt:lpstr>Overview</vt:lpstr>
      <vt:lpstr>Example dissector dissected</vt:lpstr>
      <vt:lpstr>Example dissector dissected</vt:lpstr>
      <vt:lpstr>Example dissector dissected</vt:lpstr>
      <vt:lpstr>Example dissector dissected</vt:lpstr>
      <vt:lpstr>Overview</vt:lpstr>
      <vt:lpstr>What wasn’t covered</vt:lpstr>
      <vt:lpstr>Overview</vt:lpstr>
      <vt:lpstr>Demo</vt:lpstr>
      <vt:lpstr>Links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85</cp:revision>
  <cp:lastPrinted>2014-06-30T15:47:38Z</cp:lastPrinted>
  <dcterms:created xsi:type="dcterms:W3CDTF">2014-06-21T04:07:19Z</dcterms:created>
  <dcterms:modified xsi:type="dcterms:W3CDTF">2014-07-01T11:32:28Z</dcterms:modified>
</cp:coreProperties>
</file>