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1" r:id="rId3"/>
    <p:sldId id="262" r:id="rId4"/>
    <p:sldId id="263" r:id="rId5"/>
    <p:sldId id="268" r:id="rId6"/>
    <p:sldId id="270" r:id="rId7"/>
    <p:sldId id="266" r:id="rId8"/>
    <p:sldId id="267" r:id="rId9"/>
    <p:sldId id="271" r:id="rId10"/>
    <p:sldId id="272" r:id="rId11"/>
    <p:sldId id="273" r:id="rId12"/>
    <p:sldId id="274" r:id="rId13"/>
    <p:sldId id="265" r:id="rId14"/>
    <p:sldId id="264" r:id="rId15"/>
    <p:sldId id="258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95827" autoAdjust="0"/>
  </p:normalViewPr>
  <p:slideViewPr>
    <p:cSldViewPr>
      <p:cViewPr>
        <p:scale>
          <a:sx n="126" d="100"/>
          <a:sy n="126" d="100"/>
        </p:scale>
        <p:origin x="-9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5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dissector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38268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</p:spPr>
        <p:txBody>
          <a:bodyPr>
            <a:normAutofit/>
          </a:bodyPr>
          <a:lstStyle/>
          <a:p>
            <a:r>
              <a:rPr lang="en-GB" sz="3200" noProof="1" smtClean="0"/>
              <a:t>&lt;&lt; Colour options &gt;&gt;</a:t>
            </a:r>
            <a:r>
              <a:rPr lang="en-GB" sz="1200" noProof="1" smtClean="0"/>
              <a:t/>
            </a:r>
            <a:br>
              <a:rPr lang="en-GB" sz="1200" noProof="1" smtClean="0"/>
            </a:br>
            <a:r>
              <a:rPr lang="en-GB" sz="2000" noProof="1" smtClean="0"/>
              <a:t>Remove this slide after use from the presentation.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24000" cy="954560"/>
          </a:xfrm>
        </p:spPr>
        <p:txBody>
          <a:bodyPr>
            <a:normAutofit lnSpcReduction="10000"/>
          </a:bodyPr>
          <a:lstStyle/>
          <a:p>
            <a:r>
              <a:rPr lang="en-GB" noProof="1" smtClean="0"/>
              <a:t>You can choose from the following colours for the graphic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5708650" y="6245225"/>
            <a:ext cx="2895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Sioux 2012 | Confidential |</a:t>
            </a: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>
          <a:xfrm>
            <a:off x="8459788" y="6237288"/>
            <a:ext cx="874712" cy="4841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B384B-53A3-40E8-B7BB-5969B76F3B3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324D5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800" b="0" i="0" u="none" strike="noStrike" kern="1200" cap="none" spc="0" normalizeH="0" baseline="0" noProof="0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 txBox="1">
            <a:spLocks noGrp="1"/>
          </p:cNvSpPr>
          <p:nvPr/>
        </p:nvSpPr>
        <p:spPr bwMode="auto">
          <a:xfrm>
            <a:off x="8459788" y="6237288"/>
            <a:ext cx="8747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BC871EA6-2DB7-4404-BDE5-68322184D52D}" type="slidenum">
              <a:rPr lang="en-GB" sz="900" smtClean="0">
                <a:solidFill>
                  <a:srgbClr val="324D5A"/>
                </a:solidFill>
              </a:rPr>
              <a:pPr/>
              <a:t>15</a:t>
            </a:fld>
            <a:endParaRPr lang="en-GB" sz="900">
              <a:solidFill>
                <a:srgbClr val="324D5A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11560" y="2211710"/>
            <a:ext cx="3455988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#7b1b67 | R:123 – G:27 – B: 103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#a61f55 | R:166 – G:31 – B: 85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#be161d | R:190 – G:22 – B: 29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#f15d03 | R:241 – G:93 – B: 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#ff9900 | R:255 – G:153 – B: 0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#ffcb05 | R:255 – G:203 – B: 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9952" y="2355726"/>
            <a:ext cx="287337" cy="287338"/>
          </a:xfrm>
          <a:prstGeom prst="rect">
            <a:avLst/>
          </a:prstGeom>
          <a:solidFill>
            <a:srgbClr val="7B1B67"/>
          </a:solidFill>
          <a:ln>
            <a:solidFill>
              <a:srgbClr val="7B1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39952" y="2787774"/>
            <a:ext cx="287337" cy="287338"/>
          </a:xfrm>
          <a:prstGeom prst="rect">
            <a:avLst/>
          </a:prstGeom>
          <a:solidFill>
            <a:srgbClr val="A61F55"/>
          </a:solidFill>
          <a:ln>
            <a:solidFill>
              <a:srgbClr val="A61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139952" y="3219822"/>
            <a:ext cx="287337" cy="287338"/>
          </a:xfrm>
          <a:prstGeom prst="rect">
            <a:avLst/>
          </a:prstGeom>
          <a:solidFill>
            <a:srgbClr val="BE161D"/>
          </a:solidFill>
          <a:ln>
            <a:solidFill>
              <a:srgbClr val="BE1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139952" y="3651870"/>
            <a:ext cx="287337" cy="287338"/>
          </a:xfrm>
          <a:prstGeom prst="rect">
            <a:avLst/>
          </a:prstGeom>
          <a:solidFill>
            <a:srgbClr val="F15D03"/>
          </a:solidFill>
          <a:ln>
            <a:solidFill>
              <a:srgbClr val="F15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139952" y="4083918"/>
            <a:ext cx="287337" cy="28733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39952" y="4515966"/>
            <a:ext cx="287337" cy="287337"/>
          </a:xfrm>
          <a:prstGeom prst="rect">
            <a:avLst/>
          </a:prstGeom>
          <a:solidFill>
            <a:srgbClr val="FFCB05"/>
          </a:solidFill>
          <a:ln>
            <a:solidFill>
              <a:srgbClr val="FF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076056" y="2211710"/>
            <a:ext cx="3455987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#000000 | R:0 – G:0 – B: 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#324d5a | R:50 – G:77 – B: 90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#84949c | R:132 – G:148 – B: 156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#ccd2d6 | R:204 – G:210 – B: 214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#e6e9eb| R:230 – G:233 – B: 235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#ffffff | R:255 – G:255 – B: 255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2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08" y="2355726"/>
            <a:ext cx="288925" cy="28733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644008" y="2787774"/>
            <a:ext cx="288925" cy="287338"/>
          </a:xfrm>
          <a:prstGeom prst="rect">
            <a:avLst/>
          </a:prstGeom>
          <a:solidFill>
            <a:srgbClr val="324D5A"/>
          </a:solidFill>
          <a:ln>
            <a:solidFill>
              <a:srgbClr val="324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644008" y="3219822"/>
            <a:ext cx="288925" cy="287338"/>
          </a:xfrm>
          <a:prstGeom prst="rect">
            <a:avLst/>
          </a:prstGeom>
          <a:solidFill>
            <a:srgbClr val="84949C"/>
          </a:solidFill>
          <a:ln>
            <a:solidFill>
              <a:srgbClr val="849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644008" y="3651870"/>
            <a:ext cx="288925" cy="288925"/>
          </a:xfrm>
          <a:prstGeom prst="rect">
            <a:avLst/>
          </a:prstGeom>
          <a:solidFill>
            <a:srgbClr val="CCD2D6"/>
          </a:solidFill>
          <a:ln>
            <a:solidFill>
              <a:srgbClr val="CC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644008" y="4083918"/>
            <a:ext cx="288925" cy="288925"/>
          </a:xfrm>
          <a:prstGeom prst="rect">
            <a:avLst/>
          </a:prstGeom>
          <a:solidFill>
            <a:srgbClr val="E6E9EB"/>
          </a:solidFill>
          <a:ln>
            <a:solidFill>
              <a:srgbClr val="E6E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644008" y="4515966"/>
            <a:ext cx="2889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  <a:endParaRPr lang="en-US" sz="1100" dirty="0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-X </a:t>
            </a:r>
            <a:r>
              <a:rPr lang="en-US" b="1" dirty="0" err="1"/>
              <a:t>lua_script:</a:t>
            </a:r>
            <a:r>
              <a:rPr lang="en-US" i="1" dirty="0" err="1"/>
              <a:t>xxx.lua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153</TotalTime>
  <Words>472</Words>
  <Application>Microsoft Office PowerPoint</Application>
  <PresentationFormat>Diavoorstelling (16:9)</PresentationFormat>
  <Paragraphs>147</Paragraphs>
  <Slides>16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Dissecting a dissector</vt:lpstr>
      <vt:lpstr>Dissecting a dissector</vt:lpstr>
      <vt:lpstr>Dissecting a dissector</vt:lpstr>
      <vt:lpstr>Dissecting a dissector</vt:lpstr>
      <vt:lpstr>Links</vt:lpstr>
      <vt:lpstr>PowerPoint-presentatie</vt:lpstr>
      <vt:lpstr>&lt;&lt; Colour options &gt;&gt; Remove this slide after use from the presentation.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59</cp:revision>
  <dcterms:created xsi:type="dcterms:W3CDTF">2014-06-21T04:07:19Z</dcterms:created>
  <dcterms:modified xsi:type="dcterms:W3CDTF">2014-06-29T13:40:01Z</dcterms:modified>
</cp:coreProperties>
</file>