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61" r:id="rId6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8D8"/>
    <a:srgbClr val="E4E4E4"/>
    <a:srgbClr val="CC99FF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4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9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5" indent="0" algn="ctr">
              <a:buNone/>
              <a:defRPr sz="1600"/>
            </a:lvl2pPr>
            <a:lvl3pPr marL="731529" indent="0" algn="ctr">
              <a:buNone/>
              <a:defRPr sz="1440"/>
            </a:lvl3pPr>
            <a:lvl4pPr marL="1097294" indent="0" algn="ctr">
              <a:buNone/>
              <a:defRPr sz="1280"/>
            </a:lvl4pPr>
            <a:lvl5pPr marL="1463059" indent="0" algn="ctr">
              <a:buNone/>
              <a:defRPr sz="1280"/>
            </a:lvl5pPr>
            <a:lvl6pPr marL="1828823" indent="0" algn="ctr">
              <a:buNone/>
              <a:defRPr sz="1280"/>
            </a:lvl6pPr>
            <a:lvl7pPr marL="2194588" indent="0" algn="ctr">
              <a:buNone/>
              <a:defRPr sz="1280"/>
            </a:lvl7pPr>
            <a:lvl8pPr marL="2560352" indent="0" algn="ctr">
              <a:buNone/>
              <a:defRPr sz="1280"/>
            </a:lvl8pPr>
            <a:lvl9pPr marL="2926117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7F25D-11AE-4501-BEBF-3007BEEAC56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A018-6CE2-4303-9834-56A9EDC05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7F25D-11AE-4501-BEBF-3007BEEAC56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A018-6CE2-4303-9834-56A9EDC05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7F25D-11AE-4501-BEBF-3007BEEAC56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A018-6CE2-4303-9834-56A9EDC05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7F25D-11AE-4501-BEBF-3007BEEAC56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A018-6CE2-4303-9834-56A9EDC05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5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4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31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94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59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23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88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52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117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7F25D-11AE-4501-BEBF-3007BEEAC56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A018-6CE2-4303-9834-56A9EDC05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1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5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5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7F25D-11AE-4501-BEBF-3007BEEAC56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A018-6CE2-4303-9834-56A9EDC05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3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5" indent="0">
              <a:buNone/>
              <a:defRPr sz="1600" b="1"/>
            </a:lvl2pPr>
            <a:lvl3pPr marL="731529" indent="0">
              <a:buNone/>
              <a:defRPr sz="1440" b="1"/>
            </a:lvl3pPr>
            <a:lvl4pPr marL="1097294" indent="0">
              <a:buNone/>
              <a:defRPr sz="1280" b="1"/>
            </a:lvl4pPr>
            <a:lvl5pPr marL="1463059" indent="0">
              <a:buNone/>
              <a:defRPr sz="1280" b="1"/>
            </a:lvl5pPr>
            <a:lvl6pPr marL="1828823" indent="0">
              <a:buNone/>
              <a:defRPr sz="1280" b="1"/>
            </a:lvl6pPr>
            <a:lvl7pPr marL="2194588" indent="0">
              <a:buNone/>
              <a:defRPr sz="1280" b="1"/>
            </a:lvl7pPr>
            <a:lvl8pPr marL="2560352" indent="0">
              <a:buNone/>
              <a:defRPr sz="1280" b="1"/>
            </a:lvl8pPr>
            <a:lvl9pPr marL="2926117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2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1" y="1793243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5" indent="0">
              <a:buNone/>
              <a:defRPr sz="1600" b="1"/>
            </a:lvl2pPr>
            <a:lvl3pPr marL="731529" indent="0">
              <a:buNone/>
              <a:defRPr sz="1440" b="1"/>
            </a:lvl3pPr>
            <a:lvl4pPr marL="1097294" indent="0">
              <a:buNone/>
              <a:defRPr sz="1280" b="1"/>
            </a:lvl4pPr>
            <a:lvl5pPr marL="1463059" indent="0">
              <a:buNone/>
              <a:defRPr sz="1280" b="1"/>
            </a:lvl5pPr>
            <a:lvl6pPr marL="1828823" indent="0">
              <a:buNone/>
              <a:defRPr sz="1280" b="1"/>
            </a:lvl6pPr>
            <a:lvl7pPr marL="2194588" indent="0">
              <a:buNone/>
              <a:defRPr sz="1280" b="1"/>
            </a:lvl7pPr>
            <a:lvl8pPr marL="2560352" indent="0">
              <a:buNone/>
              <a:defRPr sz="1280" b="1"/>
            </a:lvl8pPr>
            <a:lvl9pPr marL="2926117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1" y="2672082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7F25D-11AE-4501-BEBF-3007BEEAC56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A018-6CE2-4303-9834-56A9EDC05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3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7F25D-11AE-4501-BEBF-3007BEEAC56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A018-6CE2-4303-9834-56A9EDC05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2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7F25D-11AE-4501-BEBF-3007BEEAC56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A018-6CE2-4303-9834-56A9EDC05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1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7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5" indent="0">
              <a:buNone/>
              <a:defRPr sz="1120"/>
            </a:lvl2pPr>
            <a:lvl3pPr marL="731529" indent="0">
              <a:buNone/>
              <a:defRPr sz="960"/>
            </a:lvl3pPr>
            <a:lvl4pPr marL="1097294" indent="0">
              <a:buNone/>
              <a:defRPr sz="800"/>
            </a:lvl4pPr>
            <a:lvl5pPr marL="1463059" indent="0">
              <a:buNone/>
              <a:defRPr sz="800"/>
            </a:lvl5pPr>
            <a:lvl6pPr marL="1828823" indent="0">
              <a:buNone/>
              <a:defRPr sz="800"/>
            </a:lvl6pPr>
            <a:lvl7pPr marL="2194588" indent="0">
              <a:buNone/>
              <a:defRPr sz="800"/>
            </a:lvl7pPr>
            <a:lvl8pPr marL="2560352" indent="0">
              <a:buNone/>
              <a:defRPr sz="800"/>
            </a:lvl8pPr>
            <a:lvl9pPr marL="2926117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7F25D-11AE-4501-BEBF-3007BEEAC56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A018-6CE2-4303-9834-56A9EDC05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5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7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5" indent="0">
              <a:buNone/>
              <a:defRPr sz="2240"/>
            </a:lvl2pPr>
            <a:lvl3pPr marL="731529" indent="0">
              <a:buNone/>
              <a:defRPr sz="1920"/>
            </a:lvl3pPr>
            <a:lvl4pPr marL="1097294" indent="0">
              <a:buNone/>
              <a:defRPr sz="1600"/>
            </a:lvl4pPr>
            <a:lvl5pPr marL="1463059" indent="0">
              <a:buNone/>
              <a:defRPr sz="1600"/>
            </a:lvl5pPr>
            <a:lvl6pPr marL="1828823" indent="0">
              <a:buNone/>
              <a:defRPr sz="1600"/>
            </a:lvl6pPr>
            <a:lvl7pPr marL="2194588" indent="0">
              <a:buNone/>
              <a:defRPr sz="1600"/>
            </a:lvl7pPr>
            <a:lvl8pPr marL="2560352" indent="0">
              <a:buNone/>
              <a:defRPr sz="1600"/>
            </a:lvl8pPr>
            <a:lvl9pPr marL="2926117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5" indent="0">
              <a:buNone/>
              <a:defRPr sz="1120"/>
            </a:lvl2pPr>
            <a:lvl3pPr marL="731529" indent="0">
              <a:buNone/>
              <a:defRPr sz="960"/>
            </a:lvl3pPr>
            <a:lvl4pPr marL="1097294" indent="0">
              <a:buNone/>
              <a:defRPr sz="800"/>
            </a:lvl4pPr>
            <a:lvl5pPr marL="1463059" indent="0">
              <a:buNone/>
              <a:defRPr sz="800"/>
            </a:lvl5pPr>
            <a:lvl6pPr marL="1828823" indent="0">
              <a:buNone/>
              <a:defRPr sz="800"/>
            </a:lvl6pPr>
            <a:lvl7pPr marL="2194588" indent="0">
              <a:buNone/>
              <a:defRPr sz="800"/>
            </a:lvl7pPr>
            <a:lvl8pPr marL="2560352" indent="0">
              <a:buNone/>
              <a:defRPr sz="800"/>
            </a:lvl8pPr>
            <a:lvl9pPr marL="2926117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7F25D-11AE-4501-BEBF-3007BEEAC56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A018-6CE2-4303-9834-56A9EDC05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8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5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10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7F25D-11AE-4501-BEBF-3007BEEAC56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10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10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3A018-6CE2-4303-9834-56A9EDC05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0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9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2" indent="-182882" algn="l" defTabSz="731529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7" indent="-182882" algn="l" defTabSz="731529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indent="-182882" algn="l" defTabSz="731529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76" indent="-182882" algn="l" defTabSz="731529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41" indent="-182882" algn="l" defTabSz="731529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705" indent="-182882" algn="l" defTabSz="731529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70" indent="-182882" algn="l" defTabSz="731529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34" indent="-182882" algn="l" defTabSz="731529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99" indent="-182882" algn="l" defTabSz="731529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9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5" algn="l" defTabSz="731529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9" algn="l" defTabSz="731529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94" algn="l" defTabSz="731529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59" algn="l" defTabSz="731529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23" algn="l" defTabSz="731529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88" algn="l" defTabSz="731529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52" algn="l" defTabSz="731529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117" algn="l" defTabSz="731529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03ACA1-B5A0-46EB-920D-D1CAEBE30BC1}"/>
              </a:ext>
            </a:extLst>
          </p:cNvPr>
          <p:cNvSpPr/>
          <p:nvPr/>
        </p:nvSpPr>
        <p:spPr>
          <a:xfrm>
            <a:off x="1810871" y="753035"/>
            <a:ext cx="4096870" cy="58898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6002DF-36D8-49C6-8E73-C8384AE5F690}"/>
              </a:ext>
            </a:extLst>
          </p:cNvPr>
          <p:cNvSpPr/>
          <p:nvPr/>
        </p:nvSpPr>
        <p:spPr>
          <a:xfrm>
            <a:off x="2268071" y="887953"/>
            <a:ext cx="842682" cy="842682"/>
          </a:xfrm>
          <a:prstGeom prst="ellipse">
            <a:avLst/>
          </a:prstGeom>
          <a:solidFill>
            <a:srgbClr val="FF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915662-5B99-4FB8-B7BD-338D945CAC55}"/>
              </a:ext>
            </a:extLst>
          </p:cNvPr>
          <p:cNvSpPr/>
          <p:nvPr/>
        </p:nvSpPr>
        <p:spPr>
          <a:xfrm>
            <a:off x="3715871" y="887953"/>
            <a:ext cx="842682" cy="8426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1FE242-9F63-4338-88E7-0936EB3EAFEF}"/>
              </a:ext>
            </a:extLst>
          </p:cNvPr>
          <p:cNvSpPr/>
          <p:nvPr/>
        </p:nvSpPr>
        <p:spPr>
          <a:xfrm>
            <a:off x="3155578" y="753035"/>
            <a:ext cx="403411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0F3620-D8C0-480C-B0BB-CDF24EAD5E63}"/>
              </a:ext>
            </a:extLst>
          </p:cNvPr>
          <p:cNvSpPr/>
          <p:nvPr/>
        </p:nvSpPr>
        <p:spPr>
          <a:xfrm>
            <a:off x="4558553" y="753035"/>
            <a:ext cx="403411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8C484D-5281-4A02-B02C-A4EDE6A5DD2C}"/>
              </a:ext>
            </a:extLst>
          </p:cNvPr>
          <p:cNvSpPr/>
          <p:nvPr/>
        </p:nvSpPr>
        <p:spPr>
          <a:xfrm>
            <a:off x="1810871" y="51054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210EF3-3AB9-4B62-8802-3E9C6C8EE020}"/>
              </a:ext>
            </a:extLst>
          </p:cNvPr>
          <p:cNvSpPr/>
          <p:nvPr/>
        </p:nvSpPr>
        <p:spPr>
          <a:xfrm>
            <a:off x="1810871" y="4648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EDD518-7163-485C-A144-072098B4262D}"/>
              </a:ext>
            </a:extLst>
          </p:cNvPr>
          <p:cNvSpPr/>
          <p:nvPr/>
        </p:nvSpPr>
        <p:spPr>
          <a:xfrm>
            <a:off x="1810871" y="41910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16DFB5-50D6-47EB-9F83-DA1DC03DF205}"/>
              </a:ext>
            </a:extLst>
          </p:cNvPr>
          <p:cNvSpPr/>
          <p:nvPr/>
        </p:nvSpPr>
        <p:spPr>
          <a:xfrm>
            <a:off x="1810871" y="3733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7F3CAD-8A44-4802-9795-6126243A89F9}"/>
              </a:ext>
            </a:extLst>
          </p:cNvPr>
          <p:cNvSpPr/>
          <p:nvPr/>
        </p:nvSpPr>
        <p:spPr>
          <a:xfrm>
            <a:off x="1810871" y="32766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6E9D97-7C97-4188-9492-5B94911F3403}"/>
              </a:ext>
            </a:extLst>
          </p:cNvPr>
          <p:cNvSpPr/>
          <p:nvPr/>
        </p:nvSpPr>
        <p:spPr>
          <a:xfrm>
            <a:off x="1810871" y="28194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D2CA5C-8DFD-4E4E-BE1E-2A3F827933FE}"/>
              </a:ext>
            </a:extLst>
          </p:cNvPr>
          <p:cNvSpPr/>
          <p:nvPr/>
        </p:nvSpPr>
        <p:spPr>
          <a:xfrm>
            <a:off x="5450541" y="51054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2E2F52-C25A-4BC0-8FB6-4E118AC24D1B}"/>
              </a:ext>
            </a:extLst>
          </p:cNvPr>
          <p:cNvSpPr/>
          <p:nvPr/>
        </p:nvSpPr>
        <p:spPr>
          <a:xfrm>
            <a:off x="5450541" y="4648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D414FD-CF9D-4F47-B102-85336553DD49}"/>
              </a:ext>
            </a:extLst>
          </p:cNvPr>
          <p:cNvSpPr/>
          <p:nvPr/>
        </p:nvSpPr>
        <p:spPr>
          <a:xfrm>
            <a:off x="5450541" y="41910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F10FB0-C522-4BAE-8F58-F9F520E21D4B}"/>
              </a:ext>
            </a:extLst>
          </p:cNvPr>
          <p:cNvSpPr/>
          <p:nvPr/>
        </p:nvSpPr>
        <p:spPr>
          <a:xfrm>
            <a:off x="5450541" y="3733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98F257-F601-49C0-A7E3-CE60D43F6384}"/>
              </a:ext>
            </a:extLst>
          </p:cNvPr>
          <p:cNvSpPr/>
          <p:nvPr/>
        </p:nvSpPr>
        <p:spPr>
          <a:xfrm>
            <a:off x="5450541" y="32766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59D5B4-DA02-48C8-BD20-8544F15B313D}"/>
              </a:ext>
            </a:extLst>
          </p:cNvPr>
          <p:cNvSpPr/>
          <p:nvPr/>
        </p:nvSpPr>
        <p:spPr>
          <a:xfrm>
            <a:off x="5450541" y="28194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13A8955-7E6E-4B7C-AA1E-C9C2AB031FE5}"/>
              </a:ext>
            </a:extLst>
          </p:cNvPr>
          <p:cNvSpPr/>
          <p:nvPr/>
        </p:nvSpPr>
        <p:spPr>
          <a:xfrm>
            <a:off x="2214283" y="5165912"/>
            <a:ext cx="53788" cy="3361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F3E046C-EE9E-48B1-AFA5-F0E3378F003F}"/>
              </a:ext>
            </a:extLst>
          </p:cNvPr>
          <p:cNvSpPr/>
          <p:nvPr/>
        </p:nvSpPr>
        <p:spPr>
          <a:xfrm>
            <a:off x="2214283" y="4708712"/>
            <a:ext cx="53788" cy="33617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E0AF036-AA2C-4A1C-BDEA-7D91EC5CD201}"/>
              </a:ext>
            </a:extLst>
          </p:cNvPr>
          <p:cNvSpPr/>
          <p:nvPr/>
        </p:nvSpPr>
        <p:spPr>
          <a:xfrm>
            <a:off x="2214283" y="4247029"/>
            <a:ext cx="53788" cy="3361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2CAFAAC-1085-4359-A105-625FDC90D590}"/>
              </a:ext>
            </a:extLst>
          </p:cNvPr>
          <p:cNvSpPr/>
          <p:nvPr/>
        </p:nvSpPr>
        <p:spPr>
          <a:xfrm>
            <a:off x="2214283" y="3789829"/>
            <a:ext cx="53788" cy="3361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8F4FDDE-5643-49A5-8468-A75851DF5415}"/>
              </a:ext>
            </a:extLst>
          </p:cNvPr>
          <p:cNvSpPr/>
          <p:nvPr/>
        </p:nvSpPr>
        <p:spPr>
          <a:xfrm>
            <a:off x="2214283" y="3337112"/>
            <a:ext cx="53788" cy="33617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1DF9BCF-ECBC-45AC-8E99-C6D14D126DC4}"/>
              </a:ext>
            </a:extLst>
          </p:cNvPr>
          <p:cNvSpPr/>
          <p:nvPr/>
        </p:nvSpPr>
        <p:spPr>
          <a:xfrm>
            <a:off x="2214283" y="2879912"/>
            <a:ext cx="53788" cy="3361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742A40D-E904-447C-9E41-8CCAB4869352}"/>
              </a:ext>
            </a:extLst>
          </p:cNvPr>
          <p:cNvSpPr/>
          <p:nvPr/>
        </p:nvSpPr>
        <p:spPr>
          <a:xfrm>
            <a:off x="5450540" y="5165912"/>
            <a:ext cx="53788" cy="3361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7042404-090C-4CC8-8BBC-ACA064F0B625}"/>
              </a:ext>
            </a:extLst>
          </p:cNvPr>
          <p:cNvSpPr/>
          <p:nvPr/>
        </p:nvSpPr>
        <p:spPr>
          <a:xfrm>
            <a:off x="5450540" y="4708712"/>
            <a:ext cx="53788" cy="3361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02F6EB-25E8-422E-854D-2615ECAFDB70}"/>
              </a:ext>
            </a:extLst>
          </p:cNvPr>
          <p:cNvSpPr/>
          <p:nvPr/>
        </p:nvSpPr>
        <p:spPr>
          <a:xfrm>
            <a:off x="5450540" y="4247029"/>
            <a:ext cx="53788" cy="3361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AA0C294-880B-44DD-A7A1-1FCD2493A84C}"/>
              </a:ext>
            </a:extLst>
          </p:cNvPr>
          <p:cNvSpPr/>
          <p:nvPr/>
        </p:nvSpPr>
        <p:spPr>
          <a:xfrm>
            <a:off x="5450540" y="3789829"/>
            <a:ext cx="53788" cy="33617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9AB6209-0733-4DA0-A7C4-6FB084E15DD0}"/>
              </a:ext>
            </a:extLst>
          </p:cNvPr>
          <p:cNvSpPr/>
          <p:nvPr/>
        </p:nvSpPr>
        <p:spPr>
          <a:xfrm>
            <a:off x="5450540" y="3337112"/>
            <a:ext cx="53788" cy="3361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CAE3A04-878A-4B6D-9641-E713E66647D5}"/>
              </a:ext>
            </a:extLst>
          </p:cNvPr>
          <p:cNvSpPr/>
          <p:nvPr/>
        </p:nvSpPr>
        <p:spPr>
          <a:xfrm>
            <a:off x="5450540" y="2879912"/>
            <a:ext cx="53788" cy="3361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8E20269-AC92-40BF-949E-7A59E0A38D7A}"/>
              </a:ext>
            </a:extLst>
          </p:cNvPr>
          <p:cNvSpPr/>
          <p:nvPr/>
        </p:nvSpPr>
        <p:spPr>
          <a:xfrm rot="1912930">
            <a:off x="5463858" y="842683"/>
            <a:ext cx="242047" cy="51995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9330108-06E9-4C0A-94CD-3A6BBDCEC8C3}"/>
              </a:ext>
            </a:extLst>
          </p:cNvPr>
          <p:cNvSpPr/>
          <p:nvPr/>
        </p:nvSpPr>
        <p:spPr>
          <a:xfrm rot="2581962">
            <a:off x="2030375" y="6017512"/>
            <a:ext cx="242047" cy="51995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DA03865-D1E3-4D5F-B4B8-3898831087A9}"/>
              </a:ext>
            </a:extLst>
          </p:cNvPr>
          <p:cNvSpPr/>
          <p:nvPr/>
        </p:nvSpPr>
        <p:spPr>
          <a:xfrm>
            <a:off x="3012141" y="2819400"/>
            <a:ext cx="277906" cy="2743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4966EDB-D7AC-46FA-904F-246D39BAC8B0}"/>
              </a:ext>
            </a:extLst>
          </p:cNvPr>
          <p:cNvSpPr/>
          <p:nvPr/>
        </p:nvSpPr>
        <p:spPr>
          <a:xfrm>
            <a:off x="4428566" y="2819400"/>
            <a:ext cx="277906" cy="2743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ADF7F3-F916-4295-9B31-F895D1DC05BC}"/>
              </a:ext>
            </a:extLst>
          </p:cNvPr>
          <p:cNvSpPr/>
          <p:nvPr/>
        </p:nvSpPr>
        <p:spPr>
          <a:xfrm>
            <a:off x="3424518" y="6561718"/>
            <a:ext cx="869576" cy="1819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165C534-D7B9-4F4B-8055-2C3011805FA2}"/>
              </a:ext>
            </a:extLst>
          </p:cNvPr>
          <p:cNvSpPr/>
          <p:nvPr/>
        </p:nvSpPr>
        <p:spPr>
          <a:xfrm>
            <a:off x="3768338" y="4710953"/>
            <a:ext cx="181935" cy="181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3D2113B-0010-4B39-B1F9-1E2907BB4EA7}"/>
              </a:ext>
            </a:extLst>
          </p:cNvPr>
          <p:cNvSpPr/>
          <p:nvPr/>
        </p:nvSpPr>
        <p:spPr>
          <a:xfrm rot="2581962">
            <a:off x="2355363" y="5923977"/>
            <a:ext cx="59622" cy="1964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2FE9F53-59A8-4718-8EC6-58E09A914D9E}"/>
              </a:ext>
            </a:extLst>
          </p:cNvPr>
          <p:cNvSpPr/>
          <p:nvPr/>
        </p:nvSpPr>
        <p:spPr>
          <a:xfrm rot="1910538">
            <a:off x="5370475" y="1306528"/>
            <a:ext cx="59622" cy="1964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7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E905285-5F66-4899-A190-BA29FE080DF7}"/>
              </a:ext>
            </a:extLst>
          </p:cNvPr>
          <p:cNvSpPr/>
          <p:nvPr/>
        </p:nvSpPr>
        <p:spPr>
          <a:xfrm>
            <a:off x="1021977" y="1255059"/>
            <a:ext cx="5271247" cy="5271247"/>
          </a:xfrm>
          <a:prstGeom prst="ellipse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91000"/>
                      </a14:imgEffect>
                      <a14:imgEffect>
                        <a14:colorTemperature colorTemp="7918"/>
                      </a14:imgEffect>
                      <a14:imgEffect>
                        <a14:saturation sat="32000"/>
                      </a14:imgEffect>
                      <a14:imgEffect>
                        <a14:brightnessContrast bright="71000" contrast="-69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B087E-3710-4C9D-8914-72FF85C23942}"/>
              </a:ext>
            </a:extLst>
          </p:cNvPr>
          <p:cNvSpPr/>
          <p:nvPr/>
        </p:nvSpPr>
        <p:spPr>
          <a:xfrm>
            <a:off x="2362199" y="6185647"/>
            <a:ext cx="2590800" cy="753035"/>
          </a:xfrm>
          <a:prstGeom prst="rect">
            <a:avLst/>
          </a:prstGeom>
          <a:solidFill>
            <a:srgbClr val="D9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EECF2E-6914-4143-8D07-9B41FE897741}"/>
              </a:ext>
            </a:extLst>
          </p:cNvPr>
          <p:cNvSpPr/>
          <p:nvPr/>
        </p:nvSpPr>
        <p:spPr>
          <a:xfrm rot="5400000">
            <a:off x="3525369" y="782171"/>
            <a:ext cx="264459" cy="753035"/>
          </a:xfrm>
          <a:prstGeom prst="rect">
            <a:avLst/>
          </a:prstGeom>
          <a:solidFill>
            <a:srgbClr val="D9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26C396-442A-4921-8F1D-3CD04D982DD5}"/>
              </a:ext>
            </a:extLst>
          </p:cNvPr>
          <p:cNvSpPr/>
          <p:nvPr/>
        </p:nvSpPr>
        <p:spPr>
          <a:xfrm rot="873286">
            <a:off x="6152029" y="4249268"/>
            <a:ext cx="264459" cy="753035"/>
          </a:xfrm>
          <a:prstGeom prst="rect">
            <a:avLst/>
          </a:prstGeom>
          <a:solidFill>
            <a:srgbClr val="D9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3E8C1D-DC71-470C-A98C-89CC234FF691}"/>
              </a:ext>
            </a:extLst>
          </p:cNvPr>
          <p:cNvSpPr/>
          <p:nvPr/>
        </p:nvSpPr>
        <p:spPr>
          <a:xfrm rot="20726714" flipH="1">
            <a:off x="898713" y="4249269"/>
            <a:ext cx="264459" cy="753035"/>
          </a:xfrm>
          <a:prstGeom prst="rect">
            <a:avLst/>
          </a:prstGeom>
          <a:solidFill>
            <a:srgbClr val="D9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8F99B2-EC8E-4D79-BD5A-2B4B1CE25E7C}"/>
              </a:ext>
            </a:extLst>
          </p:cNvPr>
          <p:cNvSpPr/>
          <p:nvPr/>
        </p:nvSpPr>
        <p:spPr>
          <a:xfrm rot="2150453">
            <a:off x="1311436" y="1905629"/>
            <a:ext cx="264459" cy="753035"/>
          </a:xfrm>
          <a:prstGeom prst="rect">
            <a:avLst/>
          </a:prstGeom>
          <a:solidFill>
            <a:srgbClr val="D9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EE63CE-86E8-430D-92B8-8AF28E007AFD}"/>
              </a:ext>
            </a:extLst>
          </p:cNvPr>
          <p:cNvSpPr/>
          <p:nvPr/>
        </p:nvSpPr>
        <p:spPr>
          <a:xfrm rot="19449547" flipH="1">
            <a:off x="5739308" y="1905630"/>
            <a:ext cx="264459" cy="753035"/>
          </a:xfrm>
          <a:prstGeom prst="rect">
            <a:avLst/>
          </a:prstGeom>
          <a:solidFill>
            <a:srgbClr val="D9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A19360-06E0-4589-AC98-8EFBF763C9B4}"/>
              </a:ext>
            </a:extLst>
          </p:cNvPr>
          <p:cNvSpPr/>
          <p:nvPr/>
        </p:nvSpPr>
        <p:spPr>
          <a:xfrm>
            <a:off x="3024465" y="266702"/>
            <a:ext cx="1266266" cy="582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Energy Test Habitat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717EDB6-903C-4871-94BD-178391C56235}"/>
              </a:ext>
            </a:extLst>
          </p:cNvPr>
          <p:cNvSpPr/>
          <p:nvPr/>
        </p:nvSpPr>
        <p:spPr>
          <a:xfrm>
            <a:off x="5923987" y="1401958"/>
            <a:ext cx="1165757" cy="582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Psych Test Habitat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5E6AA5A-0E47-4C28-95DA-BAF5CFAB33E5}"/>
              </a:ext>
            </a:extLst>
          </p:cNvPr>
          <p:cNvSpPr/>
          <p:nvPr/>
        </p:nvSpPr>
        <p:spPr>
          <a:xfrm>
            <a:off x="5995705" y="5137749"/>
            <a:ext cx="1165757" cy="582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Grav</a:t>
            </a:r>
            <a:r>
              <a:rPr lang="en-US" dirty="0"/>
              <a:t> Test Habitat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4EF66A0-A399-4F58-8ED1-B0580B17B4EC}"/>
              </a:ext>
            </a:extLst>
          </p:cNvPr>
          <p:cNvSpPr/>
          <p:nvPr/>
        </p:nvSpPr>
        <p:spPr>
          <a:xfrm>
            <a:off x="402894" y="1255059"/>
            <a:ext cx="1165757" cy="582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Fluid Test Chamber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40ABFE-6066-4824-A5DD-969E63DAFFC8}"/>
              </a:ext>
            </a:extLst>
          </p:cNvPr>
          <p:cNvSpPr/>
          <p:nvPr/>
        </p:nvSpPr>
        <p:spPr>
          <a:xfrm>
            <a:off x="87793" y="5132247"/>
            <a:ext cx="1165757" cy="582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Wave Test Habitat</a:t>
            </a:r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A7FCFF32-E28A-419A-88E3-145F891AD5F3}"/>
              </a:ext>
            </a:extLst>
          </p:cNvPr>
          <p:cNvSpPr/>
          <p:nvPr/>
        </p:nvSpPr>
        <p:spPr>
          <a:xfrm rot="16200000">
            <a:off x="1824227" y="3136859"/>
            <a:ext cx="2651276" cy="1707148"/>
          </a:xfrm>
          <a:prstGeom prst="blockArc">
            <a:avLst>
              <a:gd name="adj1" fmla="val 10800000"/>
              <a:gd name="adj2" fmla="val 93273"/>
              <a:gd name="adj3" fmla="val 16044"/>
            </a:avLst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Block Arc 56">
            <a:extLst>
              <a:ext uri="{FF2B5EF4-FFF2-40B4-BE49-F238E27FC236}">
                <a16:creationId xmlns:a16="http://schemas.microsoft.com/office/drawing/2014/main" id="{2233E787-C759-4A5C-AE32-85873BBA8634}"/>
              </a:ext>
            </a:extLst>
          </p:cNvPr>
          <p:cNvSpPr/>
          <p:nvPr/>
        </p:nvSpPr>
        <p:spPr>
          <a:xfrm rot="5400000" flipH="1">
            <a:off x="2842305" y="3132377"/>
            <a:ext cx="2642313" cy="1707148"/>
          </a:xfrm>
          <a:prstGeom prst="blockArc">
            <a:avLst>
              <a:gd name="adj1" fmla="val 10800000"/>
              <a:gd name="adj2" fmla="val 93273"/>
              <a:gd name="adj3" fmla="val 16044"/>
            </a:avLst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56AB580-3206-4DBD-8693-C8529C96FCFF}"/>
              </a:ext>
            </a:extLst>
          </p:cNvPr>
          <p:cNvSpPr/>
          <p:nvPr/>
        </p:nvSpPr>
        <p:spPr>
          <a:xfrm>
            <a:off x="2930632" y="6305550"/>
            <a:ext cx="599352" cy="513228"/>
          </a:xfrm>
          <a:prstGeom prst="ellipse">
            <a:avLst/>
          </a:prstGeom>
          <a:solidFill>
            <a:srgbClr val="FF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3AAA8FF-BCD7-4460-8599-F78D04CCE050}"/>
              </a:ext>
            </a:extLst>
          </p:cNvPr>
          <p:cNvSpPr/>
          <p:nvPr/>
        </p:nvSpPr>
        <p:spPr>
          <a:xfrm>
            <a:off x="4149067" y="6305550"/>
            <a:ext cx="599352" cy="5132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5A451B3-EB76-48D1-987D-F3004CC33F9E}"/>
              </a:ext>
            </a:extLst>
          </p:cNvPr>
          <p:cNvSpPr/>
          <p:nvPr/>
        </p:nvSpPr>
        <p:spPr>
          <a:xfrm>
            <a:off x="2695441" y="6882203"/>
            <a:ext cx="286923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92CE6F7-0C5E-4B0F-85DD-69F1EAE55F1B}"/>
              </a:ext>
            </a:extLst>
          </p:cNvPr>
          <p:cNvSpPr/>
          <p:nvPr/>
        </p:nvSpPr>
        <p:spPr>
          <a:xfrm>
            <a:off x="3890383" y="6889153"/>
            <a:ext cx="286923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D6DE0A1-BAAE-46D6-AB5C-16D36EECC5E8}"/>
              </a:ext>
            </a:extLst>
          </p:cNvPr>
          <p:cNvSpPr/>
          <p:nvPr/>
        </p:nvSpPr>
        <p:spPr>
          <a:xfrm rot="7329872">
            <a:off x="2524178" y="3090132"/>
            <a:ext cx="28692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89AF64A-E58B-44B0-838F-A71D396D9AEF}"/>
              </a:ext>
            </a:extLst>
          </p:cNvPr>
          <p:cNvSpPr/>
          <p:nvPr/>
        </p:nvSpPr>
        <p:spPr>
          <a:xfrm rot="3336437">
            <a:off x="2552931" y="4866977"/>
            <a:ext cx="28692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D47A6EB-D44F-4CAC-B470-A8EDC9A4779D}"/>
              </a:ext>
            </a:extLst>
          </p:cNvPr>
          <p:cNvSpPr/>
          <p:nvPr/>
        </p:nvSpPr>
        <p:spPr>
          <a:xfrm rot="3336437">
            <a:off x="4507620" y="3082919"/>
            <a:ext cx="28692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6B6EE05-2F44-45BD-B0DB-98CA3CC0E246}"/>
              </a:ext>
            </a:extLst>
          </p:cNvPr>
          <p:cNvSpPr/>
          <p:nvPr/>
        </p:nvSpPr>
        <p:spPr>
          <a:xfrm rot="7029168">
            <a:off x="4518447" y="4860189"/>
            <a:ext cx="28692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F7C1972-2931-40D9-8D61-A64A03615CA5}"/>
              </a:ext>
            </a:extLst>
          </p:cNvPr>
          <p:cNvSpPr/>
          <p:nvPr/>
        </p:nvSpPr>
        <p:spPr>
          <a:xfrm rot="9285774" flipV="1">
            <a:off x="2286646" y="1536493"/>
            <a:ext cx="622100" cy="2419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C02F1C-A3D2-4F29-A384-5C63D5E2D637}"/>
              </a:ext>
            </a:extLst>
          </p:cNvPr>
          <p:cNvSpPr/>
          <p:nvPr/>
        </p:nvSpPr>
        <p:spPr>
          <a:xfrm rot="12539828" flipV="1">
            <a:off x="4490720" y="1572345"/>
            <a:ext cx="622100" cy="2419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8E6E166-00C3-46B8-B673-5E8ADBB06551}"/>
              </a:ext>
            </a:extLst>
          </p:cNvPr>
          <p:cNvGrpSpPr/>
          <p:nvPr/>
        </p:nvGrpSpPr>
        <p:grpSpPr>
          <a:xfrm rot="1888526">
            <a:off x="2783042" y="3134829"/>
            <a:ext cx="282387" cy="348808"/>
            <a:chOff x="2783042" y="3134829"/>
            <a:chExt cx="282387" cy="348808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447E3BEC-8C48-4529-AC46-F9BE5B1E9DC9}"/>
                </a:ext>
              </a:extLst>
            </p:cNvPr>
            <p:cNvSpPr/>
            <p:nvPr/>
          </p:nvSpPr>
          <p:spPr>
            <a:xfrm>
              <a:off x="2783042" y="3197175"/>
              <a:ext cx="224117" cy="22411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302CD1B-A27A-42BE-8A9E-D1C358530BFB}"/>
                </a:ext>
              </a:extLst>
            </p:cNvPr>
            <p:cNvSpPr/>
            <p:nvPr/>
          </p:nvSpPr>
          <p:spPr>
            <a:xfrm>
              <a:off x="2948888" y="3134829"/>
              <a:ext cx="116541" cy="34880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B716B9B-03C1-41BD-A3FD-254203EA9E48}"/>
              </a:ext>
            </a:extLst>
          </p:cNvPr>
          <p:cNvGrpSpPr/>
          <p:nvPr/>
        </p:nvGrpSpPr>
        <p:grpSpPr>
          <a:xfrm rot="19536593">
            <a:off x="2856870" y="4507501"/>
            <a:ext cx="282387" cy="348808"/>
            <a:chOff x="2783042" y="3134829"/>
            <a:chExt cx="282387" cy="348808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9EBF85AB-DA71-4D6B-955F-E6ECE203381A}"/>
                </a:ext>
              </a:extLst>
            </p:cNvPr>
            <p:cNvSpPr/>
            <p:nvPr/>
          </p:nvSpPr>
          <p:spPr>
            <a:xfrm>
              <a:off x="2783042" y="3197175"/>
              <a:ext cx="224117" cy="22411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53791A6-272B-4759-A11C-3DFC7E72B1CC}"/>
                </a:ext>
              </a:extLst>
            </p:cNvPr>
            <p:cNvSpPr/>
            <p:nvPr/>
          </p:nvSpPr>
          <p:spPr>
            <a:xfrm>
              <a:off x="2948888" y="3134829"/>
              <a:ext cx="116541" cy="34880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D1E088-93BF-40DF-98B5-6D61CEFD5D67}"/>
              </a:ext>
            </a:extLst>
          </p:cNvPr>
          <p:cNvGrpSpPr/>
          <p:nvPr/>
        </p:nvGrpSpPr>
        <p:grpSpPr>
          <a:xfrm rot="19711474" flipH="1">
            <a:off x="4253828" y="3132302"/>
            <a:ext cx="282387" cy="348808"/>
            <a:chOff x="2783042" y="3134829"/>
            <a:chExt cx="282387" cy="348808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DBEDFDF1-287B-4DCD-9F24-A60BF2099888}"/>
                </a:ext>
              </a:extLst>
            </p:cNvPr>
            <p:cNvSpPr/>
            <p:nvPr/>
          </p:nvSpPr>
          <p:spPr>
            <a:xfrm>
              <a:off x="2783042" y="3197175"/>
              <a:ext cx="224117" cy="22411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35BB21B-2E3C-4827-8936-E9DF846ABA26}"/>
                </a:ext>
              </a:extLst>
            </p:cNvPr>
            <p:cNvSpPr/>
            <p:nvPr/>
          </p:nvSpPr>
          <p:spPr>
            <a:xfrm>
              <a:off x="2948888" y="3134829"/>
              <a:ext cx="116541" cy="34880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75FE578-4581-4D8F-BEE1-A373D1909F10}"/>
              </a:ext>
            </a:extLst>
          </p:cNvPr>
          <p:cNvGrpSpPr/>
          <p:nvPr/>
        </p:nvGrpSpPr>
        <p:grpSpPr>
          <a:xfrm rot="2063407" flipH="1">
            <a:off x="4236922" y="4522566"/>
            <a:ext cx="282387" cy="348808"/>
            <a:chOff x="2783042" y="3134829"/>
            <a:chExt cx="282387" cy="348808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95596AED-ECF3-45D4-B2C3-B897BC979FDB}"/>
                </a:ext>
              </a:extLst>
            </p:cNvPr>
            <p:cNvSpPr/>
            <p:nvPr/>
          </p:nvSpPr>
          <p:spPr>
            <a:xfrm>
              <a:off x="2783042" y="3197175"/>
              <a:ext cx="224117" cy="22411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82C8437-C7AC-475A-BEF2-E7B73DEA394B}"/>
                </a:ext>
              </a:extLst>
            </p:cNvPr>
            <p:cNvSpPr/>
            <p:nvPr/>
          </p:nvSpPr>
          <p:spPr>
            <a:xfrm>
              <a:off x="2948888" y="3134829"/>
              <a:ext cx="116541" cy="34880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193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6B9BA8-A677-4F69-928D-C0856FAB8DF9}"/>
              </a:ext>
            </a:extLst>
          </p:cNvPr>
          <p:cNvSpPr/>
          <p:nvPr/>
        </p:nvSpPr>
        <p:spPr>
          <a:xfrm rot="5400000">
            <a:off x="1546412" y="636496"/>
            <a:ext cx="4096870" cy="5889812"/>
          </a:xfrm>
          <a:prstGeom prst="rect">
            <a:avLst/>
          </a:prstGeom>
          <a:blipFill>
            <a:blip r:embed="rId2">
              <a:alphaModFix amt="68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0069"/>
                      </a14:imgEffect>
                      <a14:imgEffect>
                        <a14:saturation sat="121000"/>
                      </a14:imgEffect>
                      <a14:imgEffect>
                        <a14:brightnessContrast bright="34000" contrast="-61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FD6C7A63-2FD1-488F-9906-C538E03CA62F}"/>
              </a:ext>
            </a:extLst>
          </p:cNvPr>
          <p:cNvSpPr/>
          <p:nvPr/>
        </p:nvSpPr>
        <p:spPr>
          <a:xfrm rot="10800000">
            <a:off x="1985849" y="2872957"/>
            <a:ext cx="277906" cy="246531"/>
          </a:xfrm>
          <a:prstGeom prst="flowChartManualOperat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Man">
            <a:extLst>
              <a:ext uri="{FF2B5EF4-FFF2-40B4-BE49-F238E27FC236}">
                <a16:creationId xmlns:a16="http://schemas.microsoft.com/office/drawing/2014/main" id="{EAC8B8E3-2F48-4EB3-AAB2-8C3E08A6B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386" y="1710175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306EEA-6063-40B7-855B-53B6473E5469}"/>
              </a:ext>
            </a:extLst>
          </p:cNvPr>
          <p:cNvSpPr/>
          <p:nvPr/>
        </p:nvSpPr>
        <p:spPr>
          <a:xfrm>
            <a:off x="5074025" y="5538869"/>
            <a:ext cx="869576" cy="1819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an">
            <a:extLst>
              <a:ext uri="{FF2B5EF4-FFF2-40B4-BE49-F238E27FC236}">
                <a16:creationId xmlns:a16="http://schemas.microsoft.com/office/drawing/2014/main" id="{993ACDB2-89A7-473C-8B76-8F95BCFFF71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0588"/>
          <a:stretch/>
        </p:blipFill>
        <p:spPr>
          <a:xfrm>
            <a:off x="663386" y="1898433"/>
            <a:ext cx="914400" cy="726142"/>
          </a:xfrm>
          <a:prstGeom prst="rect">
            <a:avLst/>
          </a:prstGeom>
        </p:spPr>
      </p:pic>
      <p:sp>
        <p:nvSpPr>
          <p:cNvPr id="9" name="Chord 8">
            <a:extLst>
              <a:ext uri="{FF2B5EF4-FFF2-40B4-BE49-F238E27FC236}">
                <a16:creationId xmlns:a16="http://schemas.microsoft.com/office/drawing/2014/main" id="{766C001D-0AF4-48DF-B364-E2E793C379A0}"/>
              </a:ext>
            </a:extLst>
          </p:cNvPr>
          <p:cNvSpPr/>
          <p:nvPr/>
        </p:nvSpPr>
        <p:spPr>
          <a:xfrm rot="6202675">
            <a:off x="1786909" y="2401339"/>
            <a:ext cx="675786" cy="701028"/>
          </a:xfrm>
          <a:prstGeom prst="chord">
            <a:avLst/>
          </a:prstGeom>
          <a:pattFill prst="trellis">
            <a:fgClr>
              <a:srgbClr val="CC99FF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1DF9D45A-C268-4096-BA74-08EFB3E735BF}"/>
              </a:ext>
            </a:extLst>
          </p:cNvPr>
          <p:cNvSpPr/>
          <p:nvPr/>
        </p:nvSpPr>
        <p:spPr>
          <a:xfrm rot="10800000">
            <a:off x="5053773" y="2669401"/>
            <a:ext cx="277906" cy="246531"/>
          </a:xfrm>
          <a:prstGeom prst="flowChartManualOperat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hord 11">
            <a:extLst>
              <a:ext uri="{FF2B5EF4-FFF2-40B4-BE49-F238E27FC236}">
                <a16:creationId xmlns:a16="http://schemas.microsoft.com/office/drawing/2014/main" id="{2F2E6701-B9C3-416B-8FDD-DA5CC337CA78}"/>
              </a:ext>
            </a:extLst>
          </p:cNvPr>
          <p:cNvSpPr/>
          <p:nvPr/>
        </p:nvSpPr>
        <p:spPr>
          <a:xfrm rot="6202675">
            <a:off x="4854833" y="2197783"/>
            <a:ext cx="675786" cy="701028"/>
          </a:xfrm>
          <a:prstGeom prst="chord">
            <a:avLst/>
          </a:prstGeom>
          <a:pattFill prst="trellis">
            <a:fgClr>
              <a:srgbClr val="CC99FF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lowchart: Manual Operation 12">
            <a:extLst>
              <a:ext uri="{FF2B5EF4-FFF2-40B4-BE49-F238E27FC236}">
                <a16:creationId xmlns:a16="http://schemas.microsoft.com/office/drawing/2014/main" id="{225FECDF-C253-4A27-A8F3-1A92F2EEE5DD}"/>
              </a:ext>
            </a:extLst>
          </p:cNvPr>
          <p:cNvSpPr/>
          <p:nvPr/>
        </p:nvSpPr>
        <p:spPr>
          <a:xfrm rot="10800000">
            <a:off x="2824214" y="4355000"/>
            <a:ext cx="277906" cy="246531"/>
          </a:xfrm>
          <a:prstGeom prst="flowChartManualOperat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Chord 13">
            <a:extLst>
              <a:ext uri="{FF2B5EF4-FFF2-40B4-BE49-F238E27FC236}">
                <a16:creationId xmlns:a16="http://schemas.microsoft.com/office/drawing/2014/main" id="{52976DCF-55DE-4ECA-ADC6-C6EAFE68A467}"/>
              </a:ext>
            </a:extLst>
          </p:cNvPr>
          <p:cNvSpPr/>
          <p:nvPr/>
        </p:nvSpPr>
        <p:spPr>
          <a:xfrm rot="6202675">
            <a:off x="2625273" y="3883382"/>
            <a:ext cx="675786" cy="701028"/>
          </a:xfrm>
          <a:prstGeom prst="chord">
            <a:avLst/>
          </a:prstGeom>
          <a:pattFill prst="trellis">
            <a:fgClr>
              <a:srgbClr val="CC99FF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A118F96-6954-49A5-8C42-286C94C8D0C6}"/>
              </a:ext>
            </a:extLst>
          </p:cNvPr>
          <p:cNvSpPr/>
          <p:nvPr/>
        </p:nvSpPr>
        <p:spPr>
          <a:xfrm>
            <a:off x="5943601" y="1794257"/>
            <a:ext cx="161364" cy="256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A60224A-7FFB-46F6-B96D-F129FEF4FF3B}"/>
              </a:ext>
            </a:extLst>
          </p:cNvPr>
          <p:cNvSpPr/>
          <p:nvPr/>
        </p:nvSpPr>
        <p:spPr>
          <a:xfrm>
            <a:off x="5952566" y="1822233"/>
            <a:ext cx="134471" cy="2011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5C6AB236-1760-4E0A-999F-83495756AE99}"/>
              </a:ext>
            </a:extLst>
          </p:cNvPr>
          <p:cNvSpPr/>
          <p:nvPr/>
        </p:nvSpPr>
        <p:spPr>
          <a:xfrm>
            <a:off x="4883959" y="4601532"/>
            <a:ext cx="1655795" cy="1217311"/>
          </a:xfrm>
          <a:prstGeom prst="cloud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25A34C57-3FF3-45D5-892A-4534FC54948E}"/>
              </a:ext>
            </a:extLst>
          </p:cNvPr>
          <p:cNvSpPr/>
          <p:nvPr/>
        </p:nvSpPr>
        <p:spPr>
          <a:xfrm>
            <a:off x="4848467" y="3867611"/>
            <a:ext cx="1755202" cy="1384998"/>
          </a:xfrm>
          <a:prstGeom prst="cloud">
            <a:avLst/>
          </a:prstGeom>
          <a:solidFill>
            <a:srgbClr val="CC99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3A9810D1-27A6-4E87-9AE2-1637E4718FEE}"/>
              </a:ext>
            </a:extLst>
          </p:cNvPr>
          <p:cNvSpPr/>
          <p:nvPr/>
        </p:nvSpPr>
        <p:spPr>
          <a:xfrm rot="21114618">
            <a:off x="3390951" y="4409594"/>
            <a:ext cx="1883480" cy="1363418"/>
          </a:xfrm>
          <a:prstGeom prst="cloud">
            <a:avLst/>
          </a:prstGeom>
          <a:solidFill>
            <a:srgbClr val="CC99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A58D22A2-2272-4023-8475-C94CA81B2FB0}"/>
              </a:ext>
            </a:extLst>
          </p:cNvPr>
          <p:cNvSpPr/>
          <p:nvPr/>
        </p:nvSpPr>
        <p:spPr>
          <a:xfrm>
            <a:off x="4827672" y="2913668"/>
            <a:ext cx="1839913" cy="1367503"/>
          </a:xfrm>
          <a:prstGeom prst="cloud">
            <a:avLst/>
          </a:prstGeom>
          <a:solidFill>
            <a:srgbClr val="CC99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D9305412-862D-4084-9C47-84FD4F85C02A}"/>
              </a:ext>
            </a:extLst>
          </p:cNvPr>
          <p:cNvSpPr/>
          <p:nvPr/>
        </p:nvSpPr>
        <p:spPr>
          <a:xfrm>
            <a:off x="3574744" y="3385254"/>
            <a:ext cx="1655795" cy="1217311"/>
          </a:xfrm>
          <a:prstGeom prst="cloud">
            <a:avLst/>
          </a:prstGeom>
          <a:solidFill>
            <a:srgbClr val="CC99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84356BDB-4B55-44DE-8AC0-00BBDA4E84A0}"/>
              </a:ext>
            </a:extLst>
          </p:cNvPr>
          <p:cNvSpPr/>
          <p:nvPr/>
        </p:nvSpPr>
        <p:spPr>
          <a:xfrm>
            <a:off x="2536782" y="3762483"/>
            <a:ext cx="1655795" cy="1217311"/>
          </a:xfrm>
          <a:prstGeom prst="cloud">
            <a:avLst/>
          </a:prstGeom>
          <a:solidFill>
            <a:srgbClr val="CC99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C4FAAA4D-146F-4B0A-BC35-D07212E7D59F}"/>
              </a:ext>
            </a:extLst>
          </p:cNvPr>
          <p:cNvSpPr/>
          <p:nvPr/>
        </p:nvSpPr>
        <p:spPr>
          <a:xfrm>
            <a:off x="1981567" y="4632920"/>
            <a:ext cx="1655795" cy="1217311"/>
          </a:xfrm>
          <a:prstGeom prst="cloud">
            <a:avLst/>
          </a:prstGeom>
          <a:solidFill>
            <a:srgbClr val="CC99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DCC54298-AE49-48EA-B6D4-8CC30D51ABB2}"/>
              </a:ext>
            </a:extLst>
          </p:cNvPr>
          <p:cNvSpPr/>
          <p:nvPr/>
        </p:nvSpPr>
        <p:spPr>
          <a:xfrm>
            <a:off x="3614951" y="2405461"/>
            <a:ext cx="1655795" cy="1217311"/>
          </a:xfrm>
          <a:prstGeom prst="cloud">
            <a:avLst/>
          </a:prstGeom>
          <a:solidFill>
            <a:srgbClr val="CC99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6813839F-DED6-4B6A-82F5-60B9EF2942A7}"/>
              </a:ext>
            </a:extLst>
          </p:cNvPr>
          <p:cNvSpPr/>
          <p:nvPr/>
        </p:nvSpPr>
        <p:spPr>
          <a:xfrm>
            <a:off x="2274222" y="2804759"/>
            <a:ext cx="1746259" cy="1276136"/>
          </a:xfrm>
          <a:prstGeom prst="cloud">
            <a:avLst/>
          </a:prstGeom>
          <a:solidFill>
            <a:srgbClr val="CC99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E40CBA3C-9E6B-44CA-929B-46653ED14C3B}"/>
              </a:ext>
            </a:extLst>
          </p:cNvPr>
          <p:cNvSpPr/>
          <p:nvPr/>
        </p:nvSpPr>
        <p:spPr>
          <a:xfrm>
            <a:off x="1232988" y="3688159"/>
            <a:ext cx="1655795" cy="1217311"/>
          </a:xfrm>
          <a:prstGeom prst="cloud">
            <a:avLst/>
          </a:prstGeom>
          <a:solidFill>
            <a:srgbClr val="CC99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53CFFF82-7F08-45F2-9646-7B02C4AC8B61}"/>
              </a:ext>
            </a:extLst>
          </p:cNvPr>
          <p:cNvSpPr/>
          <p:nvPr/>
        </p:nvSpPr>
        <p:spPr>
          <a:xfrm>
            <a:off x="511759" y="4567381"/>
            <a:ext cx="1655795" cy="1217311"/>
          </a:xfrm>
          <a:prstGeom prst="cloud">
            <a:avLst/>
          </a:prstGeom>
          <a:solidFill>
            <a:srgbClr val="CC99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61B14487-A00B-4243-813D-04639DC085BB}"/>
              </a:ext>
            </a:extLst>
          </p:cNvPr>
          <p:cNvSpPr/>
          <p:nvPr/>
        </p:nvSpPr>
        <p:spPr>
          <a:xfrm>
            <a:off x="4857411" y="2074594"/>
            <a:ext cx="1746259" cy="1291453"/>
          </a:xfrm>
          <a:prstGeom prst="cloud">
            <a:avLst/>
          </a:prstGeom>
          <a:solidFill>
            <a:srgbClr val="CC99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873EA226-8135-4B0C-83BD-9BEE40CDEBAC}"/>
              </a:ext>
            </a:extLst>
          </p:cNvPr>
          <p:cNvSpPr/>
          <p:nvPr/>
        </p:nvSpPr>
        <p:spPr>
          <a:xfrm>
            <a:off x="3577129" y="1374979"/>
            <a:ext cx="1800501" cy="1301136"/>
          </a:xfrm>
          <a:prstGeom prst="cloud">
            <a:avLst/>
          </a:prstGeom>
          <a:solidFill>
            <a:srgbClr val="CC99F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C90A977B-1D81-412F-AE1E-F86B9FB029DA}"/>
              </a:ext>
            </a:extLst>
          </p:cNvPr>
          <p:cNvSpPr/>
          <p:nvPr/>
        </p:nvSpPr>
        <p:spPr>
          <a:xfrm>
            <a:off x="1783153" y="1804094"/>
            <a:ext cx="1655795" cy="1217311"/>
          </a:xfrm>
          <a:prstGeom prst="cloud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FE265D2F-9142-47C7-898E-7E4B37204A25}"/>
              </a:ext>
            </a:extLst>
          </p:cNvPr>
          <p:cNvSpPr/>
          <p:nvPr/>
        </p:nvSpPr>
        <p:spPr>
          <a:xfrm>
            <a:off x="1019650" y="2634006"/>
            <a:ext cx="1655795" cy="1217311"/>
          </a:xfrm>
          <a:prstGeom prst="cloud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Cloud 41">
            <a:extLst>
              <a:ext uri="{FF2B5EF4-FFF2-40B4-BE49-F238E27FC236}">
                <a16:creationId xmlns:a16="http://schemas.microsoft.com/office/drawing/2014/main" id="{9D146518-CB96-4123-852B-9A5BCD3A72C4}"/>
              </a:ext>
            </a:extLst>
          </p:cNvPr>
          <p:cNvSpPr/>
          <p:nvPr/>
        </p:nvSpPr>
        <p:spPr>
          <a:xfrm>
            <a:off x="596665" y="3433638"/>
            <a:ext cx="1655795" cy="1217311"/>
          </a:xfrm>
          <a:prstGeom prst="cloud">
            <a:avLst/>
          </a:prstGeom>
          <a:solidFill>
            <a:srgbClr val="CC99F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4D30FA7E-502F-4889-AB8E-2607EAF4AB54}"/>
              </a:ext>
            </a:extLst>
          </p:cNvPr>
          <p:cNvSpPr/>
          <p:nvPr/>
        </p:nvSpPr>
        <p:spPr>
          <a:xfrm>
            <a:off x="5002456" y="1338710"/>
            <a:ext cx="1655795" cy="1217311"/>
          </a:xfrm>
          <a:prstGeom prst="cloud">
            <a:avLst/>
          </a:prstGeom>
          <a:solidFill>
            <a:srgbClr val="CC99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7E65E494-CE86-4E29-B119-598310689274}"/>
              </a:ext>
            </a:extLst>
          </p:cNvPr>
          <p:cNvSpPr/>
          <p:nvPr/>
        </p:nvSpPr>
        <p:spPr>
          <a:xfrm>
            <a:off x="277265" y="2125359"/>
            <a:ext cx="1655795" cy="1217311"/>
          </a:xfrm>
          <a:prstGeom prst="cloud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FF746184-8335-4EE9-8F87-B6AE9F4CB9F5}"/>
              </a:ext>
            </a:extLst>
          </p:cNvPr>
          <p:cNvSpPr/>
          <p:nvPr/>
        </p:nvSpPr>
        <p:spPr>
          <a:xfrm>
            <a:off x="570386" y="1453355"/>
            <a:ext cx="1655795" cy="1217311"/>
          </a:xfrm>
          <a:prstGeom prst="cloud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Cloud 45">
            <a:extLst>
              <a:ext uri="{FF2B5EF4-FFF2-40B4-BE49-F238E27FC236}">
                <a16:creationId xmlns:a16="http://schemas.microsoft.com/office/drawing/2014/main" id="{45367FD0-D489-4147-AF6D-D3178008E45F}"/>
              </a:ext>
            </a:extLst>
          </p:cNvPr>
          <p:cNvSpPr/>
          <p:nvPr/>
        </p:nvSpPr>
        <p:spPr>
          <a:xfrm>
            <a:off x="2042052" y="1303389"/>
            <a:ext cx="1655795" cy="1217311"/>
          </a:xfrm>
          <a:prstGeom prst="cloud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Cloud 46">
            <a:extLst>
              <a:ext uri="{FF2B5EF4-FFF2-40B4-BE49-F238E27FC236}">
                <a16:creationId xmlns:a16="http://schemas.microsoft.com/office/drawing/2014/main" id="{C1BC853E-873A-4BD5-8809-E77CB5C93CB2}"/>
              </a:ext>
            </a:extLst>
          </p:cNvPr>
          <p:cNvSpPr/>
          <p:nvPr/>
        </p:nvSpPr>
        <p:spPr>
          <a:xfrm>
            <a:off x="2557563" y="1957558"/>
            <a:ext cx="1655795" cy="1217311"/>
          </a:xfrm>
          <a:prstGeom prst="cloud">
            <a:avLst/>
          </a:prstGeom>
          <a:solidFill>
            <a:srgbClr val="CC99F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PG maps, meant to be used in roleplaying games such as Dungeons &amp;amp;amp;  Dragons or Pathfinder. Usually with gri… | Desert map, Dungeon maps,  Dungeons and dragons">
            <a:extLst>
              <a:ext uri="{FF2B5EF4-FFF2-40B4-BE49-F238E27FC236}">
                <a16:creationId xmlns:a16="http://schemas.microsoft.com/office/drawing/2014/main" id="{951A69C1-33A0-4AC0-AB66-F32811FAFF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/>
        </p:blipFill>
        <p:spPr bwMode="auto">
          <a:xfrm rot="5400000">
            <a:off x="852312" y="-375849"/>
            <a:ext cx="5616312" cy="7309465"/>
          </a:xfrm>
          <a:prstGeom prst="roundRect">
            <a:avLst>
              <a:gd name="adj" fmla="val 368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11039BD-21B3-46AE-B665-DFA47C71AA1D}"/>
              </a:ext>
            </a:extLst>
          </p:cNvPr>
          <p:cNvGrpSpPr/>
          <p:nvPr/>
        </p:nvGrpSpPr>
        <p:grpSpPr>
          <a:xfrm>
            <a:off x="5090600" y="1822075"/>
            <a:ext cx="613039" cy="598436"/>
            <a:chOff x="7852405" y="3355040"/>
            <a:chExt cx="613039" cy="59843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93CC54-B611-4518-8988-44A40BE24880}"/>
                </a:ext>
              </a:extLst>
            </p:cNvPr>
            <p:cNvSpPr/>
            <p:nvPr/>
          </p:nvSpPr>
          <p:spPr>
            <a:xfrm>
              <a:off x="7876537" y="3372970"/>
              <a:ext cx="528917" cy="569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Download Scorpion PNG Image for Free">
              <a:extLst>
                <a:ext uri="{FF2B5EF4-FFF2-40B4-BE49-F238E27FC236}">
                  <a16:creationId xmlns:a16="http://schemas.microsoft.com/office/drawing/2014/main" id="{F21595BB-B94B-42E9-8CB8-64E8D5E3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66"/>
                      </a14:imgEffect>
                      <a14:imgEffect>
                        <a14:saturation sat="206000"/>
                      </a14:imgEffect>
                      <a14:imgEffect>
                        <a14:brightnessContrast contrast="6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2405" y="3355040"/>
              <a:ext cx="613039" cy="598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F88483-29F1-4849-99D4-42BCAA29B451}"/>
              </a:ext>
            </a:extLst>
          </p:cNvPr>
          <p:cNvGrpSpPr/>
          <p:nvPr/>
        </p:nvGrpSpPr>
        <p:grpSpPr>
          <a:xfrm>
            <a:off x="5703639" y="4894689"/>
            <a:ext cx="613039" cy="598436"/>
            <a:chOff x="7852405" y="3355040"/>
            <a:chExt cx="613039" cy="59843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CFC4423-5DCD-4ACB-91FE-01248F7F6C27}"/>
                </a:ext>
              </a:extLst>
            </p:cNvPr>
            <p:cNvSpPr/>
            <p:nvPr/>
          </p:nvSpPr>
          <p:spPr>
            <a:xfrm>
              <a:off x="7876537" y="3372970"/>
              <a:ext cx="528917" cy="569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6" descr="Download Scorpion PNG Image for Free">
              <a:extLst>
                <a:ext uri="{FF2B5EF4-FFF2-40B4-BE49-F238E27FC236}">
                  <a16:creationId xmlns:a16="http://schemas.microsoft.com/office/drawing/2014/main" id="{BEB3326A-15E0-4710-B2F3-4629F6AE9F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66"/>
                      </a14:imgEffect>
                      <a14:imgEffect>
                        <a14:saturation sat="206000"/>
                      </a14:imgEffect>
                      <a14:imgEffect>
                        <a14:brightnessContrast contrast="6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2405" y="3355040"/>
              <a:ext cx="613039" cy="598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Dundjinni Mapping Software - Forums: Art Request: Burnt Items (and people)">
            <a:extLst>
              <a:ext uri="{FF2B5EF4-FFF2-40B4-BE49-F238E27FC236}">
                <a16:creationId xmlns:a16="http://schemas.microsoft.com/office/drawing/2014/main" id="{E8A46EF6-85D6-4A31-8A5D-6AE590B6E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159" y="1911204"/>
            <a:ext cx="509307" cy="50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B31D99-DB65-46F4-86CE-EAA1DCE7EDDE}"/>
              </a:ext>
            </a:extLst>
          </p:cNvPr>
          <p:cNvSpPr/>
          <p:nvPr/>
        </p:nvSpPr>
        <p:spPr>
          <a:xfrm>
            <a:off x="-133267" y="333977"/>
            <a:ext cx="1797057" cy="5889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31E1BE-1EBD-4D40-AD96-A2712E6D1EBB}"/>
              </a:ext>
            </a:extLst>
          </p:cNvPr>
          <p:cNvSpPr/>
          <p:nvPr/>
        </p:nvSpPr>
        <p:spPr>
          <a:xfrm>
            <a:off x="3405079" y="403412"/>
            <a:ext cx="4477139" cy="5889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A6F1B1-8CF1-4B04-AE34-0CEEBC1941F7}"/>
              </a:ext>
            </a:extLst>
          </p:cNvPr>
          <p:cNvSpPr/>
          <p:nvPr/>
        </p:nvSpPr>
        <p:spPr>
          <a:xfrm>
            <a:off x="2178425" y="6069110"/>
            <a:ext cx="869576" cy="1819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4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91F32D-D10C-4A4A-AD0D-CFFBF7168F95}"/>
              </a:ext>
            </a:extLst>
          </p:cNvPr>
          <p:cNvSpPr/>
          <p:nvPr/>
        </p:nvSpPr>
        <p:spPr>
          <a:xfrm rot="5400000">
            <a:off x="950259" y="-412377"/>
            <a:ext cx="5369858" cy="6947648"/>
          </a:xfrm>
          <a:prstGeom prst="rect">
            <a:avLst/>
          </a:pr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stelsSmooth/>
                      </a14:imgEffect>
                      <a14:imgEffect>
                        <a14:sharpenSoften amount="29000"/>
                      </a14:imgEffect>
                      <a14:imgEffect>
                        <a14:saturation sat="311000"/>
                      </a14:imgEffect>
                      <a14:imgEffect>
                        <a14:brightnessContrast bright="-15000" contrast="84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F70D01-A458-49A5-80DB-FD8ACC2FF160}"/>
              </a:ext>
            </a:extLst>
          </p:cNvPr>
          <p:cNvSpPr/>
          <p:nvPr/>
        </p:nvSpPr>
        <p:spPr>
          <a:xfrm>
            <a:off x="6167718" y="654424"/>
            <a:ext cx="376517" cy="3815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3C83CD-ECB9-4121-965C-80567CB21763}"/>
              </a:ext>
            </a:extLst>
          </p:cNvPr>
          <p:cNvSpPr/>
          <p:nvPr/>
        </p:nvSpPr>
        <p:spPr>
          <a:xfrm>
            <a:off x="6167717" y="1035961"/>
            <a:ext cx="376517" cy="129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0A72E8-98F8-43FF-AC12-A9D06A988C24}"/>
              </a:ext>
            </a:extLst>
          </p:cNvPr>
          <p:cNvSpPr/>
          <p:nvPr/>
        </p:nvSpPr>
        <p:spPr>
          <a:xfrm rot="20693732">
            <a:off x="3629617" y="928384"/>
            <a:ext cx="1945339" cy="2151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6876E6D-9C23-4907-AE04-562318A418C2}"/>
              </a:ext>
            </a:extLst>
          </p:cNvPr>
          <p:cNvGrpSpPr/>
          <p:nvPr/>
        </p:nvGrpSpPr>
        <p:grpSpPr>
          <a:xfrm>
            <a:off x="3657600" y="5226424"/>
            <a:ext cx="67366" cy="378712"/>
            <a:chOff x="2030375" y="5821058"/>
            <a:chExt cx="242047" cy="716407"/>
          </a:xfrm>
          <a:solidFill>
            <a:schemeClr val="bg2">
              <a:lumMod val="90000"/>
            </a:schemeClr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A11E246-BF4B-470C-AAA5-6BCBE86C70BA}"/>
                </a:ext>
              </a:extLst>
            </p:cNvPr>
            <p:cNvSpPr/>
            <p:nvPr/>
          </p:nvSpPr>
          <p:spPr>
            <a:xfrm>
              <a:off x="2030375" y="6017512"/>
              <a:ext cx="242047" cy="51995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F93DDA4-3F48-4C67-872D-96A3B4D5753B}"/>
                </a:ext>
              </a:extLst>
            </p:cNvPr>
            <p:cNvSpPr/>
            <p:nvPr/>
          </p:nvSpPr>
          <p:spPr>
            <a:xfrm>
              <a:off x="2121587" y="5821058"/>
              <a:ext cx="59622" cy="19645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CB8565-FF20-420A-8C6D-124C6AA08241}"/>
              </a:ext>
            </a:extLst>
          </p:cNvPr>
          <p:cNvCxnSpPr/>
          <p:nvPr/>
        </p:nvCxnSpPr>
        <p:spPr>
          <a:xfrm flipV="1">
            <a:off x="3691283" y="4392708"/>
            <a:ext cx="0" cy="806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4BBFEA-D748-48BB-B24C-23E11FC45442}"/>
              </a:ext>
            </a:extLst>
          </p:cNvPr>
          <p:cNvSpPr/>
          <p:nvPr/>
        </p:nvSpPr>
        <p:spPr>
          <a:xfrm>
            <a:off x="844864" y="1393279"/>
            <a:ext cx="376517" cy="3815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lay 7">
            <a:extLst>
              <a:ext uri="{FF2B5EF4-FFF2-40B4-BE49-F238E27FC236}">
                <a16:creationId xmlns:a16="http://schemas.microsoft.com/office/drawing/2014/main" id="{D841597E-A59D-40E4-8BEC-051FC1FC522A}"/>
              </a:ext>
            </a:extLst>
          </p:cNvPr>
          <p:cNvSpPr/>
          <p:nvPr/>
        </p:nvSpPr>
        <p:spPr>
          <a:xfrm rot="16200000">
            <a:off x="6275192" y="865529"/>
            <a:ext cx="179295" cy="161567"/>
          </a:xfrm>
          <a:prstGeom prst="flowChartDela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CA6C16-28CB-4E3A-80DD-67C2EC9DEFCD}"/>
              </a:ext>
            </a:extLst>
          </p:cNvPr>
          <p:cNvSpPr/>
          <p:nvPr/>
        </p:nvSpPr>
        <p:spPr>
          <a:xfrm>
            <a:off x="844863" y="1263828"/>
            <a:ext cx="376517" cy="1294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EB23C0-335A-4DC4-8971-DB43E88DA4FB}"/>
              </a:ext>
            </a:extLst>
          </p:cNvPr>
          <p:cNvSpPr/>
          <p:nvPr/>
        </p:nvSpPr>
        <p:spPr>
          <a:xfrm rot="16200000">
            <a:off x="589698" y="1516812"/>
            <a:ext cx="376517" cy="1294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2BCAA0-B527-4ED9-BC9E-0C70AF971316}"/>
              </a:ext>
            </a:extLst>
          </p:cNvPr>
          <p:cNvSpPr/>
          <p:nvPr/>
        </p:nvSpPr>
        <p:spPr>
          <a:xfrm>
            <a:off x="2204165" y="1389529"/>
            <a:ext cx="224118" cy="2241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4F0432-0C8C-4428-90A4-F3DE97CD9AD7}"/>
              </a:ext>
            </a:extLst>
          </p:cNvPr>
          <p:cNvGrpSpPr/>
          <p:nvPr/>
        </p:nvGrpSpPr>
        <p:grpSpPr>
          <a:xfrm rot="5400000">
            <a:off x="6034665" y="3060028"/>
            <a:ext cx="508150" cy="510988"/>
            <a:chOff x="5066256" y="2317279"/>
            <a:chExt cx="508150" cy="51098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D89EAB-056C-4781-B830-5C7D0D199C51}"/>
                </a:ext>
              </a:extLst>
            </p:cNvPr>
            <p:cNvSpPr/>
            <p:nvPr/>
          </p:nvSpPr>
          <p:spPr>
            <a:xfrm flipH="1">
              <a:off x="5197889" y="2446730"/>
              <a:ext cx="376517" cy="3815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A916E25-1EB2-4157-AB4D-D5E0864B5536}"/>
                </a:ext>
              </a:extLst>
            </p:cNvPr>
            <p:cNvSpPr/>
            <p:nvPr/>
          </p:nvSpPr>
          <p:spPr>
            <a:xfrm flipH="1">
              <a:off x="5197888" y="2317279"/>
              <a:ext cx="376517" cy="12945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4C1ED40-6B01-4F31-A13A-3EF4B50ED222}"/>
                </a:ext>
              </a:extLst>
            </p:cNvPr>
            <p:cNvSpPr/>
            <p:nvPr/>
          </p:nvSpPr>
          <p:spPr>
            <a:xfrm rot="5400000" flipH="1">
              <a:off x="4942723" y="2570263"/>
              <a:ext cx="376517" cy="12945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7198803-AB87-45D3-88F1-8C937EE94901}"/>
              </a:ext>
            </a:extLst>
          </p:cNvPr>
          <p:cNvSpPr/>
          <p:nvPr/>
        </p:nvSpPr>
        <p:spPr>
          <a:xfrm rot="421815">
            <a:off x="1055752" y="2398829"/>
            <a:ext cx="1945339" cy="2151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4341978-5711-45EF-9855-DEA018136C3F}"/>
              </a:ext>
            </a:extLst>
          </p:cNvPr>
          <p:cNvSpPr/>
          <p:nvPr/>
        </p:nvSpPr>
        <p:spPr>
          <a:xfrm rot="17614424">
            <a:off x="3256013" y="2624503"/>
            <a:ext cx="528918" cy="215437"/>
          </a:xfrm>
          <a:prstGeom prst="donut">
            <a:avLst>
              <a:gd name="adj" fmla="val 2312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588E9-583F-4AA3-82E1-3B2E2FB87EFE}"/>
              </a:ext>
            </a:extLst>
          </p:cNvPr>
          <p:cNvSpPr/>
          <p:nvPr/>
        </p:nvSpPr>
        <p:spPr>
          <a:xfrm>
            <a:off x="3921940" y="2793573"/>
            <a:ext cx="224118" cy="2241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DE1A90CD-6B3B-43C9-9116-3E5D2798FCCA}"/>
              </a:ext>
            </a:extLst>
          </p:cNvPr>
          <p:cNvSpPr/>
          <p:nvPr/>
        </p:nvSpPr>
        <p:spPr>
          <a:xfrm rot="17614424">
            <a:off x="4224678" y="2911615"/>
            <a:ext cx="528918" cy="215437"/>
          </a:xfrm>
          <a:prstGeom prst="donut">
            <a:avLst>
              <a:gd name="adj" fmla="val 2312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B2B7C59-C045-4CEE-B928-DAE34F0F3AEC}"/>
              </a:ext>
            </a:extLst>
          </p:cNvPr>
          <p:cNvSpPr/>
          <p:nvPr/>
        </p:nvSpPr>
        <p:spPr>
          <a:xfrm>
            <a:off x="4890605" y="3080685"/>
            <a:ext cx="224118" cy="2241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410F6999-B824-47D8-9AC9-A4FD0743BD91}"/>
              </a:ext>
            </a:extLst>
          </p:cNvPr>
          <p:cNvSpPr/>
          <p:nvPr/>
        </p:nvSpPr>
        <p:spPr>
          <a:xfrm rot="16636526">
            <a:off x="5285974" y="3229699"/>
            <a:ext cx="528918" cy="215437"/>
          </a:xfrm>
          <a:prstGeom prst="donut">
            <a:avLst>
              <a:gd name="adj" fmla="val 2312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E54409A-E5B5-40B3-9CB7-7C5021629665}"/>
              </a:ext>
            </a:extLst>
          </p:cNvPr>
          <p:cNvSpPr/>
          <p:nvPr/>
        </p:nvSpPr>
        <p:spPr>
          <a:xfrm rot="21143708">
            <a:off x="3656545" y="3928459"/>
            <a:ext cx="2439209" cy="1623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7191553D-B593-48DB-A202-B583B1B93B1D}"/>
              </a:ext>
            </a:extLst>
          </p:cNvPr>
          <p:cNvSpPr/>
          <p:nvPr/>
        </p:nvSpPr>
        <p:spPr>
          <a:xfrm rot="15830094">
            <a:off x="2916023" y="4066267"/>
            <a:ext cx="528918" cy="215437"/>
          </a:xfrm>
          <a:prstGeom prst="donut">
            <a:avLst>
              <a:gd name="adj" fmla="val 2312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47F9B180-C2A1-443A-8A57-B846071E3D03}"/>
              </a:ext>
            </a:extLst>
          </p:cNvPr>
          <p:cNvSpPr/>
          <p:nvPr/>
        </p:nvSpPr>
        <p:spPr>
          <a:xfrm rot="15546925">
            <a:off x="2319543" y="4185370"/>
            <a:ext cx="528918" cy="215437"/>
          </a:xfrm>
          <a:prstGeom prst="donut">
            <a:avLst>
              <a:gd name="adj" fmla="val 2312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F7FC49-24E7-40B7-B717-8D5582A29D40}"/>
              </a:ext>
            </a:extLst>
          </p:cNvPr>
          <p:cNvSpPr/>
          <p:nvPr/>
        </p:nvSpPr>
        <p:spPr>
          <a:xfrm>
            <a:off x="713231" y="5674660"/>
            <a:ext cx="575714" cy="1408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D4C372-DEF3-4D24-BBAF-8A6A95C25327}"/>
              </a:ext>
            </a:extLst>
          </p:cNvPr>
          <p:cNvSpPr/>
          <p:nvPr/>
        </p:nvSpPr>
        <p:spPr>
          <a:xfrm>
            <a:off x="713231" y="5392153"/>
            <a:ext cx="575714" cy="2748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8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1556</TotalTime>
  <Words>15</Words>
  <Application>Microsoft Office PowerPoint</Application>
  <PresentationFormat>Custom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Classen, Nick :LGS Neurosciences</dc:creator>
  <cp:lastModifiedBy>Classen, Nick :LGS Neurosciences</cp:lastModifiedBy>
  <cp:revision>31</cp:revision>
  <dcterms:created xsi:type="dcterms:W3CDTF">2020-09-22T19:03:40Z</dcterms:created>
  <dcterms:modified xsi:type="dcterms:W3CDTF">2020-09-23T21:32:59Z</dcterms:modified>
</cp:coreProperties>
</file>