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-1284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E3DD-9FC8-E62D-6FE8-B035D9D57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18C54-A0CE-1F6E-3BED-49B2A578C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459B-21E3-E33E-39D6-FE62D670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1512-2C94-475B-80CC-D1FC4490A7E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6F04-83FB-C94A-DA17-EA8B87D5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49FF-E92B-1EAB-7DCA-3526A7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6BE5-6E2D-4DAF-8820-5F69978B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371C-AD77-12D1-9B81-4616A82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FDAE1-B42E-9431-DB5A-E31B62F5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10FD-695D-CBEF-B7BE-F1F0B02A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1512-2C94-475B-80CC-D1FC4490A7E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7392-7149-F755-404E-A4CA63F8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9A85-69F0-4579-48A3-0DB4A0CD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6BE5-6E2D-4DAF-8820-5F69978B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2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D6D6D-23B1-E496-A12E-D5369B4C1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3E299-B367-E437-6994-B0D0C496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2028-EBF6-EE78-3E6F-6A10A3CD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1512-2C94-475B-80CC-D1FC4490A7E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DD0F-C33A-2B7C-2037-F0F27814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0389-E11D-4AD0-A38F-9B608C3D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6BE5-6E2D-4DAF-8820-5F69978B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A08D-05DE-6A28-5CBB-7207ABA5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5937-5709-6D87-AB54-168A029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EFB9-E51E-CCA6-497F-488E3903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1512-2C94-475B-80CC-D1FC4490A7E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69BA-4C16-AD38-A782-288BEFA8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2ADBA-1A64-AB0F-DB2F-3C0A20A1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6BE5-6E2D-4DAF-8820-5F69978B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4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2F4D-F246-96AB-F9AF-F1FB094A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97FA-08B7-3A5C-1B1F-7B6D3E77A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9CA9-0F2C-BD5A-9881-03B6BF6A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1512-2C94-475B-80CC-D1FC4490A7E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2DD6E-2C32-DF87-E08E-5B8D870D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FC05-5276-0D32-3822-52990009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6BE5-6E2D-4DAF-8820-5F69978B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F12D-1932-B515-F1C9-332513AD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B5D7-C93C-81C2-7BFC-74970996E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86FEB-B843-EC86-EDFA-D93144B6D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E4CB-7585-7CF9-C522-078F6719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1512-2C94-475B-80CC-D1FC4490A7E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1A13-1C09-A1C4-2A00-5CD6F340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82CC3-4C50-78A8-4D20-B25C6FAA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6BE5-6E2D-4DAF-8820-5F69978B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6861-AFA0-A4CB-0484-8707E7AE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1714A-1BCE-5866-31EF-38AAF24A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583B4-A8CF-5E42-FB67-7C4AD7449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E79BF-9673-C0F2-18AE-DC93EB076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ADAC6-2D44-FE99-B996-4843630D5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5EB59-E3C0-CC29-DD36-1A75383B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1512-2C94-475B-80CC-D1FC4490A7E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059C6-629D-5BDA-E26F-DCB03C23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7DBEB-437E-99E4-B9C1-4BA1FD44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6BE5-6E2D-4DAF-8820-5F69978B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1F6B-BF8D-0DC9-E0A1-A629010C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5E011-A4A5-E820-616F-D9F45FD3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1512-2C94-475B-80CC-D1FC4490A7E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26EEA-56B3-D19D-44EE-81FF534D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C06D6-700C-3FD2-4399-8D2E5315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6BE5-6E2D-4DAF-8820-5F69978B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7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7EA0-8E4B-5F47-8138-56047AC2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1512-2C94-475B-80CC-D1FC4490A7E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BD860-92B5-21C7-0CA4-DED3581F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83A00-3125-8082-2E18-042A0ED8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6BE5-6E2D-4DAF-8820-5F69978B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7CB0-F181-701F-9C11-D5484322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F640-5102-B27E-A8BB-BD7D0A85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6F77E-C9DF-C542-DE61-FA3747668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FE1CC-FCAD-97BD-57A0-9102A30A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1512-2C94-475B-80CC-D1FC4490A7E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E4ABE-7AED-D661-A71C-55351363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048DB-278B-01BE-16FF-CFAE9AED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6BE5-6E2D-4DAF-8820-5F69978B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32A8-9AC7-9BE5-A5BF-B5F40497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8C34C-F142-9C1C-51A5-C51904D91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32B71-A31D-6308-F0B3-00E80FD15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908CE-B866-666E-8D83-0F2A1AEE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1512-2C94-475B-80CC-D1FC4490A7E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CD2F-47B5-2095-7782-CBCEF3A3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A35C0-7749-A417-6E81-5996D5D4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6BE5-6E2D-4DAF-8820-5F69978B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9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E2AD4-5035-9AB5-AED1-05977BFE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8F1B5-C780-9E67-5DF2-D830CCE25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DA991-FA82-6506-E01A-595F361BF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1512-2C94-475B-80CC-D1FC4490A7E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594E-0879-5BE8-FC93-CCD83E8CE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E41D-CA89-44C2-E9CA-22A62B602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6BE5-6E2D-4DAF-8820-5F69978B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A33352-1932-3E4D-669B-95E617D35BB6}"/>
              </a:ext>
            </a:extLst>
          </p:cNvPr>
          <p:cNvSpPr/>
          <p:nvPr/>
        </p:nvSpPr>
        <p:spPr>
          <a:xfrm>
            <a:off x="6055360" y="680720"/>
            <a:ext cx="109728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0E1B4-D368-F3E8-38D9-B42F1711F70F}"/>
              </a:ext>
            </a:extLst>
          </p:cNvPr>
          <p:cNvSpPr/>
          <p:nvPr/>
        </p:nvSpPr>
        <p:spPr>
          <a:xfrm>
            <a:off x="4140200" y="2054860"/>
            <a:ext cx="109728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TexturedMaterial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770AA-6150-2785-827E-51EC11A21600}"/>
              </a:ext>
            </a:extLst>
          </p:cNvPr>
          <p:cNvSpPr/>
          <p:nvPr/>
        </p:nvSpPr>
        <p:spPr>
          <a:xfrm>
            <a:off x="6820571" y="2116797"/>
            <a:ext cx="1097280" cy="594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LightPropMaterial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63515-25F0-0006-7C8F-AD0E5FF32FD1}"/>
              </a:ext>
            </a:extLst>
          </p:cNvPr>
          <p:cNvSpPr/>
          <p:nvPr/>
        </p:nvSpPr>
        <p:spPr>
          <a:xfrm>
            <a:off x="5242560" y="3205133"/>
            <a:ext cx="1148080" cy="840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Textured 2D Material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295AF-6421-FA56-8EAD-E27C2F7B9895}"/>
              </a:ext>
            </a:extLst>
          </p:cNvPr>
          <p:cNvSpPr/>
          <p:nvPr/>
        </p:nvSpPr>
        <p:spPr>
          <a:xfrm>
            <a:off x="2993989" y="3262630"/>
            <a:ext cx="1381760" cy="840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Textured </a:t>
            </a:r>
            <a:r>
              <a:rPr lang="en-US" dirty="0" err="1"/>
              <a:t>CubeMap</a:t>
            </a:r>
            <a:r>
              <a:rPr lang="en-US" dirty="0"/>
              <a:t> Material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FE6149-BBDE-B15E-A36B-F363B477A507}"/>
              </a:ext>
            </a:extLst>
          </p:cNvPr>
          <p:cNvSpPr/>
          <p:nvPr/>
        </p:nvSpPr>
        <p:spPr>
          <a:xfrm>
            <a:off x="7823200" y="4345940"/>
            <a:ext cx="1381760" cy="774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Textured </a:t>
            </a:r>
            <a:r>
              <a:rPr lang="en-US" dirty="0" err="1"/>
              <a:t>LightProp</a:t>
            </a:r>
            <a:r>
              <a:rPr lang="en-US" dirty="0"/>
              <a:t> Material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68A042-8B24-31E1-1C22-70A88990F6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688840" y="1275080"/>
            <a:ext cx="1915160" cy="779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E303F2-FAFE-C38C-F1A1-F5FA88EFE5F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6604000" y="1275080"/>
            <a:ext cx="765211" cy="841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809537-F10E-1244-75B0-F79C1B1A035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4688840" y="2649220"/>
            <a:ext cx="1127760" cy="555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045908-6DB5-D38D-7660-8E83B7D24AA5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684869" y="2649220"/>
            <a:ext cx="1003971" cy="6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F8E98-4DAB-9999-DB80-11F95E6D87DD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7369211" y="2711157"/>
            <a:ext cx="1144869" cy="163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8343FE-A667-DFAB-8EDC-9D018D8231FD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H="1" flipV="1">
            <a:off x="6390640" y="3625503"/>
            <a:ext cx="2123440" cy="720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65B787-C62A-0C88-F57A-337F88879F45}"/>
              </a:ext>
            </a:extLst>
          </p:cNvPr>
          <p:cNvSpPr txBox="1"/>
          <p:nvPr/>
        </p:nvSpPr>
        <p:spPr>
          <a:xfrm>
            <a:off x="7201571" y="142748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05F930-6A17-80A3-D055-5A1C1308080C}"/>
              </a:ext>
            </a:extLst>
          </p:cNvPr>
          <p:cNvSpPr txBox="1"/>
          <p:nvPr/>
        </p:nvSpPr>
        <p:spPr>
          <a:xfrm>
            <a:off x="5337211" y="267988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4A2609-7FB8-AB26-40DD-A93CE55A0841}"/>
              </a:ext>
            </a:extLst>
          </p:cNvPr>
          <p:cNvSpPr txBox="1"/>
          <p:nvPr/>
        </p:nvSpPr>
        <p:spPr>
          <a:xfrm>
            <a:off x="4991771" y="131428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</a:t>
            </a:r>
          </a:p>
        </p:txBody>
      </p:sp>
    </p:spTree>
    <p:extLst>
      <p:ext uri="{BB962C8B-B14F-4D97-AF65-F5344CB8AC3E}">
        <p14:creationId xmlns:p14="http://schemas.microsoft.com/office/powerpoint/2010/main" val="360785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 Lanza</dc:creator>
  <cp:lastModifiedBy>Remi Lanza</cp:lastModifiedBy>
  <cp:revision>2</cp:revision>
  <dcterms:created xsi:type="dcterms:W3CDTF">2023-04-14T08:50:42Z</dcterms:created>
  <dcterms:modified xsi:type="dcterms:W3CDTF">2023-04-14T08:55:44Z</dcterms:modified>
</cp:coreProperties>
</file>