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3.png" ContentType="image/png"/>
  <Override PartName="/ppt/media/image12.jpeg" ContentType="image/jpeg"/>
  <Override PartName="/ppt/media/image9.png" ContentType="image/png"/>
  <Override PartName="/ppt/media/image17.png" ContentType="image/png"/>
  <Override PartName="/ppt/media/image16.png" ContentType="image/png"/>
  <Override PartName="/ppt/media/image15.png" ContentType="image/png"/>
  <Override PartName="/ppt/media/image14.png" ContentType="image/png"/>
  <Override PartName="/ppt/media/image10.png" ContentType="image/png"/>
  <Override PartName="/ppt/media/image7.png" ContentType="image/png"/>
  <Override PartName="/ppt/media/image1.jpeg" ContentType="image/jpeg"/>
  <Override PartName="/ppt/media/image2.png" ContentType="image/png"/>
  <Override PartName="/ppt/media/image3.png" ContentType="image/png"/>
  <Override PartName="/ppt/media/image4.png" ContentType="image/png"/>
  <Override PartName="/ppt/media/image5.png" ContentType="image/png"/>
  <Override PartName="/ppt/media/image8.jpeg" ContentType="image/jpeg"/>
  <Override PartName="/ppt/media/image6.png" ContentType="image/png"/>
  <Override PartName="/ppt/media/image11.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41" name="PlaceHolder 2"/>
          <p:cNvSpPr>
            <a:spLocks noGrp="1"/>
          </p:cNvSpPr>
          <p:nvPr>
            <p:ph type="body"/>
          </p:nvPr>
        </p:nvSpPr>
        <p:spPr>
          <a:xfrm>
            <a:off x="609480" y="160452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43" name="PlaceHolder 4"/>
          <p:cNvSpPr>
            <a:spLocks noGrp="1"/>
          </p:cNvSpPr>
          <p:nvPr>
            <p:ph type="body"/>
          </p:nvPr>
        </p:nvSpPr>
        <p:spPr>
          <a:xfrm>
            <a:off x="609480" y="368208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46" name="PlaceHolder 2"/>
          <p:cNvSpPr>
            <a:spLocks noGrp="1"/>
          </p:cNvSpPr>
          <p:nvPr>
            <p:ph type="body"/>
          </p:nvPr>
        </p:nvSpPr>
        <p:spPr>
          <a:xfrm>
            <a:off x="609480" y="1604520"/>
            <a:ext cx="353304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49" name="PlaceHolder 5"/>
          <p:cNvSpPr>
            <a:spLocks noGrp="1"/>
          </p:cNvSpPr>
          <p:nvPr>
            <p:ph type="body"/>
          </p:nvPr>
        </p:nvSpPr>
        <p:spPr>
          <a:xfrm>
            <a:off x="609480" y="3682080"/>
            <a:ext cx="353304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6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H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66" name="PlaceHolder 2"/>
          <p:cNvSpPr>
            <a:spLocks noGrp="1"/>
          </p:cNvSpPr>
          <p:nvPr>
            <p:ph type="body"/>
          </p:nvPr>
        </p:nvSpPr>
        <p:spPr>
          <a:xfrm>
            <a:off x="609480" y="1604520"/>
            <a:ext cx="10972440" cy="397728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68" name="PlaceHolder 2"/>
          <p:cNvSpPr>
            <a:spLocks noGrp="1"/>
          </p:cNvSpPr>
          <p:nvPr>
            <p:ph type="body"/>
          </p:nvPr>
        </p:nvSpPr>
        <p:spPr>
          <a:xfrm>
            <a:off x="609480" y="1604520"/>
            <a:ext cx="5354280" cy="3977280"/>
          </a:xfrm>
          <a:prstGeom prst="rect">
            <a:avLst/>
          </a:prstGeom>
        </p:spPr>
        <p:txBody>
          <a:bodyPr lIns="0" rIns="0" tIns="0" bIns="0">
            <a:normAutofit/>
          </a:bodyPr>
          <a:p>
            <a:endParaRPr b="0" lang="es-419" sz="2400" spc="-1" strike="noStrike">
              <a:solidFill>
                <a:srgbClr val="262626"/>
              </a:solidFill>
              <a:latin typeface="Garamond"/>
            </a:endParaRPr>
          </a:p>
        </p:txBody>
      </p:sp>
      <p:sp>
        <p:nvSpPr>
          <p:cNvPr id="69" name="PlaceHolder 3"/>
          <p:cNvSpPr>
            <a:spLocks noGrp="1"/>
          </p:cNvSpPr>
          <p:nvPr>
            <p:ph type="body"/>
          </p:nvPr>
        </p:nvSpPr>
        <p:spPr>
          <a:xfrm>
            <a:off x="6231960" y="1604520"/>
            <a:ext cx="5354280" cy="397728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H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74" name="PlaceHolder 3"/>
          <p:cNvSpPr>
            <a:spLocks noGrp="1"/>
          </p:cNvSpPr>
          <p:nvPr>
            <p:ph type="body"/>
          </p:nvPr>
        </p:nvSpPr>
        <p:spPr>
          <a:xfrm>
            <a:off x="6231960" y="1604520"/>
            <a:ext cx="5354280" cy="3977280"/>
          </a:xfrm>
          <a:prstGeom prst="rect">
            <a:avLst/>
          </a:prstGeom>
        </p:spPr>
        <p:txBody>
          <a:bodyPr lIns="0" rIns="0" tIns="0" bIns="0">
            <a:normAutofit/>
          </a:bodyPr>
          <a:p>
            <a:endParaRPr b="0" lang="es-419" sz="2400" spc="-1" strike="noStrike">
              <a:solidFill>
                <a:srgbClr val="262626"/>
              </a:solidFill>
              <a:latin typeface="Garamond"/>
            </a:endParaRPr>
          </a:p>
        </p:txBody>
      </p:sp>
      <p:sp>
        <p:nvSpPr>
          <p:cNvPr id="75" name="PlaceHolder 4"/>
          <p:cNvSpPr>
            <a:spLocks noGrp="1"/>
          </p:cNvSpPr>
          <p:nvPr>
            <p:ph type="body"/>
          </p:nvPr>
        </p:nvSpPr>
        <p:spPr>
          <a:xfrm>
            <a:off x="609480" y="368208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1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H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77" name="PlaceHolder 2"/>
          <p:cNvSpPr>
            <a:spLocks noGrp="1"/>
          </p:cNvSpPr>
          <p:nvPr>
            <p:ph type="body"/>
          </p:nvPr>
        </p:nvSpPr>
        <p:spPr>
          <a:xfrm>
            <a:off x="609480" y="1604520"/>
            <a:ext cx="5354280" cy="3977280"/>
          </a:xfrm>
          <a:prstGeom prst="rect">
            <a:avLst/>
          </a:prstGeom>
        </p:spPr>
        <p:txBody>
          <a:bodyPr lIns="0" rIns="0" tIns="0" bIns="0">
            <a:normAutofit/>
          </a:bodyPr>
          <a:p>
            <a:endParaRPr b="0" lang="es-419" sz="2400" spc="-1" strike="noStrike">
              <a:solidFill>
                <a:srgbClr val="262626"/>
              </a:solidFill>
              <a:latin typeface="Garamond"/>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79" name="PlaceHolder 4"/>
          <p:cNvSpPr>
            <a:spLocks noGrp="1"/>
          </p:cNvSpPr>
          <p:nvPr>
            <p:ph type="body"/>
          </p:nvPr>
        </p:nvSpPr>
        <p:spPr>
          <a:xfrm>
            <a:off x="6231960" y="368208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81" name="PlaceHolder 2"/>
          <p:cNvSpPr>
            <a:spLocks noGrp="1"/>
          </p:cNvSpPr>
          <p:nvPr>
            <p:ph type="body"/>
          </p:nvPr>
        </p:nvSpPr>
        <p:spPr>
          <a:xfrm>
            <a:off x="609480" y="160452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83" name="PlaceHolder 4"/>
          <p:cNvSpPr>
            <a:spLocks noGrp="1"/>
          </p:cNvSpPr>
          <p:nvPr>
            <p:ph type="body"/>
          </p:nvPr>
        </p:nvSpPr>
        <p:spPr>
          <a:xfrm>
            <a:off x="609480" y="3682080"/>
            <a:ext cx="10972440" cy="189684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85" name="PlaceHolder 2"/>
          <p:cNvSpPr>
            <a:spLocks noGrp="1"/>
          </p:cNvSpPr>
          <p:nvPr>
            <p:ph type="body"/>
          </p:nvPr>
        </p:nvSpPr>
        <p:spPr>
          <a:xfrm>
            <a:off x="609480" y="1604520"/>
            <a:ext cx="1097244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86" name="PlaceHolder 3"/>
          <p:cNvSpPr>
            <a:spLocks noGrp="1"/>
          </p:cNvSpPr>
          <p:nvPr>
            <p:ph type="body"/>
          </p:nvPr>
        </p:nvSpPr>
        <p:spPr>
          <a:xfrm>
            <a:off x="609480" y="3682080"/>
            <a:ext cx="10972440" cy="189684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91" name="PlaceHolder 5"/>
          <p:cNvSpPr>
            <a:spLocks noGrp="1"/>
          </p:cNvSpPr>
          <p:nvPr>
            <p:ph type="body"/>
          </p:nvPr>
        </p:nvSpPr>
        <p:spPr>
          <a:xfrm>
            <a:off x="6231960" y="368208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93" name="PlaceHolder 2"/>
          <p:cNvSpPr>
            <a:spLocks noGrp="1"/>
          </p:cNvSpPr>
          <p:nvPr>
            <p:ph type="body"/>
          </p:nvPr>
        </p:nvSpPr>
        <p:spPr>
          <a:xfrm>
            <a:off x="609480" y="1604520"/>
            <a:ext cx="353304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94" name="PlaceHolder 3"/>
          <p:cNvSpPr>
            <a:spLocks noGrp="1"/>
          </p:cNvSpPr>
          <p:nvPr>
            <p:ph type="body"/>
          </p:nvPr>
        </p:nvSpPr>
        <p:spPr>
          <a:xfrm>
            <a:off x="4319640" y="1604520"/>
            <a:ext cx="353304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95" name="PlaceHolder 4"/>
          <p:cNvSpPr>
            <a:spLocks noGrp="1"/>
          </p:cNvSpPr>
          <p:nvPr>
            <p:ph type="body"/>
          </p:nvPr>
        </p:nvSpPr>
        <p:spPr>
          <a:xfrm>
            <a:off x="8029800" y="1604520"/>
            <a:ext cx="353304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96" name="PlaceHolder 5"/>
          <p:cNvSpPr>
            <a:spLocks noGrp="1"/>
          </p:cNvSpPr>
          <p:nvPr>
            <p:ph type="body"/>
          </p:nvPr>
        </p:nvSpPr>
        <p:spPr>
          <a:xfrm>
            <a:off x="609480" y="3682080"/>
            <a:ext cx="353304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97" name="PlaceHolder 6"/>
          <p:cNvSpPr>
            <a:spLocks noGrp="1"/>
          </p:cNvSpPr>
          <p:nvPr>
            <p:ph type="body"/>
          </p:nvPr>
        </p:nvSpPr>
        <p:spPr>
          <a:xfrm>
            <a:off x="4319640" y="3682080"/>
            <a:ext cx="353304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98" name="PlaceHolder 7"/>
          <p:cNvSpPr>
            <a:spLocks noGrp="1"/>
          </p:cNvSpPr>
          <p:nvPr>
            <p:ph type="body"/>
          </p:nvPr>
        </p:nvSpPr>
        <p:spPr>
          <a:xfrm>
            <a:off x="8029800" y="3682080"/>
            <a:ext cx="3533040" cy="189684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1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H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1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114" name="PlaceHolder 2"/>
          <p:cNvSpPr>
            <a:spLocks noGrp="1"/>
          </p:cNvSpPr>
          <p:nvPr>
            <p:ph type="body"/>
          </p:nvPr>
        </p:nvSpPr>
        <p:spPr>
          <a:xfrm>
            <a:off x="609480" y="1604520"/>
            <a:ext cx="5354280" cy="3977280"/>
          </a:xfrm>
          <a:prstGeom prst="rect">
            <a:avLst/>
          </a:prstGeom>
        </p:spPr>
        <p:txBody>
          <a:bodyPr lIns="0" rIns="0" tIns="0" bIns="0">
            <a:normAutofit/>
          </a:bodyPr>
          <a:p>
            <a:endParaRPr b="0" lang="es-419" sz="2400" spc="-1" strike="noStrike">
              <a:solidFill>
                <a:srgbClr val="262626"/>
              </a:solidFill>
              <a:latin typeface="Garamond"/>
            </a:endParaRPr>
          </a:p>
        </p:txBody>
      </p:sp>
      <p:sp>
        <p:nvSpPr>
          <p:cNvPr id="1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H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1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s-419" sz="2400" spc="-1" strike="noStrike">
              <a:solidFill>
                <a:srgbClr val="262626"/>
              </a:solidFill>
              <a:latin typeface="Garamond"/>
            </a:endParaRPr>
          </a:p>
        </p:txBody>
      </p:sp>
      <p:sp>
        <p:nvSpPr>
          <p:cNvPr id="121" name="PlaceHolder 4"/>
          <p:cNvSpPr>
            <a:spLocks noGrp="1"/>
          </p:cNvSpPr>
          <p:nvPr>
            <p:ph type="body"/>
          </p:nvPr>
        </p:nvSpPr>
        <p:spPr>
          <a:xfrm>
            <a:off x="609480" y="368208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123" name="PlaceHolder 2"/>
          <p:cNvSpPr>
            <a:spLocks noGrp="1"/>
          </p:cNvSpPr>
          <p:nvPr>
            <p:ph type="body"/>
          </p:nvPr>
        </p:nvSpPr>
        <p:spPr>
          <a:xfrm>
            <a:off x="609480" y="1604520"/>
            <a:ext cx="5354280" cy="3977280"/>
          </a:xfrm>
          <a:prstGeom prst="rect">
            <a:avLst/>
          </a:prstGeom>
        </p:spPr>
        <p:txBody>
          <a:bodyPr lIns="0" rIns="0" tIns="0" bIns="0">
            <a:normAutofit/>
          </a:bodyPr>
          <a:p>
            <a:endParaRPr b="0" lang="es-419" sz="2400" spc="-1" strike="noStrike">
              <a:solidFill>
                <a:srgbClr val="262626"/>
              </a:solidFill>
              <a:latin typeface="Garamond"/>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1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127" name="PlaceHolder 2"/>
          <p:cNvSpPr>
            <a:spLocks noGrp="1"/>
          </p:cNvSpPr>
          <p:nvPr>
            <p:ph type="body"/>
          </p:nvPr>
        </p:nvSpPr>
        <p:spPr>
          <a:xfrm>
            <a:off x="609480" y="160452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1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1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1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1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136" name="PlaceHolder 4"/>
          <p:cNvSpPr>
            <a:spLocks noGrp="1"/>
          </p:cNvSpPr>
          <p:nvPr>
            <p:ph type="body"/>
          </p:nvPr>
        </p:nvSpPr>
        <p:spPr>
          <a:xfrm>
            <a:off x="609480" y="368208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1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139" name="PlaceHolder 2"/>
          <p:cNvSpPr>
            <a:spLocks noGrp="1"/>
          </p:cNvSpPr>
          <p:nvPr>
            <p:ph type="body"/>
          </p:nvPr>
        </p:nvSpPr>
        <p:spPr>
          <a:xfrm>
            <a:off x="609480" y="1604520"/>
            <a:ext cx="353304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1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1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142" name="PlaceHolder 5"/>
          <p:cNvSpPr>
            <a:spLocks noGrp="1"/>
          </p:cNvSpPr>
          <p:nvPr>
            <p:ph type="body"/>
          </p:nvPr>
        </p:nvSpPr>
        <p:spPr>
          <a:xfrm>
            <a:off x="609480" y="3682080"/>
            <a:ext cx="353304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1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1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s-419" sz="2400" spc="-1" strike="noStrike">
              <a:solidFill>
                <a:srgbClr val="262626"/>
              </a:solidFill>
              <a:latin typeface="Garamond"/>
            </a:endParaRPr>
          </a:p>
        </p:txBody>
      </p:sp>
      <p:sp>
        <p:nvSpPr>
          <p:cNvPr id="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H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s-419" sz="2400" spc="-1" strike="noStrike">
              <a:solidFill>
                <a:srgbClr val="262626"/>
              </a:solidFill>
              <a:latin typeface="Garamond"/>
            </a:endParaRPr>
          </a:p>
        </p:txBody>
      </p:sp>
      <p:sp>
        <p:nvSpPr>
          <p:cNvPr id="28" name="PlaceHolder 4"/>
          <p:cNvSpPr>
            <a:spLocks noGrp="1"/>
          </p:cNvSpPr>
          <p:nvPr>
            <p:ph type="body"/>
          </p:nvPr>
        </p:nvSpPr>
        <p:spPr>
          <a:xfrm>
            <a:off x="609480" y="368208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30" name="PlaceHolder 2"/>
          <p:cNvSpPr>
            <a:spLocks noGrp="1"/>
          </p:cNvSpPr>
          <p:nvPr>
            <p:ph type="body"/>
          </p:nvPr>
        </p:nvSpPr>
        <p:spPr>
          <a:xfrm>
            <a:off x="609480" y="1604520"/>
            <a:ext cx="5354280" cy="3977280"/>
          </a:xfrm>
          <a:prstGeom prst="rect">
            <a:avLst/>
          </a:prstGeom>
        </p:spPr>
        <p:txBody>
          <a:bodyPr lIns="0" rIns="0" tIns="0" bIns="0">
            <a:normAutofit/>
          </a:bodyPr>
          <a:p>
            <a:endParaRPr b="0" lang="es-419" sz="2400" spc="-1" strike="noStrike">
              <a:solidFill>
                <a:srgbClr val="262626"/>
              </a:solidFill>
              <a:latin typeface="Garamond"/>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419" sz="1800" spc="-1" strike="noStrike">
              <a:solidFill>
                <a:srgbClr val="000000"/>
              </a:solidFill>
              <a:latin typeface="Garamond"/>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s-419" sz="2400" spc="-1" strike="noStrike">
              <a:solidFill>
                <a:srgbClr val="262626"/>
              </a:solidFill>
              <a:latin typeface="Garamond"/>
            </a:endParaRPr>
          </a:p>
        </p:txBody>
      </p:sp>
      <p:sp>
        <p:nvSpPr>
          <p:cNvPr id="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s-419" sz="2400" spc="-1" strike="noStrike">
              <a:solidFill>
                <a:srgbClr val="262626"/>
              </a:solidFill>
              <a:latin typeface="Garamon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8.jpe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2.jpe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0" name="Group 1"/>
          <p:cNvGrpSpPr/>
          <p:nvPr/>
        </p:nvGrpSpPr>
        <p:grpSpPr>
          <a:xfrm>
            <a:off x="-15840" y="0"/>
            <a:ext cx="12229560" cy="6855840"/>
            <a:chOff x="-15840" y="0"/>
            <a:chExt cx="12229560" cy="6855840"/>
          </a:xfrm>
        </p:grpSpPr>
        <p:pic>
          <p:nvPicPr>
            <p:cNvPr id="1" name="Picture 7" descr="HD-PanelContent.png"/>
            <p:cNvPicPr/>
            <p:nvPr/>
          </p:nvPicPr>
          <p:blipFill>
            <a:blip r:embed="rId3"/>
            <a:stretch/>
          </p:blipFill>
          <p:spPr>
            <a:xfrm>
              <a:off x="0" y="0"/>
              <a:ext cx="12188520" cy="6855840"/>
            </a:xfrm>
            <a:prstGeom prst="rect">
              <a:avLst/>
            </a:prstGeom>
            <a:ln>
              <a:noFill/>
            </a:ln>
          </p:spPr>
        </p:pic>
        <p:sp>
          <p:nvSpPr>
            <p:cNvPr id="2" name="CustomShape 2"/>
            <p:cNvSpPr/>
            <p:nvPr/>
          </p:nvSpPr>
          <p:spPr>
            <a:xfrm>
              <a:off x="608040" y="609480"/>
              <a:ext cx="10972440" cy="5638320"/>
            </a:xfrm>
            <a:prstGeom prst="rect">
              <a:avLst/>
            </a:prstGeom>
            <a:noFill/>
            <a:ln w="15840">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3" name="Picture 9" descr="HDRibbonContent-UniformTrim.png"/>
            <p:cNvPicPr/>
            <p:nvPr/>
          </p:nvPicPr>
          <p:blipFill>
            <a:blip r:embed="rId4"/>
            <a:stretch/>
          </p:blipFill>
          <p:spPr>
            <a:xfrm>
              <a:off x="-15840" y="3153960"/>
              <a:ext cx="776880" cy="606240"/>
            </a:xfrm>
            <a:prstGeom prst="rect">
              <a:avLst/>
            </a:prstGeom>
            <a:ln>
              <a:noFill/>
            </a:ln>
          </p:spPr>
        </p:pic>
        <p:pic>
          <p:nvPicPr>
            <p:cNvPr id="4" name="Picture 10" descr="HDRibbonContent-UniformTrim.png"/>
            <p:cNvPicPr/>
            <p:nvPr/>
          </p:nvPicPr>
          <p:blipFill>
            <a:blip r:embed="rId5"/>
            <a:stretch/>
          </p:blipFill>
          <p:spPr>
            <a:xfrm>
              <a:off x="11436840" y="3153960"/>
              <a:ext cx="776880" cy="606240"/>
            </a:xfrm>
            <a:prstGeom prst="rect">
              <a:avLst/>
            </a:prstGeom>
            <a:ln>
              <a:noFill/>
            </a:ln>
          </p:spPr>
        </p:pic>
      </p:grpSp>
      <p:grpSp>
        <p:nvGrpSpPr>
          <p:cNvPr id="5" name="Group 3"/>
          <p:cNvGrpSpPr/>
          <p:nvPr/>
        </p:nvGrpSpPr>
        <p:grpSpPr>
          <a:xfrm>
            <a:off x="-16920" y="0"/>
            <a:ext cx="12230640" cy="6855840"/>
            <a:chOff x="-16920" y="0"/>
            <a:chExt cx="12230640" cy="6855840"/>
          </a:xfrm>
        </p:grpSpPr>
        <p:pic>
          <p:nvPicPr>
            <p:cNvPr id="6" name="Picture 15" descr="HD-PanelTitleR1.png"/>
            <p:cNvPicPr/>
            <p:nvPr/>
          </p:nvPicPr>
          <p:blipFill>
            <a:blip r:embed="rId6"/>
            <a:stretch/>
          </p:blipFill>
          <p:spPr>
            <a:xfrm>
              <a:off x="0" y="0"/>
              <a:ext cx="12188520" cy="6855840"/>
            </a:xfrm>
            <a:prstGeom prst="rect">
              <a:avLst/>
            </a:prstGeom>
            <a:ln>
              <a:noFill/>
            </a:ln>
          </p:spPr>
        </p:pic>
        <p:sp>
          <p:nvSpPr>
            <p:cNvPr id="7" name="CustomShape 4"/>
            <p:cNvSpPr/>
            <p:nvPr/>
          </p:nvSpPr>
          <p:spPr>
            <a:xfrm>
              <a:off x="2328480" y="1540800"/>
              <a:ext cx="7543440" cy="3835080"/>
            </a:xfrm>
            <a:prstGeom prst="rect">
              <a:avLst/>
            </a:prstGeom>
            <a:noFill/>
            <a:ln w="15840">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8" name="Picture 16" descr="HDRibbonTitle-UniformTrim.png"/>
            <p:cNvPicPr/>
            <p:nvPr/>
          </p:nvPicPr>
          <p:blipFill>
            <a:blip r:embed="rId7"/>
            <a:stretch/>
          </p:blipFill>
          <p:spPr>
            <a:xfrm>
              <a:off x="-16920" y="3147480"/>
              <a:ext cx="2477520" cy="612360"/>
            </a:xfrm>
            <a:prstGeom prst="rect">
              <a:avLst/>
            </a:prstGeom>
            <a:ln>
              <a:noFill/>
            </a:ln>
          </p:spPr>
        </p:pic>
        <p:pic>
          <p:nvPicPr>
            <p:cNvPr id="9" name="Picture 19" descr="HDRibbonTitle-UniformTrim.png"/>
            <p:cNvPicPr/>
            <p:nvPr/>
          </p:nvPicPr>
          <p:blipFill>
            <a:blip r:embed="rId8"/>
            <a:stretch/>
          </p:blipFill>
          <p:spPr>
            <a:xfrm>
              <a:off x="9736200" y="3147480"/>
              <a:ext cx="2477520" cy="612360"/>
            </a:xfrm>
            <a:prstGeom prst="rect">
              <a:avLst/>
            </a:prstGeom>
            <a:ln>
              <a:noFill/>
            </a:ln>
          </p:spPr>
        </p:pic>
      </p:grpSp>
      <p:sp>
        <p:nvSpPr>
          <p:cNvPr id="10" name="PlaceHolder 5"/>
          <p:cNvSpPr>
            <a:spLocks noGrp="1"/>
          </p:cNvSpPr>
          <p:nvPr>
            <p:ph type="title"/>
          </p:nvPr>
        </p:nvSpPr>
        <p:spPr>
          <a:xfrm>
            <a:off x="2692440" y="1871280"/>
            <a:ext cx="6815160" cy="1515240"/>
          </a:xfrm>
          <a:prstGeom prst="rect">
            <a:avLst/>
          </a:prstGeom>
        </p:spPr>
        <p:txBody>
          <a:bodyPr anchor="b">
            <a:noAutofit/>
          </a:bodyPr>
          <a:p>
            <a:pPr algn="ctr">
              <a:lnSpc>
                <a:spcPct val="100000"/>
              </a:lnSpc>
            </a:pPr>
            <a:r>
              <a:rPr b="0" lang="es-ES" sz="5400" spc="-1" strike="noStrike">
                <a:solidFill>
                  <a:srgbClr val="262626"/>
                </a:solidFill>
                <a:latin typeface="Garamond"/>
              </a:rPr>
              <a:t>Haga clic para modificar el estilo de título del patrón</a:t>
            </a:r>
            <a:endParaRPr b="0" lang="es-419" sz="5400" spc="-1" strike="noStrike">
              <a:solidFill>
                <a:srgbClr val="000000"/>
              </a:solidFill>
              <a:latin typeface="Garamond"/>
            </a:endParaRPr>
          </a:p>
        </p:txBody>
      </p:sp>
      <p:sp>
        <p:nvSpPr>
          <p:cNvPr id="11" name="PlaceHolder 6"/>
          <p:cNvSpPr>
            <a:spLocks noGrp="1"/>
          </p:cNvSpPr>
          <p:nvPr>
            <p:ph type="dt"/>
          </p:nvPr>
        </p:nvSpPr>
        <p:spPr>
          <a:xfrm>
            <a:off x="7983360" y="5037840"/>
            <a:ext cx="897120" cy="279000"/>
          </a:xfrm>
          <a:prstGeom prst="rect">
            <a:avLst/>
          </a:prstGeom>
        </p:spPr>
        <p:txBody>
          <a:bodyPr anchor="ctr">
            <a:noAutofit/>
          </a:bodyPr>
          <a:p>
            <a:pPr algn="r">
              <a:lnSpc>
                <a:spcPct val="100000"/>
              </a:lnSpc>
            </a:pPr>
            <a:fld id="{0A05450E-5856-4A63-A6FB-E7CC13E75889}" type="datetime">
              <a:rPr b="0" lang="es-419" sz="1000" spc="-1" strike="noStrike">
                <a:solidFill>
                  <a:srgbClr val="000000"/>
                </a:solidFill>
                <a:latin typeface="Garamond"/>
              </a:rPr>
              <a:t>4/10/21</a:t>
            </a:fld>
            <a:endParaRPr b="0" lang="es-HN" sz="1000" spc="-1" strike="noStrike">
              <a:latin typeface="Times New Roman"/>
            </a:endParaRPr>
          </a:p>
        </p:txBody>
      </p:sp>
      <p:sp>
        <p:nvSpPr>
          <p:cNvPr id="12" name="PlaceHolder 7"/>
          <p:cNvSpPr>
            <a:spLocks noGrp="1"/>
          </p:cNvSpPr>
          <p:nvPr>
            <p:ph type="ftr"/>
          </p:nvPr>
        </p:nvSpPr>
        <p:spPr>
          <a:xfrm>
            <a:off x="2692440" y="5037840"/>
            <a:ext cx="5214240" cy="279000"/>
          </a:xfrm>
          <a:prstGeom prst="rect">
            <a:avLst/>
          </a:prstGeom>
        </p:spPr>
        <p:txBody>
          <a:bodyPr anchor="ctr">
            <a:noAutofit/>
          </a:bodyPr>
          <a:p>
            <a:endParaRPr b="0" lang="es-HN" sz="2400" spc="-1" strike="noStrike">
              <a:latin typeface="Times New Roman"/>
            </a:endParaRPr>
          </a:p>
        </p:txBody>
      </p:sp>
      <p:sp>
        <p:nvSpPr>
          <p:cNvPr id="13" name="PlaceHolder 8"/>
          <p:cNvSpPr>
            <a:spLocks noGrp="1"/>
          </p:cNvSpPr>
          <p:nvPr>
            <p:ph type="sldNum"/>
          </p:nvPr>
        </p:nvSpPr>
        <p:spPr>
          <a:xfrm>
            <a:off x="8956800" y="5037840"/>
            <a:ext cx="550800" cy="279000"/>
          </a:xfrm>
          <a:prstGeom prst="rect">
            <a:avLst/>
          </a:prstGeom>
        </p:spPr>
        <p:txBody>
          <a:bodyPr anchor="ctr">
            <a:noAutofit/>
          </a:bodyPr>
          <a:p>
            <a:pPr algn="r">
              <a:lnSpc>
                <a:spcPct val="100000"/>
              </a:lnSpc>
            </a:pPr>
            <a:fld id="{F636968D-EB26-42C1-8A9D-4AC5FCC83DB2}" type="slidenum">
              <a:rPr b="0" lang="es-419" sz="1000" spc="-1" strike="noStrike">
                <a:solidFill>
                  <a:srgbClr val="000000"/>
                </a:solidFill>
                <a:latin typeface="Garamond"/>
              </a:rPr>
              <a:t>&lt;número&gt;</a:t>
            </a:fld>
            <a:endParaRPr b="0" lang="es-HN" sz="1000" spc="-1" strike="noStrike">
              <a:latin typeface="Times New Roman"/>
            </a:endParaRPr>
          </a:p>
        </p:txBody>
      </p:sp>
      <p:sp>
        <p:nvSpPr>
          <p:cNvPr id="14" name="Line 9"/>
          <p:cNvSpPr/>
          <p:nvPr/>
        </p:nvSpPr>
        <p:spPr>
          <a:xfrm>
            <a:off x="2692080" y="3521880"/>
            <a:ext cx="6815880" cy="0"/>
          </a:xfrm>
          <a:prstGeom prst="line">
            <a:avLst/>
          </a:prstGeom>
          <a:ln>
            <a:round/>
          </a:ln>
        </p:spPr>
        <p:style>
          <a:lnRef idx="2">
            <a:schemeClr val="accent1"/>
          </a:lnRef>
          <a:fillRef idx="0">
            <a:schemeClr val="accent1"/>
          </a:fillRef>
          <a:effectRef idx="1">
            <a:schemeClr val="accent1"/>
          </a:effectRef>
          <a:fontRef idx="minor"/>
        </p:style>
      </p:sp>
      <p:sp>
        <p:nvSpPr>
          <p:cNvPr id="15" name="PlaceHolder 1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419" sz="2400" spc="-1" strike="noStrike">
                <a:solidFill>
                  <a:srgbClr val="262626"/>
                </a:solidFill>
                <a:latin typeface="Garamond"/>
              </a:rPr>
              <a:t>Pulse para editar el formato de texto del esquema</a:t>
            </a:r>
            <a:endParaRPr b="0" lang="es-419" sz="2400" spc="-1" strike="noStrike">
              <a:solidFill>
                <a:srgbClr val="262626"/>
              </a:solidFill>
              <a:latin typeface="Garamond"/>
            </a:endParaRPr>
          </a:p>
          <a:p>
            <a:pPr lvl="1" marL="864000" indent="-324000">
              <a:spcBef>
                <a:spcPts val="1134"/>
              </a:spcBef>
              <a:buClr>
                <a:srgbClr val="000000"/>
              </a:buClr>
              <a:buSzPct val="75000"/>
              <a:buFont typeface="Symbol" charset="2"/>
              <a:buChar char=""/>
            </a:pPr>
            <a:r>
              <a:rPr b="0" lang="es-419" sz="1800" spc="-1" strike="noStrike">
                <a:solidFill>
                  <a:srgbClr val="262626"/>
                </a:solidFill>
                <a:latin typeface="Garamond"/>
              </a:rPr>
              <a:t>Segundo nivel del esquema</a:t>
            </a:r>
            <a:endParaRPr b="0" lang="es-419" sz="1800" spc="-1" strike="noStrike">
              <a:solidFill>
                <a:srgbClr val="262626"/>
              </a:solidFill>
              <a:latin typeface="Garamond"/>
            </a:endParaRPr>
          </a:p>
          <a:p>
            <a:pPr lvl="2" marL="1296000" indent="-288000">
              <a:spcBef>
                <a:spcPts val="850"/>
              </a:spcBef>
              <a:buClr>
                <a:srgbClr val="000000"/>
              </a:buClr>
              <a:buSzPct val="45000"/>
              <a:buFont typeface="Wingdings" charset="2"/>
              <a:buChar char=""/>
            </a:pPr>
            <a:r>
              <a:rPr b="0" lang="es-419" sz="1600" spc="-1" strike="noStrike">
                <a:solidFill>
                  <a:srgbClr val="262626"/>
                </a:solidFill>
                <a:latin typeface="Garamond"/>
              </a:rPr>
              <a:t>Tercer nivel del esquema</a:t>
            </a:r>
            <a:endParaRPr b="0" lang="es-419" sz="1600" spc="-1" strike="noStrike">
              <a:solidFill>
                <a:srgbClr val="262626"/>
              </a:solidFill>
              <a:latin typeface="Garamond"/>
            </a:endParaRPr>
          </a:p>
          <a:p>
            <a:pPr lvl="3" marL="1728000" indent="-216000">
              <a:spcBef>
                <a:spcPts val="567"/>
              </a:spcBef>
              <a:buClr>
                <a:srgbClr val="000000"/>
              </a:buClr>
              <a:buSzPct val="75000"/>
              <a:buFont typeface="Symbol" charset="2"/>
              <a:buChar char=""/>
            </a:pPr>
            <a:r>
              <a:rPr b="0" lang="es-419" sz="1400" spc="-1" strike="noStrike">
                <a:solidFill>
                  <a:srgbClr val="262626"/>
                </a:solidFill>
                <a:latin typeface="Garamond"/>
              </a:rPr>
              <a:t>Cuarto nivel del esquema</a:t>
            </a:r>
            <a:endParaRPr b="0" lang="es-419" sz="1400" spc="-1" strike="noStrike">
              <a:solidFill>
                <a:srgbClr val="262626"/>
              </a:solidFill>
              <a:latin typeface="Garamond"/>
            </a:endParaRPr>
          </a:p>
          <a:p>
            <a:pPr lvl="4" marL="2160000" indent="-216000">
              <a:spcBef>
                <a:spcPts val="283"/>
              </a:spcBef>
              <a:buClr>
                <a:srgbClr val="000000"/>
              </a:buClr>
              <a:buSzPct val="45000"/>
              <a:buFont typeface="Wingdings" charset="2"/>
              <a:buChar char=""/>
            </a:pPr>
            <a:r>
              <a:rPr b="0" lang="es-419" sz="2000" spc="-1" strike="noStrike">
                <a:solidFill>
                  <a:srgbClr val="262626"/>
                </a:solidFill>
                <a:latin typeface="Garamond"/>
              </a:rPr>
              <a:t>Quinto nivel del esquema</a:t>
            </a:r>
            <a:endParaRPr b="0" lang="es-419" sz="2000" spc="-1" strike="noStrike">
              <a:solidFill>
                <a:srgbClr val="262626"/>
              </a:solidFill>
              <a:latin typeface="Garamond"/>
            </a:endParaRPr>
          </a:p>
          <a:p>
            <a:pPr lvl="5" marL="2592000" indent="-216000">
              <a:spcBef>
                <a:spcPts val="283"/>
              </a:spcBef>
              <a:buClr>
                <a:srgbClr val="000000"/>
              </a:buClr>
              <a:buSzPct val="45000"/>
              <a:buFont typeface="Wingdings" charset="2"/>
              <a:buChar char=""/>
            </a:pPr>
            <a:r>
              <a:rPr b="0" lang="es-419" sz="2000" spc="-1" strike="noStrike">
                <a:solidFill>
                  <a:srgbClr val="262626"/>
                </a:solidFill>
                <a:latin typeface="Garamond"/>
              </a:rPr>
              <a:t>Sexto nivel del esquema</a:t>
            </a:r>
            <a:endParaRPr b="0" lang="es-419" sz="2000" spc="-1" strike="noStrike">
              <a:solidFill>
                <a:srgbClr val="262626"/>
              </a:solidFill>
              <a:latin typeface="Garamond"/>
            </a:endParaRPr>
          </a:p>
          <a:p>
            <a:pPr lvl="6" marL="3024000" indent="-216000">
              <a:spcBef>
                <a:spcPts val="283"/>
              </a:spcBef>
              <a:buClr>
                <a:srgbClr val="000000"/>
              </a:buClr>
              <a:buSzPct val="45000"/>
              <a:buFont typeface="Wingdings" charset="2"/>
              <a:buChar char=""/>
            </a:pPr>
            <a:r>
              <a:rPr b="0" lang="es-419" sz="2000" spc="-1" strike="noStrike">
                <a:solidFill>
                  <a:srgbClr val="262626"/>
                </a:solidFill>
                <a:latin typeface="Garamond"/>
              </a:rPr>
              <a:t>Séptimo nivel del esquema</a:t>
            </a:r>
            <a:endParaRPr b="0" lang="es-419" sz="2000" spc="-1" strike="noStrike">
              <a:solidFill>
                <a:srgbClr val="262626"/>
              </a:solidFill>
              <a:latin typeface="Garamond"/>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52" name="Group 1"/>
          <p:cNvGrpSpPr/>
          <p:nvPr/>
        </p:nvGrpSpPr>
        <p:grpSpPr>
          <a:xfrm>
            <a:off x="-15840" y="0"/>
            <a:ext cx="12229560" cy="6855840"/>
            <a:chOff x="-15840" y="0"/>
            <a:chExt cx="12229560" cy="6855840"/>
          </a:xfrm>
        </p:grpSpPr>
        <p:pic>
          <p:nvPicPr>
            <p:cNvPr id="53" name="Picture 7" descr="HD-PanelContent.png"/>
            <p:cNvPicPr/>
            <p:nvPr/>
          </p:nvPicPr>
          <p:blipFill>
            <a:blip r:embed="rId3"/>
            <a:stretch/>
          </p:blipFill>
          <p:spPr>
            <a:xfrm>
              <a:off x="0" y="0"/>
              <a:ext cx="12188520" cy="6855840"/>
            </a:xfrm>
            <a:prstGeom prst="rect">
              <a:avLst/>
            </a:prstGeom>
            <a:ln>
              <a:noFill/>
            </a:ln>
          </p:spPr>
        </p:pic>
        <p:sp>
          <p:nvSpPr>
            <p:cNvPr id="54" name="CustomShape 2"/>
            <p:cNvSpPr/>
            <p:nvPr/>
          </p:nvSpPr>
          <p:spPr>
            <a:xfrm>
              <a:off x="608040" y="609480"/>
              <a:ext cx="10972440" cy="5638320"/>
            </a:xfrm>
            <a:prstGeom prst="rect">
              <a:avLst/>
            </a:prstGeom>
            <a:noFill/>
            <a:ln w="15840">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55" name="Picture 9" descr="HDRibbonContent-UniformTrim.png"/>
            <p:cNvPicPr/>
            <p:nvPr/>
          </p:nvPicPr>
          <p:blipFill>
            <a:blip r:embed="rId4"/>
            <a:stretch/>
          </p:blipFill>
          <p:spPr>
            <a:xfrm>
              <a:off x="-15840" y="3153960"/>
              <a:ext cx="776880" cy="606240"/>
            </a:xfrm>
            <a:prstGeom prst="rect">
              <a:avLst/>
            </a:prstGeom>
            <a:ln>
              <a:noFill/>
            </a:ln>
          </p:spPr>
        </p:pic>
        <p:pic>
          <p:nvPicPr>
            <p:cNvPr id="56" name="Picture 10" descr="HDRibbonContent-UniformTrim.png"/>
            <p:cNvPicPr/>
            <p:nvPr/>
          </p:nvPicPr>
          <p:blipFill>
            <a:blip r:embed="rId5"/>
            <a:stretch/>
          </p:blipFill>
          <p:spPr>
            <a:xfrm>
              <a:off x="11436840" y="3153960"/>
              <a:ext cx="776880" cy="606240"/>
            </a:xfrm>
            <a:prstGeom prst="rect">
              <a:avLst/>
            </a:prstGeom>
            <a:ln>
              <a:noFill/>
            </a:ln>
          </p:spPr>
        </p:pic>
      </p:grpSp>
      <p:sp>
        <p:nvSpPr>
          <p:cNvPr id="57" name="Line 3"/>
          <p:cNvSpPr/>
          <p:nvPr/>
        </p:nvSpPr>
        <p:spPr>
          <a:xfrm>
            <a:off x="1396080" y="2421360"/>
            <a:ext cx="9407160" cy="0"/>
          </a:xfrm>
          <a:prstGeom prst="line">
            <a:avLst/>
          </a:prstGeom>
          <a:ln>
            <a:round/>
          </a:ln>
        </p:spPr>
        <p:style>
          <a:lnRef idx="2">
            <a:schemeClr val="accent1"/>
          </a:lnRef>
          <a:fillRef idx="0">
            <a:schemeClr val="accent1"/>
          </a:fillRef>
          <a:effectRef idx="1">
            <a:schemeClr val="accent1"/>
          </a:effectRef>
          <a:fontRef idx="minor"/>
        </p:style>
      </p:sp>
      <p:sp>
        <p:nvSpPr>
          <p:cNvPr id="58" name="PlaceHolder 4"/>
          <p:cNvSpPr>
            <a:spLocks noGrp="1"/>
          </p:cNvSpPr>
          <p:nvPr>
            <p:ph type="title"/>
          </p:nvPr>
        </p:nvSpPr>
        <p:spPr>
          <a:xfrm>
            <a:off x="1295280" y="982080"/>
            <a:ext cx="9600840" cy="1303560"/>
          </a:xfrm>
          <a:prstGeom prst="rect">
            <a:avLst/>
          </a:prstGeom>
        </p:spPr>
        <p:txBody>
          <a:bodyPr anchor="ctr">
            <a:noAutofit/>
          </a:bodyPr>
          <a:p>
            <a:pPr algn="ctr">
              <a:lnSpc>
                <a:spcPct val="100000"/>
              </a:lnSpc>
            </a:pPr>
            <a:r>
              <a:rPr b="0" lang="es-ES" sz="4400" spc="-1" strike="noStrike">
                <a:solidFill>
                  <a:srgbClr val="262626"/>
                </a:solidFill>
                <a:latin typeface="Garamond"/>
              </a:rPr>
              <a:t>Haga clic para modificar el estilo de título del patrón</a:t>
            </a:r>
            <a:endParaRPr b="0" lang="es-419" sz="4400" spc="-1" strike="noStrike">
              <a:solidFill>
                <a:srgbClr val="000000"/>
              </a:solidFill>
              <a:latin typeface="Garamond"/>
            </a:endParaRPr>
          </a:p>
        </p:txBody>
      </p:sp>
      <p:sp>
        <p:nvSpPr>
          <p:cNvPr id="59" name="PlaceHolder 5"/>
          <p:cNvSpPr>
            <a:spLocks noGrp="1"/>
          </p:cNvSpPr>
          <p:nvPr>
            <p:ph type="body"/>
          </p:nvPr>
        </p:nvSpPr>
        <p:spPr>
          <a:xfrm>
            <a:off x="1295280" y="2557080"/>
            <a:ext cx="9600840" cy="3318480"/>
          </a:xfrm>
          <a:prstGeom prst="rect">
            <a:avLst/>
          </a:prstGeom>
        </p:spPr>
        <p:txBody>
          <a:bodyPr>
            <a:noAutofit/>
          </a:bodyPr>
          <a:p>
            <a:pPr marL="285840" indent="-285480">
              <a:lnSpc>
                <a:spcPct val="100000"/>
              </a:lnSpc>
              <a:spcBef>
                <a:spcPts val="479"/>
              </a:spcBef>
              <a:spcAft>
                <a:spcPts val="601"/>
              </a:spcAft>
              <a:buClr>
                <a:srgbClr val="83992a"/>
              </a:buClr>
              <a:buSzPct val="115000"/>
              <a:buFont typeface="Arial"/>
              <a:buChar char="•"/>
            </a:pPr>
            <a:r>
              <a:rPr b="0" lang="es-ES" sz="2400" spc="-1" strike="noStrike">
                <a:solidFill>
                  <a:srgbClr val="262626"/>
                </a:solidFill>
                <a:latin typeface="Garamond"/>
              </a:rPr>
              <a:t>Editar el estilo de texto del patrón</a:t>
            </a:r>
            <a:endParaRPr b="0" lang="es-419" sz="2400" spc="-1" strike="noStrike">
              <a:solidFill>
                <a:srgbClr val="262626"/>
              </a:solidFill>
              <a:latin typeface="Garamond"/>
            </a:endParaRPr>
          </a:p>
          <a:p>
            <a:pPr lvl="1" marL="743040" indent="-285480">
              <a:lnSpc>
                <a:spcPct val="100000"/>
              </a:lnSpc>
              <a:spcBef>
                <a:spcPts val="400"/>
              </a:spcBef>
              <a:spcAft>
                <a:spcPts val="601"/>
              </a:spcAft>
              <a:buClr>
                <a:srgbClr val="83992a"/>
              </a:buClr>
              <a:buSzPct val="115000"/>
              <a:buFont typeface="Arial"/>
              <a:buChar char="•"/>
            </a:pPr>
            <a:r>
              <a:rPr b="0" lang="es-ES" sz="2000" spc="-1" strike="noStrike">
                <a:solidFill>
                  <a:srgbClr val="262626"/>
                </a:solidFill>
                <a:latin typeface="Garamond"/>
              </a:rPr>
              <a:t>Segundo nivel</a:t>
            </a:r>
            <a:endParaRPr b="0" lang="es-419" sz="2000" spc="-1" strike="noStrike">
              <a:solidFill>
                <a:srgbClr val="262626"/>
              </a:solidFill>
              <a:latin typeface="Garamond"/>
            </a:endParaRPr>
          </a:p>
          <a:p>
            <a:pPr lvl="2" marL="1200240" indent="-285480">
              <a:lnSpc>
                <a:spcPct val="100000"/>
              </a:lnSpc>
              <a:spcBef>
                <a:spcPts val="360"/>
              </a:spcBef>
              <a:spcAft>
                <a:spcPts val="601"/>
              </a:spcAft>
              <a:buClr>
                <a:srgbClr val="83992a"/>
              </a:buClr>
              <a:buSzPct val="115000"/>
              <a:buFont typeface="Arial"/>
              <a:buChar char="•"/>
            </a:pPr>
            <a:r>
              <a:rPr b="0" lang="es-ES" sz="1800" spc="-1" strike="noStrike">
                <a:solidFill>
                  <a:srgbClr val="262626"/>
                </a:solidFill>
                <a:latin typeface="Garamond"/>
              </a:rPr>
              <a:t>Tercer nivel</a:t>
            </a:r>
            <a:endParaRPr b="0" lang="es-419" sz="1800" spc="-1" strike="noStrike">
              <a:solidFill>
                <a:srgbClr val="262626"/>
              </a:solidFill>
              <a:latin typeface="Garamond"/>
            </a:endParaRPr>
          </a:p>
          <a:p>
            <a:pPr lvl="3" marL="1542960" indent="-171000">
              <a:lnSpc>
                <a:spcPct val="100000"/>
              </a:lnSpc>
              <a:spcBef>
                <a:spcPts val="320"/>
              </a:spcBef>
              <a:spcAft>
                <a:spcPts val="601"/>
              </a:spcAft>
              <a:buClr>
                <a:srgbClr val="83992a"/>
              </a:buClr>
              <a:buSzPct val="115000"/>
              <a:buFont typeface="Arial"/>
              <a:buChar char="•"/>
            </a:pPr>
            <a:r>
              <a:rPr b="0" lang="es-ES" sz="1600" spc="-1" strike="noStrike">
                <a:solidFill>
                  <a:srgbClr val="262626"/>
                </a:solidFill>
                <a:latin typeface="Garamond"/>
              </a:rPr>
              <a:t>Cuarto nivel</a:t>
            </a:r>
            <a:endParaRPr b="0" lang="es-419" sz="1600" spc="-1" strike="noStrike">
              <a:solidFill>
                <a:srgbClr val="262626"/>
              </a:solidFill>
              <a:latin typeface="Garamond"/>
            </a:endParaRPr>
          </a:p>
          <a:p>
            <a:pPr lvl="4" marL="2000160" indent="-171000">
              <a:lnSpc>
                <a:spcPct val="100000"/>
              </a:lnSpc>
              <a:spcBef>
                <a:spcPts val="281"/>
              </a:spcBef>
              <a:spcAft>
                <a:spcPts val="601"/>
              </a:spcAft>
              <a:buClr>
                <a:srgbClr val="83992a"/>
              </a:buClr>
              <a:buSzPct val="115000"/>
              <a:buFont typeface="Arial"/>
              <a:buChar char="•"/>
            </a:pPr>
            <a:r>
              <a:rPr b="0" lang="es-ES" sz="1400" spc="-1" strike="noStrike">
                <a:solidFill>
                  <a:srgbClr val="262626"/>
                </a:solidFill>
                <a:latin typeface="Garamond"/>
              </a:rPr>
              <a:t>Quinto nivel</a:t>
            </a:r>
            <a:endParaRPr b="0" lang="es-419" sz="1400" spc="-1" strike="noStrike">
              <a:solidFill>
                <a:srgbClr val="262626"/>
              </a:solidFill>
              <a:latin typeface="Garamond"/>
            </a:endParaRPr>
          </a:p>
        </p:txBody>
      </p:sp>
      <p:sp>
        <p:nvSpPr>
          <p:cNvPr id="60" name="PlaceHolder 6"/>
          <p:cNvSpPr>
            <a:spLocks noGrp="1"/>
          </p:cNvSpPr>
          <p:nvPr>
            <p:ph type="dt"/>
          </p:nvPr>
        </p:nvSpPr>
        <p:spPr>
          <a:xfrm>
            <a:off x="8677440" y="5969160"/>
            <a:ext cx="1599840" cy="279000"/>
          </a:xfrm>
          <a:prstGeom prst="rect">
            <a:avLst/>
          </a:prstGeom>
        </p:spPr>
        <p:txBody>
          <a:bodyPr anchor="ctr">
            <a:noAutofit/>
          </a:bodyPr>
          <a:p>
            <a:pPr algn="r">
              <a:lnSpc>
                <a:spcPct val="100000"/>
              </a:lnSpc>
            </a:pPr>
            <a:fld id="{54EE260C-5878-44E1-9726-E92BBC354E45}" type="datetime">
              <a:rPr b="0" lang="es-419" sz="1000" spc="-1" strike="noStrike">
                <a:solidFill>
                  <a:srgbClr val="000000"/>
                </a:solidFill>
                <a:latin typeface="Garamond"/>
              </a:rPr>
              <a:t>4/10/21</a:t>
            </a:fld>
            <a:endParaRPr b="0" lang="es-HN" sz="1000" spc="-1" strike="noStrike">
              <a:latin typeface="Times New Roman"/>
            </a:endParaRPr>
          </a:p>
        </p:txBody>
      </p:sp>
      <p:sp>
        <p:nvSpPr>
          <p:cNvPr id="61" name="PlaceHolder 7"/>
          <p:cNvSpPr>
            <a:spLocks noGrp="1"/>
          </p:cNvSpPr>
          <p:nvPr>
            <p:ph type="ftr"/>
          </p:nvPr>
        </p:nvSpPr>
        <p:spPr>
          <a:xfrm>
            <a:off x="1295280" y="5969160"/>
            <a:ext cx="7305480" cy="279000"/>
          </a:xfrm>
          <a:prstGeom prst="rect">
            <a:avLst/>
          </a:prstGeom>
        </p:spPr>
        <p:txBody>
          <a:bodyPr anchor="ctr">
            <a:noAutofit/>
          </a:bodyPr>
          <a:p>
            <a:endParaRPr b="0" lang="es-HN" sz="2400" spc="-1" strike="noStrike">
              <a:latin typeface="Times New Roman"/>
            </a:endParaRPr>
          </a:p>
        </p:txBody>
      </p:sp>
      <p:sp>
        <p:nvSpPr>
          <p:cNvPr id="62" name="PlaceHolder 8"/>
          <p:cNvSpPr>
            <a:spLocks noGrp="1"/>
          </p:cNvSpPr>
          <p:nvPr>
            <p:ph type="sldNum"/>
          </p:nvPr>
        </p:nvSpPr>
        <p:spPr>
          <a:xfrm>
            <a:off x="10353960" y="5969160"/>
            <a:ext cx="542160" cy="279000"/>
          </a:xfrm>
          <a:prstGeom prst="rect">
            <a:avLst/>
          </a:prstGeom>
        </p:spPr>
        <p:txBody>
          <a:bodyPr anchor="ctr">
            <a:noAutofit/>
          </a:bodyPr>
          <a:p>
            <a:pPr algn="r">
              <a:lnSpc>
                <a:spcPct val="100000"/>
              </a:lnSpc>
            </a:pPr>
            <a:fld id="{E896B407-62F8-4A7D-B338-53A3017ECB40}" type="slidenum">
              <a:rPr b="0" lang="es-419" sz="1000" spc="-1" strike="noStrike">
                <a:solidFill>
                  <a:srgbClr val="000000"/>
                </a:solidFill>
                <a:latin typeface="Garamond"/>
              </a:rPr>
              <a:t>&lt;número&gt;</a:t>
            </a:fld>
            <a:endParaRPr b="0" lang="es-H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99" name="Group 1"/>
          <p:cNvGrpSpPr/>
          <p:nvPr/>
        </p:nvGrpSpPr>
        <p:grpSpPr>
          <a:xfrm>
            <a:off x="-15840" y="0"/>
            <a:ext cx="12229560" cy="6855840"/>
            <a:chOff x="-15840" y="0"/>
            <a:chExt cx="12229560" cy="6855840"/>
          </a:xfrm>
        </p:grpSpPr>
        <p:pic>
          <p:nvPicPr>
            <p:cNvPr id="100" name="Picture 7" descr="HD-PanelContent.png"/>
            <p:cNvPicPr/>
            <p:nvPr/>
          </p:nvPicPr>
          <p:blipFill>
            <a:blip r:embed="rId3"/>
            <a:stretch/>
          </p:blipFill>
          <p:spPr>
            <a:xfrm>
              <a:off x="0" y="0"/>
              <a:ext cx="12188520" cy="6855840"/>
            </a:xfrm>
            <a:prstGeom prst="rect">
              <a:avLst/>
            </a:prstGeom>
            <a:ln>
              <a:noFill/>
            </a:ln>
          </p:spPr>
        </p:pic>
        <p:sp>
          <p:nvSpPr>
            <p:cNvPr id="101" name="CustomShape 2"/>
            <p:cNvSpPr/>
            <p:nvPr/>
          </p:nvSpPr>
          <p:spPr>
            <a:xfrm>
              <a:off x="608040" y="609480"/>
              <a:ext cx="10972440" cy="5638320"/>
            </a:xfrm>
            <a:prstGeom prst="rect">
              <a:avLst/>
            </a:prstGeom>
            <a:noFill/>
            <a:ln w="15840">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102" name="Picture 9" descr="HDRibbonContent-UniformTrim.png"/>
            <p:cNvPicPr/>
            <p:nvPr/>
          </p:nvPicPr>
          <p:blipFill>
            <a:blip r:embed="rId4"/>
            <a:stretch/>
          </p:blipFill>
          <p:spPr>
            <a:xfrm>
              <a:off x="-15840" y="3153960"/>
              <a:ext cx="776880" cy="606240"/>
            </a:xfrm>
            <a:prstGeom prst="rect">
              <a:avLst/>
            </a:prstGeom>
            <a:ln>
              <a:noFill/>
            </a:ln>
          </p:spPr>
        </p:pic>
        <p:pic>
          <p:nvPicPr>
            <p:cNvPr id="103" name="Picture 10" descr="HDRibbonContent-UniformTrim.png"/>
            <p:cNvPicPr/>
            <p:nvPr/>
          </p:nvPicPr>
          <p:blipFill>
            <a:blip r:embed="rId5"/>
            <a:stretch/>
          </p:blipFill>
          <p:spPr>
            <a:xfrm>
              <a:off x="11436840" y="3153960"/>
              <a:ext cx="776880" cy="606240"/>
            </a:xfrm>
            <a:prstGeom prst="rect">
              <a:avLst/>
            </a:prstGeom>
            <a:ln>
              <a:noFill/>
            </a:ln>
          </p:spPr>
        </p:pic>
      </p:grpSp>
      <p:sp>
        <p:nvSpPr>
          <p:cNvPr id="104" name="PlaceHolder 3"/>
          <p:cNvSpPr>
            <a:spLocks noGrp="1"/>
          </p:cNvSpPr>
          <p:nvPr>
            <p:ph type="dt"/>
          </p:nvPr>
        </p:nvSpPr>
        <p:spPr>
          <a:xfrm>
            <a:off x="8677440" y="5969160"/>
            <a:ext cx="1599840" cy="279000"/>
          </a:xfrm>
          <a:prstGeom prst="rect">
            <a:avLst/>
          </a:prstGeom>
        </p:spPr>
        <p:txBody>
          <a:bodyPr anchor="ctr">
            <a:noAutofit/>
          </a:bodyPr>
          <a:p>
            <a:pPr algn="r">
              <a:lnSpc>
                <a:spcPct val="100000"/>
              </a:lnSpc>
            </a:pPr>
            <a:fld id="{3464F535-ED75-4B21-BE53-C7508F561B80}" type="datetime">
              <a:rPr b="0" lang="es-419" sz="1000" spc="-1" strike="noStrike">
                <a:solidFill>
                  <a:srgbClr val="000000"/>
                </a:solidFill>
                <a:latin typeface="Garamond"/>
              </a:rPr>
              <a:t>4/10/21</a:t>
            </a:fld>
            <a:endParaRPr b="0" lang="es-HN" sz="1000" spc="-1" strike="noStrike">
              <a:latin typeface="Times New Roman"/>
            </a:endParaRPr>
          </a:p>
        </p:txBody>
      </p:sp>
      <p:sp>
        <p:nvSpPr>
          <p:cNvPr id="105" name="PlaceHolder 4"/>
          <p:cNvSpPr>
            <a:spLocks noGrp="1"/>
          </p:cNvSpPr>
          <p:nvPr>
            <p:ph type="ftr"/>
          </p:nvPr>
        </p:nvSpPr>
        <p:spPr>
          <a:xfrm>
            <a:off x="1295280" y="5969160"/>
            <a:ext cx="7305480" cy="279000"/>
          </a:xfrm>
          <a:prstGeom prst="rect">
            <a:avLst/>
          </a:prstGeom>
        </p:spPr>
        <p:txBody>
          <a:bodyPr anchor="ctr">
            <a:noAutofit/>
          </a:bodyPr>
          <a:p>
            <a:endParaRPr b="0" lang="es-HN" sz="2400" spc="-1" strike="noStrike">
              <a:latin typeface="Times New Roman"/>
            </a:endParaRPr>
          </a:p>
        </p:txBody>
      </p:sp>
      <p:sp>
        <p:nvSpPr>
          <p:cNvPr id="106" name="PlaceHolder 5"/>
          <p:cNvSpPr>
            <a:spLocks noGrp="1"/>
          </p:cNvSpPr>
          <p:nvPr>
            <p:ph type="sldNum"/>
          </p:nvPr>
        </p:nvSpPr>
        <p:spPr>
          <a:xfrm>
            <a:off x="10353960" y="5969160"/>
            <a:ext cx="542160" cy="279000"/>
          </a:xfrm>
          <a:prstGeom prst="rect">
            <a:avLst/>
          </a:prstGeom>
        </p:spPr>
        <p:txBody>
          <a:bodyPr anchor="ctr">
            <a:noAutofit/>
          </a:bodyPr>
          <a:p>
            <a:pPr algn="r">
              <a:lnSpc>
                <a:spcPct val="100000"/>
              </a:lnSpc>
            </a:pPr>
            <a:fld id="{53B815B4-686F-4C8F-BDB2-2C930C47EED5}" type="slidenum">
              <a:rPr b="0" lang="es-419" sz="1000" spc="-1" strike="noStrike">
                <a:solidFill>
                  <a:srgbClr val="000000"/>
                </a:solidFill>
                <a:latin typeface="Garamond"/>
              </a:rPr>
              <a:t>&lt;número&gt;</a:t>
            </a:fld>
            <a:endParaRPr b="0" lang="es-HN" sz="1000" spc="-1" strike="noStrike">
              <a:latin typeface="Times New Roman"/>
            </a:endParaRPr>
          </a:p>
        </p:txBody>
      </p:sp>
      <p:sp>
        <p:nvSpPr>
          <p:cNvPr id="107" name="PlaceHolder 6"/>
          <p:cNvSpPr>
            <a:spLocks noGrp="1"/>
          </p:cNvSpPr>
          <p:nvPr>
            <p:ph type="title"/>
          </p:nvPr>
        </p:nvSpPr>
        <p:spPr>
          <a:xfrm>
            <a:off x="609480" y="273600"/>
            <a:ext cx="10972440" cy="1144800"/>
          </a:xfrm>
          <a:prstGeom prst="rect">
            <a:avLst/>
          </a:prstGeom>
        </p:spPr>
        <p:txBody>
          <a:bodyPr lIns="0" rIns="0" tIns="0" bIns="0" anchor="ctr">
            <a:noAutofit/>
          </a:bodyPr>
          <a:p>
            <a:r>
              <a:rPr b="0" lang="es-419" sz="1800" spc="-1" strike="noStrike">
                <a:solidFill>
                  <a:srgbClr val="000000"/>
                </a:solidFill>
                <a:latin typeface="Garamond"/>
              </a:rPr>
              <a:t>Pulse para editar el formato del texto de título</a:t>
            </a:r>
            <a:endParaRPr b="0" lang="es-419" sz="1800" spc="-1" strike="noStrike">
              <a:solidFill>
                <a:srgbClr val="000000"/>
              </a:solidFill>
              <a:latin typeface="Garamond"/>
            </a:endParaRPr>
          </a:p>
        </p:txBody>
      </p:sp>
      <p:sp>
        <p:nvSpPr>
          <p:cNvPr id="108"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419" sz="2400" spc="-1" strike="noStrike">
                <a:solidFill>
                  <a:srgbClr val="262626"/>
                </a:solidFill>
                <a:latin typeface="Garamond"/>
              </a:rPr>
              <a:t>Pulse para editar el formato de texto del esquema</a:t>
            </a:r>
            <a:endParaRPr b="0" lang="es-419" sz="2400" spc="-1" strike="noStrike">
              <a:solidFill>
                <a:srgbClr val="262626"/>
              </a:solidFill>
              <a:latin typeface="Garamond"/>
            </a:endParaRPr>
          </a:p>
          <a:p>
            <a:pPr lvl="1" marL="864000" indent="-324000">
              <a:spcBef>
                <a:spcPts val="1134"/>
              </a:spcBef>
              <a:buClr>
                <a:srgbClr val="000000"/>
              </a:buClr>
              <a:buSzPct val="75000"/>
              <a:buFont typeface="Symbol" charset="2"/>
              <a:buChar char=""/>
            </a:pPr>
            <a:r>
              <a:rPr b="0" lang="es-419" sz="1800" spc="-1" strike="noStrike">
                <a:solidFill>
                  <a:srgbClr val="262626"/>
                </a:solidFill>
                <a:latin typeface="Garamond"/>
              </a:rPr>
              <a:t>Segundo nivel del esquema</a:t>
            </a:r>
            <a:endParaRPr b="0" lang="es-419" sz="1800" spc="-1" strike="noStrike">
              <a:solidFill>
                <a:srgbClr val="262626"/>
              </a:solidFill>
              <a:latin typeface="Garamond"/>
            </a:endParaRPr>
          </a:p>
          <a:p>
            <a:pPr lvl="2" marL="1296000" indent="-288000">
              <a:spcBef>
                <a:spcPts val="850"/>
              </a:spcBef>
              <a:buClr>
                <a:srgbClr val="000000"/>
              </a:buClr>
              <a:buSzPct val="45000"/>
              <a:buFont typeface="Wingdings" charset="2"/>
              <a:buChar char=""/>
            </a:pPr>
            <a:r>
              <a:rPr b="0" lang="es-419" sz="1600" spc="-1" strike="noStrike">
                <a:solidFill>
                  <a:srgbClr val="262626"/>
                </a:solidFill>
                <a:latin typeface="Garamond"/>
              </a:rPr>
              <a:t>Tercer nivel del esquema</a:t>
            </a:r>
            <a:endParaRPr b="0" lang="es-419" sz="1600" spc="-1" strike="noStrike">
              <a:solidFill>
                <a:srgbClr val="262626"/>
              </a:solidFill>
              <a:latin typeface="Garamond"/>
            </a:endParaRPr>
          </a:p>
          <a:p>
            <a:pPr lvl="3" marL="1728000" indent="-216000">
              <a:spcBef>
                <a:spcPts val="567"/>
              </a:spcBef>
              <a:buClr>
                <a:srgbClr val="000000"/>
              </a:buClr>
              <a:buSzPct val="75000"/>
              <a:buFont typeface="Symbol" charset="2"/>
              <a:buChar char=""/>
            </a:pPr>
            <a:r>
              <a:rPr b="0" lang="es-419" sz="1400" spc="-1" strike="noStrike">
                <a:solidFill>
                  <a:srgbClr val="262626"/>
                </a:solidFill>
                <a:latin typeface="Garamond"/>
              </a:rPr>
              <a:t>Cuarto nivel del esquema</a:t>
            </a:r>
            <a:endParaRPr b="0" lang="es-419" sz="1400" spc="-1" strike="noStrike">
              <a:solidFill>
                <a:srgbClr val="262626"/>
              </a:solidFill>
              <a:latin typeface="Garamond"/>
            </a:endParaRPr>
          </a:p>
          <a:p>
            <a:pPr lvl="4" marL="2160000" indent="-216000">
              <a:spcBef>
                <a:spcPts val="283"/>
              </a:spcBef>
              <a:buClr>
                <a:srgbClr val="000000"/>
              </a:buClr>
              <a:buSzPct val="45000"/>
              <a:buFont typeface="Wingdings" charset="2"/>
              <a:buChar char=""/>
            </a:pPr>
            <a:r>
              <a:rPr b="0" lang="es-419" sz="2000" spc="-1" strike="noStrike">
                <a:solidFill>
                  <a:srgbClr val="262626"/>
                </a:solidFill>
                <a:latin typeface="Garamond"/>
              </a:rPr>
              <a:t>Quinto nivel del esquema</a:t>
            </a:r>
            <a:endParaRPr b="0" lang="es-419" sz="2000" spc="-1" strike="noStrike">
              <a:solidFill>
                <a:srgbClr val="262626"/>
              </a:solidFill>
              <a:latin typeface="Garamond"/>
            </a:endParaRPr>
          </a:p>
          <a:p>
            <a:pPr lvl="5" marL="2592000" indent="-216000">
              <a:spcBef>
                <a:spcPts val="283"/>
              </a:spcBef>
              <a:buClr>
                <a:srgbClr val="000000"/>
              </a:buClr>
              <a:buSzPct val="45000"/>
              <a:buFont typeface="Wingdings" charset="2"/>
              <a:buChar char=""/>
            </a:pPr>
            <a:r>
              <a:rPr b="0" lang="es-419" sz="2000" spc="-1" strike="noStrike">
                <a:solidFill>
                  <a:srgbClr val="262626"/>
                </a:solidFill>
                <a:latin typeface="Garamond"/>
              </a:rPr>
              <a:t>Sexto nivel del esquema</a:t>
            </a:r>
            <a:endParaRPr b="0" lang="es-419" sz="2000" spc="-1" strike="noStrike">
              <a:solidFill>
                <a:srgbClr val="262626"/>
              </a:solidFill>
              <a:latin typeface="Garamond"/>
            </a:endParaRPr>
          </a:p>
          <a:p>
            <a:pPr lvl="6" marL="3024000" indent="-216000">
              <a:spcBef>
                <a:spcPts val="283"/>
              </a:spcBef>
              <a:buClr>
                <a:srgbClr val="000000"/>
              </a:buClr>
              <a:buSzPct val="45000"/>
              <a:buFont typeface="Wingdings" charset="2"/>
              <a:buChar char=""/>
            </a:pPr>
            <a:r>
              <a:rPr b="0" lang="es-419" sz="2000" spc="-1" strike="noStrike">
                <a:solidFill>
                  <a:srgbClr val="262626"/>
                </a:solidFill>
                <a:latin typeface="Garamond"/>
              </a:rPr>
              <a:t>Séptimo nivel del esquema</a:t>
            </a:r>
            <a:endParaRPr b="0" lang="es-419" sz="2000" spc="-1" strike="noStrike">
              <a:solidFill>
                <a:srgbClr val="262626"/>
              </a:solidFill>
              <a:latin typeface="Garamond"/>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2574720" y="94680"/>
            <a:ext cx="6815160" cy="1515240"/>
          </a:xfrm>
          <a:prstGeom prst="rect">
            <a:avLst/>
          </a:prstGeom>
          <a:noFill/>
          <a:ln>
            <a:noFill/>
          </a:ln>
        </p:spPr>
        <p:txBody>
          <a:bodyPr anchor="b">
            <a:noAutofit/>
          </a:bodyPr>
          <a:p>
            <a:pPr algn="ctr">
              <a:lnSpc>
                <a:spcPct val="100000"/>
              </a:lnSpc>
            </a:pPr>
            <a:r>
              <a:rPr b="0" lang="en-US" sz="5400" spc="-1" strike="noStrike">
                <a:solidFill>
                  <a:srgbClr val="262626"/>
                </a:solidFill>
                <a:latin typeface="Garamond"/>
              </a:rPr>
              <a:t>Modelado de Caso de Uso</a:t>
            </a:r>
            <a:endParaRPr b="0" lang="es-419" sz="5400" spc="-1" strike="noStrike">
              <a:solidFill>
                <a:srgbClr val="000000"/>
              </a:solidFill>
              <a:latin typeface="Garamond"/>
            </a:endParaRPr>
          </a:p>
        </p:txBody>
      </p:sp>
      <p:sp>
        <p:nvSpPr>
          <p:cNvPr id="146" name="TextShape 2"/>
          <p:cNvSpPr txBox="1"/>
          <p:nvPr/>
        </p:nvSpPr>
        <p:spPr>
          <a:xfrm>
            <a:off x="2705400" y="2181600"/>
            <a:ext cx="6815160" cy="1320480"/>
          </a:xfrm>
          <a:prstGeom prst="rect">
            <a:avLst/>
          </a:prstGeom>
          <a:noFill/>
          <a:ln>
            <a:noFill/>
          </a:ln>
        </p:spPr>
        <p:txBody>
          <a:bodyPr>
            <a:noAutofit/>
          </a:bodyPr>
          <a:p>
            <a:pPr algn="ctr">
              <a:lnSpc>
                <a:spcPct val="100000"/>
              </a:lnSpc>
              <a:spcBef>
                <a:spcPts val="961"/>
              </a:spcBef>
              <a:spcAft>
                <a:spcPts val="601"/>
              </a:spcAft>
              <a:tabLst>
                <a:tab algn="l" pos="0"/>
              </a:tabLst>
            </a:pPr>
            <a:r>
              <a:rPr b="0" lang="en-US" sz="4800" spc="-1" strike="noStrike">
                <a:solidFill>
                  <a:srgbClr val="000000"/>
                </a:solidFill>
                <a:latin typeface="Garamond"/>
              </a:rPr>
              <a:t>Sistema Bancario</a:t>
            </a:r>
            <a:endParaRPr b="0" lang="es-HN" sz="4800" spc="-1" strike="noStrike">
              <a:latin typeface="Arial"/>
            </a:endParaRPr>
          </a:p>
          <a:p>
            <a:pPr algn="ctr">
              <a:lnSpc>
                <a:spcPct val="100000"/>
              </a:lnSpc>
              <a:spcBef>
                <a:spcPts val="420"/>
              </a:spcBef>
              <a:spcAft>
                <a:spcPts val="601"/>
              </a:spcAft>
              <a:tabLst>
                <a:tab algn="l" pos="0"/>
              </a:tabLst>
            </a:pPr>
            <a:endParaRPr b="0" lang="es-HN" sz="4800" spc="-1" strike="noStrike">
              <a:latin typeface="Arial"/>
            </a:endParaRPr>
          </a:p>
        </p:txBody>
      </p:sp>
      <p:sp>
        <p:nvSpPr>
          <p:cNvPr id="147" name="CustomShape 3"/>
          <p:cNvSpPr/>
          <p:nvPr/>
        </p:nvSpPr>
        <p:spPr>
          <a:xfrm>
            <a:off x="2836080" y="2855880"/>
            <a:ext cx="6815160" cy="2435040"/>
          </a:xfrm>
          <a:prstGeom prst="rect">
            <a:avLst/>
          </a:prstGeom>
          <a:noFill/>
          <a:ln>
            <a:noFill/>
          </a:ln>
        </p:spPr>
        <p:style>
          <a:lnRef idx="0"/>
          <a:fillRef idx="0"/>
          <a:effectRef idx="0"/>
          <a:fontRef idx="minor"/>
        </p:style>
        <p:txBody>
          <a:bodyPr>
            <a:normAutofit fontScale="85000"/>
          </a:bodyPr>
          <a:p>
            <a:pPr algn="ctr">
              <a:lnSpc>
                <a:spcPct val="100000"/>
              </a:lnSpc>
              <a:spcBef>
                <a:spcPts val="320"/>
              </a:spcBef>
              <a:spcAft>
                <a:spcPts val="601"/>
              </a:spcAft>
              <a:tabLst>
                <a:tab algn="l" pos="0"/>
              </a:tabLst>
            </a:pPr>
            <a:endParaRPr b="0" lang="es-HN" sz="2100" spc="-1" strike="noStrike">
              <a:latin typeface="Arial"/>
            </a:endParaRPr>
          </a:p>
          <a:p>
            <a:pPr algn="ctr">
              <a:lnSpc>
                <a:spcPct val="100000"/>
              </a:lnSpc>
              <a:spcBef>
                <a:spcPts val="439"/>
              </a:spcBef>
              <a:spcAft>
                <a:spcPts val="601"/>
              </a:spcAft>
              <a:tabLst>
                <a:tab algn="l" pos="0"/>
              </a:tabLst>
            </a:pPr>
            <a:r>
              <a:rPr b="0" lang="es-419" sz="2200" spc="-1" strike="noStrike">
                <a:solidFill>
                  <a:srgbClr val="000000"/>
                </a:solidFill>
                <a:latin typeface="Arial"/>
              </a:rPr>
              <a:t>Grupo#1</a:t>
            </a:r>
            <a:endParaRPr b="0" lang="es-HN" sz="2200" spc="-1" strike="noStrike">
              <a:latin typeface="Arial"/>
            </a:endParaRPr>
          </a:p>
          <a:p>
            <a:pPr algn="ctr">
              <a:lnSpc>
                <a:spcPct val="100000"/>
              </a:lnSpc>
              <a:spcBef>
                <a:spcPts val="360"/>
              </a:spcBef>
              <a:spcAft>
                <a:spcPts val="601"/>
              </a:spcAft>
              <a:tabLst>
                <a:tab algn="l" pos="0"/>
              </a:tabLst>
            </a:pPr>
            <a:r>
              <a:rPr b="0" lang="es-419" sz="1800" spc="-1" strike="noStrike">
                <a:solidFill>
                  <a:srgbClr val="000000"/>
                </a:solidFill>
                <a:latin typeface="Arial"/>
              </a:rPr>
              <a:t>Areli Yaniris Flores Soto</a:t>
            </a:r>
            <a:r>
              <a:rPr b="0" lang="es-419" sz="1800" spc="-1" strike="noStrike">
                <a:solidFill>
                  <a:srgbClr val="000000"/>
                </a:solidFill>
                <a:latin typeface="Arial"/>
              </a:rPr>
              <a:t>	</a:t>
            </a:r>
            <a:r>
              <a:rPr b="0" lang="es-419" sz="1800" spc="-1" strike="noStrike">
                <a:solidFill>
                  <a:srgbClr val="000000"/>
                </a:solidFill>
                <a:latin typeface="Arial"/>
              </a:rPr>
              <a:t>	</a:t>
            </a:r>
            <a:r>
              <a:rPr b="0" lang="es-419" sz="1800" spc="-1" strike="noStrike">
                <a:solidFill>
                  <a:srgbClr val="000000"/>
                </a:solidFill>
                <a:latin typeface="Arial"/>
              </a:rPr>
              <a:t>        20172030394</a:t>
            </a:r>
            <a:endParaRPr b="0" lang="es-HN" sz="1800" spc="-1" strike="noStrike">
              <a:latin typeface="Arial"/>
            </a:endParaRPr>
          </a:p>
          <a:p>
            <a:pPr algn="ctr">
              <a:lnSpc>
                <a:spcPct val="100000"/>
              </a:lnSpc>
              <a:spcBef>
                <a:spcPts val="360"/>
              </a:spcBef>
              <a:spcAft>
                <a:spcPts val="601"/>
              </a:spcAft>
              <a:tabLst>
                <a:tab algn="l" pos="0"/>
              </a:tabLst>
            </a:pPr>
            <a:r>
              <a:rPr b="0" lang="es-419" sz="1800" spc="-1" strike="noStrike">
                <a:solidFill>
                  <a:srgbClr val="000000"/>
                </a:solidFill>
                <a:latin typeface="Arial"/>
              </a:rPr>
              <a:t>Paola Maria Pérez Reyes</a:t>
            </a:r>
            <a:r>
              <a:rPr b="0" lang="es-419" sz="1800" spc="-1" strike="noStrike">
                <a:solidFill>
                  <a:srgbClr val="000000"/>
                </a:solidFill>
                <a:latin typeface="Arial"/>
              </a:rPr>
              <a:t>	</a:t>
            </a:r>
            <a:r>
              <a:rPr b="0" lang="es-419" sz="1800" spc="-1" strike="noStrike">
                <a:solidFill>
                  <a:srgbClr val="000000"/>
                </a:solidFill>
                <a:latin typeface="Arial"/>
              </a:rPr>
              <a:t>                20152030878</a:t>
            </a:r>
            <a:endParaRPr b="0" lang="es-HN" sz="1800" spc="-1" strike="noStrike">
              <a:latin typeface="Arial"/>
            </a:endParaRPr>
          </a:p>
          <a:p>
            <a:pPr algn="ctr">
              <a:lnSpc>
                <a:spcPct val="100000"/>
              </a:lnSpc>
              <a:spcBef>
                <a:spcPts val="360"/>
              </a:spcBef>
              <a:spcAft>
                <a:spcPts val="601"/>
              </a:spcAft>
              <a:tabLst>
                <a:tab algn="l" pos="0"/>
              </a:tabLst>
            </a:pPr>
            <a:r>
              <a:rPr b="0" lang="es-419" sz="1800" spc="-1" strike="noStrike">
                <a:solidFill>
                  <a:srgbClr val="000000"/>
                </a:solidFill>
                <a:latin typeface="Arial"/>
              </a:rPr>
              <a:t>Samuel Alejandro Suazo Méndez     20182000862</a:t>
            </a:r>
            <a:endParaRPr b="0" lang="es-HN" sz="1800" spc="-1" strike="noStrike">
              <a:latin typeface="Arial"/>
            </a:endParaRPr>
          </a:p>
          <a:p>
            <a:pPr algn="ctr">
              <a:lnSpc>
                <a:spcPct val="100000"/>
              </a:lnSpc>
              <a:spcBef>
                <a:spcPts val="360"/>
              </a:spcBef>
              <a:spcAft>
                <a:spcPts val="601"/>
              </a:spcAft>
              <a:tabLst>
                <a:tab algn="l" pos="0"/>
              </a:tabLst>
            </a:pPr>
            <a:r>
              <a:rPr b="0" lang="es-419" sz="1800" spc="-1" strike="noStrike">
                <a:solidFill>
                  <a:srgbClr val="000000"/>
                </a:solidFill>
                <a:latin typeface="Arial"/>
              </a:rPr>
              <a:t>Jimmy Xavier Triminio Hernández     20122008197</a:t>
            </a:r>
            <a:endParaRPr b="0" lang="es-HN" sz="1800" spc="-1" strike="noStrike">
              <a:latin typeface="Arial"/>
            </a:endParaRPr>
          </a:p>
          <a:p>
            <a:pPr algn="ctr">
              <a:lnSpc>
                <a:spcPct val="100000"/>
              </a:lnSpc>
              <a:spcBef>
                <a:spcPts val="360"/>
              </a:spcBef>
              <a:spcAft>
                <a:spcPts val="601"/>
              </a:spcAft>
              <a:tabLst>
                <a:tab algn="l" pos="0"/>
              </a:tabLst>
            </a:pPr>
            <a:r>
              <a:rPr b="0" lang="es-419" sz="1800" spc="-1" strike="noStrike">
                <a:solidFill>
                  <a:srgbClr val="000000"/>
                </a:solidFill>
                <a:latin typeface="Arial"/>
              </a:rPr>
              <a:t>Luis David Romero Enamorado         20182001663</a:t>
            </a:r>
            <a:endParaRPr b="0" lang="es-H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295280" y="982080"/>
            <a:ext cx="9600840" cy="1303560"/>
          </a:xfrm>
          <a:prstGeom prst="rect">
            <a:avLst/>
          </a:prstGeom>
          <a:noFill/>
          <a:ln>
            <a:noFill/>
          </a:ln>
        </p:spPr>
        <p:txBody>
          <a:bodyPr anchor="ctr">
            <a:noAutofit/>
          </a:bodyPr>
          <a:p>
            <a:pPr algn="ctr">
              <a:lnSpc>
                <a:spcPct val="100000"/>
              </a:lnSpc>
            </a:pPr>
            <a:r>
              <a:rPr b="0" lang="en-US" sz="4400" spc="-1" strike="noStrike">
                <a:solidFill>
                  <a:srgbClr val="262626"/>
                </a:solidFill>
                <a:latin typeface="Garamond"/>
              </a:rPr>
              <a:t>Introducción</a:t>
            </a:r>
            <a:endParaRPr b="0" lang="es-419" sz="4400" spc="-1" strike="noStrike">
              <a:solidFill>
                <a:srgbClr val="000000"/>
              </a:solidFill>
              <a:latin typeface="Garamond"/>
            </a:endParaRPr>
          </a:p>
        </p:txBody>
      </p:sp>
      <p:sp>
        <p:nvSpPr>
          <p:cNvPr id="149" name="TextShape 2"/>
          <p:cNvSpPr txBox="1"/>
          <p:nvPr/>
        </p:nvSpPr>
        <p:spPr>
          <a:xfrm>
            <a:off x="1295280" y="2557080"/>
            <a:ext cx="9600840" cy="3318480"/>
          </a:xfrm>
          <a:prstGeom prst="rect">
            <a:avLst/>
          </a:prstGeom>
          <a:noFill/>
          <a:ln>
            <a:noFill/>
          </a:ln>
        </p:spPr>
        <p:txBody>
          <a:bodyPr>
            <a:noAutofit/>
          </a:bodyPr>
          <a:p>
            <a:pPr marL="285840" indent="-285480">
              <a:lnSpc>
                <a:spcPct val="100000"/>
              </a:lnSpc>
              <a:spcBef>
                <a:spcPts val="479"/>
              </a:spcBef>
              <a:spcAft>
                <a:spcPts val="601"/>
              </a:spcAft>
              <a:buClr>
                <a:srgbClr val="83992a"/>
              </a:buClr>
              <a:buSzPct val="115000"/>
              <a:buFont typeface="Arial"/>
              <a:buChar char="•"/>
            </a:pPr>
            <a:r>
              <a:rPr b="0" lang="es-ES" sz="2400" spc="-1" strike="noStrike">
                <a:solidFill>
                  <a:srgbClr val="262626"/>
                </a:solidFill>
                <a:latin typeface="Arial"/>
              </a:rPr>
              <a:t>En busca de dar a conocer lo que es el modelado de casos de uso, el cual en un principio fue conocido como la representación grafica siendo este un diagrama de para ser usado por un UML </a:t>
            </a:r>
            <a:r>
              <a:rPr b="0" i="1" lang="es-ES" sz="2400" spc="-1" strike="noStrike">
                <a:solidFill>
                  <a:srgbClr val="262626"/>
                </a:solidFill>
                <a:latin typeface="Arial"/>
              </a:rPr>
              <a:t>(“Lenguaje Unificado de Modelado”) orientado a el uso de objetos. Hoy en día usado tan frecuentemente no solo para los orientados a objetos sino que también para aplicarlo en todas metodologías, como las de desarrollo de Sistemas, (SDLC) o también en el modelo Agíl. </a:t>
            </a:r>
            <a:endParaRPr b="0" lang="es-419" sz="2400" spc="-1" strike="noStrike">
              <a:solidFill>
                <a:srgbClr val="262626"/>
              </a:solidFill>
              <a:latin typeface="Garamond"/>
            </a:endParaRPr>
          </a:p>
          <a:p>
            <a:pPr>
              <a:lnSpc>
                <a:spcPct val="100000"/>
              </a:lnSpc>
              <a:spcBef>
                <a:spcPts val="479"/>
              </a:spcBef>
              <a:spcAft>
                <a:spcPts val="601"/>
              </a:spcAft>
            </a:pPr>
            <a:endParaRPr b="0" lang="es-419" sz="24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1295280" y="982080"/>
            <a:ext cx="9600840" cy="1303560"/>
          </a:xfrm>
          <a:prstGeom prst="rect">
            <a:avLst/>
          </a:prstGeom>
          <a:noFill/>
          <a:ln>
            <a:noFill/>
          </a:ln>
        </p:spPr>
        <p:txBody>
          <a:bodyPr anchor="ctr">
            <a:noAutofit/>
          </a:bodyPr>
          <a:p>
            <a:pPr algn="ctr">
              <a:lnSpc>
                <a:spcPct val="100000"/>
              </a:lnSpc>
            </a:pPr>
            <a:r>
              <a:rPr b="0" lang="en-US" sz="4400" spc="-1" strike="noStrike">
                <a:solidFill>
                  <a:srgbClr val="262626"/>
                </a:solidFill>
                <a:latin typeface="Garamond"/>
              </a:rPr>
              <a:t>Modelado de Casos de Uso</a:t>
            </a:r>
            <a:endParaRPr b="0" lang="es-419" sz="4400" spc="-1" strike="noStrike">
              <a:solidFill>
                <a:srgbClr val="000000"/>
              </a:solidFill>
              <a:latin typeface="Garamond"/>
            </a:endParaRPr>
          </a:p>
        </p:txBody>
      </p:sp>
      <p:sp>
        <p:nvSpPr>
          <p:cNvPr id="151" name="TextShape 2"/>
          <p:cNvSpPr txBox="1"/>
          <p:nvPr/>
        </p:nvSpPr>
        <p:spPr>
          <a:xfrm>
            <a:off x="1295280" y="2557080"/>
            <a:ext cx="9600840" cy="3318480"/>
          </a:xfrm>
          <a:prstGeom prst="rect">
            <a:avLst/>
          </a:prstGeom>
          <a:noFill/>
          <a:ln>
            <a:noFill/>
          </a:ln>
        </p:spPr>
        <p:txBody>
          <a:bodyPr>
            <a:normAutofit/>
          </a:bodyPr>
          <a:p>
            <a:pPr marL="285840" indent="-285480" algn="just">
              <a:lnSpc>
                <a:spcPct val="80000"/>
              </a:lnSpc>
              <a:spcBef>
                <a:spcPts val="439"/>
              </a:spcBef>
              <a:spcAft>
                <a:spcPts val="601"/>
              </a:spcAft>
              <a:buClr>
                <a:srgbClr val="83992a"/>
              </a:buClr>
              <a:buSzPct val="115000"/>
              <a:buFont typeface="Arial"/>
              <a:buChar char="•"/>
            </a:pPr>
            <a:r>
              <a:rPr b="0" lang="es-419" sz="2200" spc="-1" strike="noStrike">
                <a:solidFill>
                  <a:srgbClr val="262626"/>
                </a:solidFill>
                <a:latin typeface="Arial"/>
                <a:ea typeface="굴림"/>
              </a:rPr>
              <a:t>Un modelado de casos de uso describe que hace un sistema sin describir como lo hace, es decir es un modelo lógico del sistema.</a:t>
            </a:r>
            <a:endParaRPr b="0" lang="es-419" sz="2200" spc="-1" strike="noStrike">
              <a:solidFill>
                <a:srgbClr val="262626"/>
              </a:solidFill>
              <a:latin typeface="Garamond"/>
            </a:endParaRPr>
          </a:p>
          <a:p>
            <a:pPr algn="just">
              <a:lnSpc>
                <a:spcPct val="80000"/>
              </a:lnSpc>
              <a:spcBef>
                <a:spcPts val="439"/>
              </a:spcBef>
              <a:spcAft>
                <a:spcPts val="601"/>
              </a:spcAft>
            </a:pPr>
            <a:endParaRPr b="0" lang="es-419" sz="2200" spc="-1" strike="noStrike">
              <a:solidFill>
                <a:srgbClr val="262626"/>
              </a:solidFill>
              <a:latin typeface="Garamond"/>
            </a:endParaRPr>
          </a:p>
          <a:p>
            <a:pPr marL="285840" indent="-285480" algn="just">
              <a:lnSpc>
                <a:spcPct val="80000"/>
              </a:lnSpc>
              <a:spcBef>
                <a:spcPts val="439"/>
              </a:spcBef>
              <a:spcAft>
                <a:spcPts val="601"/>
              </a:spcAft>
              <a:buClr>
                <a:srgbClr val="83992a"/>
              </a:buClr>
              <a:buSzPct val="115000"/>
              <a:buFont typeface="Arial"/>
              <a:buChar char="•"/>
            </a:pPr>
            <a:r>
              <a:rPr b="0" lang="es-ES" sz="2200" spc="-1" strike="noStrike">
                <a:solidFill>
                  <a:srgbClr val="262626"/>
                </a:solidFill>
                <a:latin typeface="Arial"/>
                <a:ea typeface="굴림"/>
              </a:rPr>
              <a:t>El modelo de caso de uso presenta al sistema desde la perspectiva de un usuario fuera del mismo (por ejemplo, los requerimientos del sistema)</a:t>
            </a:r>
            <a:r>
              <a:rPr b="0" lang="en-US" sz="2200" spc="-1" strike="noStrike">
                <a:solidFill>
                  <a:srgbClr val="262626"/>
                </a:solidFill>
                <a:latin typeface="Arial"/>
                <a:ea typeface="굴림"/>
              </a:rPr>
              <a:t>. </a:t>
            </a:r>
            <a:endParaRPr b="0" lang="es-419" sz="2200" spc="-1" strike="noStrike">
              <a:solidFill>
                <a:srgbClr val="262626"/>
              </a:solidFill>
              <a:latin typeface="Garamond"/>
            </a:endParaRPr>
          </a:p>
          <a:p>
            <a:pPr algn="just">
              <a:lnSpc>
                <a:spcPct val="80000"/>
              </a:lnSpc>
              <a:spcBef>
                <a:spcPts val="439"/>
              </a:spcBef>
              <a:spcAft>
                <a:spcPts val="601"/>
              </a:spcAft>
            </a:pPr>
            <a:endParaRPr b="0" lang="es-419" sz="2200" spc="-1" strike="noStrike">
              <a:solidFill>
                <a:srgbClr val="262626"/>
              </a:solidFill>
              <a:latin typeface="Garamond"/>
            </a:endParaRPr>
          </a:p>
          <a:p>
            <a:pPr marL="285840" indent="-285480" algn="just">
              <a:lnSpc>
                <a:spcPct val="80000"/>
              </a:lnSpc>
              <a:spcBef>
                <a:spcPts val="439"/>
              </a:spcBef>
              <a:spcAft>
                <a:spcPts val="601"/>
              </a:spcAft>
              <a:buClr>
                <a:srgbClr val="83992a"/>
              </a:buClr>
              <a:buSzPct val="115000"/>
              <a:buFont typeface="Arial"/>
              <a:buChar char="•"/>
            </a:pPr>
            <a:r>
              <a:rPr b="0" lang="es-ES" sz="2200" spc="-1" strike="noStrike">
                <a:solidFill>
                  <a:srgbClr val="262626"/>
                </a:solidFill>
                <a:latin typeface="Arial"/>
                <a:ea typeface="굴림"/>
              </a:rPr>
              <a:t>El modelo de caso de uso provee un medio efectivo de comunicación entre el equipo de negocios y el equipo de desarrollo</a:t>
            </a:r>
            <a:r>
              <a:rPr b="0" lang="en-US" sz="2200" spc="-1" strike="noStrike">
                <a:solidFill>
                  <a:srgbClr val="262626"/>
                </a:solidFill>
                <a:latin typeface="Arial"/>
                <a:ea typeface="굴림"/>
              </a:rPr>
              <a:t>.</a:t>
            </a:r>
            <a:endParaRPr b="0" lang="es-419" sz="2200" spc="-1" strike="noStrike">
              <a:solidFill>
                <a:srgbClr val="262626"/>
              </a:solidFill>
              <a:latin typeface="Garamond"/>
            </a:endParaRPr>
          </a:p>
          <a:p>
            <a:pPr algn="just">
              <a:lnSpc>
                <a:spcPct val="80000"/>
              </a:lnSpc>
              <a:spcBef>
                <a:spcPts val="400"/>
              </a:spcBef>
              <a:spcAft>
                <a:spcPts val="601"/>
              </a:spcAft>
            </a:pPr>
            <a:endParaRPr b="0" lang="es-419" sz="2200" spc="-1" strike="noStrike">
              <a:solidFill>
                <a:srgbClr val="262626"/>
              </a:solidFill>
              <a:latin typeface="Garamond"/>
            </a:endParaRPr>
          </a:p>
          <a:p>
            <a:pPr algn="just">
              <a:lnSpc>
                <a:spcPct val="80000"/>
              </a:lnSpc>
              <a:spcBef>
                <a:spcPts val="400"/>
              </a:spcBef>
              <a:spcAft>
                <a:spcPts val="601"/>
              </a:spcAft>
            </a:pPr>
            <a:endParaRPr b="0" lang="es-419" sz="2200" spc="-1" strike="noStrike">
              <a:solidFill>
                <a:srgbClr val="262626"/>
              </a:solidFill>
              <a:latin typeface="Garamond"/>
            </a:endParaRPr>
          </a:p>
          <a:p>
            <a:pPr>
              <a:lnSpc>
                <a:spcPct val="80000"/>
              </a:lnSpc>
              <a:spcBef>
                <a:spcPts val="400"/>
              </a:spcBef>
              <a:spcAft>
                <a:spcPts val="601"/>
              </a:spcAft>
            </a:pPr>
            <a:endParaRPr b="0" lang="es-419" sz="2200" spc="-1" strike="noStrike">
              <a:solidFill>
                <a:srgbClr val="262626"/>
              </a:solidFill>
              <a:latin typeface="Garamond"/>
            </a:endParaRPr>
          </a:p>
          <a:p>
            <a:pPr>
              <a:lnSpc>
                <a:spcPct val="100000"/>
              </a:lnSpc>
              <a:spcBef>
                <a:spcPts val="479"/>
              </a:spcBef>
              <a:spcAft>
                <a:spcPts val="601"/>
              </a:spcAft>
            </a:pPr>
            <a:endParaRPr b="0" lang="es-419" sz="22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1295280" y="982080"/>
            <a:ext cx="9600840" cy="1303560"/>
          </a:xfrm>
          <a:prstGeom prst="rect">
            <a:avLst/>
          </a:prstGeom>
          <a:noFill/>
          <a:ln>
            <a:noFill/>
          </a:ln>
        </p:spPr>
        <p:txBody>
          <a:bodyPr anchor="ctr">
            <a:noAutofit/>
          </a:bodyPr>
          <a:p>
            <a:pPr algn="ctr">
              <a:lnSpc>
                <a:spcPct val="100000"/>
              </a:lnSpc>
            </a:pPr>
            <a:r>
              <a:rPr b="0" lang="es-419" sz="4400" spc="-1" strike="noStrike">
                <a:solidFill>
                  <a:srgbClr val="262626"/>
                </a:solidFill>
                <a:latin typeface="Garamond"/>
              </a:rPr>
              <a:t>Beneficio del Modelado de Casos de Uso</a:t>
            </a:r>
            <a:endParaRPr b="0" lang="es-419" sz="4400" spc="-1" strike="noStrike">
              <a:solidFill>
                <a:srgbClr val="000000"/>
              </a:solidFill>
              <a:latin typeface="Garamond"/>
            </a:endParaRPr>
          </a:p>
        </p:txBody>
      </p:sp>
      <p:sp>
        <p:nvSpPr>
          <p:cNvPr id="153" name="TextShape 2"/>
          <p:cNvSpPr txBox="1"/>
          <p:nvPr/>
        </p:nvSpPr>
        <p:spPr>
          <a:xfrm>
            <a:off x="1295280" y="2557080"/>
            <a:ext cx="9600840" cy="3569040"/>
          </a:xfrm>
          <a:prstGeom prst="rect">
            <a:avLst/>
          </a:prstGeom>
          <a:noFill/>
          <a:ln>
            <a:noFill/>
          </a:ln>
        </p:spPr>
        <p:txBody>
          <a:bodyPr>
            <a:noAutofit/>
          </a:bodyPr>
          <a:p>
            <a:pPr marL="285840" indent="-285480" algn="just">
              <a:lnSpc>
                <a:spcPct val="100000"/>
              </a:lnSpc>
              <a:spcBef>
                <a:spcPts val="459"/>
              </a:spcBef>
              <a:spcAft>
                <a:spcPts val="601"/>
              </a:spcAft>
              <a:buClr>
                <a:srgbClr val="83992a"/>
              </a:buClr>
              <a:buSzPct val="115000"/>
              <a:buFont typeface="Wingdings" charset="2"/>
              <a:buChar char=""/>
            </a:pPr>
            <a:r>
              <a:rPr b="0" lang="es-ES" sz="2300" spc="-1" strike="noStrike">
                <a:solidFill>
                  <a:srgbClr val="262626"/>
                </a:solidFill>
                <a:latin typeface="Arial"/>
              </a:rPr>
              <a:t>Proporciona una herramienta para capturar los requerimientos funcionales.</a:t>
            </a:r>
            <a:endParaRPr b="0" lang="es-419" sz="2300" spc="-1" strike="noStrike">
              <a:solidFill>
                <a:srgbClr val="262626"/>
              </a:solidFill>
              <a:latin typeface="Garamond"/>
            </a:endParaRPr>
          </a:p>
          <a:p>
            <a:pPr marL="285840" indent="-285480" algn="just">
              <a:lnSpc>
                <a:spcPct val="100000"/>
              </a:lnSpc>
              <a:spcBef>
                <a:spcPts val="459"/>
              </a:spcBef>
              <a:spcAft>
                <a:spcPts val="601"/>
              </a:spcAft>
              <a:buClr>
                <a:srgbClr val="83992a"/>
              </a:buClr>
              <a:buSzPct val="115000"/>
              <a:buFont typeface="Wingdings" charset="2"/>
              <a:buChar char=""/>
            </a:pPr>
            <a:r>
              <a:rPr b="0" lang="es-ES" sz="2300" spc="-1" strike="noStrike">
                <a:solidFill>
                  <a:srgbClr val="262626"/>
                </a:solidFill>
                <a:latin typeface="Arial"/>
              </a:rPr>
              <a:t>Ayuda a descomponer el alcance del sistema en piezas más manejables.</a:t>
            </a:r>
            <a:endParaRPr b="0" lang="es-419" sz="2300" spc="-1" strike="noStrike">
              <a:solidFill>
                <a:srgbClr val="262626"/>
              </a:solidFill>
              <a:latin typeface="Garamond"/>
            </a:endParaRPr>
          </a:p>
          <a:p>
            <a:pPr marL="285840" indent="-285480" algn="just">
              <a:lnSpc>
                <a:spcPct val="100000"/>
              </a:lnSpc>
              <a:spcBef>
                <a:spcPts val="459"/>
              </a:spcBef>
              <a:spcAft>
                <a:spcPts val="601"/>
              </a:spcAft>
              <a:buClr>
                <a:srgbClr val="83992a"/>
              </a:buClr>
              <a:buSzPct val="115000"/>
              <a:buFont typeface="Wingdings" charset="2"/>
              <a:buChar char=""/>
            </a:pPr>
            <a:r>
              <a:rPr b="0" lang="es-ES" sz="2300" spc="-1" strike="noStrike">
                <a:solidFill>
                  <a:srgbClr val="262626"/>
                </a:solidFill>
                <a:latin typeface="Arial"/>
              </a:rPr>
              <a:t>Proporciona un medio de comunicación con los usuarios y con otros involucrados en relación con la funcionalidad del sistema.</a:t>
            </a:r>
            <a:endParaRPr b="0" lang="es-419" sz="2300" spc="-1" strike="noStrike">
              <a:solidFill>
                <a:srgbClr val="262626"/>
              </a:solidFill>
              <a:latin typeface="Garamond"/>
            </a:endParaRPr>
          </a:p>
          <a:p>
            <a:pPr marL="285840" indent="-285480" algn="just">
              <a:lnSpc>
                <a:spcPct val="100000"/>
              </a:lnSpc>
              <a:spcBef>
                <a:spcPts val="459"/>
              </a:spcBef>
              <a:spcAft>
                <a:spcPts val="601"/>
              </a:spcAft>
              <a:buClr>
                <a:srgbClr val="83992a"/>
              </a:buClr>
              <a:buSzPct val="115000"/>
              <a:buFont typeface="Wingdings" charset="2"/>
              <a:buChar char=""/>
            </a:pPr>
            <a:r>
              <a:rPr b="0" lang="es-ES" sz="2300" spc="-1" strike="noStrike">
                <a:solidFill>
                  <a:srgbClr val="262626"/>
                </a:solidFill>
                <a:latin typeface="Arial"/>
              </a:rPr>
              <a:t>Proporciona un medio para identificar, asignar, rastrear, controlar y administrar las actividades de desarrollo de sistemas.</a:t>
            </a:r>
            <a:endParaRPr b="0" lang="es-419" sz="2300" spc="-1" strike="noStrike">
              <a:solidFill>
                <a:srgbClr val="262626"/>
              </a:solidFill>
              <a:latin typeface="Garamond"/>
            </a:endParaRPr>
          </a:p>
          <a:p>
            <a:pPr>
              <a:lnSpc>
                <a:spcPct val="100000"/>
              </a:lnSpc>
              <a:spcBef>
                <a:spcPts val="479"/>
              </a:spcBef>
              <a:spcAft>
                <a:spcPts val="601"/>
              </a:spcAft>
            </a:pPr>
            <a:endParaRPr b="0" lang="es-419" sz="23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1295280" y="982080"/>
            <a:ext cx="9600840" cy="1303560"/>
          </a:xfrm>
          <a:prstGeom prst="rect">
            <a:avLst/>
          </a:prstGeom>
          <a:noFill/>
          <a:ln>
            <a:noFill/>
          </a:ln>
        </p:spPr>
        <p:txBody>
          <a:bodyPr anchor="ctr">
            <a:noAutofit/>
          </a:bodyPr>
          <a:p>
            <a:pPr algn="ctr">
              <a:lnSpc>
                <a:spcPct val="100000"/>
              </a:lnSpc>
            </a:pPr>
            <a:r>
              <a:rPr b="0" lang="es-419" sz="4400" spc="-1" strike="noStrike">
                <a:solidFill>
                  <a:srgbClr val="262626"/>
                </a:solidFill>
                <a:latin typeface="Arial"/>
              </a:rPr>
              <a:t>Partes de Modelo de Caso de Uso</a:t>
            </a:r>
            <a:endParaRPr b="0" lang="es-419" sz="4400" spc="-1" strike="noStrike">
              <a:solidFill>
                <a:srgbClr val="000000"/>
              </a:solidFill>
              <a:latin typeface="Garamond"/>
            </a:endParaRPr>
          </a:p>
        </p:txBody>
      </p:sp>
      <p:pic>
        <p:nvPicPr>
          <p:cNvPr id="155" name="4 Imagen" descr=""/>
          <p:cNvPicPr/>
          <p:nvPr/>
        </p:nvPicPr>
        <p:blipFill>
          <a:blip r:embed="rId1"/>
          <a:stretch/>
        </p:blipFill>
        <p:spPr>
          <a:xfrm>
            <a:off x="3807720" y="2557440"/>
            <a:ext cx="4575960" cy="3317400"/>
          </a:xfrm>
          <a:prstGeom prst="rect">
            <a:avLst/>
          </a:prstGeom>
          <a:ln>
            <a:noFill/>
          </a:ln>
          <a:effectLst>
            <a:outerShdw algn="tl" blurRad="29210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828800" y="875160"/>
            <a:ext cx="8399160" cy="395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s-419" sz="2000" spc="-1" strike="noStrike">
                <a:solidFill>
                  <a:srgbClr val="000000"/>
                </a:solidFill>
                <a:latin typeface="Arial"/>
              </a:rPr>
              <a:t>Especificación de Modelo de Caso de Uso</a:t>
            </a:r>
            <a:endParaRPr b="0" lang="es-HN" sz="2000" spc="-1" strike="noStrike">
              <a:latin typeface="Arial"/>
            </a:endParaRPr>
          </a:p>
        </p:txBody>
      </p:sp>
      <p:sp>
        <p:nvSpPr>
          <p:cNvPr id="157" name="CustomShape 2"/>
          <p:cNvSpPr/>
          <p:nvPr/>
        </p:nvSpPr>
        <p:spPr>
          <a:xfrm>
            <a:off x="3899160" y="1446840"/>
            <a:ext cx="4258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419" sz="1800" spc="-1" strike="noStrike">
                <a:solidFill>
                  <a:srgbClr val="000000"/>
                </a:solidFill>
                <a:latin typeface="Arial"/>
              </a:rPr>
              <a:t>Sistema Bancario (Apertura de Cuenta)</a:t>
            </a:r>
            <a:endParaRPr b="0" lang="es-HN" sz="1800" spc="-1" strike="noStrike">
              <a:latin typeface="Arial"/>
            </a:endParaRPr>
          </a:p>
        </p:txBody>
      </p:sp>
      <p:sp>
        <p:nvSpPr>
          <p:cNvPr id="158" name="CustomShape 3"/>
          <p:cNvSpPr/>
          <p:nvPr/>
        </p:nvSpPr>
        <p:spPr>
          <a:xfrm>
            <a:off x="1306440" y="2090160"/>
            <a:ext cx="9810000" cy="32450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s-ES" sz="1800" spc="-1" strike="noStrike">
                <a:solidFill>
                  <a:srgbClr val="000000"/>
                </a:solidFill>
                <a:latin typeface="Arial"/>
              </a:rPr>
              <a:t>1. Descripción:</a:t>
            </a:r>
            <a:endParaRPr b="0" lang="es-HN" sz="1800" spc="-1" strike="noStrike">
              <a:latin typeface="Arial"/>
            </a:endParaRPr>
          </a:p>
          <a:p>
            <a:pPr algn="just">
              <a:lnSpc>
                <a:spcPct val="100000"/>
              </a:lnSpc>
            </a:pPr>
            <a:r>
              <a:rPr b="0" lang="es-ES" sz="1800" spc="-1" strike="noStrike">
                <a:solidFill>
                  <a:srgbClr val="000000"/>
                </a:solidFill>
                <a:latin typeface="Arial"/>
              </a:rPr>
              <a:t>Este caso de uso permite que un cliente prosiga con la apertura de una cuenta Bancaria.</a:t>
            </a:r>
            <a:endParaRPr b="0" lang="es-HN" sz="1800" spc="-1" strike="noStrike">
              <a:latin typeface="Arial"/>
            </a:endParaRPr>
          </a:p>
          <a:p>
            <a:pPr algn="just">
              <a:lnSpc>
                <a:spcPct val="150000"/>
              </a:lnSpc>
            </a:pPr>
            <a:r>
              <a:rPr b="1" lang="es-ES" sz="1800" spc="-1" strike="noStrike">
                <a:solidFill>
                  <a:srgbClr val="000000"/>
                </a:solidFill>
                <a:latin typeface="Arial"/>
              </a:rPr>
              <a:t>2. Actores:</a:t>
            </a:r>
            <a:endParaRPr b="0" lang="es-HN" sz="1800" spc="-1" strike="noStrike">
              <a:latin typeface="Arial"/>
            </a:endParaRPr>
          </a:p>
          <a:p>
            <a:pPr algn="just">
              <a:lnSpc>
                <a:spcPct val="100000"/>
              </a:lnSpc>
            </a:pPr>
            <a:r>
              <a:rPr b="0" lang="es-ES" sz="1800" spc="-1" strike="noStrike">
                <a:solidFill>
                  <a:srgbClr val="000000"/>
                </a:solidFill>
                <a:latin typeface="Arial"/>
              </a:rPr>
              <a:t>Cliente y Empleado de Banco.</a:t>
            </a:r>
            <a:endParaRPr b="0" lang="es-HN" sz="1800" spc="-1" strike="noStrike">
              <a:latin typeface="Arial"/>
            </a:endParaRPr>
          </a:p>
          <a:p>
            <a:pPr algn="just">
              <a:lnSpc>
                <a:spcPct val="150000"/>
              </a:lnSpc>
            </a:pPr>
            <a:r>
              <a:rPr b="1" lang="es-ES" sz="1800" spc="-1" strike="noStrike">
                <a:solidFill>
                  <a:srgbClr val="000000"/>
                </a:solidFill>
                <a:latin typeface="Arial"/>
              </a:rPr>
              <a:t>3. Precondiciones:</a:t>
            </a:r>
            <a:endParaRPr b="0" lang="es-HN" sz="1800" spc="-1" strike="noStrike">
              <a:latin typeface="Arial"/>
            </a:endParaRPr>
          </a:p>
          <a:p>
            <a:pPr algn="just">
              <a:lnSpc>
                <a:spcPct val="100000"/>
              </a:lnSpc>
            </a:pPr>
            <a:r>
              <a:rPr b="0" lang="es-ES" sz="1800" spc="-1" strike="noStrike">
                <a:solidFill>
                  <a:srgbClr val="000000"/>
                </a:solidFill>
                <a:latin typeface="Arial"/>
              </a:rPr>
              <a:t>Para el cliente: Necesita una cantidad monetaria mayor a L. 1,000.00  para la apertura de una cuenta bancaria.</a:t>
            </a:r>
            <a:endParaRPr b="0" lang="es-HN" sz="1800" spc="-1" strike="noStrike">
              <a:latin typeface="Arial"/>
            </a:endParaRPr>
          </a:p>
          <a:p>
            <a:pPr algn="just">
              <a:lnSpc>
                <a:spcPct val="100000"/>
              </a:lnSpc>
            </a:pPr>
            <a:r>
              <a:rPr b="0" lang="es-ES" sz="1800" spc="-1" strike="noStrike">
                <a:solidFill>
                  <a:srgbClr val="000000"/>
                </a:solidFill>
                <a:latin typeface="Arial"/>
              </a:rPr>
              <a:t>Para el empleado: Necesita ingresar en el sistema con el perfil de empleado.</a:t>
            </a:r>
            <a:endParaRPr b="0" lang="es-HN" sz="1800" spc="-1" strike="noStrike">
              <a:latin typeface="Arial"/>
            </a:endParaRPr>
          </a:p>
          <a:p>
            <a:pPr algn="just">
              <a:lnSpc>
                <a:spcPct val="150000"/>
              </a:lnSpc>
            </a:pPr>
            <a:r>
              <a:rPr b="1" lang="es-ES" sz="1800" spc="-1" strike="noStrike">
                <a:solidFill>
                  <a:srgbClr val="000000"/>
                </a:solidFill>
                <a:latin typeface="Arial"/>
              </a:rPr>
              <a:t>4. Postcondiciones:</a:t>
            </a:r>
            <a:endParaRPr b="0" lang="es-HN" sz="1800" spc="-1" strike="noStrike">
              <a:latin typeface="Arial"/>
            </a:endParaRPr>
          </a:p>
          <a:p>
            <a:pPr algn="just">
              <a:lnSpc>
                <a:spcPct val="100000"/>
              </a:lnSpc>
            </a:pPr>
            <a:r>
              <a:rPr b="0" lang="es-ES" sz="1800" spc="-1" strike="noStrike">
                <a:solidFill>
                  <a:srgbClr val="000000"/>
                </a:solidFill>
                <a:latin typeface="Arial"/>
              </a:rPr>
              <a:t>Establecer  tipo de cuenta a crear.</a:t>
            </a:r>
            <a:endParaRPr b="0" lang="es-H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541520" y="992880"/>
            <a:ext cx="9248040" cy="5353200"/>
          </a:xfrm>
          <a:prstGeom prst="rect">
            <a:avLst/>
          </a:prstGeom>
          <a:noFill/>
          <a:ln>
            <a:noFill/>
          </a:ln>
        </p:spPr>
        <p:style>
          <a:lnRef idx="0"/>
          <a:fillRef idx="0"/>
          <a:effectRef idx="0"/>
          <a:fontRef idx="minor"/>
        </p:style>
        <p:txBody>
          <a:bodyPr lIns="90000" rIns="90000" tIns="45000" bIns="45000">
            <a:spAutoFit/>
          </a:bodyPr>
          <a:p>
            <a:pPr algn="just">
              <a:lnSpc>
                <a:spcPct val="80000"/>
              </a:lnSpc>
            </a:pPr>
            <a:r>
              <a:rPr b="1" lang="es-ES" sz="1800" spc="-1" strike="noStrike">
                <a:solidFill>
                  <a:srgbClr val="000000"/>
                </a:solidFill>
                <a:latin typeface="Arial"/>
                <a:ea typeface="굴림"/>
              </a:rPr>
              <a:t>5.Flujo de Eventos</a:t>
            </a:r>
            <a:endParaRPr b="0" lang="es-HN" sz="1800" spc="-1" strike="noStrike">
              <a:latin typeface="Arial"/>
            </a:endParaRPr>
          </a:p>
          <a:p>
            <a:pPr algn="just">
              <a:lnSpc>
                <a:spcPct val="80000"/>
              </a:lnSpc>
            </a:pPr>
            <a:endParaRPr b="0" lang="es-HN" sz="1800" spc="-1" strike="noStrike">
              <a:latin typeface="Arial"/>
            </a:endParaRPr>
          </a:p>
          <a:p>
            <a:pPr algn="just">
              <a:lnSpc>
                <a:spcPct val="80000"/>
              </a:lnSpc>
            </a:pPr>
            <a:r>
              <a:rPr b="0" lang="es-ES" sz="1800" spc="-1" strike="noStrike">
                <a:solidFill>
                  <a:srgbClr val="000000"/>
                </a:solidFill>
                <a:latin typeface="Arial"/>
                <a:ea typeface="굴림"/>
              </a:rPr>
              <a:t>Flujo Principal:</a:t>
            </a:r>
            <a:endParaRPr b="0" lang="es-HN" sz="1800" spc="-1" strike="noStrike">
              <a:latin typeface="Arial"/>
            </a:endParaRPr>
          </a:p>
          <a:p>
            <a:pPr algn="just">
              <a:lnSpc>
                <a:spcPct val="80000"/>
              </a:lnSpc>
            </a:pPr>
            <a:endParaRPr b="0" lang="es-HN" sz="1800" spc="-1" strike="noStrike">
              <a:latin typeface="Arial"/>
            </a:endParaRPr>
          </a:p>
          <a:p>
            <a:pPr algn="just">
              <a:lnSpc>
                <a:spcPct val="80000"/>
              </a:lnSpc>
            </a:pPr>
            <a:r>
              <a:rPr b="0" lang="es-ES" sz="1800" spc="-1" strike="noStrike">
                <a:solidFill>
                  <a:srgbClr val="000000"/>
                </a:solidFill>
                <a:latin typeface="Arial"/>
                <a:ea typeface="굴림"/>
              </a:rPr>
              <a:t>P1. El flujo de eventos principal inicia cuando el cliente o actor activo  hace la solicitud para creación de una nueva cuenta.</a:t>
            </a:r>
            <a:endParaRPr b="0" lang="es-HN" sz="1800" spc="-1" strike="noStrike">
              <a:latin typeface="Arial"/>
            </a:endParaRPr>
          </a:p>
          <a:p>
            <a:pPr algn="just">
              <a:lnSpc>
                <a:spcPct val="80000"/>
              </a:lnSpc>
            </a:pPr>
            <a:endParaRPr b="0" lang="es-HN" sz="1800" spc="-1" strike="noStrike">
              <a:latin typeface="Arial"/>
            </a:endParaRPr>
          </a:p>
          <a:p>
            <a:pPr algn="just">
              <a:lnSpc>
                <a:spcPct val="80000"/>
              </a:lnSpc>
            </a:pPr>
            <a:r>
              <a:rPr b="0" lang="es-ES" sz="1800" spc="-1" strike="noStrike">
                <a:solidFill>
                  <a:srgbClr val="000000"/>
                </a:solidFill>
                <a:latin typeface="Arial"/>
                <a:ea typeface="굴림"/>
              </a:rPr>
              <a:t>P2. EL actor pasivo o empleado le solicita el monto para la creación de cuenta al igual que datos personales como ser:</a:t>
            </a:r>
            <a:endParaRPr b="0" lang="es-HN" sz="1800" spc="-1" strike="noStrike">
              <a:latin typeface="Arial"/>
            </a:endParaRPr>
          </a:p>
          <a:p>
            <a:pPr indent="-216000" algn="just">
              <a:lnSpc>
                <a:spcPct val="80000"/>
              </a:lnSpc>
              <a:buClr>
                <a:srgbClr val="000000"/>
              </a:buClr>
              <a:buFont typeface="Wingdings" charset="2"/>
              <a:buChar char=""/>
            </a:pPr>
            <a:r>
              <a:rPr b="0" lang="es-ES" sz="1800" spc="-1" strike="noStrike">
                <a:solidFill>
                  <a:srgbClr val="000000"/>
                </a:solidFill>
                <a:latin typeface="Arial"/>
                <a:ea typeface="굴림"/>
              </a:rPr>
              <a:t>Nombre completo del cliente</a:t>
            </a:r>
            <a:endParaRPr b="0" lang="es-HN" sz="1800" spc="-1" strike="noStrike">
              <a:latin typeface="Arial"/>
            </a:endParaRPr>
          </a:p>
          <a:p>
            <a:pPr indent="-216000" algn="just">
              <a:lnSpc>
                <a:spcPct val="80000"/>
              </a:lnSpc>
              <a:buClr>
                <a:srgbClr val="000000"/>
              </a:buClr>
              <a:buFont typeface="Wingdings" charset="2"/>
              <a:buChar char=""/>
            </a:pPr>
            <a:r>
              <a:rPr b="0" lang="es-ES" sz="1800" spc="-1" strike="noStrike">
                <a:solidFill>
                  <a:srgbClr val="000000"/>
                </a:solidFill>
                <a:latin typeface="Arial"/>
                <a:ea typeface="굴림"/>
              </a:rPr>
              <a:t>Numero de identidad</a:t>
            </a:r>
            <a:endParaRPr b="0" lang="es-HN" sz="1800" spc="-1" strike="noStrike">
              <a:latin typeface="Arial"/>
            </a:endParaRPr>
          </a:p>
          <a:p>
            <a:pPr indent="-216000" algn="just">
              <a:lnSpc>
                <a:spcPct val="80000"/>
              </a:lnSpc>
              <a:buClr>
                <a:srgbClr val="000000"/>
              </a:buClr>
              <a:buFont typeface="Wingdings" charset="2"/>
              <a:buChar char=""/>
            </a:pPr>
            <a:r>
              <a:rPr b="0" lang="es-ES" sz="1800" spc="-1" strike="noStrike">
                <a:solidFill>
                  <a:srgbClr val="000000"/>
                </a:solidFill>
                <a:latin typeface="Arial"/>
                <a:ea typeface="굴림"/>
              </a:rPr>
              <a:t>Dirección exacta</a:t>
            </a:r>
            <a:endParaRPr b="0" lang="es-HN" sz="1800" spc="-1" strike="noStrike">
              <a:latin typeface="Arial"/>
            </a:endParaRPr>
          </a:p>
          <a:p>
            <a:pPr indent="-216000" algn="just">
              <a:lnSpc>
                <a:spcPct val="80000"/>
              </a:lnSpc>
              <a:buClr>
                <a:srgbClr val="000000"/>
              </a:buClr>
              <a:buFont typeface="Wingdings" charset="2"/>
              <a:buChar char=""/>
            </a:pPr>
            <a:r>
              <a:rPr b="0" lang="es-ES" sz="1800" spc="-1" strike="noStrike">
                <a:solidFill>
                  <a:srgbClr val="000000"/>
                </a:solidFill>
                <a:latin typeface="Arial"/>
                <a:ea typeface="굴림"/>
              </a:rPr>
              <a:t>Teléfono</a:t>
            </a:r>
            <a:endParaRPr b="0" lang="es-HN" sz="1800" spc="-1" strike="noStrike">
              <a:latin typeface="Arial"/>
            </a:endParaRPr>
          </a:p>
          <a:p>
            <a:pPr algn="just">
              <a:lnSpc>
                <a:spcPct val="80000"/>
              </a:lnSpc>
            </a:pPr>
            <a:endParaRPr b="0" lang="es-HN" sz="1800" spc="-1" strike="noStrike">
              <a:latin typeface="Arial"/>
            </a:endParaRPr>
          </a:p>
          <a:p>
            <a:pPr algn="just">
              <a:lnSpc>
                <a:spcPct val="80000"/>
              </a:lnSpc>
            </a:pPr>
            <a:r>
              <a:rPr b="0" lang="es-ES" sz="1800" spc="-1" strike="noStrike">
                <a:solidFill>
                  <a:srgbClr val="000000"/>
                </a:solidFill>
                <a:latin typeface="Arial"/>
                <a:ea typeface="굴림"/>
              </a:rPr>
              <a:t>P3. El empleado ingresa al sistema los datos presentados por el cliente para la creación de la cuenta.</a:t>
            </a:r>
            <a:endParaRPr b="0" lang="es-HN" sz="1800" spc="-1" strike="noStrike">
              <a:latin typeface="Arial"/>
            </a:endParaRPr>
          </a:p>
          <a:p>
            <a:pPr algn="just">
              <a:lnSpc>
                <a:spcPct val="80000"/>
              </a:lnSpc>
            </a:pPr>
            <a:endParaRPr b="0" lang="es-HN" sz="1800" spc="-1" strike="noStrike">
              <a:latin typeface="Arial"/>
            </a:endParaRPr>
          </a:p>
          <a:p>
            <a:pPr algn="just">
              <a:lnSpc>
                <a:spcPct val="100000"/>
              </a:lnSpc>
            </a:pPr>
            <a:r>
              <a:rPr b="0" lang="es-ES" sz="1800" spc="-1" strike="noStrike">
                <a:solidFill>
                  <a:srgbClr val="000000"/>
                </a:solidFill>
                <a:latin typeface="Arial"/>
                <a:ea typeface="굴림"/>
              </a:rPr>
              <a:t>P4.  A través del sistema el empleado finaliza la creación de la cuenta.</a:t>
            </a:r>
            <a:endParaRPr b="0" lang="es-HN" sz="1800" spc="-1" strike="noStrike">
              <a:latin typeface="Arial"/>
            </a:endParaRPr>
          </a:p>
          <a:p>
            <a:pPr algn="just">
              <a:lnSpc>
                <a:spcPct val="100000"/>
              </a:lnSpc>
            </a:pPr>
            <a:endParaRPr b="0" lang="es-HN" sz="1800" spc="-1" strike="noStrike">
              <a:latin typeface="Arial"/>
            </a:endParaRPr>
          </a:p>
          <a:p>
            <a:pPr algn="just">
              <a:lnSpc>
                <a:spcPct val="100000"/>
              </a:lnSpc>
            </a:pPr>
            <a:r>
              <a:rPr b="0" lang="es-ES" sz="1800" spc="-1" strike="noStrike">
                <a:solidFill>
                  <a:srgbClr val="000000"/>
                </a:solidFill>
                <a:latin typeface="Arial"/>
                <a:ea typeface="굴림"/>
              </a:rPr>
              <a:t>P5. Se elabora la libreta de Ahorro y tarjeta de debito o chequera para el manejo de la cuenta  por parte del cliente.</a:t>
            </a:r>
            <a:endParaRPr b="0" lang="es-HN" sz="1800" spc="-1" strike="noStrike">
              <a:latin typeface="Arial"/>
            </a:endParaRPr>
          </a:p>
          <a:p>
            <a:pPr algn="just">
              <a:lnSpc>
                <a:spcPct val="80000"/>
              </a:lnSpc>
            </a:pPr>
            <a:endParaRPr b="0" lang="es-HN" sz="1800" spc="-1" strike="noStrike">
              <a:latin typeface="Arial"/>
            </a:endParaRPr>
          </a:p>
          <a:p>
            <a:pPr algn="just">
              <a:lnSpc>
                <a:spcPct val="80000"/>
              </a:lnSpc>
            </a:pPr>
            <a:endParaRPr b="0" lang="es-H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637280" y="2384640"/>
            <a:ext cx="9217800" cy="3107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s-ES" sz="1800" spc="-1" strike="noStrike">
                <a:solidFill>
                  <a:srgbClr val="000000"/>
                </a:solidFill>
                <a:latin typeface="Arial"/>
              </a:rPr>
              <a:t>Flujo Alternativo:</a:t>
            </a:r>
            <a:endParaRPr b="0" lang="es-HN" sz="1800" spc="-1" strike="noStrike">
              <a:latin typeface="Arial"/>
            </a:endParaRPr>
          </a:p>
          <a:p>
            <a:pPr algn="just">
              <a:lnSpc>
                <a:spcPct val="100000"/>
              </a:lnSpc>
            </a:pPr>
            <a:r>
              <a:rPr b="0" lang="es-ES" sz="1800" spc="-1" strike="noStrike">
                <a:solidFill>
                  <a:srgbClr val="000000"/>
                </a:solidFill>
                <a:latin typeface="Arial"/>
              </a:rPr>
              <a:t>A1.  El cliente hace un deposito de fondos.</a:t>
            </a:r>
            <a:endParaRPr b="0" lang="es-HN" sz="1800" spc="-1" strike="noStrike">
              <a:latin typeface="Arial"/>
            </a:endParaRPr>
          </a:p>
          <a:p>
            <a:pPr algn="just">
              <a:lnSpc>
                <a:spcPct val="100000"/>
              </a:lnSpc>
            </a:pPr>
            <a:r>
              <a:rPr b="0" lang="es-ES" sz="1800" spc="-1" strike="noStrike">
                <a:solidFill>
                  <a:srgbClr val="000000"/>
                </a:solidFill>
                <a:latin typeface="Arial"/>
              </a:rPr>
              <a:t>El actor positivo o cliente elabora un deposito de fondos, el sistema le muestra un calculo de los intereses y seguidamente muestra la actualización del saldo en la cuenta.</a:t>
            </a:r>
            <a:endParaRPr b="0" lang="es-HN" sz="1800" spc="-1" strike="noStrike">
              <a:latin typeface="Arial"/>
            </a:endParaRPr>
          </a:p>
          <a:p>
            <a:pPr algn="just">
              <a:lnSpc>
                <a:spcPct val="100000"/>
              </a:lnSpc>
            </a:pPr>
            <a:endParaRPr b="0" lang="es-HN" sz="1800" spc="-1" strike="noStrike">
              <a:latin typeface="Arial"/>
            </a:endParaRPr>
          </a:p>
          <a:p>
            <a:pPr algn="just">
              <a:lnSpc>
                <a:spcPct val="100000"/>
              </a:lnSpc>
            </a:pPr>
            <a:r>
              <a:rPr b="0" lang="es-ES" sz="1800" spc="-1" strike="noStrike">
                <a:solidFill>
                  <a:srgbClr val="000000"/>
                </a:solidFill>
                <a:latin typeface="Arial"/>
              </a:rPr>
              <a:t>A2. El cliente hace un retiro de fondo, mientras el sistema le muestra la actualización del saldo en la cuenta.</a:t>
            </a:r>
            <a:endParaRPr b="0" lang="es-HN" sz="1800" spc="-1" strike="noStrike">
              <a:latin typeface="Arial"/>
            </a:endParaRPr>
          </a:p>
          <a:p>
            <a:pPr algn="just">
              <a:lnSpc>
                <a:spcPct val="100000"/>
              </a:lnSpc>
            </a:pPr>
            <a:endParaRPr b="0" lang="es-HN" sz="1800" spc="-1" strike="noStrike">
              <a:latin typeface="Arial"/>
            </a:endParaRPr>
          </a:p>
          <a:p>
            <a:pPr algn="just">
              <a:lnSpc>
                <a:spcPct val="100000"/>
              </a:lnSpc>
            </a:pPr>
            <a:endParaRPr b="0" lang="es-HN" sz="1800" spc="-1" strike="noStrike">
              <a:latin typeface="Arial"/>
            </a:endParaRPr>
          </a:p>
          <a:p>
            <a:pPr algn="just">
              <a:lnSpc>
                <a:spcPct val="100000"/>
              </a:lnSpc>
            </a:pPr>
            <a:endParaRPr b="0" lang="es-HN" sz="1800" spc="-1" strike="noStrike">
              <a:latin typeface="Arial"/>
            </a:endParaRPr>
          </a:p>
          <a:p>
            <a:pPr algn="just">
              <a:lnSpc>
                <a:spcPct val="100000"/>
              </a:lnSpc>
            </a:pPr>
            <a:endParaRPr b="0" lang="es-H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4532760" y="801720"/>
            <a:ext cx="326520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419" sz="2200" spc="-1" strike="noStrike">
                <a:solidFill>
                  <a:srgbClr val="000000"/>
                </a:solidFill>
                <a:latin typeface="Arial"/>
              </a:rPr>
              <a:t>Modelo de Caso de Uso</a:t>
            </a:r>
            <a:endParaRPr b="0" lang="es-HN" sz="2200" spc="-1" strike="noStrike">
              <a:latin typeface="Arial"/>
            </a:endParaRPr>
          </a:p>
        </p:txBody>
      </p:sp>
      <p:sp>
        <p:nvSpPr>
          <p:cNvPr id="162" name="CustomShape 2"/>
          <p:cNvSpPr/>
          <p:nvPr/>
        </p:nvSpPr>
        <p:spPr>
          <a:xfrm>
            <a:off x="4077720" y="1232640"/>
            <a:ext cx="4175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s-419" sz="1800" spc="-1" strike="noStrike">
                <a:solidFill>
                  <a:srgbClr val="000000"/>
                </a:solidFill>
                <a:latin typeface="Arial"/>
              </a:rPr>
              <a:t>Sistema Bancario (Apertura de Cuenta)</a:t>
            </a:r>
            <a:endParaRPr b="0" lang="es-HN" sz="1800" spc="-1" strike="noStrike">
              <a:latin typeface="Arial"/>
            </a:endParaRPr>
          </a:p>
        </p:txBody>
      </p:sp>
      <p:pic>
        <p:nvPicPr>
          <p:cNvPr id="163" name="Marcador de contenido 6" descr=""/>
          <p:cNvPicPr/>
          <p:nvPr/>
        </p:nvPicPr>
        <p:blipFill>
          <a:blip r:embed="rId1"/>
          <a:srcRect l="36711" t="29173" r="13472" b="12052"/>
          <a:stretch/>
        </p:blipFill>
        <p:spPr>
          <a:xfrm>
            <a:off x="2233800" y="1811520"/>
            <a:ext cx="7262640" cy="42454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Organic</Template>
  <TotalTime>38</TotalTime>
  <Application>LibreOffice/6.4.7.2$Linux_X86_64 LibreOffice_project/40$Build-2</Application>
  <Words>535</Words>
  <Paragraphs>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2021-10-05T02:42:51Z</dcterms:created>
  <dc:creator>LUIS DAVID ROMERO ENAMORADO</dc:creator>
  <dc:description/>
  <dc:language>es-HN</dc:language>
  <cp:lastModifiedBy/>
  <dcterms:modified xsi:type="dcterms:W3CDTF">2021-10-04T21:52:42Z</dcterms:modified>
  <cp:revision>8</cp:revision>
  <dc:subject/>
  <dc:title>Modelado de Caso de Uso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