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348"/>
    <p:restoredTop sz="86390"/>
  </p:normalViewPr>
  <p:slideViewPr>
    <p:cSldViewPr snapToGrid="0">
      <p:cViewPr>
        <p:scale>
          <a:sx n="120" d="100"/>
          <a:sy n="120" d="100"/>
        </p:scale>
        <p:origin x="14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28459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Регулярные выражения</a:t>
            </a:r>
            <a:r>
              <a:rPr lang="ru-RU" dirty="0"/>
              <a:t> (</a:t>
            </a:r>
            <a:r>
              <a:rPr lang="en" dirty="0"/>
              <a:t>regular expressions) — </a:t>
            </a:r>
            <a:r>
              <a:rPr lang="ru-RU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dirty="0"/>
              <a:t>wildcard characters).</a:t>
            </a:r>
            <a:br>
              <a:rPr lang="ru-RU" dirty="0"/>
            </a:br>
            <a:r>
              <a:rPr lang="ru-RU" dirty="0"/>
              <a:t>Для поиска используется строка-образец (</a:t>
            </a:r>
            <a:r>
              <a:rPr lang="en" dirty="0"/>
              <a:t>pattern, </a:t>
            </a:r>
            <a:r>
              <a:rPr lang="ru-RU" dirty="0"/>
              <a:t>«шаблон», «маска»), состоящая из символов и метасимволов и задающая правило поиска.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4814" y="3937859"/>
            <a:ext cx="7278986" cy="29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7"/>
            <a:ext cx="10515600" cy="807183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860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\xHH, \uHHHH,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6358269" y="1350334"/>
            <a:ext cx="56246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m</a:t>
            </a:r>
            <a:r>
              <a:rPr lang="ru-RU" sz="2000" dirty="0"/>
              <a:t> повторов подряд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-US" sz="2000" dirty="0"/>
              <a:t>m</a:t>
            </a:r>
            <a:r>
              <a:rPr lang="ru-RU" sz="2000" dirty="0"/>
              <a:t> до </a:t>
            </a:r>
            <a:r>
              <a:rPr lang="en-US" sz="2000" dirty="0"/>
              <a:t>n </a:t>
            </a:r>
            <a:r>
              <a:rPr lang="ru-RU" sz="2000" dirty="0"/>
              <a:t>повторов подряд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dirty="0"/>
              <a:t>от  </a:t>
            </a:r>
            <a:r>
              <a:rPr lang="en-US" sz="2000" dirty="0"/>
              <a:t>m</a:t>
            </a:r>
            <a:r>
              <a:rPr lang="ru-RU" sz="2000" dirty="0"/>
              <a:t> и более повторов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dirty="0"/>
              <a:t>до </a:t>
            </a:r>
            <a:r>
              <a:rPr lang="en-US" sz="2000" dirty="0"/>
              <a:t>n</a:t>
            </a:r>
            <a:r>
              <a:rPr lang="ru-RU" sz="2000" dirty="0"/>
              <a:t> включительно повторов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от нуля и выше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от 1 и выше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</a:t>
            </a:r>
            <a:endParaRPr lang="en-US" sz="2000" dirty="0"/>
          </a:p>
          <a:p>
            <a:br>
              <a:rPr lang="en-US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(xyz)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(x|y|z)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(x|y|z)?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349</Words>
  <Application>Microsoft Macintosh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Язык регулярных выражений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4</cp:revision>
  <dcterms:created xsi:type="dcterms:W3CDTF">2023-10-12T15:01:54Z</dcterms:created>
  <dcterms:modified xsi:type="dcterms:W3CDTF">2023-10-12T17:10:13Z</dcterms:modified>
</cp:coreProperties>
</file>