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0"/>
  </p:notesMasterIdLst>
  <p:sldIdLst>
    <p:sldId id="331" r:id="rId4"/>
    <p:sldId id="306" r:id="rId5"/>
    <p:sldId id="338" r:id="rId6"/>
    <p:sldId id="273" r:id="rId7"/>
    <p:sldId id="340" r:id="rId8"/>
    <p:sldId id="339" r:id="rId9"/>
    <p:sldId id="341" r:id="rId10"/>
    <p:sldId id="342" r:id="rId11"/>
    <p:sldId id="343" r:id="rId12"/>
    <p:sldId id="344" r:id="rId13"/>
    <p:sldId id="345" r:id="rId14"/>
    <p:sldId id="346" r:id="rId15"/>
    <p:sldId id="347" r:id="rId16"/>
    <p:sldId id="348" r:id="rId17"/>
    <p:sldId id="349"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6196" autoAdjust="0"/>
  </p:normalViewPr>
  <p:slideViewPr>
    <p:cSldViewPr snapToGrid="0" showGuides="1">
      <p:cViewPr varScale="1">
        <p:scale>
          <a:sx n="53" d="100"/>
          <a:sy n="53" d="100"/>
        </p:scale>
        <p:origin x="-672" y="-77"/>
      </p:cViewPr>
      <p:guideLst>
        <p:guide orient="horz" pos="2184"/>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pPr/>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pPr/>
              <a:t>‹#›</a:t>
            </a:fld>
            <a:endParaRPr lang="en-US"/>
          </a:p>
        </p:txBody>
      </p:sp>
    </p:spTree>
    <p:extLst>
      <p:ext uri="{BB962C8B-B14F-4D97-AF65-F5344CB8AC3E}">
        <p14:creationId xmlns=""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6</a:t>
            </a:fld>
            <a:endParaRPr lang="en-US"/>
          </a:p>
        </p:txBody>
      </p:sp>
    </p:spTree>
    <p:extLst>
      <p:ext uri="{BB962C8B-B14F-4D97-AF65-F5344CB8AC3E}">
        <p14:creationId xmlns="" xmlns:p14="http://schemas.microsoft.com/office/powerpoint/2010/main" val="291892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11</a:t>
            </a:fld>
            <a:endParaRPr lang="en-US"/>
          </a:p>
        </p:txBody>
      </p:sp>
    </p:spTree>
    <p:extLst>
      <p:ext uri="{BB962C8B-B14F-4D97-AF65-F5344CB8AC3E}">
        <p14:creationId xmlns="" xmlns:p14="http://schemas.microsoft.com/office/powerpoint/2010/main" val="291892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 xmlns:p14="http://schemas.microsoft.com/office/powerpoint/2010/main" val="355951759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 xmlns:p14="http://schemas.microsoft.com/office/powerpoint/2010/main" val="324963388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58249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64"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A3227745-A39A-4E4F-B826-03D30F35EB0D}"/>
              </a:ext>
            </a:extLst>
          </p:cNvPr>
          <p:cNvGrpSpPr/>
          <p:nvPr/>
        </p:nvGrpSpPr>
        <p:grpSpPr>
          <a:xfrm>
            <a:off x="-211043" y="-87031"/>
            <a:ext cx="3451519" cy="2538224"/>
            <a:chOff x="-211043" y="242749"/>
            <a:chExt cx="3451519" cy="2538224"/>
          </a:xfrm>
        </p:grpSpPr>
        <p:grpSp>
          <p:nvGrpSpPr>
            <p:cNvPr id="115" name="Group 114">
              <a:extLst>
                <a:ext uri="{FF2B5EF4-FFF2-40B4-BE49-F238E27FC236}">
                  <a16:creationId xmlns=""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 xmlns:a16="http://schemas.microsoft.com/office/drawing/2014/main" id="{B709E326-94C9-4F3D-9DF9-72EE68F8DD51}"/>
              </a:ext>
            </a:extLst>
          </p:cNvPr>
          <p:cNvGrpSpPr/>
          <p:nvPr/>
        </p:nvGrpSpPr>
        <p:grpSpPr>
          <a:xfrm>
            <a:off x="9069470" y="3522254"/>
            <a:ext cx="3046078" cy="3734081"/>
            <a:chOff x="9087758" y="3138062"/>
            <a:chExt cx="3046078" cy="3734081"/>
          </a:xfrm>
        </p:grpSpPr>
        <p:grpSp>
          <p:nvGrpSpPr>
            <p:cNvPr id="136" name="Group 135">
              <a:extLst>
                <a:ext uri="{FF2B5EF4-FFF2-40B4-BE49-F238E27FC236}">
                  <a16:creationId xmlns=""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9" name="Freeform: Shape 98">
            <a:extLst>
              <a:ext uri="{FF2B5EF4-FFF2-40B4-BE49-F238E27FC236}">
                <a16:creationId xmlns="" xmlns:a16="http://schemas.microsoft.com/office/drawing/2014/main" id="{3CD6C908-6459-4021-AE8E-283EF4C1ED44}"/>
              </a:ext>
            </a:extLst>
          </p:cNvPr>
          <p:cNvSpPr/>
          <p:nvPr/>
        </p:nvSpPr>
        <p:spPr>
          <a:xfrm>
            <a:off x="9026430" y="364057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 xmlns:a16="http://schemas.microsoft.com/office/drawing/2014/main" id="{4A8E10A3-87FE-411F-8160-E4A16FBE5C18}"/>
              </a:ext>
            </a:extLst>
          </p:cNvPr>
          <p:cNvGrpSpPr/>
          <p:nvPr/>
        </p:nvGrpSpPr>
        <p:grpSpPr>
          <a:xfrm>
            <a:off x="9303434" y="4061866"/>
            <a:ext cx="1239124" cy="577933"/>
            <a:chOff x="9321722" y="3647694"/>
            <a:chExt cx="1239124" cy="577933"/>
          </a:xfrm>
        </p:grpSpPr>
        <p:grpSp>
          <p:nvGrpSpPr>
            <p:cNvPr id="135" name="Group 134">
              <a:extLst>
                <a:ext uri="{FF2B5EF4-FFF2-40B4-BE49-F238E27FC236}">
                  <a16:creationId xmlns=""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79" name="TextBox 78">
            <a:extLst>
              <a:ext uri="{FF2B5EF4-FFF2-40B4-BE49-F238E27FC236}">
                <a16:creationId xmlns="" xmlns:a16="http://schemas.microsoft.com/office/drawing/2014/main" id="{B47F0C09-935A-4A9F-9D9B-75F670BC2EFB}"/>
              </a:ext>
            </a:extLst>
          </p:cNvPr>
          <p:cNvSpPr txBox="1"/>
          <p:nvPr/>
        </p:nvSpPr>
        <p:spPr>
          <a:xfrm>
            <a:off x="-1123" y="4370539"/>
            <a:ext cx="12192000" cy="461665"/>
          </a:xfrm>
          <a:prstGeom prst="rect">
            <a:avLst/>
          </a:prstGeom>
          <a:noFill/>
        </p:spPr>
        <p:txBody>
          <a:bodyPr wrap="square" rtlCol="0" anchor="ctr">
            <a:spAutoFit/>
          </a:bodyPr>
          <a:lstStyle/>
          <a:p>
            <a:pPr algn="ctr"/>
            <a:r>
              <a:rPr lang="en-US" sz="2400" dirty="0" smtClean="0">
                <a:solidFill>
                  <a:schemeClr val="bg1"/>
                </a:solidFill>
                <a:latin typeface="Arial Black" pitchFamily="34" charset="0"/>
              </a:rPr>
              <a:t>ATSAL MAULANA AKBAR SAPUTRA</a:t>
            </a:r>
            <a:endParaRPr lang="ko-KR" altLang="en-US" sz="2400" dirty="0">
              <a:solidFill>
                <a:schemeClr val="bg1"/>
              </a:solidFill>
              <a:latin typeface="Arial Black" pitchFamily="34" charset="0"/>
              <a:cs typeface="Arial" pitchFamily="34" charset="0"/>
            </a:endParaRPr>
          </a:p>
        </p:txBody>
      </p:sp>
      <p:sp>
        <p:nvSpPr>
          <p:cNvPr id="80" name="TextBox 79">
            <a:extLst>
              <a:ext uri="{FF2B5EF4-FFF2-40B4-BE49-F238E27FC236}">
                <a16:creationId xmlns="" xmlns:a16="http://schemas.microsoft.com/office/drawing/2014/main" id="{F10AD175-3BE0-4030-A3E2-687241974AF5}"/>
              </a:ext>
            </a:extLst>
          </p:cNvPr>
          <p:cNvSpPr txBox="1"/>
          <p:nvPr/>
        </p:nvSpPr>
        <p:spPr>
          <a:xfrm>
            <a:off x="-1123" y="5250089"/>
            <a:ext cx="12191852" cy="461665"/>
          </a:xfrm>
          <a:prstGeom prst="rect">
            <a:avLst/>
          </a:prstGeom>
          <a:noFill/>
        </p:spPr>
        <p:txBody>
          <a:bodyPr wrap="square" rtlCol="0" anchor="ctr">
            <a:spAutoFit/>
          </a:bodyPr>
          <a:lstStyle/>
          <a:p>
            <a:pPr algn="ctr"/>
            <a:r>
              <a:rPr lang="en-US" sz="2400" b="1" dirty="0" smtClean="0">
                <a:solidFill>
                  <a:schemeClr val="bg1"/>
                </a:solidFill>
              </a:rPr>
              <a:t>2110651129/B</a:t>
            </a:r>
            <a:endParaRPr lang="ko-KR" altLang="en-US" sz="2000" b="1" dirty="0">
              <a:solidFill>
                <a:schemeClr val="bg1"/>
              </a:solidFill>
              <a:cs typeface="Arial" pitchFamily="34" charset="0"/>
            </a:endParaRPr>
          </a:p>
        </p:txBody>
      </p:sp>
      <p:grpSp>
        <p:nvGrpSpPr>
          <p:cNvPr id="4" name="Group 3">
            <a:extLst>
              <a:ext uri="{FF2B5EF4-FFF2-40B4-BE49-F238E27FC236}">
                <a16:creationId xmlns="" xmlns:a16="http://schemas.microsoft.com/office/drawing/2014/main" id="{8443A88D-85DD-43A3-8732-47D97401EECE}"/>
              </a:ext>
            </a:extLst>
          </p:cNvPr>
          <p:cNvGrpSpPr/>
          <p:nvPr/>
        </p:nvGrpSpPr>
        <p:grpSpPr>
          <a:xfrm>
            <a:off x="2904492" y="1116890"/>
            <a:ext cx="719484" cy="1265041"/>
            <a:chOff x="2904492" y="1491640"/>
            <a:chExt cx="719484" cy="1265041"/>
          </a:xfrm>
        </p:grpSpPr>
        <p:grpSp>
          <p:nvGrpSpPr>
            <p:cNvPr id="114" name="Group 113">
              <a:extLst>
                <a:ext uri="{FF2B5EF4-FFF2-40B4-BE49-F238E27FC236}">
                  <a16:creationId xmlns=""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83" name="Rectangle 82"/>
          <p:cNvSpPr/>
          <p:nvPr/>
        </p:nvSpPr>
        <p:spPr>
          <a:xfrm>
            <a:off x="1469034" y="2517636"/>
            <a:ext cx="8469441"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D"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TECHNOLOGICAL </a:t>
            </a:r>
            <a:r>
              <a:rPr lang="en-ID"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UNEMPLOYMENT: EDUCATING FOR THE FOURTH INDUSTRIAL REVOLUTION</a:t>
            </a:r>
            <a:endPar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 xmlns:p14="http://schemas.microsoft.com/office/powerpoint/2010/main" val="88543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a:extLst>
              <a:ext uri="{FF2B5EF4-FFF2-40B4-BE49-F238E27FC236}">
                <a16:creationId xmlns=""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6">
            <a:extLst>
              <a:ext uri="{FF2B5EF4-FFF2-40B4-BE49-F238E27FC236}">
                <a16:creationId xmlns=""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24">
            <a:extLst>
              <a:ext uri="{FF2B5EF4-FFF2-40B4-BE49-F238E27FC236}">
                <a16:creationId xmlns=""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5">
            <a:extLst>
              <a:ext uri="{FF2B5EF4-FFF2-40B4-BE49-F238E27FC236}">
                <a16:creationId xmlns=""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6">
            <a:extLst>
              <a:ext uri="{FF2B5EF4-FFF2-40B4-BE49-F238E27FC236}">
                <a16:creationId xmlns=""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8">
            <a:extLst>
              <a:ext uri="{FF2B5EF4-FFF2-40B4-BE49-F238E27FC236}">
                <a16:creationId xmlns=""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51">
            <a:extLst>
              <a:ext uri="{FF2B5EF4-FFF2-40B4-BE49-F238E27FC236}">
                <a16:creationId xmlns="" xmlns:a16="http://schemas.microsoft.com/office/drawing/2014/main" id="{2C778F61-3289-406C-98EE-008F04C71648}"/>
              </a:ext>
            </a:extLst>
          </p:cNvPr>
          <p:cNvGrpSpPr/>
          <p:nvPr/>
        </p:nvGrpSpPr>
        <p:grpSpPr>
          <a:xfrm>
            <a:off x="5517639" y="1826235"/>
            <a:ext cx="1589451" cy="846023"/>
            <a:chOff x="5517639" y="1826235"/>
            <a:chExt cx="1589451" cy="846023"/>
          </a:xfrm>
        </p:grpSpPr>
        <p:sp>
          <p:nvSpPr>
            <p:cNvPr id="53" name="TextBox 52">
              <a:extLst>
                <a:ext uri="{FF2B5EF4-FFF2-40B4-BE49-F238E27FC236}">
                  <a16:creationId xmlns=""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5" name="Group 53">
              <a:extLst>
                <a:ext uri="{FF2B5EF4-FFF2-40B4-BE49-F238E27FC236}">
                  <a16:creationId xmlns=""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6" name="Group 17">
            <a:extLst>
              <a:ext uri="{FF2B5EF4-FFF2-40B4-BE49-F238E27FC236}">
                <a16:creationId xmlns=""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35">
            <a:extLst>
              <a:ext uri="{FF2B5EF4-FFF2-40B4-BE49-F238E27FC236}">
                <a16:creationId xmlns=""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
        <p:nvSpPr>
          <p:cNvPr id="54" name="Rectangle 53"/>
          <p:cNvSpPr/>
          <p:nvPr/>
        </p:nvSpPr>
        <p:spPr>
          <a:xfrm>
            <a:off x="1427018" y="3927453"/>
            <a:ext cx="8686994" cy="923330"/>
          </a:xfrm>
          <a:prstGeom prst="rect">
            <a:avLst/>
          </a:prstGeom>
          <a:noFill/>
        </p:spPr>
        <p:txBody>
          <a:bodyPr wrap="none" lIns="91440" tIns="45720" rIns="91440" bIns="45720">
            <a:spAutoFit/>
          </a:bodyPr>
          <a:lstStyle/>
          <a:p>
            <a:pPr algn="ctr"/>
            <a:r>
              <a:rPr lang="en-ID"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5000" endA="300" endPos="45500" dir="5400000" sy="-100000" algn="bl" rotWithShape="0"/>
                </a:effectLst>
              </a:rPr>
              <a:t>04 RESEARCH METHODS</a:t>
            </a:r>
            <a:endParaRPr 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5000" endA="300" endPos="45500" dir="5400000" sy="-100000" algn="bl" rotWithShape="0"/>
              </a:effectLst>
            </a:endParaRPr>
          </a:p>
        </p:txBody>
      </p:sp>
    </p:spTree>
    <p:extLst>
      <p:ext uri="{BB962C8B-B14F-4D97-AF65-F5344CB8AC3E}">
        <p14:creationId xmlns="" xmlns:p14="http://schemas.microsoft.com/office/powerpoint/2010/main" val="3516071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a:extLst>
              <a:ext uri="{FF2B5EF4-FFF2-40B4-BE49-F238E27FC236}">
                <a16:creationId xmlns="" xmlns:a16="http://schemas.microsoft.com/office/drawing/2014/main" id="{E4F6199B-2971-40BB-8935-905F573F8B7C}"/>
              </a:ext>
            </a:extLst>
          </p:cNvPr>
          <p:cNvGrpSpPr/>
          <p:nvPr/>
        </p:nvGrpSpPr>
        <p:grpSpPr>
          <a:xfrm>
            <a:off x="588057" y="1808151"/>
            <a:ext cx="3856005" cy="3241698"/>
            <a:chOff x="588057" y="489291"/>
            <a:chExt cx="7012893" cy="5895657"/>
          </a:xfrm>
        </p:grpSpPr>
        <p:grpSp>
          <p:nvGrpSpPr>
            <p:cNvPr id="3" name="Group 17">
              <a:extLst>
                <a:ext uri="{FF2B5EF4-FFF2-40B4-BE49-F238E27FC236}">
                  <a16:creationId xmlns="" xmlns:a16="http://schemas.microsoft.com/office/drawing/2014/main" id="{BC29380C-D701-430A-82D5-D18760DC350D}"/>
                </a:ext>
              </a:extLst>
            </p:cNvPr>
            <p:cNvGrpSpPr/>
            <p:nvPr/>
          </p:nvGrpSpPr>
          <p:grpSpPr>
            <a:xfrm>
              <a:off x="588057" y="489291"/>
              <a:ext cx="7012893" cy="5895657"/>
              <a:chOff x="588057" y="489291"/>
              <a:chExt cx="7012893" cy="5895657"/>
            </a:xfrm>
          </p:grpSpPr>
          <p:sp>
            <p:nvSpPr>
              <p:cNvPr id="15" name="Freeform: Shape 14">
                <a:extLst>
                  <a:ext uri="{FF2B5EF4-FFF2-40B4-BE49-F238E27FC236}">
                    <a16:creationId xmlns="" xmlns:a16="http://schemas.microsoft.com/office/drawing/2014/main" id="{A95B59AA-DF2A-432B-AE13-FAE5C0512D64}"/>
                  </a:ext>
                </a:extLst>
              </p:cNvPr>
              <p:cNvSpPr/>
              <p:nvPr/>
            </p:nvSpPr>
            <p:spPr>
              <a:xfrm>
                <a:off x="588057" y="489291"/>
                <a:ext cx="5731815" cy="5895657"/>
              </a:xfrm>
              <a:custGeom>
                <a:avLst/>
                <a:gdLst>
                  <a:gd name="connsiteX0" fmla="*/ 2900635 w 5731815"/>
                  <a:gd name="connsiteY0" fmla="*/ 0 h 5895657"/>
                  <a:gd name="connsiteX1" fmla="*/ 2939708 w 5731815"/>
                  <a:gd name="connsiteY1" fmla="*/ 611 h 5895657"/>
                  <a:gd name="connsiteX2" fmla="*/ 2939708 w 5731815"/>
                  <a:gd name="connsiteY2" fmla="*/ 1068227 h 5895657"/>
                  <a:gd name="connsiteX3" fmla="*/ 2919437 w 5731815"/>
                  <a:gd name="connsiteY3" fmla="*/ 1067354 h 5895657"/>
                  <a:gd name="connsiteX4" fmla="*/ 1061610 w 5731815"/>
                  <a:gd name="connsiteY4" fmla="*/ 2959366 h 5895657"/>
                  <a:gd name="connsiteX5" fmla="*/ 2950199 w 5731815"/>
                  <a:gd name="connsiteY5" fmla="*/ 4818902 h 5895657"/>
                  <a:gd name="connsiteX6" fmla="*/ 4729170 w 5731815"/>
                  <a:gd name="connsiteY6" fmla="*/ 3499518 h 5895657"/>
                  <a:gd name="connsiteX7" fmla="*/ 4747685 w 5731815"/>
                  <a:gd name="connsiteY7" fmla="*/ 3425483 h 5895657"/>
                  <a:gd name="connsiteX8" fmla="*/ 5338746 w 5731815"/>
                  <a:gd name="connsiteY8" fmla="*/ 3425483 h 5895657"/>
                  <a:gd name="connsiteX9" fmla="*/ 5303677 w 5731815"/>
                  <a:gd name="connsiteY9" fmla="*/ 3583197 h 5895657"/>
                  <a:gd name="connsiteX10" fmla="*/ 5334442 w 5731815"/>
                  <a:gd name="connsiteY10" fmla="*/ 3636182 h 5895657"/>
                  <a:gd name="connsiteX11" fmla="*/ 5717289 w 5731815"/>
                  <a:gd name="connsiteY11" fmla="*/ 3848114 h 5895657"/>
                  <a:gd name="connsiteX12" fmla="*/ 5727544 w 5731815"/>
                  <a:gd name="connsiteY12" fmla="*/ 3889135 h 5895657"/>
                  <a:gd name="connsiteX13" fmla="*/ 5609612 w 5731815"/>
                  <a:gd name="connsiteY13" fmla="*/ 4186524 h 5895657"/>
                  <a:gd name="connsiteX14" fmla="*/ 5568594 w 5731815"/>
                  <a:gd name="connsiteY14" fmla="*/ 4207032 h 5895657"/>
                  <a:gd name="connsiteX15" fmla="*/ 5238730 w 5731815"/>
                  <a:gd name="connsiteY15" fmla="*/ 4140376 h 5895657"/>
                  <a:gd name="connsiteX16" fmla="*/ 5143018 w 5731815"/>
                  <a:gd name="connsiteY16" fmla="*/ 4094230 h 5895657"/>
                  <a:gd name="connsiteX17" fmla="*/ 5095163 w 5731815"/>
                  <a:gd name="connsiteY17" fmla="*/ 4107904 h 5895657"/>
                  <a:gd name="connsiteX18" fmla="*/ 4879813 w 5731815"/>
                  <a:gd name="connsiteY18" fmla="*/ 4441183 h 5895657"/>
                  <a:gd name="connsiteX19" fmla="*/ 4886650 w 5731815"/>
                  <a:gd name="connsiteY19" fmla="*/ 4499293 h 5895657"/>
                  <a:gd name="connsiteX20" fmla="*/ 5084908 w 5731815"/>
                  <a:gd name="connsiteY20" fmla="*/ 4736863 h 5895657"/>
                  <a:gd name="connsiteX21" fmla="*/ 5119092 w 5731815"/>
                  <a:gd name="connsiteY21" fmla="*/ 4786430 h 5895657"/>
                  <a:gd name="connsiteX22" fmla="*/ 5110546 w 5731815"/>
                  <a:gd name="connsiteY22" fmla="*/ 4935125 h 5895657"/>
                  <a:gd name="connsiteX23" fmla="*/ 4939632 w 5731815"/>
                  <a:gd name="connsiteY23" fmla="*/ 5109454 h 5895657"/>
                  <a:gd name="connsiteX24" fmla="*/ 4876394 w 5731815"/>
                  <a:gd name="connsiteY24" fmla="*/ 5114582 h 5895657"/>
                  <a:gd name="connsiteX25" fmla="*/ 4616605 w 5731815"/>
                  <a:gd name="connsiteY25" fmla="*/ 4941958 h 5895657"/>
                  <a:gd name="connsiteX26" fmla="*/ 4537988 w 5731815"/>
                  <a:gd name="connsiteY26" fmla="*/ 4858214 h 5895657"/>
                  <a:gd name="connsiteX27" fmla="*/ 4481584 w 5731815"/>
                  <a:gd name="connsiteY27" fmla="*/ 4851377 h 5895657"/>
                  <a:gd name="connsiteX28" fmla="*/ 4155141 w 5731815"/>
                  <a:gd name="connsiteY28" fmla="*/ 5076982 h 5895657"/>
                  <a:gd name="connsiteX29" fmla="*/ 4136340 w 5731815"/>
                  <a:gd name="connsiteY29" fmla="*/ 5116291 h 5895657"/>
                  <a:gd name="connsiteX30" fmla="*/ 4254269 w 5731815"/>
                  <a:gd name="connsiteY30" fmla="*/ 5505974 h 5895657"/>
                  <a:gd name="connsiteX31" fmla="*/ 4202996 w 5731815"/>
                  <a:gd name="connsiteY31" fmla="*/ 5608523 h 5895657"/>
                  <a:gd name="connsiteX32" fmla="*/ 3960298 w 5731815"/>
                  <a:gd name="connsiteY32" fmla="*/ 5712778 h 5895657"/>
                  <a:gd name="connsiteX33" fmla="*/ 3903898 w 5731815"/>
                  <a:gd name="connsiteY33" fmla="*/ 5695689 h 5895657"/>
                  <a:gd name="connsiteX34" fmla="*/ 3727856 w 5731815"/>
                  <a:gd name="connsiteY34" fmla="*/ 5432481 h 5895657"/>
                  <a:gd name="connsiteX35" fmla="*/ 3686838 w 5731815"/>
                  <a:gd name="connsiteY35" fmla="*/ 5321389 h 5895657"/>
                  <a:gd name="connsiteX36" fmla="*/ 3642399 w 5731815"/>
                  <a:gd name="connsiteY36" fmla="*/ 5297460 h 5895657"/>
                  <a:gd name="connsiteX37" fmla="*/ 3245882 w 5731815"/>
                  <a:gd name="connsiteY37" fmla="*/ 5381208 h 5895657"/>
                  <a:gd name="connsiteX38" fmla="*/ 3220244 w 5731815"/>
                  <a:gd name="connsiteY38" fmla="*/ 5415389 h 5895657"/>
                  <a:gd name="connsiteX39" fmla="*/ 3172390 w 5731815"/>
                  <a:gd name="connsiteY39" fmla="*/ 5854639 h 5895657"/>
                  <a:gd name="connsiteX40" fmla="*/ 3133078 w 5731815"/>
                  <a:gd name="connsiteY40" fmla="*/ 5888820 h 5895657"/>
                  <a:gd name="connsiteX41" fmla="*/ 2967291 w 5731815"/>
                  <a:gd name="connsiteY41" fmla="*/ 5895657 h 5895657"/>
                  <a:gd name="connsiteX42" fmla="*/ 2963873 w 5731815"/>
                  <a:gd name="connsiteY42" fmla="*/ 5881983 h 5895657"/>
                  <a:gd name="connsiteX43" fmla="*/ 2823724 w 5731815"/>
                  <a:gd name="connsiteY43" fmla="*/ 5881983 h 5895657"/>
                  <a:gd name="connsiteX44" fmla="*/ 2780997 w 5731815"/>
                  <a:gd name="connsiteY44" fmla="*/ 5846093 h 5895657"/>
                  <a:gd name="connsiteX45" fmla="*/ 2716051 w 5731815"/>
                  <a:gd name="connsiteY45" fmla="*/ 5519647 h 5895657"/>
                  <a:gd name="connsiteX46" fmla="*/ 2722888 w 5731815"/>
                  <a:gd name="connsiteY46" fmla="*/ 5422226 h 5895657"/>
                  <a:gd name="connsiteX47" fmla="*/ 2688703 w 5731815"/>
                  <a:gd name="connsiteY47" fmla="*/ 5377790 h 5895657"/>
                  <a:gd name="connsiteX48" fmla="*/ 2302439 w 5731815"/>
                  <a:gd name="connsiteY48" fmla="*/ 5306006 h 5895657"/>
                  <a:gd name="connsiteX49" fmla="*/ 2252875 w 5731815"/>
                  <a:gd name="connsiteY49" fmla="*/ 5335060 h 5895657"/>
                  <a:gd name="connsiteX50" fmla="*/ 2037522 w 5731815"/>
                  <a:gd name="connsiteY50" fmla="*/ 5721324 h 5895657"/>
                  <a:gd name="connsiteX51" fmla="*/ 1999922 w 5731815"/>
                  <a:gd name="connsiteY51" fmla="*/ 5731579 h 5895657"/>
                  <a:gd name="connsiteX52" fmla="*/ 1699115 w 5731815"/>
                  <a:gd name="connsiteY52" fmla="*/ 5611941 h 5895657"/>
                  <a:gd name="connsiteX53" fmla="*/ 1680314 w 5731815"/>
                  <a:gd name="connsiteY53" fmla="*/ 5570920 h 5895657"/>
                  <a:gd name="connsiteX54" fmla="*/ 1746969 w 5731815"/>
                  <a:gd name="connsiteY54" fmla="*/ 5244478 h 5895657"/>
                  <a:gd name="connsiteX55" fmla="*/ 1794827 w 5731815"/>
                  <a:gd name="connsiteY55" fmla="*/ 5143638 h 5895657"/>
                  <a:gd name="connsiteX56" fmla="*/ 1781153 w 5731815"/>
                  <a:gd name="connsiteY56" fmla="*/ 5099199 h 5895657"/>
                  <a:gd name="connsiteX57" fmla="*/ 1441038 w 5731815"/>
                  <a:gd name="connsiteY57" fmla="*/ 4878721 h 5895657"/>
                  <a:gd name="connsiteX58" fmla="*/ 1393180 w 5731815"/>
                  <a:gd name="connsiteY58" fmla="*/ 4885558 h 5895657"/>
                  <a:gd name="connsiteX59" fmla="*/ 1044518 w 5731815"/>
                  <a:gd name="connsiteY59" fmla="*/ 5164149 h 5895657"/>
                  <a:gd name="connsiteX60" fmla="*/ 1003497 w 5731815"/>
                  <a:gd name="connsiteY60" fmla="*/ 5159021 h 5895657"/>
                  <a:gd name="connsiteX61" fmla="*/ 774473 w 5731815"/>
                  <a:gd name="connsiteY61" fmla="*/ 4936834 h 5895657"/>
                  <a:gd name="connsiteX62" fmla="*/ 771054 w 5731815"/>
                  <a:gd name="connsiteY62" fmla="*/ 4892394 h 5895657"/>
                  <a:gd name="connsiteX63" fmla="*/ 957351 w 5731815"/>
                  <a:gd name="connsiteY63" fmla="*/ 4615516 h 5895657"/>
                  <a:gd name="connsiteX64" fmla="*/ 1035972 w 5731815"/>
                  <a:gd name="connsiteY64" fmla="*/ 4543732 h 5895657"/>
                  <a:gd name="connsiteX65" fmla="*/ 1042808 w 5731815"/>
                  <a:gd name="connsiteY65" fmla="*/ 4490750 h 5895657"/>
                  <a:gd name="connsiteX66" fmla="*/ 815494 w 5731815"/>
                  <a:gd name="connsiteY66" fmla="*/ 4159177 h 5895657"/>
                  <a:gd name="connsiteX67" fmla="*/ 764217 w 5731815"/>
                  <a:gd name="connsiteY67" fmla="*/ 4150631 h 5895657"/>
                  <a:gd name="connsiteX68" fmla="*/ 340354 w 5731815"/>
                  <a:gd name="connsiteY68" fmla="*/ 4271978 h 5895657"/>
                  <a:gd name="connsiteX69" fmla="*/ 304464 w 5731815"/>
                  <a:gd name="connsiteY69" fmla="*/ 4249762 h 5895657"/>
                  <a:gd name="connsiteX70" fmla="*/ 177985 w 5731815"/>
                  <a:gd name="connsiteY70" fmla="*/ 3955791 h 5895657"/>
                  <a:gd name="connsiteX71" fmla="*/ 193368 w 5731815"/>
                  <a:gd name="connsiteY71" fmla="*/ 3913061 h 5895657"/>
                  <a:gd name="connsiteX72" fmla="*/ 471956 w 5731815"/>
                  <a:gd name="connsiteY72" fmla="*/ 3728476 h 5895657"/>
                  <a:gd name="connsiteX73" fmla="*/ 576214 w 5731815"/>
                  <a:gd name="connsiteY73" fmla="*/ 3690874 h 5895657"/>
                  <a:gd name="connsiteX74" fmla="*/ 598434 w 5731815"/>
                  <a:gd name="connsiteY74" fmla="*/ 3649856 h 5895657"/>
                  <a:gd name="connsiteX75" fmla="*/ 512977 w 5731815"/>
                  <a:gd name="connsiteY75" fmla="*/ 3249918 h 5895657"/>
                  <a:gd name="connsiteX76" fmla="*/ 477084 w 5731815"/>
                  <a:gd name="connsiteY76" fmla="*/ 3224280 h 5895657"/>
                  <a:gd name="connsiteX77" fmla="*/ 34418 w 5731815"/>
                  <a:gd name="connsiteY77" fmla="*/ 3174716 h 5895657"/>
                  <a:gd name="connsiteX78" fmla="*/ 7071 w 5731815"/>
                  <a:gd name="connsiteY78" fmla="*/ 3142241 h 5895657"/>
                  <a:gd name="connsiteX79" fmla="*/ 1947 w 5731815"/>
                  <a:gd name="connsiteY79" fmla="*/ 2817508 h 5895657"/>
                  <a:gd name="connsiteX80" fmla="*/ 34418 w 5731815"/>
                  <a:gd name="connsiteY80" fmla="*/ 2785033 h 5895657"/>
                  <a:gd name="connsiteX81" fmla="*/ 365992 w 5731815"/>
                  <a:gd name="connsiteY81" fmla="*/ 2718377 h 5895657"/>
                  <a:gd name="connsiteX82" fmla="*/ 463410 w 5731815"/>
                  <a:gd name="connsiteY82" fmla="*/ 2725214 h 5895657"/>
                  <a:gd name="connsiteX83" fmla="*/ 507849 w 5731815"/>
                  <a:gd name="connsiteY83" fmla="*/ 2689321 h 5895657"/>
                  <a:gd name="connsiteX84" fmla="*/ 577924 w 5731815"/>
                  <a:gd name="connsiteY84" fmla="*/ 2308184 h 5895657"/>
                  <a:gd name="connsiteX85" fmla="*/ 543739 w 5731815"/>
                  <a:gd name="connsiteY85" fmla="*/ 2253492 h 5895657"/>
                  <a:gd name="connsiteX86" fmla="*/ 162606 w 5731815"/>
                  <a:gd name="connsiteY86" fmla="*/ 2039851 h 5895657"/>
                  <a:gd name="connsiteX87" fmla="*/ 152347 w 5731815"/>
                  <a:gd name="connsiteY87" fmla="*/ 2007376 h 5895657"/>
                  <a:gd name="connsiteX88" fmla="*/ 273698 w 5731815"/>
                  <a:gd name="connsiteY88" fmla="*/ 1701441 h 5895657"/>
                  <a:gd name="connsiteX89" fmla="*/ 311297 w 5731815"/>
                  <a:gd name="connsiteY89" fmla="*/ 1684352 h 5895657"/>
                  <a:gd name="connsiteX90" fmla="*/ 742001 w 5731815"/>
                  <a:gd name="connsiteY90" fmla="*/ 1798863 h 5895657"/>
                  <a:gd name="connsiteX91" fmla="*/ 784728 w 5731815"/>
                  <a:gd name="connsiteY91" fmla="*/ 1785189 h 5895657"/>
                  <a:gd name="connsiteX92" fmla="*/ 1001787 w 5731815"/>
                  <a:gd name="connsiteY92" fmla="*/ 1448491 h 5895657"/>
                  <a:gd name="connsiteX93" fmla="*/ 1003497 w 5731815"/>
                  <a:gd name="connsiteY93" fmla="*/ 1402343 h 5895657"/>
                  <a:gd name="connsiteX94" fmla="*/ 789856 w 5731815"/>
                  <a:gd name="connsiteY94" fmla="*/ 1149393 h 5895657"/>
                  <a:gd name="connsiteX95" fmla="*/ 757384 w 5731815"/>
                  <a:gd name="connsiteY95" fmla="*/ 1103245 h 5895657"/>
                  <a:gd name="connsiteX96" fmla="*/ 764217 w 5731815"/>
                  <a:gd name="connsiteY96" fmla="*/ 961387 h 5895657"/>
                  <a:gd name="connsiteX97" fmla="*/ 940259 w 5731815"/>
                  <a:gd name="connsiteY97" fmla="*/ 781930 h 5895657"/>
                  <a:gd name="connsiteX98" fmla="*/ 994951 w 5731815"/>
                  <a:gd name="connsiteY98" fmla="*/ 776802 h 5895657"/>
                  <a:gd name="connsiteX99" fmla="*/ 1261577 w 5731815"/>
                  <a:gd name="connsiteY99" fmla="*/ 954550 h 5895657"/>
                  <a:gd name="connsiteX100" fmla="*/ 1335070 w 5731815"/>
                  <a:gd name="connsiteY100" fmla="*/ 1031461 h 5895657"/>
                  <a:gd name="connsiteX101" fmla="*/ 1398307 w 5731815"/>
                  <a:gd name="connsiteY101" fmla="*/ 1040007 h 5895657"/>
                  <a:gd name="connsiteX102" fmla="*/ 1721335 w 5731815"/>
                  <a:gd name="connsiteY102" fmla="*/ 817820 h 5895657"/>
                  <a:gd name="connsiteX103" fmla="*/ 1738423 w 5731815"/>
                  <a:gd name="connsiteY103" fmla="*/ 775093 h 5895657"/>
                  <a:gd name="connsiteX104" fmla="*/ 1630750 w 5731815"/>
                  <a:gd name="connsiteY104" fmla="*/ 423009 h 5895657"/>
                  <a:gd name="connsiteX105" fmla="*/ 1704242 w 5731815"/>
                  <a:gd name="connsiteY105" fmla="*/ 272606 h 5895657"/>
                  <a:gd name="connsiteX106" fmla="*/ 1916174 w 5731815"/>
                  <a:gd name="connsiteY106" fmla="*/ 183733 h 5895657"/>
                  <a:gd name="connsiteX107" fmla="*/ 1972575 w 5731815"/>
                  <a:gd name="connsiteY107" fmla="*/ 199113 h 5895657"/>
                  <a:gd name="connsiteX108" fmla="*/ 2148617 w 5731815"/>
                  <a:gd name="connsiteY108" fmla="*/ 462321 h 5895657"/>
                  <a:gd name="connsiteX109" fmla="*/ 2189638 w 5731815"/>
                  <a:gd name="connsiteY109" fmla="*/ 569995 h 5895657"/>
                  <a:gd name="connsiteX110" fmla="*/ 2237492 w 5731815"/>
                  <a:gd name="connsiteY110" fmla="*/ 597342 h 5895657"/>
                  <a:gd name="connsiteX111" fmla="*/ 2625466 w 5731815"/>
                  <a:gd name="connsiteY111" fmla="*/ 515303 h 5895657"/>
                  <a:gd name="connsiteX112" fmla="*/ 2656228 w 5731815"/>
                  <a:gd name="connsiteY112" fmla="*/ 475995 h 5895657"/>
                  <a:gd name="connsiteX113" fmla="*/ 2705795 w 5731815"/>
                  <a:gd name="connsiteY113" fmla="*/ 36748 h 5895657"/>
                  <a:gd name="connsiteX114" fmla="*/ 2736558 w 5731815"/>
                  <a:gd name="connsiteY114" fmla="*/ 7692 h 5895657"/>
                  <a:gd name="connsiteX115" fmla="*/ 2900635 w 5731815"/>
                  <a:gd name="connsiteY115" fmla="*/ 0 h 589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731815" h="5895657">
                    <a:moveTo>
                      <a:pt x="2900635" y="0"/>
                    </a:moveTo>
                    <a:lnTo>
                      <a:pt x="2939708" y="611"/>
                    </a:lnTo>
                    <a:lnTo>
                      <a:pt x="2939708" y="1068227"/>
                    </a:lnTo>
                    <a:lnTo>
                      <a:pt x="2919437" y="1067354"/>
                    </a:lnTo>
                    <a:cubicBezTo>
                      <a:pt x="1893958" y="1074191"/>
                      <a:pt x="1054770" y="1891157"/>
                      <a:pt x="1061610" y="2959366"/>
                    </a:cubicBezTo>
                    <a:cubicBezTo>
                      <a:pt x="1070152" y="3983135"/>
                      <a:pt x="1885412" y="4810356"/>
                      <a:pt x="2950199" y="4818902"/>
                    </a:cubicBezTo>
                    <a:cubicBezTo>
                      <a:pt x="3780626" y="4805015"/>
                      <a:pt x="4493709" y="4273241"/>
                      <a:pt x="4729170" y="3499518"/>
                    </a:cubicBezTo>
                    <a:lnTo>
                      <a:pt x="4747685" y="3425483"/>
                    </a:lnTo>
                    <a:lnTo>
                      <a:pt x="5338746" y="3425483"/>
                    </a:lnTo>
                    <a:lnTo>
                      <a:pt x="5303677" y="3583197"/>
                    </a:lnTo>
                    <a:cubicBezTo>
                      <a:pt x="5295131" y="3613963"/>
                      <a:pt x="5305386" y="3629345"/>
                      <a:pt x="5334442" y="3636182"/>
                    </a:cubicBezTo>
                    <a:cubicBezTo>
                      <a:pt x="5481428" y="3672072"/>
                      <a:pt x="5589105" y="3778040"/>
                      <a:pt x="5717289" y="3848114"/>
                    </a:cubicBezTo>
                    <a:cubicBezTo>
                      <a:pt x="5734381" y="3858369"/>
                      <a:pt x="5734381" y="3872043"/>
                      <a:pt x="5727544" y="3889135"/>
                    </a:cubicBezTo>
                    <a:cubicBezTo>
                      <a:pt x="5693360" y="3989972"/>
                      <a:pt x="5652342" y="4089103"/>
                      <a:pt x="5609612" y="4186524"/>
                    </a:cubicBezTo>
                    <a:cubicBezTo>
                      <a:pt x="5601066" y="4205322"/>
                      <a:pt x="5589105" y="4212159"/>
                      <a:pt x="5568594" y="4207032"/>
                    </a:cubicBezTo>
                    <a:cubicBezTo>
                      <a:pt x="5459208" y="4184815"/>
                      <a:pt x="5348116" y="4164305"/>
                      <a:pt x="5238730" y="4140376"/>
                    </a:cubicBezTo>
                    <a:cubicBezTo>
                      <a:pt x="5204549" y="4131830"/>
                      <a:pt x="5173783" y="4111322"/>
                      <a:pt x="5143018" y="4094230"/>
                    </a:cubicBezTo>
                    <a:cubicBezTo>
                      <a:pt x="5120801" y="4082266"/>
                      <a:pt x="5108837" y="4083975"/>
                      <a:pt x="5095163" y="4107904"/>
                    </a:cubicBezTo>
                    <a:cubicBezTo>
                      <a:pt x="5031926" y="4224124"/>
                      <a:pt x="4961852" y="4336928"/>
                      <a:pt x="4879813" y="4441183"/>
                    </a:cubicBezTo>
                    <a:cubicBezTo>
                      <a:pt x="4861012" y="4465112"/>
                      <a:pt x="4857593" y="4480495"/>
                      <a:pt x="4886650" y="4499293"/>
                    </a:cubicBezTo>
                    <a:cubicBezTo>
                      <a:pt x="4977234" y="4557406"/>
                      <a:pt x="5021670" y="4654824"/>
                      <a:pt x="5084908" y="4736863"/>
                    </a:cubicBezTo>
                    <a:cubicBezTo>
                      <a:pt x="5096872" y="4752246"/>
                      <a:pt x="5107128" y="4769338"/>
                      <a:pt x="5119092" y="4786430"/>
                    </a:cubicBezTo>
                    <a:cubicBezTo>
                      <a:pt x="5187457" y="4885558"/>
                      <a:pt x="5184039" y="4851377"/>
                      <a:pt x="5110546" y="4935125"/>
                    </a:cubicBezTo>
                    <a:cubicBezTo>
                      <a:pt x="5057564" y="4996653"/>
                      <a:pt x="4996032" y="5051344"/>
                      <a:pt x="4939632" y="5109454"/>
                    </a:cubicBezTo>
                    <a:cubicBezTo>
                      <a:pt x="4919121" y="5131674"/>
                      <a:pt x="4902033" y="5131674"/>
                      <a:pt x="4876394" y="5114582"/>
                    </a:cubicBezTo>
                    <a:cubicBezTo>
                      <a:pt x="4790937" y="5056472"/>
                      <a:pt x="4703771" y="4998362"/>
                      <a:pt x="4616605" y="4941958"/>
                    </a:cubicBezTo>
                    <a:cubicBezTo>
                      <a:pt x="4584133" y="4919742"/>
                      <a:pt x="4561913" y="4887267"/>
                      <a:pt x="4537988" y="4858214"/>
                    </a:cubicBezTo>
                    <a:cubicBezTo>
                      <a:pt x="4519186" y="4835994"/>
                      <a:pt x="4503803" y="4832575"/>
                      <a:pt x="4481584" y="4851377"/>
                    </a:cubicBezTo>
                    <a:cubicBezTo>
                      <a:pt x="4379035" y="4935125"/>
                      <a:pt x="4269652" y="5010326"/>
                      <a:pt x="4155141" y="5076982"/>
                    </a:cubicBezTo>
                    <a:cubicBezTo>
                      <a:pt x="4139759" y="5085528"/>
                      <a:pt x="4122666" y="5094074"/>
                      <a:pt x="4136340" y="5116291"/>
                    </a:cubicBezTo>
                    <a:cubicBezTo>
                      <a:pt x="4214961" y="5234223"/>
                      <a:pt x="4220088" y="5374371"/>
                      <a:pt x="4254269" y="5505974"/>
                    </a:cubicBezTo>
                    <a:cubicBezTo>
                      <a:pt x="4274779" y="5582885"/>
                      <a:pt x="4279907" y="5572630"/>
                      <a:pt x="4202996" y="5608523"/>
                    </a:cubicBezTo>
                    <a:cubicBezTo>
                      <a:pt x="4122666" y="5646122"/>
                      <a:pt x="4040628" y="5678597"/>
                      <a:pt x="3960298" y="5712778"/>
                    </a:cubicBezTo>
                    <a:cubicBezTo>
                      <a:pt x="3934660" y="5723033"/>
                      <a:pt x="3919281" y="5719615"/>
                      <a:pt x="3903898" y="5695689"/>
                    </a:cubicBezTo>
                    <a:cubicBezTo>
                      <a:pt x="3845788" y="5606814"/>
                      <a:pt x="3785969" y="5521357"/>
                      <a:pt x="3727856" y="5432481"/>
                    </a:cubicBezTo>
                    <a:cubicBezTo>
                      <a:pt x="3705639" y="5398300"/>
                      <a:pt x="3697093" y="5358988"/>
                      <a:pt x="3686838" y="5321389"/>
                    </a:cubicBezTo>
                    <a:cubicBezTo>
                      <a:pt x="3680001" y="5297460"/>
                      <a:pt x="3668037" y="5290623"/>
                      <a:pt x="3642399" y="5297460"/>
                    </a:cubicBezTo>
                    <a:cubicBezTo>
                      <a:pt x="3512505" y="5336769"/>
                      <a:pt x="3380903" y="5364116"/>
                      <a:pt x="3245882" y="5381208"/>
                    </a:cubicBezTo>
                    <a:cubicBezTo>
                      <a:pt x="3223662" y="5384627"/>
                      <a:pt x="3216826" y="5394879"/>
                      <a:pt x="3220244" y="5415389"/>
                    </a:cubicBezTo>
                    <a:cubicBezTo>
                      <a:pt x="3244173" y="5565793"/>
                      <a:pt x="3189479" y="5707650"/>
                      <a:pt x="3172390" y="5854639"/>
                    </a:cubicBezTo>
                    <a:cubicBezTo>
                      <a:pt x="3168971" y="5880274"/>
                      <a:pt x="3155297" y="5888820"/>
                      <a:pt x="3133078" y="5888820"/>
                    </a:cubicBezTo>
                    <a:cubicBezTo>
                      <a:pt x="3078387" y="5890529"/>
                      <a:pt x="3021986" y="5893948"/>
                      <a:pt x="2967291" y="5895657"/>
                    </a:cubicBezTo>
                    <a:cubicBezTo>
                      <a:pt x="2963873" y="5883692"/>
                      <a:pt x="2963873" y="5883692"/>
                      <a:pt x="2963873" y="5881983"/>
                    </a:cubicBezTo>
                    <a:cubicBezTo>
                      <a:pt x="2917728" y="5881983"/>
                      <a:pt x="2869870" y="5881983"/>
                      <a:pt x="2823724" y="5881983"/>
                    </a:cubicBezTo>
                    <a:cubicBezTo>
                      <a:pt x="2798086" y="5881983"/>
                      <a:pt x="2784416" y="5871728"/>
                      <a:pt x="2780997" y="5846093"/>
                    </a:cubicBezTo>
                    <a:cubicBezTo>
                      <a:pt x="2760487" y="5736707"/>
                      <a:pt x="2736558" y="5629030"/>
                      <a:pt x="2716051" y="5519647"/>
                    </a:cubicBezTo>
                    <a:cubicBezTo>
                      <a:pt x="2709214" y="5487172"/>
                      <a:pt x="2719469" y="5454701"/>
                      <a:pt x="2722888" y="5422226"/>
                    </a:cubicBezTo>
                    <a:cubicBezTo>
                      <a:pt x="2726306" y="5394879"/>
                      <a:pt x="2719469" y="5381208"/>
                      <a:pt x="2688703" y="5377790"/>
                    </a:cubicBezTo>
                    <a:cubicBezTo>
                      <a:pt x="2558810" y="5364116"/>
                      <a:pt x="2428914" y="5340187"/>
                      <a:pt x="2302439" y="5306006"/>
                    </a:cubicBezTo>
                    <a:cubicBezTo>
                      <a:pt x="2275091" y="5299169"/>
                      <a:pt x="2259712" y="5307715"/>
                      <a:pt x="2252875" y="5335060"/>
                    </a:cubicBezTo>
                    <a:cubicBezTo>
                      <a:pt x="2216982" y="5483754"/>
                      <a:pt x="2109308" y="5591431"/>
                      <a:pt x="2037522" y="5721324"/>
                    </a:cubicBezTo>
                    <a:cubicBezTo>
                      <a:pt x="2028979" y="5736707"/>
                      <a:pt x="2015305" y="5736707"/>
                      <a:pt x="1999922" y="5731579"/>
                    </a:cubicBezTo>
                    <a:cubicBezTo>
                      <a:pt x="1897376" y="5697398"/>
                      <a:pt x="1796536" y="5656377"/>
                      <a:pt x="1699115" y="5611941"/>
                    </a:cubicBezTo>
                    <a:cubicBezTo>
                      <a:pt x="1678604" y="5603395"/>
                      <a:pt x="1676895" y="5588012"/>
                      <a:pt x="1680314" y="5570920"/>
                    </a:cubicBezTo>
                    <a:cubicBezTo>
                      <a:pt x="1702533" y="5461538"/>
                      <a:pt x="1721335" y="5352152"/>
                      <a:pt x="1746969" y="5244478"/>
                    </a:cubicBezTo>
                    <a:cubicBezTo>
                      <a:pt x="1755515" y="5208585"/>
                      <a:pt x="1776026" y="5176110"/>
                      <a:pt x="1794827" y="5143638"/>
                    </a:cubicBezTo>
                    <a:cubicBezTo>
                      <a:pt x="1806792" y="5123128"/>
                      <a:pt x="1803373" y="5111163"/>
                      <a:pt x="1781153" y="5099199"/>
                    </a:cubicBezTo>
                    <a:cubicBezTo>
                      <a:pt x="1661512" y="5035961"/>
                      <a:pt x="1548711" y="4960759"/>
                      <a:pt x="1441038" y="4878721"/>
                    </a:cubicBezTo>
                    <a:cubicBezTo>
                      <a:pt x="1422236" y="4863341"/>
                      <a:pt x="1408563" y="4863341"/>
                      <a:pt x="1393180" y="4885558"/>
                    </a:cubicBezTo>
                    <a:cubicBezTo>
                      <a:pt x="1304304" y="5010326"/>
                      <a:pt x="1162446" y="5071855"/>
                      <a:pt x="1044518" y="5164149"/>
                    </a:cubicBezTo>
                    <a:cubicBezTo>
                      <a:pt x="1029135" y="5176110"/>
                      <a:pt x="1017170" y="5170985"/>
                      <a:pt x="1003497" y="5159021"/>
                    </a:cubicBezTo>
                    <a:cubicBezTo>
                      <a:pt x="923167" y="5088947"/>
                      <a:pt x="847965" y="5012036"/>
                      <a:pt x="774473" y="4936834"/>
                    </a:cubicBezTo>
                    <a:cubicBezTo>
                      <a:pt x="760802" y="4921451"/>
                      <a:pt x="759090" y="4909486"/>
                      <a:pt x="771054" y="4892394"/>
                    </a:cubicBezTo>
                    <a:cubicBezTo>
                      <a:pt x="832582" y="4800100"/>
                      <a:pt x="894114" y="4707810"/>
                      <a:pt x="957351" y="4615516"/>
                    </a:cubicBezTo>
                    <a:cubicBezTo>
                      <a:pt x="977859" y="4586459"/>
                      <a:pt x="1008624" y="4567658"/>
                      <a:pt x="1035972" y="4543732"/>
                    </a:cubicBezTo>
                    <a:cubicBezTo>
                      <a:pt x="1056482" y="4526640"/>
                      <a:pt x="1059901" y="4511257"/>
                      <a:pt x="1042808" y="4490750"/>
                    </a:cubicBezTo>
                    <a:cubicBezTo>
                      <a:pt x="959061" y="4386492"/>
                      <a:pt x="882150" y="4277106"/>
                      <a:pt x="815494" y="4159177"/>
                    </a:cubicBezTo>
                    <a:cubicBezTo>
                      <a:pt x="800111" y="4131830"/>
                      <a:pt x="784728" y="4136957"/>
                      <a:pt x="764217" y="4150631"/>
                    </a:cubicBezTo>
                    <a:cubicBezTo>
                      <a:pt x="634324" y="4230960"/>
                      <a:pt x="482211" y="4232670"/>
                      <a:pt x="340354" y="4271978"/>
                    </a:cubicBezTo>
                    <a:cubicBezTo>
                      <a:pt x="321552" y="4277106"/>
                      <a:pt x="311297" y="4266851"/>
                      <a:pt x="304464" y="4249762"/>
                    </a:cubicBezTo>
                    <a:cubicBezTo>
                      <a:pt x="258315" y="4154049"/>
                      <a:pt x="215588" y="4054919"/>
                      <a:pt x="177985" y="3955791"/>
                    </a:cubicBezTo>
                    <a:cubicBezTo>
                      <a:pt x="171148" y="3935281"/>
                      <a:pt x="176276" y="3923316"/>
                      <a:pt x="193368" y="3913061"/>
                    </a:cubicBezTo>
                    <a:cubicBezTo>
                      <a:pt x="285662" y="3851533"/>
                      <a:pt x="376247" y="3788295"/>
                      <a:pt x="471956" y="3728476"/>
                    </a:cubicBezTo>
                    <a:cubicBezTo>
                      <a:pt x="502722" y="3709675"/>
                      <a:pt x="540321" y="3701129"/>
                      <a:pt x="576214" y="3690874"/>
                    </a:cubicBezTo>
                    <a:cubicBezTo>
                      <a:pt x="598434" y="3684037"/>
                      <a:pt x="605268" y="3673782"/>
                      <a:pt x="598434" y="3649856"/>
                    </a:cubicBezTo>
                    <a:cubicBezTo>
                      <a:pt x="559122" y="3518250"/>
                      <a:pt x="531778" y="3384939"/>
                      <a:pt x="512977" y="3249918"/>
                    </a:cubicBezTo>
                    <a:cubicBezTo>
                      <a:pt x="509559" y="3227698"/>
                      <a:pt x="499303" y="3220861"/>
                      <a:pt x="477084" y="3224280"/>
                    </a:cubicBezTo>
                    <a:cubicBezTo>
                      <a:pt x="324971" y="3249918"/>
                      <a:pt x="181404" y="3191808"/>
                      <a:pt x="34418" y="3174716"/>
                    </a:cubicBezTo>
                    <a:cubicBezTo>
                      <a:pt x="15617" y="3173007"/>
                      <a:pt x="8784" y="3161042"/>
                      <a:pt x="7071" y="3142241"/>
                    </a:cubicBezTo>
                    <a:cubicBezTo>
                      <a:pt x="-3181" y="3034567"/>
                      <a:pt x="238" y="2926891"/>
                      <a:pt x="1947" y="2817508"/>
                    </a:cubicBezTo>
                    <a:cubicBezTo>
                      <a:pt x="1947" y="2796997"/>
                      <a:pt x="15617" y="2788451"/>
                      <a:pt x="34418" y="2785033"/>
                    </a:cubicBezTo>
                    <a:cubicBezTo>
                      <a:pt x="145514" y="2762813"/>
                      <a:pt x="254896" y="2740597"/>
                      <a:pt x="365992" y="2718377"/>
                    </a:cubicBezTo>
                    <a:cubicBezTo>
                      <a:pt x="398463" y="2711540"/>
                      <a:pt x="430938" y="2721795"/>
                      <a:pt x="463410" y="2725214"/>
                    </a:cubicBezTo>
                    <a:cubicBezTo>
                      <a:pt x="490757" y="2728633"/>
                      <a:pt x="504431" y="2718377"/>
                      <a:pt x="507849" y="2689321"/>
                    </a:cubicBezTo>
                    <a:cubicBezTo>
                      <a:pt x="521523" y="2561136"/>
                      <a:pt x="545449" y="2432952"/>
                      <a:pt x="577924" y="2308184"/>
                    </a:cubicBezTo>
                    <a:cubicBezTo>
                      <a:pt x="586470" y="2275712"/>
                      <a:pt x="574505" y="2260329"/>
                      <a:pt x="543739" y="2253492"/>
                    </a:cubicBezTo>
                    <a:cubicBezTo>
                      <a:pt x="398463" y="2215893"/>
                      <a:pt x="289081" y="2109925"/>
                      <a:pt x="162606" y="2039851"/>
                    </a:cubicBezTo>
                    <a:cubicBezTo>
                      <a:pt x="148929" y="2033014"/>
                      <a:pt x="148929" y="2021050"/>
                      <a:pt x="152347" y="2007376"/>
                    </a:cubicBezTo>
                    <a:cubicBezTo>
                      <a:pt x="186531" y="1903121"/>
                      <a:pt x="229258" y="1802281"/>
                      <a:pt x="273698" y="1701441"/>
                    </a:cubicBezTo>
                    <a:cubicBezTo>
                      <a:pt x="282244" y="1682643"/>
                      <a:pt x="295917" y="1679225"/>
                      <a:pt x="311297" y="1684352"/>
                    </a:cubicBezTo>
                    <a:cubicBezTo>
                      <a:pt x="454867" y="1721952"/>
                      <a:pt x="608689" y="1718533"/>
                      <a:pt x="742001" y="1798863"/>
                    </a:cubicBezTo>
                    <a:cubicBezTo>
                      <a:pt x="764217" y="1812536"/>
                      <a:pt x="774473" y="1803990"/>
                      <a:pt x="784728" y="1785189"/>
                    </a:cubicBezTo>
                    <a:cubicBezTo>
                      <a:pt x="847965" y="1667260"/>
                      <a:pt x="921458" y="1554456"/>
                      <a:pt x="1001787" y="1448491"/>
                    </a:cubicBezTo>
                    <a:cubicBezTo>
                      <a:pt x="1012043" y="1434818"/>
                      <a:pt x="1029135" y="1419435"/>
                      <a:pt x="1003497" y="1402343"/>
                    </a:cubicBezTo>
                    <a:cubicBezTo>
                      <a:pt x="906078" y="1339105"/>
                      <a:pt x="856511" y="1238269"/>
                      <a:pt x="789856" y="1149393"/>
                    </a:cubicBezTo>
                    <a:cubicBezTo>
                      <a:pt x="777891" y="1134010"/>
                      <a:pt x="769348" y="1118627"/>
                      <a:pt x="757384" y="1103245"/>
                    </a:cubicBezTo>
                    <a:cubicBezTo>
                      <a:pt x="704398" y="1028043"/>
                      <a:pt x="702689" y="1026333"/>
                      <a:pt x="764217" y="961387"/>
                    </a:cubicBezTo>
                    <a:cubicBezTo>
                      <a:pt x="822331" y="899859"/>
                      <a:pt x="882150" y="841749"/>
                      <a:pt x="940259" y="781930"/>
                    </a:cubicBezTo>
                    <a:cubicBezTo>
                      <a:pt x="959061" y="763129"/>
                      <a:pt x="974443" y="761419"/>
                      <a:pt x="994951" y="776802"/>
                    </a:cubicBezTo>
                    <a:cubicBezTo>
                      <a:pt x="1083826" y="836621"/>
                      <a:pt x="1172702" y="894731"/>
                      <a:pt x="1261577" y="954550"/>
                    </a:cubicBezTo>
                    <a:cubicBezTo>
                      <a:pt x="1292340" y="975061"/>
                      <a:pt x="1312850" y="1004117"/>
                      <a:pt x="1335070" y="1031461"/>
                    </a:cubicBezTo>
                    <a:cubicBezTo>
                      <a:pt x="1353871" y="1057099"/>
                      <a:pt x="1370960" y="1062227"/>
                      <a:pt x="1398307" y="1040007"/>
                    </a:cubicBezTo>
                    <a:cubicBezTo>
                      <a:pt x="1499147" y="956259"/>
                      <a:pt x="1608530" y="882767"/>
                      <a:pt x="1721335" y="817820"/>
                    </a:cubicBezTo>
                    <a:cubicBezTo>
                      <a:pt x="1738423" y="807565"/>
                      <a:pt x="1753806" y="797310"/>
                      <a:pt x="1738423" y="775093"/>
                    </a:cubicBezTo>
                    <a:cubicBezTo>
                      <a:pt x="1664931" y="669125"/>
                      <a:pt x="1659806" y="542651"/>
                      <a:pt x="1630750" y="423009"/>
                    </a:cubicBezTo>
                    <a:cubicBezTo>
                      <a:pt x="1605112" y="318754"/>
                      <a:pt x="1608530" y="320464"/>
                      <a:pt x="1704242" y="272606"/>
                    </a:cubicBezTo>
                    <a:cubicBezTo>
                      <a:pt x="1772607" y="238425"/>
                      <a:pt x="1846100" y="212787"/>
                      <a:pt x="1916174" y="183733"/>
                    </a:cubicBezTo>
                    <a:cubicBezTo>
                      <a:pt x="1941812" y="173478"/>
                      <a:pt x="1957195" y="175187"/>
                      <a:pt x="1972575" y="199113"/>
                    </a:cubicBezTo>
                    <a:cubicBezTo>
                      <a:pt x="2030688" y="287989"/>
                      <a:pt x="2088798" y="375155"/>
                      <a:pt x="2148617" y="462321"/>
                    </a:cubicBezTo>
                    <a:cubicBezTo>
                      <a:pt x="2170836" y="494793"/>
                      <a:pt x="2177673" y="532395"/>
                      <a:pt x="2189638" y="569995"/>
                    </a:cubicBezTo>
                    <a:cubicBezTo>
                      <a:pt x="2198180" y="597342"/>
                      <a:pt x="2210145" y="605888"/>
                      <a:pt x="2237492" y="597342"/>
                    </a:cubicBezTo>
                    <a:cubicBezTo>
                      <a:pt x="2363967" y="559743"/>
                      <a:pt x="2493861" y="532395"/>
                      <a:pt x="2625466" y="515303"/>
                    </a:cubicBezTo>
                    <a:cubicBezTo>
                      <a:pt x="2651101" y="511885"/>
                      <a:pt x="2659647" y="501630"/>
                      <a:pt x="2656228" y="475995"/>
                    </a:cubicBezTo>
                    <a:cubicBezTo>
                      <a:pt x="2634012" y="325591"/>
                      <a:pt x="2688703" y="183733"/>
                      <a:pt x="2705795" y="36748"/>
                    </a:cubicBezTo>
                    <a:cubicBezTo>
                      <a:pt x="2707505" y="19656"/>
                      <a:pt x="2717760" y="9401"/>
                      <a:pt x="2736558" y="7692"/>
                    </a:cubicBezTo>
                    <a:cubicBezTo>
                      <a:pt x="2791251" y="1709"/>
                      <a:pt x="2845943" y="0"/>
                      <a:pt x="2900635" y="0"/>
                    </a:cubicBezTo>
                    <a:close/>
                  </a:path>
                </a:pathLst>
              </a:custGeom>
              <a:solidFill>
                <a:schemeClr val="bg1"/>
              </a:solidFill>
              <a:ln w="515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 xmlns:a16="http://schemas.microsoft.com/office/drawing/2014/main" id="{0D7D1009-0F39-4A7A-95B2-2B67C9CB6E10}"/>
                  </a:ext>
                </a:extLst>
              </p:cNvPr>
              <p:cNvSpPr/>
              <p:nvPr/>
            </p:nvSpPr>
            <p:spPr>
              <a:xfrm flipH="1">
                <a:off x="1635010" y="971550"/>
                <a:ext cx="5965940" cy="2951634"/>
              </a:xfrm>
              <a:custGeom>
                <a:avLst/>
                <a:gdLst>
                  <a:gd name="connsiteX0" fmla="*/ 5965877 w 5965940"/>
                  <a:gd name="connsiteY0" fmla="*/ 2951052 h 2951634"/>
                  <a:gd name="connsiteX1" fmla="*/ 5965874 w 5965940"/>
                  <a:gd name="connsiteY1" fmla="*/ 2951052 h 2951634"/>
                  <a:gd name="connsiteX2" fmla="*/ 5965877 w 5965940"/>
                  <a:gd name="connsiteY2" fmla="*/ 2951634 h 2951634"/>
                  <a:gd name="connsiteX3" fmla="*/ 2224803 w 5965940"/>
                  <a:gd name="connsiteY3" fmla="*/ 1672633 h 2951634"/>
                  <a:gd name="connsiteX4" fmla="*/ 2252320 w 5965940"/>
                  <a:gd name="connsiteY4" fmla="*/ 1702545 h 2951634"/>
                  <a:gd name="connsiteX5" fmla="*/ 2252320 w 5965940"/>
                  <a:gd name="connsiteY5" fmla="*/ 1866318 h 2951634"/>
                  <a:gd name="connsiteX6" fmla="*/ 2193129 w 5965940"/>
                  <a:gd name="connsiteY6" fmla="*/ 1866318 h 2951634"/>
                  <a:gd name="connsiteX7" fmla="*/ 2193695 w 5965940"/>
                  <a:gd name="connsiteY7" fmla="*/ 1701348 h 2951634"/>
                  <a:gd name="connsiteX8" fmla="*/ 2224803 w 5965940"/>
                  <a:gd name="connsiteY8" fmla="*/ 1672633 h 2951634"/>
                  <a:gd name="connsiteX9" fmla="*/ 2547842 w 5965940"/>
                  <a:gd name="connsiteY9" fmla="*/ 1574524 h 2951634"/>
                  <a:gd name="connsiteX10" fmla="*/ 2572969 w 5965940"/>
                  <a:gd name="connsiteY10" fmla="*/ 1600847 h 2951634"/>
                  <a:gd name="connsiteX11" fmla="*/ 2572969 w 5965940"/>
                  <a:gd name="connsiteY11" fmla="*/ 1671436 h 2951634"/>
                  <a:gd name="connsiteX12" fmla="*/ 2574165 w 5965940"/>
                  <a:gd name="connsiteY12" fmla="*/ 1671436 h 2951634"/>
                  <a:gd name="connsiteX13" fmla="*/ 2574165 w 5965940"/>
                  <a:gd name="connsiteY13" fmla="*/ 1738437 h 2951634"/>
                  <a:gd name="connsiteX14" fmla="*/ 2614844 w 5965940"/>
                  <a:gd name="connsiteY14" fmla="*/ 1777919 h 2951634"/>
                  <a:gd name="connsiteX15" fmla="*/ 2700989 w 5965940"/>
                  <a:gd name="connsiteY15" fmla="*/ 1777919 h 2951634"/>
                  <a:gd name="connsiteX16" fmla="*/ 2727310 w 5965940"/>
                  <a:gd name="connsiteY16" fmla="*/ 1801849 h 2951634"/>
                  <a:gd name="connsiteX17" fmla="*/ 2691417 w 5965940"/>
                  <a:gd name="connsiteY17" fmla="*/ 1856885 h 2951634"/>
                  <a:gd name="connsiteX18" fmla="*/ 2680232 w 5965940"/>
                  <a:gd name="connsiteY18" fmla="*/ 1866318 h 2951634"/>
                  <a:gd name="connsiteX19" fmla="*/ 2525808 w 5965940"/>
                  <a:gd name="connsiteY19" fmla="*/ 1866318 h 2951634"/>
                  <a:gd name="connsiteX20" fmla="*/ 2525112 w 5965940"/>
                  <a:gd name="connsiteY20" fmla="*/ 1599648 h 2951634"/>
                  <a:gd name="connsiteX21" fmla="*/ 2547842 w 5965940"/>
                  <a:gd name="connsiteY21" fmla="*/ 1574524 h 2951634"/>
                  <a:gd name="connsiteX22" fmla="*/ 2607665 w 5965940"/>
                  <a:gd name="connsiteY22" fmla="*/ 1231144 h 2951634"/>
                  <a:gd name="connsiteX23" fmla="*/ 2639969 w 5965940"/>
                  <a:gd name="connsiteY23" fmla="*/ 1264645 h 2951634"/>
                  <a:gd name="connsiteX24" fmla="*/ 2639969 w 5965940"/>
                  <a:gd name="connsiteY24" fmla="*/ 1429754 h 2951634"/>
                  <a:gd name="connsiteX25" fmla="*/ 2641166 w 5965940"/>
                  <a:gd name="connsiteY25" fmla="*/ 1429754 h 2951634"/>
                  <a:gd name="connsiteX26" fmla="*/ 2641166 w 5965940"/>
                  <a:gd name="connsiteY26" fmla="*/ 1592472 h 2951634"/>
                  <a:gd name="connsiteX27" fmla="*/ 2690220 w 5965940"/>
                  <a:gd name="connsiteY27" fmla="*/ 1642722 h 2951634"/>
                  <a:gd name="connsiteX28" fmla="*/ 2727310 w 5965940"/>
                  <a:gd name="connsiteY28" fmla="*/ 1706132 h 2951634"/>
                  <a:gd name="connsiteX29" fmla="*/ 2684237 w 5965940"/>
                  <a:gd name="connsiteY29" fmla="*/ 1731258 h 2951634"/>
                  <a:gd name="connsiteX30" fmla="*/ 2674666 w 5965940"/>
                  <a:gd name="connsiteY30" fmla="*/ 1730063 h 2951634"/>
                  <a:gd name="connsiteX31" fmla="*/ 2619628 w 5965940"/>
                  <a:gd name="connsiteY31" fmla="*/ 1670240 h 2951634"/>
                  <a:gd name="connsiteX32" fmla="*/ 2620827 w 5965940"/>
                  <a:gd name="connsiteY32" fmla="*/ 1556577 h 2951634"/>
                  <a:gd name="connsiteX33" fmla="*/ 2599290 w 5965940"/>
                  <a:gd name="connsiteY33" fmla="*/ 1531453 h 2951634"/>
                  <a:gd name="connsiteX34" fmla="*/ 2583736 w 5965940"/>
                  <a:gd name="connsiteY34" fmla="*/ 1530255 h 2951634"/>
                  <a:gd name="connsiteX35" fmla="*/ 2526306 w 5965940"/>
                  <a:gd name="connsiteY35" fmla="*/ 1468040 h 2951634"/>
                  <a:gd name="connsiteX36" fmla="*/ 2432984 w 5965940"/>
                  <a:gd name="connsiteY36" fmla="*/ 1308912 h 2951634"/>
                  <a:gd name="connsiteX37" fmla="*/ 2417431 w 5965940"/>
                  <a:gd name="connsiteY37" fmla="*/ 1246697 h 2951634"/>
                  <a:gd name="connsiteX38" fmla="*/ 2448538 w 5965940"/>
                  <a:gd name="connsiteY38" fmla="*/ 1231144 h 2951634"/>
                  <a:gd name="connsiteX39" fmla="*/ 2607665 w 5965940"/>
                  <a:gd name="connsiteY39" fmla="*/ 1231144 h 2951634"/>
                  <a:gd name="connsiteX40" fmla="*/ 1542988 w 5965940"/>
                  <a:gd name="connsiteY40" fmla="*/ 1125838 h 2951634"/>
                  <a:gd name="connsiteX41" fmla="*/ 1542988 w 5965940"/>
                  <a:gd name="connsiteY41" fmla="*/ 1264073 h 2951634"/>
                  <a:gd name="connsiteX42" fmla="*/ 1489378 w 5965940"/>
                  <a:gd name="connsiteY42" fmla="*/ 1274897 h 2951634"/>
                  <a:gd name="connsiteX43" fmla="*/ 1383569 w 5965940"/>
                  <a:gd name="connsiteY43" fmla="*/ 1434522 h 2951634"/>
                  <a:gd name="connsiteX44" fmla="*/ 1383569 w 5965940"/>
                  <a:gd name="connsiteY44" fmla="*/ 1866318 h 2951634"/>
                  <a:gd name="connsiteX45" fmla="*/ 1323073 w 5965940"/>
                  <a:gd name="connsiteY45" fmla="*/ 1866318 h 2951634"/>
                  <a:gd name="connsiteX46" fmla="*/ 1323073 w 5965940"/>
                  <a:gd name="connsiteY46" fmla="*/ 1125838 h 2951634"/>
                  <a:gd name="connsiteX47" fmla="*/ 2002911 w 5965940"/>
                  <a:gd name="connsiteY47" fmla="*/ 1125838 h 2951634"/>
                  <a:gd name="connsiteX48" fmla="*/ 2002911 w 5965940"/>
                  <a:gd name="connsiteY48" fmla="*/ 1263591 h 2951634"/>
                  <a:gd name="connsiteX49" fmla="*/ 1947459 w 5965940"/>
                  <a:gd name="connsiteY49" fmla="*/ 1274786 h 2951634"/>
                  <a:gd name="connsiteX50" fmla="*/ 1841653 w 5965940"/>
                  <a:gd name="connsiteY50" fmla="*/ 1434414 h 2951634"/>
                  <a:gd name="connsiteX51" fmla="*/ 1841653 w 5965940"/>
                  <a:gd name="connsiteY51" fmla="*/ 1866318 h 2951634"/>
                  <a:gd name="connsiteX52" fmla="*/ 1730051 w 5965940"/>
                  <a:gd name="connsiteY52" fmla="*/ 1866318 h 2951634"/>
                  <a:gd name="connsiteX53" fmla="*/ 1730052 w 5965940"/>
                  <a:gd name="connsiteY53" fmla="*/ 1434522 h 2951634"/>
                  <a:gd name="connsiteX54" fmla="*/ 1730051 w 5965940"/>
                  <a:gd name="connsiteY54" fmla="*/ 1434519 h 2951634"/>
                  <a:gd name="connsiteX55" fmla="*/ 1730051 w 5965940"/>
                  <a:gd name="connsiteY55" fmla="*/ 1420568 h 2951634"/>
                  <a:gd name="connsiteX56" fmla="*/ 1727234 w 5965940"/>
                  <a:gd name="connsiteY56" fmla="*/ 1420568 h 2951634"/>
                  <a:gd name="connsiteX57" fmla="*/ 1716437 w 5965940"/>
                  <a:gd name="connsiteY57" fmla="*/ 1367090 h 2951634"/>
                  <a:gd name="connsiteX58" fmla="*/ 1608327 w 5965940"/>
                  <a:gd name="connsiteY58" fmla="*/ 1269071 h 2951634"/>
                  <a:gd name="connsiteX59" fmla="*/ 1586325 w 5965940"/>
                  <a:gd name="connsiteY59" fmla="*/ 1265744 h 2951634"/>
                  <a:gd name="connsiteX60" fmla="*/ 1586325 w 5965940"/>
                  <a:gd name="connsiteY60" fmla="*/ 1125838 h 2951634"/>
                  <a:gd name="connsiteX61" fmla="*/ 3907006 w 5965940"/>
                  <a:gd name="connsiteY61" fmla="*/ 0 h 2951634"/>
                  <a:gd name="connsiteX62" fmla="*/ 3732325 w 5965940"/>
                  <a:gd name="connsiteY62" fmla="*/ 0 h 2951634"/>
                  <a:gd name="connsiteX63" fmla="*/ 3654557 w 5965940"/>
                  <a:gd name="connsiteY63" fmla="*/ 1648703 h 2951634"/>
                  <a:gd name="connsiteX64" fmla="*/ 3552858 w 5965940"/>
                  <a:gd name="connsiteY64" fmla="*/ 1652295 h 2951634"/>
                  <a:gd name="connsiteX65" fmla="*/ 3472697 w 5965940"/>
                  <a:gd name="connsiteY65" fmla="*/ 338595 h 2951634"/>
                  <a:gd name="connsiteX66" fmla="*/ 3294425 w 5965940"/>
                  <a:gd name="connsiteY66" fmla="*/ 338595 h 2951634"/>
                  <a:gd name="connsiteX67" fmla="*/ 3217853 w 5965940"/>
                  <a:gd name="connsiteY67" fmla="*/ 1658274 h 2951634"/>
                  <a:gd name="connsiteX68" fmla="*/ 3071887 w 5965940"/>
                  <a:gd name="connsiteY68" fmla="*/ 1665454 h 2951634"/>
                  <a:gd name="connsiteX69" fmla="*/ 3071887 w 5965940"/>
                  <a:gd name="connsiteY69" fmla="*/ 1448897 h 2951634"/>
                  <a:gd name="connsiteX70" fmla="*/ 2998904 w 5965940"/>
                  <a:gd name="connsiteY70" fmla="*/ 1319681 h 2951634"/>
                  <a:gd name="connsiteX71" fmla="*/ 2979760 w 5965940"/>
                  <a:gd name="connsiteY71" fmla="*/ 1301735 h 2951634"/>
                  <a:gd name="connsiteX72" fmla="*/ 2896009 w 5965940"/>
                  <a:gd name="connsiteY72" fmla="*/ 1293360 h 2951634"/>
                  <a:gd name="connsiteX73" fmla="*/ 2854133 w 5965940"/>
                  <a:gd name="connsiteY73" fmla="*/ 1331645 h 2951634"/>
                  <a:gd name="connsiteX74" fmla="*/ 2800293 w 5965940"/>
                  <a:gd name="connsiteY74" fmla="*/ 1433343 h 2951634"/>
                  <a:gd name="connsiteX75" fmla="*/ 2762007 w 5965940"/>
                  <a:gd name="connsiteY75" fmla="*/ 1468040 h 2951634"/>
                  <a:gd name="connsiteX76" fmla="*/ 2726114 w 5965940"/>
                  <a:gd name="connsiteY76" fmla="*/ 1503935 h 2951634"/>
                  <a:gd name="connsiteX77" fmla="*/ 2726114 w 5965940"/>
                  <a:gd name="connsiteY77" fmla="*/ 1562559 h 2951634"/>
                  <a:gd name="connsiteX78" fmla="*/ 2715346 w 5965940"/>
                  <a:gd name="connsiteY78" fmla="*/ 1581703 h 2951634"/>
                  <a:gd name="connsiteX79" fmla="*/ 2702184 w 5965940"/>
                  <a:gd name="connsiteY79" fmla="*/ 1561362 h 2951634"/>
                  <a:gd name="connsiteX80" fmla="*/ 2698595 w 5965940"/>
                  <a:gd name="connsiteY80" fmla="*/ 1466843 h 2951634"/>
                  <a:gd name="connsiteX81" fmla="*/ 2698595 w 5965940"/>
                  <a:gd name="connsiteY81" fmla="*/ 1215590 h 2951634"/>
                  <a:gd name="connsiteX82" fmla="*/ 2661505 w 5965940"/>
                  <a:gd name="connsiteY82" fmla="*/ 1173716 h 2951634"/>
                  <a:gd name="connsiteX83" fmla="*/ 2388716 w 5965940"/>
                  <a:gd name="connsiteY83" fmla="*/ 1173716 h 2951634"/>
                  <a:gd name="connsiteX84" fmla="*/ 2356411 w 5965940"/>
                  <a:gd name="connsiteY84" fmla="*/ 1208411 h 2951634"/>
                  <a:gd name="connsiteX85" fmla="*/ 2357608 w 5965940"/>
                  <a:gd name="connsiteY85" fmla="*/ 1273020 h 2951634"/>
                  <a:gd name="connsiteX86" fmla="*/ 2328893 w 5965940"/>
                  <a:gd name="connsiteY86" fmla="*/ 1319681 h 2951634"/>
                  <a:gd name="connsiteX87" fmla="*/ 2253518 w 5965940"/>
                  <a:gd name="connsiteY87" fmla="*/ 1439325 h 2951634"/>
                  <a:gd name="connsiteX88" fmla="*/ 2253518 w 5965940"/>
                  <a:gd name="connsiteY88" fmla="*/ 1555380 h 2951634"/>
                  <a:gd name="connsiteX89" fmla="*/ 2192497 w 5965940"/>
                  <a:gd name="connsiteY89" fmla="*/ 1615203 h 2951634"/>
                  <a:gd name="connsiteX90" fmla="*/ 2188133 w 5965940"/>
                  <a:gd name="connsiteY90" fmla="*/ 1615952 h 2951634"/>
                  <a:gd name="connsiteX91" fmla="*/ 2188133 w 5965940"/>
                  <a:gd name="connsiteY91" fmla="*/ 1434414 h 2951634"/>
                  <a:gd name="connsiteX92" fmla="*/ 2188133 w 5965940"/>
                  <a:gd name="connsiteY92" fmla="*/ 1434408 h 2951634"/>
                  <a:gd name="connsiteX93" fmla="*/ 2188133 w 5965940"/>
                  <a:gd name="connsiteY93" fmla="*/ 1420459 h 2951634"/>
                  <a:gd name="connsiteX94" fmla="*/ 2186024 w 5965940"/>
                  <a:gd name="connsiteY94" fmla="*/ 1420459 h 2951634"/>
                  <a:gd name="connsiteX95" fmla="*/ 2180346 w 5965940"/>
                  <a:gd name="connsiteY95" fmla="*/ 1382898 h 2951634"/>
                  <a:gd name="connsiteX96" fmla="*/ 2082327 w 5965940"/>
                  <a:gd name="connsiteY96" fmla="*/ 1274786 h 2951634"/>
                  <a:gd name="connsiteX97" fmla="*/ 2046247 w 5965940"/>
                  <a:gd name="connsiteY97" fmla="*/ 1267503 h 2951634"/>
                  <a:gd name="connsiteX98" fmla="*/ 2046247 w 5965940"/>
                  <a:gd name="connsiteY98" fmla="*/ 1060383 h 2951634"/>
                  <a:gd name="connsiteX99" fmla="*/ 2002911 w 5965940"/>
                  <a:gd name="connsiteY99" fmla="*/ 1060383 h 2951634"/>
                  <a:gd name="connsiteX100" fmla="*/ 2002911 w 5965940"/>
                  <a:gd name="connsiteY100" fmla="*/ 1060832 h 2951634"/>
                  <a:gd name="connsiteX101" fmla="*/ 1323073 w 5965940"/>
                  <a:gd name="connsiteY101" fmla="*/ 1060832 h 2951634"/>
                  <a:gd name="connsiteX102" fmla="*/ 1323073 w 5965940"/>
                  <a:gd name="connsiteY102" fmla="*/ 974326 h 2951634"/>
                  <a:gd name="connsiteX103" fmla="*/ 1323073 w 5965940"/>
                  <a:gd name="connsiteY103" fmla="*/ 938000 h 2951634"/>
                  <a:gd name="connsiteX104" fmla="*/ 1323073 w 5965940"/>
                  <a:gd name="connsiteY104" fmla="*/ 937995 h 2951634"/>
                  <a:gd name="connsiteX105" fmla="*/ 1323073 w 5965940"/>
                  <a:gd name="connsiteY105" fmla="*/ 781004 h 2951634"/>
                  <a:gd name="connsiteX106" fmla="*/ 1323073 w 5965940"/>
                  <a:gd name="connsiteY106" fmla="*/ 781003 h 2951634"/>
                  <a:gd name="connsiteX107" fmla="*/ 1217309 w 5965940"/>
                  <a:gd name="connsiteY107" fmla="*/ 781003 h 2951634"/>
                  <a:gd name="connsiteX108" fmla="*/ 1217309 w 5965940"/>
                  <a:gd name="connsiteY108" fmla="*/ 781004 h 2951634"/>
                  <a:gd name="connsiteX109" fmla="*/ 1121686 w 5965940"/>
                  <a:gd name="connsiteY109" fmla="*/ 781004 h 2951634"/>
                  <a:gd name="connsiteX110" fmla="*/ 1121686 w 5965940"/>
                  <a:gd name="connsiteY110" fmla="*/ 938000 h 2951634"/>
                  <a:gd name="connsiteX111" fmla="*/ 1121686 w 5965940"/>
                  <a:gd name="connsiteY111" fmla="*/ 974326 h 2951634"/>
                  <a:gd name="connsiteX112" fmla="*/ 1121686 w 5965940"/>
                  <a:gd name="connsiteY112" fmla="*/ 1866318 h 2951634"/>
                  <a:gd name="connsiteX113" fmla="*/ 1025040 w 5965940"/>
                  <a:gd name="connsiteY113" fmla="*/ 1866318 h 2951634"/>
                  <a:gd name="connsiteX114" fmla="*/ 1025040 w 5965940"/>
                  <a:gd name="connsiteY114" fmla="*/ 1777911 h 2951634"/>
                  <a:gd name="connsiteX115" fmla="*/ 1025040 w 5965940"/>
                  <a:gd name="connsiteY115" fmla="*/ 1776407 h 2951634"/>
                  <a:gd name="connsiteX116" fmla="*/ 904032 w 5965940"/>
                  <a:gd name="connsiteY116" fmla="*/ 1776407 h 2951634"/>
                  <a:gd name="connsiteX117" fmla="*/ 904032 w 5965940"/>
                  <a:gd name="connsiteY117" fmla="*/ 1132629 h 2951634"/>
                  <a:gd name="connsiteX118" fmla="*/ 904032 w 5965940"/>
                  <a:gd name="connsiteY118" fmla="*/ 1132626 h 2951634"/>
                  <a:gd name="connsiteX119" fmla="*/ 904031 w 5965940"/>
                  <a:gd name="connsiteY119" fmla="*/ 1132626 h 2951634"/>
                  <a:gd name="connsiteX120" fmla="*/ 904031 w 5965940"/>
                  <a:gd name="connsiteY120" fmla="*/ 974323 h 2951634"/>
                  <a:gd name="connsiteX121" fmla="*/ 904030 w 5965940"/>
                  <a:gd name="connsiteY121" fmla="*/ 974323 h 2951634"/>
                  <a:gd name="connsiteX122" fmla="*/ 752351 w 5965940"/>
                  <a:gd name="connsiteY122" fmla="*/ 974323 h 2951634"/>
                  <a:gd name="connsiteX123" fmla="*/ 600673 w 5965940"/>
                  <a:gd name="connsiteY123" fmla="*/ 974323 h 2951634"/>
                  <a:gd name="connsiteX124" fmla="*/ 600673 w 5965940"/>
                  <a:gd name="connsiteY124" fmla="*/ 1147341 h 2951634"/>
                  <a:gd name="connsiteX125" fmla="*/ 600674 w 5965940"/>
                  <a:gd name="connsiteY125" fmla="*/ 1147341 h 2951634"/>
                  <a:gd name="connsiteX126" fmla="*/ 600674 w 5965940"/>
                  <a:gd name="connsiteY126" fmla="*/ 1778187 h 2951634"/>
                  <a:gd name="connsiteX127" fmla="*/ 505978 w 5965940"/>
                  <a:gd name="connsiteY127" fmla="*/ 1778187 h 2951634"/>
                  <a:gd name="connsiteX128" fmla="*/ 505978 w 5965940"/>
                  <a:gd name="connsiteY128" fmla="*/ 1775522 h 2951634"/>
                  <a:gd name="connsiteX129" fmla="*/ 505978 w 5965940"/>
                  <a:gd name="connsiteY129" fmla="*/ 1450932 h 2951634"/>
                  <a:gd name="connsiteX130" fmla="*/ 0 w 5965940"/>
                  <a:gd name="connsiteY130" fmla="*/ 1750841 h 2951634"/>
                  <a:gd name="connsiteX131" fmla="*/ 0 w 5965940"/>
                  <a:gd name="connsiteY131" fmla="*/ 2951634 h 2951634"/>
                  <a:gd name="connsiteX132" fmla="*/ 505978 w 5965940"/>
                  <a:gd name="connsiteY132" fmla="*/ 2951634 h 2951634"/>
                  <a:gd name="connsiteX133" fmla="*/ 1339431 w 5965940"/>
                  <a:gd name="connsiteY133" fmla="*/ 2951634 h 2951634"/>
                  <a:gd name="connsiteX134" fmla="*/ 3384619 w 5965940"/>
                  <a:gd name="connsiteY134" fmla="*/ 2951634 h 2951634"/>
                  <a:gd name="connsiteX135" fmla="*/ 4172617 w 5965940"/>
                  <a:gd name="connsiteY135" fmla="*/ 2951634 h 2951634"/>
                  <a:gd name="connsiteX136" fmla="*/ 4172620 w 5965940"/>
                  <a:gd name="connsiteY136" fmla="*/ 2951052 h 2951634"/>
                  <a:gd name="connsiteX137" fmla="*/ 5965874 w 5965940"/>
                  <a:gd name="connsiteY137" fmla="*/ 2951052 h 2951634"/>
                  <a:gd name="connsiteX138" fmla="*/ 5965208 w 5965940"/>
                  <a:gd name="connsiteY138" fmla="*/ 2865948 h 2951634"/>
                  <a:gd name="connsiteX139" fmla="*/ 5965877 w 5965940"/>
                  <a:gd name="connsiteY139" fmla="*/ 2857204 h 2951634"/>
                  <a:gd name="connsiteX140" fmla="*/ 5965877 w 5965940"/>
                  <a:gd name="connsiteY140" fmla="*/ 2309858 h 2951634"/>
                  <a:gd name="connsiteX141" fmla="*/ 5965877 w 5965940"/>
                  <a:gd name="connsiteY141" fmla="*/ 2302863 h 2951634"/>
                  <a:gd name="connsiteX142" fmla="*/ 5953806 w 5965940"/>
                  <a:gd name="connsiteY142" fmla="*/ 2292370 h 2951634"/>
                  <a:gd name="connsiteX143" fmla="*/ 5924966 w 5965940"/>
                  <a:gd name="connsiteY143" fmla="*/ 2291786 h 2951634"/>
                  <a:gd name="connsiteX144" fmla="*/ 5924295 w 5965940"/>
                  <a:gd name="connsiteY144" fmla="*/ 2167629 h 2951634"/>
                  <a:gd name="connsiteX145" fmla="*/ 5890762 w 5965940"/>
                  <a:gd name="connsiteY145" fmla="*/ 2132072 h 2951634"/>
                  <a:gd name="connsiteX146" fmla="*/ 5879361 w 5965940"/>
                  <a:gd name="connsiteY146" fmla="*/ 2127993 h 2951634"/>
                  <a:gd name="connsiteX147" fmla="*/ 5849180 w 5965940"/>
                  <a:gd name="connsiteY147" fmla="*/ 2055714 h 2951634"/>
                  <a:gd name="connsiteX148" fmla="*/ 5363604 w 5965940"/>
                  <a:gd name="connsiteY148" fmla="*/ 1753185 h 2951634"/>
                  <a:gd name="connsiteX149" fmla="*/ 5137584 w 5965940"/>
                  <a:gd name="connsiteY149" fmla="*/ 1770090 h 2951634"/>
                  <a:gd name="connsiteX150" fmla="*/ 5126181 w 5965940"/>
                  <a:gd name="connsiteY150" fmla="*/ 1763096 h 2951634"/>
                  <a:gd name="connsiteX151" fmla="*/ 5126181 w 5965940"/>
                  <a:gd name="connsiteY151" fmla="*/ 1746774 h 2951634"/>
                  <a:gd name="connsiteX152" fmla="*/ 5126181 w 5965940"/>
                  <a:gd name="connsiteY152" fmla="*/ 1209917 h 2951634"/>
                  <a:gd name="connsiteX153" fmla="*/ 4964547 w 5965940"/>
                  <a:gd name="connsiteY153" fmla="*/ 1075267 h 2951634"/>
                  <a:gd name="connsiteX154" fmla="*/ 4935706 w 5965940"/>
                  <a:gd name="connsiteY154" fmla="*/ 1075848 h 2951634"/>
                  <a:gd name="connsiteX155" fmla="*/ 4798887 w 5965940"/>
                  <a:gd name="connsiteY155" fmla="*/ 1216330 h 2951634"/>
                  <a:gd name="connsiteX156" fmla="*/ 4798887 w 5965940"/>
                  <a:gd name="connsiteY156" fmla="*/ 1364968 h 2951634"/>
                  <a:gd name="connsiteX157" fmla="*/ 4798887 w 5965940"/>
                  <a:gd name="connsiteY157" fmla="*/ 1968276 h 2951634"/>
                  <a:gd name="connsiteX158" fmla="*/ 4788156 w 5965940"/>
                  <a:gd name="connsiteY158" fmla="*/ 2002086 h 2951634"/>
                  <a:gd name="connsiteX159" fmla="*/ 4745232 w 5965940"/>
                  <a:gd name="connsiteY159" fmla="*/ 2077280 h 2951634"/>
                  <a:gd name="connsiteX160" fmla="*/ 4738526 w 5965940"/>
                  <a:gd name="connsiteY160" fmla="*/ 2056877 h 2951634"/>
                  <a:gd name="connsiteX161" fmla="*/ 4738526 w 5965940"/>
                  <a:gd name="connsiteY161" fmla="*/ 1648846 h 2951634"/>
                  <a:gd name="connsiteX162" fmla="*/ 4738526 w 5965940"/>
                  <a:gd name="connsiteY162" fmla="*/ 1210501 h 2951634"/>
                  <a:gd name="connsiteX163" fmla="*/ 4576891 w 5965940"/>
                  <a:gd name="connsiteY163" fmla="*/ 1075848 h 2951634"/>
                  <a:gd name="connsiteX164" fmla="*/ 4411904 w 5965940"/>
                  <a:gd name="connsiteY164" fmla="*/ 1200591 h 2951634"/>
                  <a:gd name="connsiteX165" fmla="*/ 4410563 w 5965940"/>
                  <a:gd name="connsiteY165" fmla="*/ 1211083 h 2951634"/>
                  <a:gd name="connsiteX166" fmla="*/ 4410563 w 5965940"/>
                  <a:gd name="connsiteY166" fmla="*/ 1786995 h 2951634"/>
                  <a:gd name="connsiteX167" fmla="*/ 4411231 w 5965940"/>
                  <a:gd name="connsiteY167" fmla="*/ 1787577 h 2951634"/>
                  <a:gd name="connsiteX168" fmla="*/ 4408550 w 5965940"/>
                  <a:gd name="connsiteY168" fmla="*/ 1787577 h 2951634"/>
                  <a:gd name="connsiteX169" fmla="*/ 4409220 w 5965940"/>
                  <a:gd name="connsiteY169" fmla="*/ 1762513 h 2951634"/>
                  <a:gd name="connsiteX170" fmla="*/ 4409220 w 5965940"/>
                  <a:gd name="connsiteY170" fmla="*/ 1225656 h 2951634"/>
                  <a:gd name="connsiteX171" fmla="*/ 4408550 w 5965940"/>
                  <a:gd name="connsiteY171" fmla="*/ 1200591 h 2951634"/>
                  <a:gd name="connsiteX172" fmla="*/ 4405197 w 5965940"/>
                  <a:gd name="connsiteY172" fmla="*/ 1221575 h 2951634"/>
                  <a:gd name="connsiteX173" fmla="*/ 4405197 w 5965940"/>
                  <a:gd name="connsiteY173" fmla="*/ 1423843 h 2951634"/>
                  <a:gd name="connsiteX174" fmla="*/ 4405197 w 5965940"/>
                  <a:gd name="connsiteY174" fmla="*/ 1767758 h 2951634"/>
                  <a:gd name="connsiteX175" fmla="*/ 4387758 w 5965940"/>
                  <a:gd name="connsiteY175" fmla="*/ 1785246 h 2951634"/>
                  <a:gd name="connsiteX176" fmla="*/ 4176908 w 5965940"/>
                  <a:gd name="connsiteY176" fmla="*/ 1785246 h 2951634"/>
                  <a:gd name="connsiteX177" fmla="*/ 4177402 w 5965940"/>
                  <a:gd name="connsiteY177" fmla="*/ 1651098 h 2951634"/>
                  <a:gd name="connsiteX178" fmla="*/ 3987168 w 5965940"/>
                  <a:gd name="connsiteY178" fmla="*/ 1647507 h 295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965940" h="2951634">
                    <a:moveTo>
                      <a:pt x="5965877" y="2951052"/>
                    </a:moveTo>
                    <a:lnTo>
                      <a:pt x="5965874" y="2951052"/>
                    </a:lnTo>
                    <a:lnTo>
                      <a:pt x="5965877" y="2951634"/>
                    </a:lnTo>
                    <a:close/>
                    <a:moveTo>
                      <a:pt x="2224803" y="1672633"/>
                    </a:moveTo>
                    <a:cubicBezTo>
                      <a:pt x="2247536" y="1672633"/>
                      <a:pt x="2252320" y="1682204"/>
                      <a:pt x="2252320" y="1702545"/>
                    </a:cubicBezTo>
                    <a:lnTo>
                      <a:pt x="2252320" y="1866318"/>
                    </a:lnTo>
                    <a:lnTo>
                      <a:pt x="2193129" y="1866318"/>
                    </a:lnTo>
                    <a:lnTo>
                      <a:pt x="2193695" y="1701348"/>
                    </a:lnTo>
                    <a:cubicBezTo>
                      <a:pt x="2193695" y="1677417"/>
                      <a:pt x="2204464" y="1672633"/>
                      <a:pt x="2224803" y="1672633"/>
                    </a:cubicBezTo>
                    <a:close/>
                    <a:moveTo>
                      <a:pt x="2547842" y="1574524"/>
                    </a:moveTo>
                    <a:cubicBezTo>
                      <a:pt x="2566986" y="1574524"/>
                      <a:pt x="2572969" y="1582900"/>
                      <a:pt x="2572969" y="1600847"/>
                    </a:cubicBezTo>
                    <a:cubicBezTo>
                      <a:pt x="2572969" y="1624774"/>
                      <a:pt x="2572969" y="1647507"/>
                      <a:pt x="2572969" y="1671436"/>
                    </a:cubicBezTo>
                    <a:cubicBezTo>
                      <a:pt x="2572969" y="1671436"/>
                      <a:pt x="2572969" y="1671436"/>
                      <a:pt x="2574165" y="1671436"/>
                    </a:cubicBezTo>
                    <a:cubicBezTo>
                      <a:pt x="2574165" y="1694169"/>
                      <a:pt x="2574165" y="1716902"/>
                      <a:pt x="2574165" y="1738437"/>
                    </a:cubicBezTo>
                    <a:cubicBezTo>
                      <a:pt x="2574165" y="1765955"/>
                      <a:pt x="2586129" y="1779116"/>
                      <a:pt x="2614844" y="1777919"/>
                    </a:cubicBezTo>
                    <a:cubicBezTo>
                      <a:pt x="2643559" y="1776723"/>
                      <a:pt x="2672274" y="1777919"/>
                      <a:pt x="2700989" y="1777919"/>
                    </a:cubicBezTo>
                    <a:cubicBezTo>
                      <a:pt x="2718935" y="1777919"/>
                      <a:pt x="2727310" y="1782706"/>
                      <a:pt x="2727310" y="1801849"/>
                    </a:cubicBezTo>
                    <a:cubicBezTo>
                      <a:pt x="2726114" y="1826974"/>
                      <a:pt x="2734488" y="1856885"/>
                      <a:pt x="2691417" y="1856885"/>
                    </a:cubicBezTo>
                    <a:lnTo>
                      <a:pt x="2680232" y="1866318"/>
                    </a:lnTo>
                    <a:lnTo>
                      <a:pt x="2525808" y="1866318"/>
                    </a:lnTo>
                    <a:lnTo>
                      <a:pt x="2525112" y="1599648"/>
                    </a:lnTo>
                    <a:cubicBezTo>
                      <a:pt x="2525112" y="1584095"/>
                      <a:pt x="2529896" y="1574524"/>
                      <a:pt x="2547842" y="1574524"/>
                    </a:cubicBezTo>
                    <a:close/>
                    <a:moveTo>
                      <a:pt x="2607665" y="1231144"/>
                    </a:moveTo>
                    <a:cubicBezTo>
                      <a:pt x="2633987" y="1229947"/>
                      <a:pt x="2641166" y="1240715"/>
                      <a:pt x="2639969" y="1264645"/>
                    </a:cubicBezTo>
                    <a:cubicBezTo>
                      <a:pt x="2638772" y="1319681"/>
                      <a:pt x="2639969" y="1374719"/>
                      <a:pt x="2639969" y="1429754"/>
                    </a:cubicBezTo>
                    <a:cubicBezTo>
                      <a:pt x="2639969" y="1429754"/>
                      <a:pt x="2639969" y="1429754"/>
                      <a:pt x="2641166" y="1429754"/>
                    </a:cubicBezTo>
                    <a:cubicBezTo>
                      <a:pt x="2641166" y="1483594"/>
                      <a:pt x="2641166" y="1537435"/>
                      <a:pt x="2641166" y="1592472"/>
                    </a:cubicBezTo>
                    <a:cubicBezTo>
                      <a:pt x="2641166" y="1631954"/>
                      <a:pt x="2650739" y="1640328"/>
                      <a:pt x="2690220" y="1642722"/>
                    </a:cubicBezTo>
                    <a:cubicBezTo>
                      <a:pt x="2729702" y="1643918"/>
                      <a:pt x="2729702" y="1647507"/>
                      <a:pt x="2727310" y="1706132"/>
                    </a:cubicBezTo>
                    <a:cubicBezTo>
                      <a:pt x="2726114" y="1739634"/>
                      <a:pt x="2704578" y="1732455"/>
                      <a:pt x="2684237" y="1731258"/>
                    </a:cubicBezTo>
                    <a:cubicBezTo>
                      <a:pt x="2680648" y="1731258"/>
                      <a:pt x="2678257" y="1730063"/>
                      <a:pt x="2674666" y="1730063"/>
                    </a:cubicBezTo>
                    <a:cubicBezTo>
                      <a:pt x="2619628" y="1727669"/>
                      <a:pt x="2619628" y="1727669"/>
                      <a:pt x="2619628" y="1670240"/>
                    </a:cubicBezTo>
                    <a:cubicBezTo>
                      <a:pt x="2619628" y="1631954"/>
                      <a:pt x="2617236" y="1594865"/>
                      <a:pt x="2620827" y="1556577"/>
                    </a:cubicBezTo>
                    <a:cubicBezTo>
                      <a:pt x="2622024" y="1537435"/>
                      <a:pt x="2612451" y="1533844"/>
                      <a:pt x="2599290" y="1531453"/>
                    </a:cubicBezTo>
                    <a:cubicBezTo>
                      <a:pt x="2594506" y="1530255"/>
                      <a:pt x="2589718" y="1530255"/>
                      <a:pt x="2583736" y="1530255"/>
                    </a:cubicBezTo>
                    <a:cubicBezTo>
                      <a:pt x="2521521" y="1530255"/>
                      <a:pt x="2525112" y="1536238"/>
                      <a:pt x="2526306" y="1468040"/>
                    </a:cubicBezTo>
                    <a:cubicBezTo>
                      <a:pt x="2528699" y="1395057"/>
                      <a:pt x="2503576" y="1338824"/>
                      <a:pt x="2432984" y="1308912"/>
                    </a:cubicBezTo>
                    <a:cubicBezTo>
                      <a:pt x="2401878" y="1295753"/>
                      <a:pt x="2417431" y="1268233"/>
                      <a:pt x="2417431" y="1246697"/>
                    </a:cubicBezTo>
                    <a:cubicBezTo>
                      <a:pt x="2417431" y="1227553"/>
                      <a:pt x="2435376" y="1231144"/>
                      <a:pt x="2448538" y="1231144"/>
                    </a:cubicBezTo>
                    <a:cubicBezTo>
                      <a:pt x="2501182" y="1231144"/>
                      <a:pt x="2555021" y="1232341"/>
                      <a:pt x="2607665" y="1231144"/>
                    </a:cubicBezTo>
                    <a:close/>
                    <a:moveTo>
                      <a:pt x="1542988" y="1125838"/>
                    </a:moveTo>
                    <a:lnTo>
                      <a:pt x="1542988" y="1264073"/>
                    </a:lnTo>
                    <a:lnTo>
                      <a:pt x="1489378" y="1274897"/>
                    </a:lnTo>
                    <a:cubicBezTo>
                      <a:pt x="1427198" y="1301196"/>
                      <a:pt x="1383569" y="1362765"/>
                      <a:pt x="1383569" y="1434522"/>
                    </a:cubicBezTo>
                    <a:lnTo>
                      <a:pt x="1383569" y="1866318"/>
                    </a:lnTo>
                    <a:lnTo>
                      <a:pt x="1323073" y="1866318"/>
                    </a:lnTo>
                    <a:lnTo>
                      <a:pt x="1323073" y="1125838"/>
                    </a:lnTo>
                    <a:close/>
                    <a:moveTo>
                      <a:pt x="2002911" y="1125838"/>
                    </a:moveTo>
                    <a:lnTo>
                      <a:pt x="2002911" y="1263591"/>
                    </a:lnTo>
                    <a:lnTo>
                      <a:pt x="1947459" y="1274786"/>
                    </a:lnTo>
                    <a:cubicBezTo>
                      <a:pt x="1885280" y="1301086"/>
                      <a:pt x="1841653" y="1362655"/>
                      <a:pt x="1841653" y="1434414"/>
                    </a:cubicBezTo>
                    <a:lnTo>
                      <a:pt x="1841653" y="1866318"/>
                    </a:lnTo>
                    <a:lnTo>
                      <a:pt x="1730051" y="1866318"/>
                    </a:lnTo>
                    <a:lnTo>
                      <a:pt x="1730052" y="1434522"/>
                    </a:lnTo>
                    <a:lnTo>
                      <a:pt x="1730051" y="1434519"/>
                    </a:lnTo>
                    <a:lnTo>
                      <a:pt x="1730051" y="1420568"/>
                    </a:lnTo>
                    <a:lnTo>
                      <a:pt x="1727234" y="1420568"/>
                    </a:lnTo>
                    <a:lnTo>
                      <a:pt x="1716437" y="1367090"/>
                    </a:lnTo>
                    <a:cubicBezTo>
                      <a:pt x="1696714" y="1320455"/>
                      <a:pt x="1657149" y="1284256"/>
                      <a:pt x="1608327" y="1269071"/>
                    </a:cubicBezTo>
                    <a:lnTo>
                      <a:pt x="1586325" y="1265744"/>
                    </a:lnTo>
                    <a:lnTo>
                      <a:pt x="1586325" y="1125838"/>
                    </a:lnTo>
                    <a:close/>
                    <a:moveTo>
                      <a:pt x="3907006" y="0"/>
                    </a:moveTo>
                    <a:lnTo>
                      <a:pt x="3732325" y="0"/>
                    </a:lnTo>
                    <a:lnTo>
                      <a:pt x="3654557" y="1648703"/>
                    </a:lnTo>
                    <a:lnTo>
                      <a:pt x="3552858" y="1652295"/>
                    </a:lnTo>
                    <a:lnTo>
                      <a:pt x="3472697" y="338595"/>
                    </a:lnTo>
                    <a:lnTo>
                      <a:pt x="3294425" y="338595"/>
                    </a:lnTo>
                    <a:lnTo>
                      <a:pt x="3217853" y="1658274"/>
                    </a:lnTo>
                    <a:lnTo>
                      <a:pt x="3071887" y="1665454"/>
                    </a:lnTo>
                    <a:cubicBezTo>
                      <a:pt x="3071887" y="1593668"/>
                      <a:pt x="3071887" y="1520683"/>
                      <a:pt x="3071887" y="1448897"/>
                    </a:cubicBezTo>
                    <a:cubicBezTo>
                      <a:pt x="3071887" y="1392664"/>
                      <a:pt x="3049154" y="1348396"/>
                      <a:pt x="2998904" y="1319681"/>
                    </a:cubicBezTo>
                    <a:cubicBezTo>
                      <a:pt x="2990528" y="1314896"/>
                      <a:pt x="2984548" y="1310109"/>
                      <a:pt x="2979760" y="1301735"/>
                    </a:cubicBezTo>
                    <a:cubicBezTo>
                      <a:pt x="2968992" y="1281394"/>
                      <a:pt x="2906777" y="1274218"/>
                      <a:pt x="2896009" y="1293360"/>
                    </a:cubicBezTo>
                    <a:cubicBezTo>
                      <a:pt x="2885241" y="1312501"/>
                      <a:pt x="2868490" y="1319681"/>
                      <a:pt x="2854133" y="1331645"/>
                    </a:cubicBezTo>
                    <a:cubicBezTo>
                      <a:pt x="2820633" y="1357968"/>
                      <a:pt x="2800293" y="1391467"/>
                      <a:pt x="2800293" y="1433343"/>
                    </a:cubicBezTo>
                    <a:cubicBezTo>
                      <a:pt x="2800293" y="1463256"/>
                      <a:pt x="2788329" y="1471630"/>
                      <a:pt x="2762007" y="1468040"/>
                    </a:cubicBezTo>
                    <a:cubicBezTo>
                      <a:pt x="2735686" y="1464451"/>
                      <a:pt x="2724917" y="1478808"/>
                      <a:pt x="2726114" y="1503935"/>
                    </a:cubicBezTo>
                    <a:cubicBezTo>
                      <a:pt x="2727310" y="1523079"/>
                      <a:pt x="2726114" y="1542221"/>
                      <a:pt x="2726114" y="1562559"/>
                    </a:cubicBezTo>
                    <a:cubicBezTo>
                      <a:pt x="2726114" y="1570933"/>
                      <a:pt x="2727310" y="1580506"/>
                      <a:pt x="2715346" y="1581703"/>
                    </a:cubicBezTo>
                    <a:cubicBezTo>
                      <a:pt x="2702184" y="1582900"/>
                      <a:pt x="2702184" y="1570933"/>
                      <a:pt x="2702184" y="1561362"/>
                    </a:cubicBezTo>
                    <a:cubicBezTo>
                      <a:pt x="2700989" y="1530255"/>
                      <a:pt x="2698595" y="1497950"/>
                      <a:pt x="2698595" y="1466843"/>
                    </a:cubicBezTo>
                    <a:cubicBezTo>
                      <a:pt x="2697399" y="1383093"/>
                      <a:pt x="2697399" y="1299341"/>
                      <a:pt x="2698595" y="1215590"/>
                    </a:cubicBezTo>
                    <a:cubicBezTo>
                      <a:pt x="2698595" y="1190464"/>
                      <a:pt x="2690220" y="1173716"/>
                      <a:pt x="2661505" y="1173716"/>
                    </a:cubicBezTo>
                    <a:cubicBezTo>
                      <a:pt x="2570575" y="1173716"/>
                      <a:pt x="2479646" y="1173716"/>
                      <a:pt x="2388716" y="1173716"/>
                    </a:cubicBezTo>
                    <a:cubicBezTo>
                      <a:pt x="2365983" y="1173716"/>
                      <a:pt x="2355216" y="1185679"/>
                      <a:pt x="2356411" y="1208411"/>
                    </a:cubicBezTo>
                    <a:cubicBezTo>
                      <a:pt x="2356411" y="1229947"/>
                      <a:pt x="2355216" y="1251485"/>
                      <a:pt x="2357608" y="1273020"/>
                    </a:cubicBezTo>
                    <a:cubicBezTo>
                      <a:pt x="2360001" y="1296948"/>
                      <a:pt x="2351626" y="1310109"/>
                      <a:pt x="2328893" y="1319681"/>
                    </a:cubicBezTo>
                    <a:cubicBezTo>
                      <a:pt x="2278642" y="1342413"/>
                      <a:pt x="2254715" y="1384290"/>
                      <a:pt x="2253518" y="1439325"/>
                    </a:cubicBezTo>
                    <a:cubicBezTo>
                      <a:pt x="2253518" y="1477612"/>
                      <a:pt x="2253518" y="1517094"/>
                      <a:pt x="2253518" y="1555380"/>
                    </a:cubicBezTo>
                    <a:cubicBezTo>
                      <a:pt x="2253518" y="1623580"/>
                      <a:pt x="2260697" y="1615203"/>
                      <a:pt x="2192497" y="1615203"/>
                    </a:cubicBezTo>
                    <a:lnTo>
                      <a:pt x="2188133" y="1615952"/>
                    </a:lnTo>
                    <a:lnTo>
                      <a:pt x="2188133" y="1434414"/>
                    </a:lnTo>
                    <a:lnTo>
                      <a:pt x="2188133" y="1434408"/>
                    </a:lnTo>
                    <a:lnTo>
                      <a:pt x="2188133" y="1420459"/>
                    </a:lnTo>
                    <a:lnTo>
                      <a:pt x="2186024" y="1420459"/>
                    </a:lnTo>
                    <a:lnTo>
                      <a:pt x="2180346" y="1382898"/>
                    </a:lnTo>
                    <a:cubicBezTo>
                      <a:pt x="2165160" y="1334076"/>
                      <a:pt x="2128961" y="1294511"/>
                      <a:pt x="2082327" y="1274786"/>
                    </a:cubicBezTo>
                    <a:lnTo>
                      <a:pt x="2046247" y="1267503"/>
                    </a:lnTo>
                    <a:lnTo>
                      <a:pt x="2046247" y="1060383"/>
                    </a:lnTo>
                    <a:lnTo>
                      <a:pt x="2002911" y="1060383"/>
                    </a:lnTo>
                    <a:lnTo>
                      <a:pt x="2002911" y="1060832"/>
                    </a:lnTo>
                    <a:lnTo>
                      <a:pt x="1323073" y="1060832"/>
                    </a:lnTo>
                    <a:lnTo>
                      <a:pt x="1323073" y="974326"/>
                    </a:lnTo>
                    <a:lnTo>
                      <a:pt x="1323073" y="938000"/>
                    </a:lnTo>
                    <a:lnTo>
                      <a:pt x="1323073" y="937995"/>
                    </a:lnTo>
                    <a:lnTo>
                      <a:pt x="1323073" y="781004"/>
                    </a:lnTo>
                    <a:lnTo>
                      <a:pt x="1323073" y="781003"/>
                    </a:lnTo>
                    <a:lnTo>
                      <a:pt x="1217309" y="781003"/>
                    </a:lnTo>
                    <a:lnTo>
                      <a:pt x="1217309" y="781004"/>
                    </a:lnTo>
                    <a:lnTo>
                      <a:pt x="1121686" y="781004"/>
                    </a:lnTo>
                    <a:lnTo>
                      <a:pt x="1121686" y="938000"/>
                    </a:lnTo>
                    <a:lnTo>
                      <a:pt x="1121686" y="974326"/>
                    </a:lnTo>
                    <a:lnTo>
                      <a:pt x="1121686" y="1866318"/>
                    </a:lnTo>
                    <a:lnTo>
                      <a:pt x="1025040" y="1866318"/>
                    </a:lnTo>
                    <a:lnTo>
                      <a:pt x="1025040" y="1777911"/>
                    </a:lnTo>
                    <a:lnTo>
                      <a:pt x="1025040" y="1776407"/>
                    </a:lnTo>
                    <a:lnTo>
                      <a:pt x="904032" y="1776407"/>
                    </a:lnTo>
                    <a:lnTo>
                      <a:pt x="904032" y="1132629"/>
                    </a:lnTo>
                    <a:lnTo>
                      <a:pt x="904032" y="1132626"/>
                    </a:lnTo>
                    <a:lnTo>
                      <a:pt x="904031" y="1132626"/>
                    </a:lnTo>
                    <a:lnTo>
                      <a:pt x="904031" y="974323"/>
                    </a:lnTo>
                    <a:lnTo>
                      <a:pt x="904030" y="974323"/>
                    </a:lnTo>
                    <a:lnTo>
                      <a:pt x="752351" y="974323"/>
                    </a:lnTo>
                    <a:lnTo>
                      <a:pt x="600673" y="974323"/>
                    </a:lnTo>
                    <a:lnTo>
                      <a:pt x="600673" y="1147341"/>
                    </a:lnTo>
                    <a:lnTo>
                      <a:pt x="600674" y="1147341"/>
                    </a:lnTo>
                    <a:lnTo>
                      <a:pt x="600674" y="1778187"/>
                    </a:lnTo>
                    <a:lnTo>
                      <a:pt x="505978" y="1778187"/>
                    </a:lnTo>
                    <a:lnTo>
                      <a:pt x="505978" y="1775522"/>
                    </a:lnTo>
                    <a:lnTo>
                      <a:pt x="505978" y="1450932"/>
                    </a:lnTo>
                    <a:lnTo>
                      <a:pt x="0" y="1750841"/>
                    </a:lnTo>
                    <a:lnTo>
                      <a:pt x="0" y="2951634"/>
                    </a:lnTo>
                    <a:lnTo>
                      <a:pt x="505978" y="2951634"/>
                    </a:lnTo>
                    <a:lnTo>
                      <a:pt x="1339431" y="2951634"/>
                    </a:lnTo>
                    <a:lnTo>
                      <a:pt x="3384619" y="2951634"/>
                    </a:lnTo>
                    <a:lnTo>
                      <a:pt x="4172617" y="2951634"/>
                    </a:lnTo>
                    <a:lnTo>
                      <a:pt x="4172620" y="2951052"/>
                    </a:lnTo>
                    <a:lnTo>
                      <a:pt x="5965874" y="2951052"/>
                    </a:lnTo>
                    <a:lnTo>
                      <a:pt x="5965208" y="2865948"/>
                    </a:lnTo>
                    <a:cubicBezTo>
                      <a:pt x="5965208" y="2863033"/>
                      <a:pt x="5965877" y="2860118"/>
                      <a:pt x="5965877" y="2857204"/>
                    </a:cubicBezTo>
                    <a:cubicBezTo>
                      <a:pt x="5965877" y="2674754"/>
                      <a:pt x="5965877" y="2492307"/>
                      <a:pt x="5965877" y="2309858"/>
                    </a:cubicBezTo>
                    <a:cubicBezTo>
                      <a:pt x="5965877" y="2307526"/>
                      <a:pt x="5965877" y="2305193"/>
                      <a:pt x="5965877" y="2302863"/>
                    </a:cubicBezTo>
                    <a:cubicBezTo>
                      <a:pt x="5966548" y="2295285"/>
                      <a:pt x="5961854" y="2292370"/>
                      <a:pt x="5953806" y="2292370"/>
                    </a:cubicBezTo>
                    <a:cubicBezTo>
                      <a:pt x="5944417" y="2292370"/>
                      <a:pt x="5934356" y="2292370"/>
                      <a:pt x="5924966" y="2291786"/>
                    </a:cubicBezTo>
                    <a:cubicBezTo>
                      <a:pt x="5924966" y="2250402"/>
                      <a:pt x="5924966" y="2209015"/>
                      <a:pt x="5924295" y="2167629"/>
                    </a:cubicBezTo>
                    <a:cubicBezTo>
                      <a:pt x="5924295" y="2146062"/>
                      <a:pt x="5914908" y="2136735"/>
                      <a:pt x="5890762" y="2132072"/>
                    </a:cubicBezTo>
                    <a:cubicBezTo>
                      <a:pt x="5886739" y="2131489"/>
                      <a:pt x="5883385" y="2129742"/>
                      <a:pt x="5879361" y="2127993"/>
                    </a:cubicBezTo>
                    <a:cubicBezTo>
                      <a:pt x="5873324" y="2102928"/>
                      <a:pt x="5861923" y="2079028"/>
                      <a:pt x="5849180" y="2055714"/>
                    </a:cubicBezTo>
                    <a:cubicBezTo>
                      <a:pt x="5749920" y="1879092"/>
                      <a:pt x="5587613" y="1777669"/>
                      <a:pt x="5363604" y="1753185"/>
                    </a:cubicBezTo>
                    <a:cubicBezTo>
                      <a:pt x="5287817" y="1745025"/>
                      <a:pt x="5211359" y="1750270"/>
                      <a:pt x="5137584" y="1770090"/>
                    </a:cubicBezTo>
                    <a:cubicBezTo>
                      <a:pt x="5132217" y="1770090"/>
                      <a:pt x="5126181" y="1769506"/>
                      <a:pt x="5126181" y="1763096"/>
                    </a:cubicBezTo>
                    <a:cubicBezTo>
                      <a:pt x="5126181" y="1757848"/>
                      <a:pt x="5126181" y="1752602"/>
                      <a:pt x="5126181" y="1746774"/>
                    </a:cubicBezTo>
                    <a:cubicBezTo>
                      <a:pt x="5126181" y="1567822"/>
                      <a:pt x="5125511" y="1388867"/>
                      <a:pt x="5126181" y="1209917"/>
                    </a:cubicBezTo>
                    <a:cubicBezTo>
                      <a:pt x="5126181" y="1141136"/>
                      <a:pt x="5052407" y="1071769"/>
                      <a:pt x="4964547" y="1075267"/>
                    </a:cubicBezTo>
                    <a:cubicBezTo>
                      <a:pt x="4955158" y="1074101"/>
                      <a:pt x="4945097" y="1074101"/>
                      <a:pt x="4935706" y="1075848"/>
                    </a:cubicBezTo>
                    <a:cubicBezTo>
                      <a:pt x="4847177" y="1090422"/>
                      <a:pt x="4796875" y="1155707"/>
                      <a:pt x="4798887" y="1216330"/>
                    </a:cubicBezTo>
                    <a:cubicBezTo>
                      <a:pt x="4800230" y="1265875"/>
                      <a:pt x="4798887" y="1315421"/>
                      <a:pt x="4798887" y="1364968"/>
                    </a:cubicBezTo>
                    <a:cubicBezTo>
                      <a:pt x="4798887" y="1566074"/>
                      <a:pt x="4798887" y="1767175"/>
                      <a:pt x="4798887" y="1968276"/>
                    </a:cubicBezTo>
                    <a:cubicBezTo>
                      <a:pt x="4798887" y="1980517"/>
                      <a:pt x="4796205" y="1991009"/>
                      <a:pt x="4788156" y="2002086"/>
                    </a:cubicBezTo>
                    <a:cubicBezTo>
                      <a:pt x="4771389" y="2025985"/>
                      <a:pt x="4755963" y="2050466"/>
                      <a:pt x="4745232" y="2077280"/>
                    </a:cubicBezTo>
                    <a:cubicBezTo>
                      <a:pt x="4733832" y="2072617"/>
                      <a:pt x="4738526" y="2063873"/>
                      <a:pt x="4738526" y="2056877"/>
                    </a:cubicBezTo>
                    <a:cubicBezTo>
                      <a:pt x="4738526" y="1921062"/>
                      <a:pt x="4738526" y="1784662"/>
                      <a:pt x="4738526" y="1648846"/>
                    </a:cubicBezTo>
                    <a:cubicBezTo>
                      <a:pt x="4738526" y="1502537"/>
                      <a:pt x="4737856" y="1356226"/>
                      <a:pt x="4738526" y="1210501"/>
                    </a:cubicBezTo>
                    <a:cubicBezTo>
                      <a:pt x="4739197" y="1139970"/>
                      <a:pt x="4661398" y="1071186"/>
                      <a:pt x="4576891" y="1075848"/>
                    </a:cubicBezTo>
                    <a:cubicBezTo>
                      <a:pt x="4511835" y="1070020"/>
                      <a:pt x="4422634" y="1116652"/>
                      <a:pt x="4411904" y="1200591"/>
                    </a:cubicBezTo>
                    <a:cubicBezTo>
                      <a:pt x="4409890" y="1204087"/>
                      <a:pt x="4410563" y="1207586"/>
                      <a:pt x="4410563" y="1211083"/>
                    </a:cubicBezTo>
                    <a:cubicBezTo>
                      <a:pt x="4410563" y="1402859"/>
                      <a:pt x="4410563" y="1595219"/>
                      <a:pt x="4410563" y="1786995"/>
                    </a:cubicBezTo>
                    <a:cubicBezTo>
                      <a:pt x="4410563" y="1786995"/>
                      <a:pt x="4411231" y="1787577"/>
                      <a:pt x="4411231" y="1787577"/>
                    </a:cubicBezTo>
                    <a:cubicBezTo>
                      <a:pt x="4410563" y="1787577"/>
                      <a:pt x="4409220" y="1787577"/>
                      <a:pt x="4408550" y="1787577"/>
                    </a:cubicBezTo>
                    <a:cubicBezTo>
                      <a:pt x="4408550" y="1779416"/>
                      <a:pt x="4409220" y="1770673"/>
                      <a:pt x="4409220" y="1762513"/>
                    </a:cubicBezTo>
                    <a:cubicBezTo>
                      <a:pt x="4409220" y="1583562"/>
                      <a:pt x="4409220" y="1404606"/>
                      <a:pt x="4409220" y="1225656"/>
                    </a:cubicBezTo>
                    <a:cubicBezTo>
                      <a:pt x="4409220" y="1217494"/>
                      <a:pt x="4409220" y="1208751"/>
                      <a:pt x="4408550" y="1200591"/>
                    </a:cubicBezTo>
                    <a:cubicBezTo>
                      <a:pt x="4402512" y="1207002"/>
                      <a:pt x="4405197" y="1214579"/>
                      <a:pt x="4405197" y="1221575"/>
                    </a:cubicBezTo>
                    <a:cubicBezTo>
                      <a:pt x="4405197" y="1289192"/>
                      <a:pt x="4405197" y="1356226"/>
                      <a:pt x="4405197" y="1423843"/>
                    </a:cubicBezTo>
                    <a:cubicBezTo>
                      <a:pt x="4405197" y="1538679"/>
                      <a:pt x="4405197" y="1652926"/>
                      <a:pt x="4405197" y="1767758"/>
                    </a:cubicBezTo>
                    <a:cubicBezTo>
                      <a:pt x="4405197" y="1784662"/>
                      <a:pt x="4405197" y="1785246"/>
                      <a:pt x="4387758" y="1785246"/>
                    </a:cubicBezTo>
                    <a:lnTo>
                      <a:pt x="4176908" y="1785246"/>
                    </a:lnTo>
                    <a:lnTo>
                      <a:pt x="4177402" y="1651098"/>
                    </a:lnTo>
                    <a:lnTo>
                      <a:pt x="3987168" y="1647507"/>
                    </a:lnTo>
                    <a:close/>
                  </a:path>
                </a:pathLst>
              </a:custGeom>
              <a:solidFill>
                <a:schemeClr val="bg1"/>
              </a:solidFill>
              <a:ln w="3651" cap="flat">
                <a:noFill/>
                <a:prstDash val="solid"/>
                <a:miter/>
              </a:ln>
            </p:spPr>
            <p:txBody>
              <a:bodyPr wrap="square" rtlCol="0" anchor="ctr">
                <a:noAutofit/>
              </a:bodyPr>
              <a:lstStyle/>
              <a:p>
                <a:endParaRPr lang="en-US"/>
              </a:p>
            </p:txBody>
          </p:sp>
        </p:grpSp>
        <p:grpSp>
          <p:nvGrpSpPr>
            <p:cNvPr id="4" name="Group 23">
              <a:extLst>
                <a:ext uri="{FF2B5EF4-FFF2-40B4-BE49-F238E27FC236}">
                  <a16:creationId xmlns="" xmlns:a16="http://schemas.microsoft.com/office/drawing/2014/main" id="{7EFE6713-0ED8-4071-A1CA-B921C19A8C7C}"/>
                </a:ext>
              </a:extLst>
            </p:cNvPr>
            <p:cNvGrpSpPr/>
            <p:nvPr/>
          </p:nvGrpSpPr>
          <p:grpSpPr>
            <a:xfrm>
              <a:off x="2611792" y="4093022"/>
              <a:ext cx="1936189" cy="843861"/>
              <a:chOff x="5715609" y="2581248"/>
              <a:chExt cx="1274355" cy="555410"/>
            </a:xfrm>
            <a:solidFill>
              <a:schemeClr val="bg1"/>
            </a:solidFill>
          </p:grpSpPr>
          <p:sp>
            <p:nvSpPr>
              <p:cNvPr id="20" name="TextBox 19">
                <a:extLst>
                  <a:ext uri="{FF2B5EF4-FFF2-40B4-BE49-F238E27FC236}">
                    <a16:creationId xmlns="" xmlns:a16="http://schemas.microsoft.com/office/drawing/2014/main" id="{6264DBA4-2895-4C0D-8E94-C39FD8CF76BB}"/>
                  </a:ext>
                </a:extLst>
              </p:cNvPr>
              <p:cNvSpPr txBox="1"/>
              <p:nvPr/>
            </p:nvSpPr>
            <p:spPr>
              <a:xfrm>
                <a:off x="5715609" y="2581248"/>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p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 name="Group 20">
                <a:extLst>
                  <a:ext uri="{FF2B5EF4-FFF2-40B4-BE49-F238E27FC236}">
                    <a16:creationId xmlns="" xmlns:a16="http://schemas.microsoft.com/office/drawing/2014/main" id="{90F2F5C7-8ECC-4ECC-B610-75D1A1BB1324}"/>
                  </a:ext>
                </a:extLst>
              </p:cNvPr>
              <p:cNvGrpSpPr/>
              <p:nvPr/>
            </p:nvGrpSpPr>
            <p:grpSpPr>
              <a:xfrm>
                <a:off x="6433482" y="2581248"/>
                <a:ext cx="556482" cy="555410"/>
                <a:chOff x="7167947" y="1624190"/>
                <a:chExt cx="2677920" cy="2672764"/>
              </a:xfrm>
              <a:grpFill/>
            </p:grpSpPr>
            <p:sp>
              <p:nvSpPr>
                <p:cNvPr id="22" name="Freeform: Shape 21">
                  <a:extLst>
                    <a:ext uri="{FF2B5EF4-FFF2-40B4-BE49-F238E27FC236}">
                      <a16:creationId xmlns="" xmlns:a16="http://schemas.microsoft.com/office/drawing/2014/main" id="{B58C613A-08EF-4669-BD65-FDD56CEFBE29}"/>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95981185-B17A-411A-817A-411B329380BA}"/>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grpSp>
      <p:sp>
        <p:nvSpPr>
          <p:cNvPr id="28" name="Rectangle 27">
            <a:extLst>
              <a:ext uri="{FF2B5EF4-FFF2-40B4-BE49-F238E27FC236}">
                <a16:creationId xmlns="" xmlns:a16="http://schemas.microsoft.com/office/drawing/2014/main" id="{E0EFFB30-A160-4211-8E55-E91CF2EEC5C1}"/>
              </a:ext>
            </a:extLst>
          </p:cNvPr>
          <p:cNvSpPr/>
          <p:nvPr/>
        </p:nvSpPr>
        <p:spPr>
          <a:xfrm>
            <a:off x="889399" y="-6081"/>
            <a:ext cx="274320" cy="596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 xmlns:a16="http://schemas.microsoft.com/office/drawing/2014/main" id="{3453259C-53AF-4B92-A063-551B86BBFEAA}"/>
              </a:ext>
            </a:extLst>
          </p:cNvPr>
          <p:cNvSpPr/>
          <p:nvPr/>
        </p:nvSpPr>
        <p:spPr>
          <a:xfrm>
            <a:off x="804864" y="183646"/>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3">
            <a:extLst>
              <a:ext uri="{FF2B5EF4-FFF2-40B4-BE49-F238E27FC236}">
                <a16:creationId xmlns="" xmlns:a16="http://schemas.microsoft.com/office/drawing/2014/main" id="{DE24DE2F-EF95-4D1B-982B-694A7101623F}"/>
              </a:ext>
            </a:extLst>
          </p:cNvPr>
          <p:cNvGrpSpPr/>
          <p:nvPr/>
        </p:nvGrpSpPr>
        <p:grpSpPr>
          <a:xfrm>
            <a:off x="2" y="491130"/>
            <a:ext cx="2300512" cy="1658160"/>
            <a:chOff x="2" y="491130"/>
            <a:chExt cx="2300512" cy="1658160"/>
          </a:xfrm>
        </p:grpSpPr>
        <p:sp>
          <p:nvSpPr>
            <p:cNvPr id="26" name="Rectangle 25">
              <a:extLst>
                <a:ext uri="{FF2B5EF4-FFF2-40B4-BE49-F238E27FC236}">
                  <a16:creationId xmlns="" xmlns:a16="http://schemas.microsoft.com/office/drawing/2014/main" id="{FCF1ACE8-C541-4C9F-BF36-E4A177C88D7C}"/>
                </a:ext>
              </a:extLst>
            </p:cNvPr>
            <p:cNvSpPr/>
            <p:nvPr/>
          </p:nvSpPr>
          <p:spPr>
            <a:xfrm>
              <a:off x="2" y="590550"/>
              <a:ext cx="160972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648AA0CE-12BB-4474-9226-04D727757709}"/>
                </a:ext>
              </a:extLst>
            </p:cNvPr>
            <p:cNvSpPr/>
            <p:nvPr/>
          </p:nvSpPr>
          <p:spPr>
            <a:xfrm>
              <a:off x="1935253" y="1162049"/>
              <a:ext cx="274320" cy="987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lock Arc 29">
              <a:extLst>
                <a:ext uri="{FF2B5EF4-FFF2-40B4-BE49-F238E27FC236}">
                  <a16:creationId xmlns="" xmlns:a16="http://schemas.microsoft.com/office/drawing/2014/main" id="{36D23E0E-ACBE-41A0-8BBC-638DF0620A05}"/>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Rounded Corners 31">
              <a:extLst>
                <a:ext uri="{FF2B5EF4-FFF2-40B4-BE49-F238E27FC236}">
                  <a16:creationId xmlns="" xmlns:a16="http://schemas.microsoft.com/office/drawing/2014/main" id="{6060AD60-4AA0-4914-8719-383BECD61096}"/>
                </a:ext>
              </a:extLst>
            </p:cNvPr>
            <p:cNvSpPr/>
            <p:nvPr/>
          </p:nvSpPr>
          <p:spPr>
            <a:xfrm>
              <a:off x="1843314" y="12480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 xmlns:a16="http://schemas.microsoft.com/office/drawing/2014/main" id="{09FD6AEC-A2F3-4D68-912B-FA75682DB3CC}"/>
                </a:ext>
              </a:extLst>
            </p:cNvPr>
            <p:cNvSpPr/>
            <p:nvPr/>
          </p:nvSpPr>
          <p:spPr>
            <a:xfrm>
              <a:off x="139290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46">
            <a:extLst>
              <a:ext uri="{FF2B5EF4-FFF2-40B4-BE49-F238E27FC236}">
                <a16:creationId xmlns="" xmlns:a16="http://schemas.microsoft.com/office/drawing/2014/main" id="{810EF282-A0CC-490B-BCB6-E2ABE06A53EA}"/>
              </a:ext>
            </a:extLst>
          </p:cNvPr>
          <p:cNvGrpSpPr/>
          <p:nvPr/>
        </p:nvGrpSpPr>
        <p:grpSpPr>
          <a:xfrm flipH="1">
            <a:off x="9655505" y="4921717"/>
            <a:ext cx="2536495" cy="1319868"/>
            <a:chOff x="-83581" y="643530"/>
            <a:chExt cx="2536495" cy="1319868"/>
          </a:xfrm>
        </p:grpSpPr>
        <p:sp>
          <p:nvSpPr>
            <p:cNvPr id="42" name="Rectangle 41">
              <a:extLst>
                <a:ext uri="{FF2B5EF4-FFF2-40B4-BE49-F238E27FC236}">
                  <a16:creationId xmlns="" xmlns:a16="http://schemas.microsoft.com/office/drawing/2014/main" id="{BD4E2454-C9E2-4303-8EE3-2E1498D516F4}"/>
                </a:ext>
              </a:extLst>
            </p:cNvPr>
            <p:cNvSpPr/>
            <p:nvPr/>
          </p:nvSpPr>
          <p:spPr>
            <a:xfrm>
              <a:off x="-83581" y="742950"/>
              <a:ext cx="1845707"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8EAA979D-898D-4CBD-93ED-73B82D9F5021}"/>
                </a:ext>
              </a:extLst>
            </p:cNvPr>
            <p:cNvSpPr/>
            <p:nvPr/>
          </p:nvSpPr>
          <p:spPr>
            <a:xfrm>
              <a:off x="2087653" y="1314450"/>
              <a:ext cx="274320" cy="648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lock Arc 43">
              <a:extLst>
                <a:ext uri="{FF2B5EF4-FFF2-40B4-BE49-F238E27FC236}">
                  <a16:creationId xmlns="" xmlns:a16="http://schemas.microsoft.com/office/drawing/2014/main" id="{E679347E-6EB2-42D0-B802-471174ED5743}"/>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Rounded Corners 44">
              <a:extLst>
                <a:ext uri="{FF2B5EF4-FFF2-40B4-BE49-F238E27FC236}">
                  <a16:creationId xmlns="" xmlns:a16="http://schemas.microsoft.com/office/drawing/2014/main" id="{721DE897-9941-498E-8DD9-D52E1A90A696}"/>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 xmlns:a16="http://schemas.microsoft.com/office/drawing/2014/main" id="{2E8D6255-5F0E-4E26-82BD-AAAA2252A0CD}"/>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47">
            <a:extLst>
              <a:ext uri="{FF2B5EF4-FFF2-40B4-BE49-F238E27FC236}">
                <a16:creationId xmlns="" xmlns:a16="http://schemas.microsoft.com/office/drawing/2014/main" id="{526564DD-3722-4C3B-B731-DB294D88A036}"/>
              </a:ext>
            </a:extLst>
          </p:cNvPr>
          <p:cNvGrpSpPr/>
          <p:nvPr/>
        </p:nvGrpSpPr>
        <p:grpSpPr>
          <a:xfrm rot="10800000">
            <a:off x="1992952" y="4741678"/>
            <a:ext cx="8494072" cy="1827926"/>
            <a:chOff x="-6041158" y="643530"/>
            <a:chExt cx="8494072" cy="1827926"/>
          </a:xfrm>
        </p:grpSpPr>
        <p:sp>
          <p:nvSpPr>
            <p:cNvPr id="49" name="Rectangle 48">
              <a:extLst>
                <a:ext uri="{FF2B5EF4-FFF2-40B4-BE49-F238E27FC236}">
                  <a16:creationId xmlns="" xmlns:a16="http://schemas.microsoft.com/office/drawing/2014/main" id="{0101C9E7-1211-404D-91CC-7E0FC2EEBA4A}"/>
                </a:ext>
              </a:extLst>
            </p:cNvPr>
            <p:cNvSpPr/>
            <p:nvPr/>
          </p:nvSpPr>
          <p:spPr>
            <a:xfrm>
              <a:off x="-6041158" y="742950"/>
              <a:ext cx="7803285"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702B4BCE-D6D4-4F8C-B9D0-94DAA3C14F8F}"/>
                </a:ext>
              </a:extLst>
            </p:cNvPr>
            <p:cNvSpPr/>
            <p:nvPr/>
          </p:nvSpPr>
          <p:spPr>
            <a:xfrm>
              <a:off x="2087653" y="1314450"/>
              <a:ext cx="274320" cy="115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lock Arc 50">
              <a:extLst>
                <a:ext uri="{FF2B5EF4-FFF2-40B4-BE49-F238E27FC236}">
                  <a16:creationId xmlns="" xmlns:a16="http://schemas.microsoft.com/office/drawing/2014/main" id="{B6388E78-95F8-4872-BBCF-22E5CA9974B8}"/>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Rounded Corners 51">
              <a:extLst>
                <a:ext uri="{FF2B5EF4-FFF2-40B4-BE49-F238E27FC236}">
                  <a16:creationId xmlns="" xmlns:a16="http://schemas.microsoft.com/office/drawing/2014/main" id="{D17FFF0A-7C9D-4506-92CF-C2D742FD0FBE}"/>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 xmlns:a16="http://schemas.microsoft.com/office/drawing/2014/main" id="{26B5C83F-F678-4889-8CC0-2EA7FDA50FC8}"/>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54">
            <a:extLst>
              <a:ext uri="{FF2B5EF4-FFF2-40B4-BE49-F238E27FC236}">
                <a16:creationId xmlns="" xmlns:a16="http://schemas.microsoft.com/office/drawing/2014/main" id="{8F53585F-6CF0-41A7-B203-E1433ACA49E4}"/>
              </a:ext>
            </a:extLst>
          </p:cNvPr>
          <p:cNvGrpSpPr/>
          <p:nvPr/>
        </p:nvGrpSpPr>
        <p:grpSpPr>
          <a:xfrm>
            <a:off x="9974895" y="6108175"/>
            <a:ext cx="1311887" cy="1319867"/>
            <a:chOff x="989126" y="491130"/>
            <a:chExt cx="1311887" cy="1319867"/>
          </a:xfrm>
        </p:grpSpPr>
        <p:sp>
          <p:nvSpPr>
            <p:cNvPr id="58" name="Block Arc 57">
              <a:extLst>
                <a:ext uri="{FF2B5EF4-FFF2-40B4-BE49-F238E27FC236}">
                  <a16:creationId xmlns="" xmlns:a16="http://schemas.microsoft.com/office/drawing/2014/main" id="{DC8F628B-D206-46BC-BC86-2A8CF00BB5F7}"/>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Rounded Corners 58">
              <a:extLst>
                <a:ext uri="{FF2B5EF4-FFF2-40B4-BE49-F238E27FC236}">
                  <a16:creationId xmlns="" xmlns:a16="http://schemas.microsoft.com/office/drawing/2014/main" id="{C3F4A65E-289E-4484-97CB-7E1D72FE8232}"/>
                </a:ext>
              </a:extLst>
            </p:cNvPr>
            <p:cNvSpPr/>
            <p:nvPr/>
          </p:nvSpPr>
          <p:spPr>
            <a:xfrm>
              <a:off x="1843813" y="1070609"/>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 xmlns:a16="http://schemas.microsoft.com/office/drawing/2014/main" id="{AF7F8F0D-719F-4E8A-993A-7FADB3407717}"/>
                </a:ext>
              </a:extLst>
            </p:cNvPr>
            <p:cNvSpPr/>
            <p:nvPr/>
          </p:nvSpPr>
          <p:spPr>
            <a:xfrm>
              <a:off x="141195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5">
            <a:extLst>
              <a:ext uri="{FF2B5EF4-FFF2-40B4-BE49-F238E27FC236}">
                <a16:creationId xmlns="" xmlns:a16="http://schemas.microsoft.com/office/drawing/2014/main" id="{650A04D2-3B19-40F2-8C3D-A4860753F897}"/>
              </a:ext>
            </a:extLst>
          </p:cNvPr>
          <p:cNvGrpSpPr/>
          <p:nvPr/>
        </p:nvGrpSpPr>
        <p:grpSpPr>
          <a:xfrm>
            <a:off x="4500563" y="682069"/>
            <a:ext cx="5777413" cy="4971562"/>
            <a:chOff x="3922476" y="1014865"/>
            <a:chExt cx="5777413" cy="3975967"/>
          </a:xfrm>
        </p:grpSpPr>
        <p:sp>
          <p:nvSpPr>
            <p:cNvPr id="37" name="TextBox 36">
              <a:extLst>
                <a:ext uri="{FF2B5EF4-FFF2-40B4-BE49-F238E27FC236}">
                  <a16:creationId xmlns="" xmlns:a16="http://schemas.microsoft.com/office/drawing/2014/main" id="{EE89CEC1-DC81-41AF-A969-ED5E962DA9E8}"/>
                </a:ext>
              </a:extLst>
            </p:cNvPr>
            <p:cNvSpPr txBox="1"/>
            <p:nvPr/>
          </p:nvSpPr>
          <p:spPr>
            <a:xfrm>
              <a:off x="3922476" y="1471003"/>
              <a:ext cx="5777413" cy="3519829"/>
            </a:xfrm>
            <a:prstGeom prst="rect">
              <a:avLst/>
            </a:prstGeom>
            <a:noFill/>
          </p:spPr>
          <p:txBody>
            <a:bodyPr wrap="square" rtlCol="0">
              <a:spAutoFit/>
            </a:bodyPr>
            <a:lstStyle/>
            <a:p>
              <a:pPr algn="just"/>
              <a:r>
                <a:rPr lang="en-US" sz="2800" smtClean="0">
                  <a:solidFill>
                    <a:schemeClr val="bg1"/>
                  </a:solidFill>
                </a:rPr>
                <a:t>This </a:t>
              </a:r>
              <a:r>
                <a:rPr lang="en-US" sz="2800" dirty="0" smtClean="0">
                  <a:solidFill>
                    <a:schemeClr val="bg1"/>
                  </a:solidFill>
                </a:rPr>
                <a:t>research method was conducted on September 8 in collaboration with IBM Watson and speakers such as Robert Reich, Larry Summers, and Joseph </a:t>
              </a:r>
              <a:r>
                <a:rPr lang="en-US" sz="2800" dirty="0" err="1" smtClean="0">
                  <a:solidFill>
                    <a:schemeClr val="bg1"/>
                  </a:solidFill>
                </a:rPr>
                <a:t>Stiglitsz</a:t>
              </a:r>
              <a:r>
                <a:rPr lang="en-US" sz="2800" dirty="0" smtClean="0">
                  <a:solidFill>
                    <a:schemeClr val="bg1"/>
                  </a:solidFill>
                </a:rPr>
                <a:t> who talked about technology unemployment, and was held in New York, as well as in an interview entitled The Great Decoupling.</a:t>
              </a:r>
              <a:endParaRPr lang="en-US" sz="2800" dirty="0">
                <a:solidFill>
                  <a:schemeClr val="bg1"/>
                </a:solidFill>
              </a:endParaRPr>
            </a:p>
          </p:txBody>
        </p:sp>
        <p:sp>
          <p:nvSpPr>
            <p:cNvPr id="38" name="TextBox 37">
              <a:extLst>
                <a:ext uri="{FF2B5EF4-FFF2-40B4-BE49-F238E27FC236}">
                  <a16:creationId xmlns="" xmlns:a16="http://schemas.microsoft.com/office/drawing/2014/main" id="{1FC220B3-0098-4205-A625-3CCC838CD0D1}"/>
                </a:ext>
              </a:extLst>
            </p:cNvPr>
            <p:cNvSpPr txBox="1"/>
            <p:nvPr/>
          </p:nvSpPr>
          <p:spPr>
            <a:xfrm>
              <a:off x="4406505" y="1014865"/>
              <a:ext cx="4788058" cy="418441"/>
            </a:xfrm>
            <a:prstGeom prst="rect">
              <a:avLst/>
            </a:prstGeom>
            <a:noFill/>
          </p:spPr>
          <p:txBody>
            <a:bodyPr wrap="square" rtlCol="0">
              <a:spAutoFit/>
            </a:bodyPr>
            <a:lstStyle/>
            <a:p>
              <a:pPr lvl="0"/>
              <a:r>
                <a:rPr lang="en-US" sz="2800" b="1" dirty="0" smtClean="0">
                  <a:solidFill>
                    <a:schemeClr val="bg1"/>
                  </a:solidFill>
                </a:rPr>
                <a:t>RESEARCH METHODS</a:t>
              </a:r>
              <a:endParaRPr lang="en-US" sz="2800" dirty="0">
                <a:solidFill>
                  <a:schemeClr val="bg1"/>
                </a:solidFill>
              </a:endParaRPr>
            </a:p>
          </p:txBody>
        </p:sp>
      </p:grpSp>
      <p:grpSp>
        <p:nvGrpSpPr>
          <p:cNvPr id="11" name="Group 39">
            <a:extLst>
              <a:ext uri="{FF2B5EF4-FFF2-40B4-BE49-F238E27FC236}">
                <a16:creationId xmlns="" xmlns:a16="http://schemas.microsoft.com/office/drawing/2014/main" id="{D740BA5B-2F93-4AB5-9411-959D009F0329}"/>
              </a:ext>
            </a:extLst>
          </p:cNvPr>
          <p:cNvGrpSpPr/>
          <p:nvPr/>
        </p:nvGrpSpPr>
        <p:grpSpPr>
          <a:xfrm rot="16200000" flipH="1">
            <a:off x="9646767" y="722578"/>
            <a:ext cx="3273891" cy="1816575"/>
            <a:chOff x="-820977" y="643530"/>
            <a:chExt cx="3273891" cy="1816575"/>
          </a:xfrm>
        </p:grpSpPr>
        <p:sp>
          <p:nvSpPr>
            <p:cNvPr id="41" name="Rectangle 40">
              <a:extLst>
                <a:ext uri="{FF2B5EF4-FFF2-40B4-BE49-F238E27FC236}">
                  <a16:creationId xmlns="" xmlns:a16="http://schemas.microsoft.com/office/drawing/2014/main" id="{AD5C7899-A839-4A96-B212-4CDF34DE411E}"/>
                </a:ext>
              </a:extLst>
            </p:cNvPr>
            <p:cNvSpPr/>
            <p:nvPr/>
          </p:nvSpPr>
          <p:spPr>
            <a:xfrm>
              <a:off x="-820977" y="742951"/>
              <a:ext cx="258310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 xmlns:a16="http://schemas.microsoft.com/office/drawing/2014/main" id="{FA5E65A1-B9A9-4E9C-8A5D-7AC8C158EEBE}"/>
                </a:ext>
              </a:extLst>
            </p:cNvPr>
            <p:cNvSpPr/>
            <p:nvPr/>
          </p:nvSpPr>
          <p:spPr>
            <a:xfrm>
              <a:off x="2087653" y="1314450"/>
              <a:ext cx="274320" cy="1145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Block Arc 56">
              <a:extLst>
                <a:ext uri="{FF2B5EF4-FFF2-40B4-BE49-F238E27FC236}">
                  <a16:creationId xmlns="" xmlns:a16="http://schemas.microsoft.com/office/drawing/2014/main" id="{37A21BCC-CB69-4EC7-ADD9-352EB018ABEA}"/>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Rounded Corners 60">
              <a:extLst>
                <a:ext uri="{FF2B5EF4-FFF2-40B4-BE49-F238E27FC236}">
                  <a16:creationId xmlns="" xmlns:a16="http://schemas.microsoft.com/office/drawing/2014/main" id="{FFBE240E-1F3A-4600-BA16-C5A37AA8AD70}"/>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 xmlns:a16="http://schemas.microsoft.com/office/drawing/2014/main" id="{B787523B-703C-44BD-87D0-846766EBFA8A}"/>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1306874" y="3110210"/>
            <a:ext cx="3079689"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TECHNOLOGY</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 xmlns:p14="http://schemas.microsoft.com/office/powerpoint/2010/main" val="3653865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a:extLst>
              <a:ext uri="{FF2B5EF4-FFF2-40B4-BE49-F238E27FC236}">
                <a16:creationId xmlns=""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6">
            <a:extLst>
              <a:ext uri="{FF2B5EF4-FFF2-40B4-BE49-F238E27FC236}">
                <a16:creationId xmlns=""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24">
            <a:extLst>
              <a:ext uri="{FF2B5EF4-FFF2-40B4-BE49-F238E27FC236}">
                <a16:creationId xmlns=""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5">
            <a:extLst>
              <a:ext uri="{FF2B5EF4-FFF2-40B4-BE49-F238E27FC236}">
                <a16:creationId xmlns=""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6">
            <a:extLst>
              <a:ext uri="{FF2B5EF4-FFF2-40B4-BE49-F238E27FC236}">
                <a16:creationId xmlns=""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8">
            <a:extLst>
              <a:ext uri="{FF2B5EF4-FFF2-40B4-BE49-F238E27FC236}">
                <a16:creationId xmlns=""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51">
            <a:extLst>
              <a:ext uri="{FF2B5EF4-FFF2-40B4-BE49-F238E27FC236}">
                <a16:creationId xmlns="" xmlns:a16="http://schemas.microsoft.com/office/drawing/2014/main" id="{2C778F61-3289-406C-98EE-008F04C71648}"/>
              </a:ext>
            </a:extLst>
          </p:cNvPr>
          <p:cNvGrpSpPr/>
          <p:nvPr/>
        </p:nvGrpSpPr>
        <p:grpSpPr>
          <a:xfrm>
            <a:off x="5517639" y="1826235"/>
            <a:ext cx="1589451" cy="846023"/>
            <a:chOff x="5517639" y="1826235"/>
            <a:chExt cx="1589451" cy="846023"/>
          </a:xfrm>
        </p:grpSpPr>
        <p:sp>
          <p:nvSpPr>
            <p:cNvPr id="53" name="TextBox 52">
              <a:extLst>
                <a:ext uri="{FF2B5EF4-FFF2-40B4-BE49-F238E27FC236}">
                  <a16:creationId xmlns=""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5" name="Group 53">
              <a:extLst>
                <a:ext uri="{FF2B5EF4-FFF2-40B4-BE49-F238E27FC236}">
                  <a16:creationId xmlns=""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6" name="Group 17">
            <a:extLst>
              <a:ext uri="{FF2B5EF4-FFF2-40B4-BE49-F238E27FC236}">
                <a16:creationId xmlns=""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35">
            <a:extLst>
              <a:ext uri="{FF2B5EF4-FFF2-40B4-BE49-F238E27FC236}">
                <a16:creationId xmlns=""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
        <p:nvSpPr>
          <p:cNvPr id="54" name="Rectangle 53"/>
          <p:cNvSpPr/>
          <p:nvPr/>
        </p:nvSpPr>
        <p:spPr>
          <a:xfrm>
            <a:off x="3102408" y="3827443"/>
            <a:ext cx="5801588" cy="923330"/>
          </a:xfrm>
          <a:prstGeom prst="rect">
            <a:avLst/>
          </a:prstGeom>
          <a:noFill/>
        </p:spPr>
        <p:txBody>
          <a:bodyPr wrap="none" lIns="91440" tIns="45720" rIns="91440" bIns="45720">
            <a:spAutoFit/>
          </a:bodyPr>
          <a:lstStyle/>
          <a:p>
            <a:pPr algn="ctr"/>
            <a:r>
              <a:rPr lang="en-US" sz="5400" b="1" cap="all" dirty="0" smtClean="0">
                <a:ln w="9000" cmpd="sng">
                  <a:solidFill>
                    <a:sysClr val="windowText" lastClr="000000"/>
                  </a:solidFill>
                  <a:prstDash val="solid"/>
                </a:ln>
                <a:solidFill>
                  <a:schemeClr val="accent2">
                    <a:lumMod val="60000"/>
                    <a:lumOff val="40000"/>
                  </a:schemeClr>
                </a:solidFill>
                <a:effectLst>
                  <a:reflection blurRad="12700" stA="28000" endPos="45000" dist="1000" dir="5400000" sy="-100000" algn="bl" rotWithShape="0"/>
                </a:effectLst>
              </a:rPr>
              <a:t>05 CONCLUSION</a:t>
            </a:r>
            <a:endParaRPr lang="en-US" sz="5400" b="1" cap="all" spc="0" dirty="0">
              <a:ln w="9000" cmpd="sng">
                <a:solidFill>
                  <a:sysClr val="windowText" lastClr="000000"/>
                </a:solidFill>
                <a:prstDash val="solid"/>
              </a:ln>
              <a:solidFill>
                <a:schemeClr val="accent2">
                  <a:lumMod val="60000"/>
                  <a:lumOff val="40000"/>
                </a:schemeClr>
              </a:solidFill>
              <a:effectLst>
                <a:reflection blurRad="12700" stA="28000" endPos="45000" dist="1000" dir="5400000" sy="-100000" algn="bl" rotWithShape="0"/>
              </a:effectLst>
            </a:endParaRPr>
          </a:p>
        </p:txBody>
      </p:sp>
    </p:spTree>
    <p:extLst>
      <p:ext uri="{BB962C8B-B14F-4D97-AF65-F5344CB8AC3E}">
        <p14:creationId xmlns="" xmlns:p14="http://schemas.microsoft.com/office/powerpoint/2010/main" val="3516071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photo1652975334.jpeg"/>
          <p:cNvPicPr>
            <a:picLocks noGrp="1" noChangeAspect="1"/>
          </p:cNvPicPr>
          <p:nvPr>
            <p:ph type="pic" sz="quarter" idx="10"/>
          </p:nvPr>
        </p:nvPicPr>
        <p:blipFill>
          <a:blip r:embed="rId2"/>
          <a:stretch>
            <a:fillRect/>
          </a:stretch>
        </p:blipFill>
        <p:spPr>
          <a:xfrm>
            <a:off x="0" y="9525"/>
            <a:ext cx="12191999" cy="6858000"/>
          </a:xfrm>
        </p:spPr>
      </p:pic>
      <p:sp>
        <p:nvSpPr>
          <p:cNvPr id="11" name="Rectangle 10">
            <a:extLst>
              <a:ext uri="{FF2B5EF4-FFF2-40B4-BE49-F238E27FC236}">
                <a16:creationId xmlns="" xmlns:a16="http://schemas.microsoft.com/office/drawing/2014/main" id="{25898A35-9DEF-4280-92A9-60B0674C2634}"/>
              </a:ext>
            </a:extLst>
          </p:cNvPr>
          <p:cNvSpPr/>
          <p:nvPr/>
        </p:nvSpPr>
        <p:spPr>
          <a:xfrm>
            <a:off x="1" y="0"/>
            <a:ext cx="12192000" cy="6858000"/>
          </a:xfrm>
          <a:prstGeom prst="rect">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b="1" dirty="0" smtClean="0"/>
              <a:t>CONCLUSION</a:t>
            </a:r>
          </a:p>
          <a:p>
            <a:pPr lvl="0"/>
            <a:endParaRPr lang="en-US" sz="2400" dirty="0" smtClean="0"/>
          </a:p>
          <a:p>
            <a:pPr algn="just"/>
            <a:r>
              <a:rPr lang="en-US" sz="2400" dirty="0" smtClean="0"/>
              <a:t>	</a:t>
            </a:r>
            <a:r>
              <a:rPr lang="en-US" sz="2800" dirty="0" smtClean="0"/>
              <a:t>The conclusion of this research is that digital technology does for human brain power as steam engines and related technologies do for human muscle strength during the Industrial Revolution. They allow us to quickly overcome many limitations and open new frontiers at an unprecedented pace, so that manual work is being judged to be outpacing technology, and concerns over technological unemployment have so far proven to be exaggerated, the reason why human labor is winning. Related to their ability to acquire new skills. However it will become more and more challenging due to the new job require a higher level of cognitive ability. At a time when technological change is happening more rapidly, a major hurdle for workers to adapt is the soaring cost of education.</a:t>
            </a:r>
            <a:endParaRPr lang="en-US" sz="2400" dirty="0"/>
          </a:p>
        </p:txBody>
      </p:sp>
    </p:spTree>
    <p:extLst>
      <p:ext uri="{BB962C8B-B14F-4D97-AF65-F5344CB8AC3E}">
        <p14:creationId xmlns="" xmlns:p14="http://schemas.microsoft.com/office/powerpoint/2010/main" val="1839054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a:extLst>
              <a:ext uri="{FF2B5EF4-FFF2-40B4-BE49-F238E27FC236}">
                <a16:creationId xmlns=""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6">
            <a:extLst>
              <a:ext uri="{FF2B5EF4-FFF2-40B4-BE49-F238E27FC236}">
                <a16:creationId xmlns=""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24">
            <a:extLst>
              <a:ext uri="{FF2B5EF4-FFF2-40B4-BE49-F238E27FC236}">
                <a16:creationId xmlns=""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5">
            <a:extLst>
              <a:ext uri="{FF2B5EF4-FFF2-40B4-BE49-F238E27FC236}">
                <a16:creationId xmlns=""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6">
            <a:extLst>
              <a:ext uri="{FF2B5EF4-FFF2-40B4-BE49-F238E27FC236}">
                <a16:creationId xmlns=""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8">
            <a:extLst>
              <a:ext uri="{FF2B5EF4-FFF2-40B4-BE49-F238E27FC236}">
                <a16:creationId xmlns=""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51">
            <a:extLst>
              <a:ext uri="{FF2B5EF4-FFF2-40B4-BE49-F238E27FC236}">
                <a16:creationId xmlns="" xmlns:a16="http://schemas.microsoft.com/office/drawing/2014/main" id="{2C778F61-3289-406C-98EE-008F04C71648}"/>
              </a:ext>
            </a:extLst>
          </p:cNvPr>
          <p:cNvGrpSpPr/>
          <p:nvPr/>
        </p:nvGrpSpPr>
        <p:grpSpPr>
          <a:xfrm>
            <a:off x="5517639" y="1826235"/>
            <a:ext cx="1589451" cy="846023"/>
            <a:chOff x="5517639" y="1826235"/>
            <a:chExt cx="1589451" cy="846023"/>
          </a:xfrm>
        </p:grpSpPr>
        <p:sp>
          <p:nvSpPr>
            <p:cNvPr id="53" name="TextBox 52">
              <a:extLst>
                <a:ext uri="{FF2B5EF4-FFF2-40B4-BE49-F238E27FC236}">
                  <a16:creationId xmlns=""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5" name="Group 53">
              <a:extLst>
                <a:ext uri="{FF2B5EF4-FFF2-40B4-BE49-F238E27FC236}">
                  <a16:creationId xmlns=""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6" name="Group 17">
            <a:extLst>
              <a:ext uri="{FF2B5EF4-FFF2-40B4-BE49-F238E27FC236}">
                <a16:creationId xmlns=""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35">
            <a:extLst>
              <a:ext uri="{FF2B5EF4-FFF2-40B4-BE49-F238E27FC236}">
                <a16:creationId xmlns=""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
        <p:nvSpPr>
          <p:cNvPr id="52" name="Rectangle 51"/>
          <p:cNvSpPr/>
          <p:nvPr/>
        </p:nvSpPr>
        <p:spPr>
          <a:xfrm>
            <a:off x="3080222" y="3938885"/>
            <a:ext cx="576311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60007" dir="5400000" sy="-100000" algn="bl" rotWithShape="0"/>
                </a:effectLst>
              </a:rPr>
              <a:t>03 SUGGESTION</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60007" dir="5400000" sy="-100000" algn="bl" rotWithShape="0"/>
              </a:effectLst>
            </a:endParaRPr>
          </a:p>
        </p:txBody>
      </p:sp>
    </p:spTree>
    <p:extLst>
      <p:ext uri="{BB962C8B-B14F-4D97-AF65-F5344CB8AC3E}">
        <p14:creationId xmlns="" xmlns:p14="http://schemas.microsoft.com/office/powerpoint/2010/main" val="3516071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photo1652975334.jpeg"/>
          <p:cNvPicPr>
            <a:picLocks noGrp="1" noChangeAspect="1"/>
          </p:cNvPicPr>
          <p:nvPr>
            <p:ph type="pic" sz="quarter" idx="10"/>
          </p:nvPr>
        </p:nvPicPr>
        <p:blipFill>
          <a:blip r:embed="rId2"/>
          <a:stretch>
            <a:fillRect/>
          </a:stretch>
        </p:blipFill>
        <p:spPr>
          <a:xfrm>
            <a:off x="0" y="9525"/>
            <a:ext cx="12192000" cy="6858000"/>
          </a:xfrm>
        </p:spPr>
      </p:pic>
      <p:sp>
        <p:nvSpPr>
          <p:cNvPr id="11" name="Rectangle 10">
            <a:extLst>
              <a:ext uri="{FF2B5EF4-FFF2-40B4-BE49-F238E27FC236}">
                <a16:creationId xmlns="" xmlns:a16="http://schemas.microsoft.com/office/drawing/2014/main" id="{25898A35-9DEF-4280-92A9-60B0674C2634}"/>
              </a:ext>
            </a:extLst>
          </p:cNvPr>
          <p:cNvSpPr/>
          <p:nvPr/>
        </p:nvSpPr>
        <p:spPr>
          <a:xfrm>
            <a:off x="328613" y="500063"/>
            <a:ext cx="11544300" cy="5900737"/>
          </a:xfrm>
          <a:prstGeom prst="rect">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800" b="1" dirty="0" smtClean="0"/>
              <a:t>SUGGESTION</a:t>
            </a:r>
            <a:endParaRPr lang="en-US" sz="2800" dirty="0" smtClean="0"/>
          </a:p>
          <a:p>
            <a:pPr algn="just"/>
            <a:r>
              <a:rPr lang="en-US" sz="2800" dirty="0" smtClean="0"/>
              <a:t>	According to my advice the Computer Revolution of the twentieth century cause middle-income job vacancies this conclusion should be a concern for policymakers and educators: Where will new jobs come from and for what purpose education especially at the secondary level when the agreement between higher education and work has been violated permanent. we need to understand the threat of knowledge monopoly and the privatization of higher education along with prospects and promises of forms of openness that promote creativity Policy makers need to embrace openness and make education affordable and accessible and also beneficial for institutions in an open higher education ecosystem.</a:t>
            </a:r>
            <a:endParaRPr lang="en-US" sz="2800" dirty="0"/>
          </a:p>
        </p:txBody>
      </p:sp>
    </p:spTree>
    <p:extLst>
      <p:ext uri="{BB962C8B-B14F-4D97-AF65-F5344CB8AC3E}">
        <p14:creationId xmlns="" xmlns:p14="http://schemas.microsoft.com/office/powerpoint/2010/main" val="1839054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grpSp>
        <p:nvGrpSpPr>
          <p:cNvPr id="5" name="Group 4">
            <a:extLst>
              <a:ext uri="{FF2B5EF4-FFF2-40B4-BE49-F238E27FC236}">
                <a16:creationId xmlns=""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sp>
        <p:nvSpPr>
          <p:cNvPr id="9" name="TextBox 8">
            <a:extLst>
              <a:ext uri="{FF2B5EF4-FFF2-40B4-BE49-F238E27FC236}">
                <a16:creationId xmlns=""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 xmlns:a16="http://schemas.microsoft.com/office/drawing/2014/main" id="{47E9F9A3-41FF-4E8D-BC50-55362F20C346}"/>
              </a:ext>
            </a:extLst>
          </p:cNvPr>
          <p:cNvSpPr txBox="1"/>
          <p:nvPr/>
        </p:nvSpPr>
        <p:spPr>
          <a:xfrm>
            <a:off x="3934530" y="3720201"/>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 xmlns:p14="http://schemas.microsoft.com/office/powerpoint/2010/main" val="748142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 xmlns:a16="http://schemas.microsoft.com/office/drawing/2014/main" id="{13623931-15D2-4834-8280-54ACC1445BD1}"/>
              </a:ext>
            </a:extLst>
          </p:cNvPr>
          <p:cNvSpPr txBox="1"/>
          <p:nvPr/>
        </p:nvSpPr>
        <p:spPr>
          <a:xfrm>
            <a:off x="4864662" y="391514"/>
            <a:ext cx="6603439" cy="923330"/>
          </a:xfrm>
          <a:prstGeom prst="rect">
            <a:avLst/>
          </a:prstGeom>
          <a:noFill/>
        </p:spPr>
        <p:txBody>
          <a:bodyPr wrap="square" rtlCol="0" anchor="ctr">
            <a:spAutoFit/>
          </a:bodyPr>
          <a:lstStyle/>
          <a:p>
            <a:r>
              <a:rPr lang="en-US" altLang="ko-KR" sz="5400" dirty="0" smtClean="0">
                <a:solidFill>
                  <a:schemeClr val="accent2"/>
                </a:solidFill>
                <a:cs typeface="Arial" pitchFamily="34" charset="0"/>
              </a:rPr>
              <a:t>POI</a:t>
            </a:r>
            <a:r>
              <a:rPr lang="en-US" altLang="ko-KR" sz="5400" dirty="0" smtClean="0">
                <a:solidFill>
                  <a:schemeClr val="accent6">
                    <a:lumMod val="75000"/>
                  </a:schemeClr>
                </a:solidFill>
                <a:cs typeface="Arial" pitchFamily="34" charset="0"/>
              </a:rPr>
              <a:t>NTS</a:t>
            </a:r>
            <a:endParaRPr lang="ko-KR" altLang="en-US" sz="5400" dirty="0">
              <a:solidFill>
                <a:schemeClr val="accent6">
                  <a:lumMod val="75000"/>
                </a:schemeClr>
              </a:solidFill>
              <a:cs typeface="Arial" pitchFamily="34" charset="0"/>
            </a:endParaRPr>
          </a:p>
        </p:txBody>
      </p:sp>
      <p:sp>
        <p:nvSpPr>
          <p:cNvPr id="122" name="TextBox 121">
            <a:extLst>
              <a:ext uri="{FF2B5EF4-FFF2-40B4-BE49-F238E27FC236}">
                <a16:creationId xmlns="" xmlns:a16="http://schemas.microsoft.com/office/drawing/2014/main" id="{CC8905E8-278A-4BD2-B75B-0CAAFBDB26F1}"/>
              </a:ext>
            </a:extLst>
          </p:cNvPr>
          <p:cNvSpPr txBox="1"/>
          <p:nvPr/>
        </p:nvSpPr>
        <p:spPr>
          <a:xfrm>
            <a:off x="4717216" y="1181525"/>
            <a:ext cx="958096" cy="646331"/>
          </a:xfrm>
          <a:prstGeom prst="rect">
            <a:avLst/>
          </a:prstGeom>
          <a:noFill/>
        </p:spPr>
        <p:txBody>
          <a:bodyPr wrap="square" lIns="108000" rIns="108000" rtlCol="0" anchor="ctr">
            <a:spAutoFit/>
          </a:bodyPr>
          <a:lstStyle/>
          <a:p>
            <a:pPr algn="ctr"/>
            <a:r>
              <a:rPr lang="en-US" altLang="ko-KR" sz="3600" b="1" dirty="0" smtClean="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26" name="TextBox 25">
            <a:extLst>
              <a:ext uri="{FF2B5EF4-FFF2-40B4-BE49-F238E27FC236}">
                <a16:creationId xmlns="" xmlns:a16="http://schemas.microsoft.com/office/drawing/2014/main" id="{6BEEEB66-0819-4EF7-B983-0AFE673F7D27}"/>
              </a:ext>
            </a:extLst>
          </p:cNvPr>
          <p:cNvSpPr txBox="1"/>
          <p:nvPr/>
        </p:nvSpPr>
        <p:spPr>
          <a:xfrm>
            <a:off x="5716633" y="1293202"/>
            <a:ext cx="5737181" cy="519351"/>
          </a:xfrm>
          <a:prstGeom prst="roundRect">
            <a:avLst>
              <a:gd name="adj" fmla="val 50000"/>
            </a:avLst>
          </a:prstGeom>
          <a:solidFill>
            <a:schemeClr val="accent1"/>
          </a:solidFill>
        </p:spPr>
        <p:txBody>
          <a:bodyPr wrap="square" lIns="274320" rtlCol="0" anchor="ctr">
            <a:spAutoFit/>
          </a:bodyPr>
          <a:lstStyle/>
          <a:p>
            <a:pPr lvl="0"/>
            <a:r>
              <a:rPr lang="en-US" b="1" dirty="0" smtClean="0">
                <a:solidFill>
                  <a:schemeClr val="bg1"/>
                </a:solidFill>
              </a:rPr>
              <a:t>JOURNAL IDENTITY</a:t>
            </a:r>
            <a:endParaRPr lang="en-US" dirty="0">
              <a:solidFill>
                <a:schemeClr val="bg1"/>
              </a:solidFill>
            </a:endParaRPr>
          </a:p>
        </p:txBody>
      </p:sp>
      <p:sp>
        <p:nvSpPr>
          <p:cNvPr id="29" name="TextBox 28">
            <a:extLst>
              <a:ext uri="{FF2B5EF4-FFF2-40B4-BE49-F238E27FC236}">
                <a16:creationId xmlns="" xmlns:a16="http://schemas.microsoft.com/office/drawing/2014/main" id="{84E08AEC-260E-4620-A344-02DA4D7253FC}"/>
              </a:ext>
            </a:extLst>
          </p:cNvPr>
          <p:cNvSpPr txBox="1"/>
          <p:nvPr/>
        </p:nvSpPr>
        <p:spPr>
          <a:xfrm>
            <a:off x="4731505" y="1971236"/>
            <a:ext cx="958096" cy="646331"/>
          </a:xfrm>
          <a:prstGeom prst="rect">
            <a:avLst/>
          </a:prstGeom>
          <a:noFill/>
        </p:spPr>
        <p:txBody>
          <a:bodyPr wrap="square" lIns="108000" rIns="108000" rtlCol="0" anchor="ctr">
            <a:spAutoFit/>
          </a:bodyPr>
          <a:lstStyle/>
          <a:p>
            <a:pPr algn="ctr"/>
            <a:r>
              <a:rPr lang="en-US" altLang="ko-KR" sz="3600" b="1" dirty="0" smtClean="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32" name="TextBox 31">
            <a:extLst>
              <a:ext uri="{FF2B5EF4-FFF2-40B4-BE49-F238E27FC236}">
                <a16:creationId xmlns="" xmlns:a16="http://schemas.microsoft.com/office/drawing/2014/main" id="{163675F2-9A72-4B96-9291-9F0BED2AF5D7}"/>
              </a:ext>
            </a:extLst>
          </p:cNvPr>
          <p:cNvSpPr txBox="1"/>
          <p:nvPr/>
        </p:nvSpPr>
        <p:spPr>
          <a:xfrm>
            <a:off x="5745206" y="2097203"/>
            <a:ext cx="5737181" cy="519351"/>
          </a:xfrm>
          <a:prstGeom prst="roundRect">
            <a:avLst>
              <a:gd name="adj" fmla="val 50000"/>
            </a:avLst>
          </a:prstGeom>
          <a:solidFill>
            <a:schemeClr val="accent2"/>
          </a:solidFill>
        </p:spPr>
        <p:txBody>
          <a:bodyPr wrap="square" lIns="274320" rtlCol="0" anchor="ctr">
            <a:spAutoFit/>
          </a:bodyPr>
          <a:lstStyle/>
          <a:p>
            <a:pPr lvl="0"/>
            <a:r>
              <a:rPr lang="en-US" b="1" dirty="0" smtClean="0">
                <a:solidFill>
                  <a:schemeClr val="bg1"/>
                </a:solidFill>
              </a:rPr>
              <a:t>RESEARCH PURPOSE</a:t>
            </a:r>
            <a:endParaRPr lang="en-US" dirty="0">
              <a:solidFill>
                <a:schemeClr val="bg1"/>
              </a:solidFill>
            </a:endParaRPr>
          </a:p>
        </p:txBody>
      </p:sp>
      <p:sp>
        <p:nvSpPr>
          <p:cNvPr id="34" name="TextBox 33">
            <a:extLst>
              <a:ext uri="{FF2B5EF4-FFF2-40B4-BE49-F238E27FC236}">
                <a16:creationId xmlns="" xmlns:a16="http://schemas.microsoft.com/office/drawing/2014/main" id="{9DC92E20-0B25-47A5-9ABF-8CBCF8F31CF5}"/>
              </a:ext>
            </a:extLst>
          </p:cNvPr>
          <p:cNvSpPr txBox="1"/>
          <p:nvPr/>
        </p:nvSpPr>
        <p:spPr>
          <a:xfrm>
            <a:off x="4717217" y="2775193"/>
            <a:ext cx="958096" cy="646331"/>
          </a:xfrm>
          <a:prstGeom prst="rect">
            <a:avLst/>
          </a:prstGeom>
          <a:noFill/>
        </p:spPr>
        <p:txBody>
          <a:bodyPr wrap="square" lIns="108000" rIns="108000" rtlCol="0" anchor="ctr">
            <a:spAutoFit/>
          </a:bodyPr>
          <a:lstStyle/>
          <a:p>
            <a:pPr algn="ctr"/>
            <a:r>
              <a:rPr lang="en-US" altLang="ko-KR" sz="3600" b="1" dirty="0" smtClean="0">
                <a:solidFill>
                  <a:schemeClr val="accent3"/>
                </a:solidFill>
                <a:cs typeface="Arial" pitchFamily="34" charset="0"/>
              </a:rPr>
              <a:t>03</a:t>
            </a:r>
            <a:endParaRPr lang="ko-KR" altLang="en-US" sz="3600" b="1" dirty="0">
              <a:solidFill>
                <a:schemeClr val="accent3"/>
              </a:solidFill>
              <a:cs typeface="Arial" pitchFamily="34" charset="0"/>
            </a:endParaRPr>
          </a:p>
        </p:txBody>
      </p:sp>
      <p:sp>
        <p:nvSpPr>
          <p:cNvPr id="37" name="TextBox 36">
            <a:extLst>
              <a:ext uri="{FF2B5EF4-FFF2-40B4-BE49-F238E27FC236}">
                <a16:creationId xmlns="" xmlns:a16="http://schemas.microsoft.com/office/drawing/2014/main" id="{FB2A0BE8-4E1C-478F-AE7B-D913C667D3CA}"/>
              </a:ext>
            </a:extLst>
          </p:cNvPr>
          <p:cNvSpPr txBox="1"/>
          <p:nvPr/>
        </p:nvSpPr>
        <p:spPr>
          <a:xfrm>
            <a:off x="5730920" y="2886871"/>
            <a:ext cx="5737181" cy="519351"/>
          </a:xfrm>
          <a:prstGeom prst="roundRect">
            <a:avLst>
              <a:gd name="adj" fmla="val 50000"/>
            </a:avLst>
          </a:prstGeom>
          <a:solidFill>
            <a:schemeClr val="accent3">
              <a:lumMod val="50000"/>
            </a:schemeClr>
          </a:solidFill>
        </p:spPr>
        <p:txBody>
          <a:bodyPr wrap="square" lIns="274320" rtlCol="0" anchor="ctr">
            <a:spAutoFit/>
          </a:bodyPr>
          <a:lstStyle/>
          <a:p>
            <a:r>
              <a:rPr lang="en-ID" b="1" dirty="0" smtClean="0">
                <a:solidFill>
                  <a:schemeClr val="bg1"/>
                </a:solidFill>
              </a:rPr>
              <a:t>JOURNAL MATERIAL SUMMARY</a:t>
            </a:r>
            <a:endParaRPr lang="ko-KR" altLang="en-US" b="1" dirty="0">
              <a:solidFill>
                <a:schemeClr val="bg1"/>
              </a:solidFill>
              <a:cs typeface="Arial" pitchFamily="34" charset="0"/>
            </a:endParaRPr>
          </a:p>
        </p:txBody>
      </p:sp>
      <p:sp>
        <p:nvSpPr>
          <p:cNvPr id="39" name="TextBox 38">
            <a:extLst>
              <a:ext uri="{FF2B5EF4-FFF2-40B4-BE49-F238E27FC236}">
                <a16:creationId xmlns="" xmlns:a16="http://schemas.microsoft.com/office/drawing/2014/main" id="{A775E27B-4D35-43D7-8422-85D445BDB7E1}"/>
              </a:ext>
            </a:extLst>
          </p:cNvPr>
          <p:cNvSpPr txBox="1"/>
          <p:nvPr/>
        </p:nvSpPr>
        <p:spPr>
          <a:xfrm>
            <a:off x="4731506" y="3607805"/>
            <a:ext cx="958096" cy="646331"/>
          </a:xfrm>
          <a:prstGeom prst="rect">
            <a:avLst/>
          </a:prstGeom>
          <a:noFill/>
        </p:spPr>
        <p:txBody>
          <a:bodyPr wrap="square" lIns="108000" rIns="108000" rtlCol="0" anchor="ctr">
            <a:spAutoFit/>
          </a:bodyPr>
          <a:lstStyle/>
          <a:p>
            <a:pPr algn="ctr"/>
            <a:r>
              <a:rPr lang="en-US" altLang="ko-KR" sz="3600" b="1" dirty="0" smtClean="0">
                <a:solidFill>
                  <a:schemeClr val="bg2">
                    <a:lumMod val="25000"/>
                  </a:schemeClr>
                </a:solidFill>
                <a:cs typeface="Arial" pitchFamily="34" charset="0"/>
              </a:rPr>
              <a:t>04</a:t>
            </a:r>
            <a:endParaRPr lang="ko-KR" altLang="en-US" sz="3600" b="1" dirty="0">
              <a:solidFill>
                <a:schemeClr val="bg2">
                  <a:lumMod val="25000"/>
                </a:schemeClr>
              </a:solidFill>
              <a:cs typeface="Arial" pitchFamily="34" charset="0"/>
            </a:endParaRPr>
          </a:p>
        </p:txBody>
      </p:sp>
      <p:sp>
        <p:nvSpPr>
          <p:cNvPr id="42" name="TextBox 41">
            <a:extLst>
              <a:ext uri="{FF2B5EF4-FFF2-40B4-BE49-F238E27FC236}">
                <a16:creationId xmlns="" xmlns:a16="http://schemas.microsoft.com/office/drawing/2014/main" id="{04AE23BF-9144-41BB-82CF-6D901195B783}"/>
              </a:ext>
            </a:extLst>
          </p:cNvPr>
          <p:cNvSpPr txBox="1"/>
          <p:nvPr/>
        </p:nvSpPr>
        <p:spPr>
          <a:xfrm>
            <a:off x="5730920" y="3719433"/>
            <a:ext cx="5737181" cy="519351"/>
          </a:xfrm>
          <a:prstGeom prst="roundRect">
            <a:avLst>
              <a:gd name="adj" fmla="val 50000"/>
            </a:avLst>
          </a:prstGeom>
          <a:solidFill>
            <a:schemeClr val="bg2">
              <a:lumMod val="25000"/>
            </a:schemeClr>
          </a:solidFill>
        </p:spPr>
        <p:txBody>
          <a:bodyPr wrap="square" lIns="274320" rtlCol="0" anchor="ctr">
            <a:spAutoFit/>
          </a:bodyPr>
          <a:lstStyle/>
          <a:p>
            <a:pPr lvl="0"/>
            <a:r>
              <a:rPr lang="en-US" b="1" dirty="0" smtClean="0">
                <a:solidFill>
                  <a:schemeClr val="bg1"/>
                </a:solidFill>
              </a:rPr>
              <a:t>RESEARCH METHODS</a:t>
            </a:r>
            <a:endParaRPr lang="en-US" dirty="0">
              <a:solidFill>
                <a:schemeClr val="bg1"/>
              </a:solidFill>
            </a:endParaRPr>
          </a:p>
        </p:txBody>
      </p:sp>
      <p:sp>
        <p:nvSpPr>
          <p:cNvPr id="43" name="Rectangle 42"/>
          <p:cNvSpPr/>
          <p:nvPr/>
        </p:nvSpPr>
        <p:spPr>
          <a:xfrm>
            <a:off x="0" y="5972175"/>
            <a:ext cx="3986213" cy="87157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3200" b="1" dirty="0" smtClean="0"/>
              <a:t>TECHNOLOGY</a:t>
            </a:r>
            <a:endParaRPr lang="en-US" sz="3200" b="1" dirty="0"/>
          </a:p>
        </p:txBody>
      </p:sp>
      <p:sp>
        <p:nvSpPr>
          <p:cNvPr id="45" name="TextBox 44">
            <a:extLst>
              <a:ext uri="{FF2B5EF4-FFF2-40B4-BE49-F238E27FC236}">
                <a16:creationId xmlns="" xmlns:a16="http://schemas.microsoft.com/office/drawing/2014/main" id="{FB2A0BE8-4E1C-478F-AE7B-D913C667D3CA}"/>
              </a:ext>
            </a:extLst>
          </p:cNvPr>
          <p:cNvSpPr txBox="1"/>
          <p:nvPr/>
        </p:nvSpPr>
        <p:spPr>
          <a:xfrm>
            <a:off x="5754732" y="4510889"/>
            <a:ext cx="5737181" cy="519351"/>
          </a:xfrm>
          <a:prstGeom prst="roundRect">
            <a:avLst>
              <a:gd name="adj" fmla="val 50000"/>
            </a:avLst>
          </a:prstGeom>
          <a:solidFill>
            <a:schemeClr val="accent5">
              <a:lumMod val="50000"/>
            </a:schemeClr>
          </a:solidFill>
        </p:spPr>
        <p:txBody>
          <a:bodyPr wrap="square" lIns="274320" rtlCol="0" anchor="ctr">
            <a:spAutoFit/>
          </a:bodyPr>
          <a:lstStyle/>
          <a:p>
            <a:pPr lvl="0"/>
            <a:r>
              <a:rPr lang="en-US" b="1" dirty="0" smtClean="0">
                <a:solidFill>
                  <a:schemeClr val="bg1"/>
                </a:solidFill>
              </a:rPr>
              <a:t>CONCLUSION</a:t>
            </a:r>
            <a:endParaRPr lang="en-US" dirty="0">
              <a:solidFill>
                <a:schemeClr val="bg1"/>
              </a:solidFill>
            </a:endParaRPr>
          </a:p>
        </p:txBody>
      </p:sp>
      <p:sp>
        <p:nvSpPr>
          <p:cNvPr id="46" name="TextBox 45">
            <a:extLst>
              <a:ext uri="{FF2B5EF4-FFF2-40B4-BE49-F238E27FC236}">
                <a16:creationId xmlns="" xmlns:a16="http://schemas.microsoft.com/office/drawing/2014/main" id="{FB2A0BE8-4E1C-478F-AE7B-D913C667D3CA}"/>
              </a:ext>
            </a:extLst>
          </p:cNvPr>
          <p:cNvSpPr txBox="1"/>
          <p:nvPr/>
        </p:nvSpPr>
        <p:spPr>
          <a:xfrm>
            <a:off x="5754730" y="5353846"/>
            <a:ext cx="5737181" cy="519351"/>
          </a:xfrm>
          <a:prstGeom prst="roundRect">
            <a:avLst>
              <a:gd name="adj" fmla="val 50000"/>
            </a:avLst>
          </a:prstGeom>
          <a:solidFill>
            <a:schemeClr val="tx2">
              <a:lumMod val="50000"/>
            </a:schemeClr>
          </a:solidFill>
        </p:spPr>
        <p:txBody>
          <a:bodyPr wrap="square" lIns="274320" rtlCol="0" anchor="ctr">
            <a:spAutoFit/>
          </a:bodyPr>
          <a:lstStyle/>
          <a:p>
            <a:pPr lvl="0"/>
            <a:r>
              <a:rPr lang="en-US" b="1" dirty="0" smtClean="0">
                <a:solidFill>
                  <a:schemeClr val="bg1"/>
                </a:solidFill>
              </a:rPr>
              <a:t>SUGGESTION</a:t>
            </a:r>
            <a:endParaRPr lang="en-US" dirty="0">
              <a:solidFill>
                <a:schemeClr val="bg1"/>
              </a:solidFill>
            </a:endParaRPr>
          </a:p>
        </p:txBody>
      </p:sp>
      <p:sp>
        <p:nvSpPr>
          <p:cNvPr id="47" name="TextBox 46">
            <a:extLst>
              <a:ext uri="{FF2B5EF4-FFF2-40B4-BE49-F238E27FC236}">
                <a16:creationId xmlns="" xmlns:a16="http://schemas.microsoft.com/office/drawing/2014/main" id="{FB2A0BE8-4E1C-478F-AE7B-D913C667D3CA}"/>
              </a:ext>
            </a:extLst>
          </p:cNvPr>
          <p:cNvSpPr txBox="1"/>
          <p:nvPr/>
        </p:nvSpPr>
        <p:spPr>
          <a:xfrm>
            <a:off x="5783307" y="6196600"/>
            <a:ext cx="5737181" cy="519351"/>
          </a:xfrm>
          <a:prstGeom prst="roundRect">
            <a:avLst>
              <a:gd name="adj" fmla="val 50000"/>
            </a:avLst>
          </a:prstGeom>
          <a:solidFill>
            <a:schemeClr val="accent6">
              <a:lumMod val="75000"/>
            </a:schemeClr>
          </a:solidFill>
        </p:spPr>
        <p:txBody>
          <a:bodyPr wrap="square" lIns="274320" rtlCol="0" anchor="ctr">
            <a:spAutoFit/>
          </a:bodyPr>
          <a:lstStyle/>
          <a:p>
            <a:pPr lvl="0"/>
            <a:r>
              <a:rPr lang="en-US" b="1" dirty="0" smtClean="0">
                <a:solidFill>
                  <a:schemeClr val="bg1"/>
                </a:solidFill>
              </a:rPr>
              <a:t>QUESTIONS AND ANSWERS</a:t>
            </a:r>
            <a:endParaRPr lang="en-US" dirty="0">
              <a:solidFill>
                <a:schemeClr val="bg1"/>
              </a:solidFill>
            </a:endParaRPr>
          </a:p>
        </p:txBody>
      </p:sp>
      <p:sp>
        <p:nvSpPr>
          <p:cNvPr id="48" name="TextBox 47">
            <a:extLst>
              <a:ext uri="{FF2B5EF4-FFF2-40B4-BE49-F238E27FC236}">
                <a16:creationId xmlns="" xmlns:a16="http://schemas.microsoft.com/office/drawing/2014/main" id="{A775E27B-4D35-43D7-8422-85D445BDB7E1}"/>
              </a:ext>
            </a:extLst>
          </p:cNvPr>
          <p:cNvSpPr txBox="1"/>
          <p:nvPr/>
        </p:nvSpPr>
        <p:spPr>
          <a:xfrm>
            <a:off x="4755316" y="4417432"/>
            <a:ext cx="958096" cy="646331"/>
          </a:xfrm>
          <a:prstGeom prst="rect">
            <a:avLst/>
          </a:prstGeom>
          <a:noFill/>
        </p:spPr>
        <p:txBody>
          <a:bodyPr wrap="square" lIns="108000" rIns="108000" rtlCol="0" anchor="ctr">
            <a:spAutoFit/>
          </a:bodyPr>
          <a:lstStyle/>
          <a:p>
            <a:pPr algn="ctr"/>
            <a:r>
              <a:rPr lang="en-US" altLang="ko-KR" sz="3600" b="1" dirty="0" smtClean="0">
                <a:solidFill>
                  <a:schemeClr val="accent5">
                    <a:lumMod val="50000"/>
                  </a:schemeClr>
                </a:solidFill>
                <a:cs typeface="Arial" pitchFamily="34" charset="0"/>
              </a:rPr>
              <a:t>05</a:t>
            </a:r>
            <a:endParaRPr lang="ko-KR" altLang="en-US" sz="3600" b="1" dirty="0">
              <a:solidFill>
                <a:schemeClr val="accent5">
                  <a:lumMod val="50000"/>
                </a:schemeClr>
              </a:solidFill>
              <a:cs typeface="Arial" pitchFamily="34" charset="0"/>
            </a:endParaRPr>
          </a:p>
        </p:txBody>
      </p:sp>
      <p:sp>
        <p:nvSpPr>
          <p:cNvPr id="49" name="TextBox 48">
            <a:extLst>
              <a:ext uri="{FF2B5EF4-FFF2-40B4-BE49-F238E27FC236}">
                <a16:creationId xmlns="" xmlns:a16="http://schemas.microsoft.com/office/drawing/2014/main" id="{A775E27B-4D35-43D7-8422-85D445BDB7E1}"/>
              </a:ext>
            </a:extLst>
          </p:cNvPr>
          <p:cNvSpPr txBox="1"/>
          <p:nvPr/>
        </p:nvSpPr>
        <p:spPr>
          <a:xfrm>
            <a:off x="4750556" y="5269923"/>
            <a:ext cx="958096" cy="646331"/>
          </a:xfrm>
          <a:prstGeom prst="rect">
            <a:avLst/>
          </a:prstGeom>
          <a:noFill/>
        </p:spPr>
        <p:txBody>
          <a:bodyPr wrap="square" lIns="108000" rIns="108000" rtlCol="0" anchor="ctr">
            <a:spAutoFit/>
          </a:bodyPr>
          <a:lstStyle/>
          <a:p>
            <a:pPr algn="ctr"/>
            <a:r>
              <a:rPr lang="en-US" altLang="ko-KR" sz="3600" b="1" dirty="0" smtClean="0">
                <a:solidFill>
                  <a:schemeClr val="tx2">
                    <a:lumMod val="75000"/>
                  </a:schemeClr>
                </a:solidFill>
                <a:cs typeface="Arial" pitchFamily="34" charset="0"/>
              </a:rPr>
              <a:t>06</a:t>
            </a:r>
            <a:endParaRPr lang="ko-KR" altLang="en-US" sz="3600" b="1" dirty="0">
              <a:solidFill>
                <a:schemeClr val="tx2">
                  <a:lumMod val="75000"/>
                </a:schemeClr>
              </a:solidFill>
              <a:cs typeface="Arial" pitchFamily="34" charset="0"/>
            </a:endParaRPr>
          </a:p>
        </p:txBody>
      </p:sp>
      <p:sp>
        <p:nvSpPr>
          <p:cNvPr id="50" name="TextBox 49">
            <a:extLst>
              <a:ext uri="{FF2B5EF4-FFF2-40B4-BE49-F238E27FC236}">
                <a16:creationId xmlns="" xmlns:a16="http://schemas.microsoft.com/office/drawing/2014/main" id="{A775E27B-4D35-43D7-8422-85D445BDB7E1}"/>
              </a:ext>
            </a:extLst>
          </p:cNvPr>
          <p:cNvSpPr txBox="1"/>
          <p:nvPr/>
        </p:nvSpPr>
        <p:spPr>
          <a:xfrm>
            <a:off x="4760080" y="6108122"/>
            <a:ext cx="958096" cy="646331"/>
          </a:xfrm>
          <a:prstGeom prst="rect">
            <a:avLst/>
          </a:prstGeom>
          <a:noFill/>
        </p:spPr>
        <p:txBody>
          <a:bodyPr wrap="square" lIns="108000" rIns="108000" rtlCol="0" anchor="ctr">
            <a:spAutoFit/>
          </a:bodyPr>
          <a:lstStyle/>
          <a:p>
            <a:pPr algn="ctr"/>
            <a:r>
              <a:rPr lang="en-US" altLang="ko-KR" sz="3600" b="1" smtClean="0">
                <a:solidFill>
                  <a:schemeClr val="accent6">
                    <a:lumMod val="75000"/>
                  </a:schemeClr>
                </a:solidFill>
                <a:cs typeface="Arial" pitchFamily="34" charset="0"/>
              </a:rPr>
              <a:t>07</a:t>
            </a:r>
            <a:endParaRPr lang="ko-KR" altLang="en-US" sz="3600" b="1" dirty="0">
              <a:solidFill>
                <a:schemeClr val="accent6">
                  <a:lumMod val="75000"/>
                </a:schemeClr>
              </a:solidFill>
              <a:cs typeface="Arial" pitchFamily="34" charset="0"/>
            </a:endParaRPr>
          </a:p>
        </p:txBody>
      </p:sp>
    </p:spTree>
    <p:extLst>
      <p:ext uri="{BB962C8B-B14F-4D97-AF65-F5344CB8AC3E}">
        <p14:creationId xmlns="" xmlns:p14="http://schemas.microsoft.com/office/powerpoint/2010/main" val="2796102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a:extLst>
              <a:ext uri="{FF2B5EF4-FFF2-40B4-BE49-F238E27FC236}">
                <a16:creationId xmlns=""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6">
            <a:extLst>
              <a:ext uri="{FF2B5EF4-FFF2-40B4-BE49-F238E27FC236}">
                <a16:creationId xmlns=""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4">
            <a:extLst>
              <a:ext uri="{FF2B5EF4-FFF2-40B4-BE49-F238E27FC236}">
                <a16:creationId xmlns=""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25">
            <a:extLst>
              <a:ext uri="{FF2B5EF4-FFF2-40B4-BE49-F238E27FC236}">
                <a16:creationId xmlns=""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26">
            <a:extLst>
              <a:ext uri="{FF2B5EF4-FFF2-40B4-BE49-F238E27FC236}">
                <a16:creationId xmlns=""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28">
            <a:extLst>
              <a:ext uri="{FF2B5EF4-FFF2-40B4-BE49-F238E27FC236}">
                <a16:creationId xmlns=""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51">
            <a:extLst>
              <a:ext uri="{FF2B5EF4-FFF2-40B4-BE49-F238E27FC236}">
                <a16:creationId xmlns="" xmlns:a16="http://schemas.microsoft.com/office/drawing/2014/main" id="{2C778F61-3289-406C-98EE-008F04C71648}"/>
              </a:ext>
            </a:extLst>
          </p:cNvPr>
          <p:cNvGrpSpPr/>
          <p:nvPr/>
        </p:nvGrpSpPr>
        <p:grpSpPr>
          <a:xfrm>
            <a:off x="5517639" y="1826235"/>
            <a:ext cx="1589451" cy="846023"/>
            <a:chOff x="5517639" y="1826235"/>
            <a:chExt cx="1589451" cy="846023"/>
          </a:xfrm>
        </p:grpSpPr>
        <p:sp>
          <p:nvSpPr>
            <p:cNvPr id="53" name="TextBox 52">
              <a:extLst>
                <a:ext uri="{FF2B5EF4-FFF2-40B4-BE49-F238E27FC236}">
                  <a16:creationId xmlns=""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7" name="Group 53">
              <a:extLst>
                <a:ext uri="{FF2B5EF4-FFF2-40B4-BE49-F238E27FC236}">
                  <a16:creationId xmlns=""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35">
            <a:extLst>
              <a:ext uri="{FF2B5EF4-FFF2-40B4-BE49-F238E27FC236}">
                <a16:creationId xmlns=""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
        <p:nvSpPr>
          <p:cNvPr id="54" name="Rectangle 53"/>
          <p:cNvSpPr/>
          <p:nvPr/>
        </p:nvSpPr>
        <p:spPr>
          <a:xfrm>
            <a:off x="2284266" y="3827443"/>
            <a:ext cx="7828105" cy="923330"/>
          </a:xfrm>
          <a:prstGeom prst="rect">
            <a:avLst/>
          </a:prstGeom>
          <a:noFill/>
        </p:spPr>
        <p:txBody>
          <a:bodyPr wrap="none" lIns="91440" tIns="45720" rIns="91440" bIns="45720">
            <a:spAutoFit/>
          </a:bodyPr>
          <a:lstStyle/>
          <a:p>
            <a:pPr algn="ctr"/>
            <a:r>
              <a:rPr lang="en-US" sz="5400" b="1" cap="all" spc="0" dirty="0" smtClean="0">
                <a:ln w="9000" cmpd="sng">
                  <a:solidFill>
                    <a:sysClr val="windowText" lastClr="000000"/>
                  </a:solidFill>
                  <a:prstDash val="solid"/>
                </a:ln>
                <a:solidFill>
                  <a:schemeClr val="accent2">
                    <a:lumMod val="60000"/>
                    <a:lumOff val="40000"/>
                  </a:schemeClr>
                </a:solidFill>
                <a:effectLst>
                  <a:reflection blurRad="12700" stA="28000" endPos="45000" dist="1000" dir="5400000" sy="-100000" algn="bl" rotWithShape="0"/>
                </a:effectLst>
              </a:rPr>
              <a:t>01 JOURNAL IDENTITY</a:t>
            </a:r>
            <a:endParaRPr lang="en-US" sz="5400" b="1" cap="all" spc="0" dirty="0">
              <a:ln w="9000" cmpd="sng">
                <a:solidFill>
                  <a:sysClr val="windowText" lastClr="000000"/>
                </a:solidFill>
                <a:prstDash val="solid"/>
              </a:ln>
              <a:solidFill>
                <a:schemeClr val="accent2">
                  <a:lumMod val="60000"/>
                  <a:lumOff val="40000"/>
                </a:schemeClr>
              </a:solidFill>
              <a:effectLst>
                <a:reflection blurRad="12700" stA="28000" endPos="45000" dist="1000" dir="5400000" sy="-100000" algn="bl" rotWithShape="0"/>
              </a:effectLst>
            </a:endParaRPr>
          </a:p>
        </p:txBody>
      </p:sp>
    </p:spTree>
    <p:extLst>
      <p:ext uri="{BB962C8B-B14F-4D97-AF65-F5344CB8AC3E}">
        <p14:creationId xmlns="" xmlns:p14="http://schemas.microsoft.com/office/powerpoint/2010/main" val="3516071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photo1652975334.jpeg"/>
          <p:cNvPicPr>
            <a:picLocks noGrp="1" noChangeAspect="1"/>
          </p:cNvPicPr>
          <p:nvPr>
            <p:ph type="pic" sz="quarter" idx="10"/>
          </p:nvPr>
        </p:nvPicPr>
        <p:blipFill>
          <a:blip r:embed="rId2"/>
          <a:srcRect t="8984" b="8984"/>
          <a:stretch>
            <a:fillRect/>
          </a:stretch>
        </p:blipFill>
        <p:spPr>
          <a:xfrm>
            <a:off x="0" y="9525"/>
            <a:ext cx="12192000" cy="6858000"/>
          </a:xfrm>
        </p:spPr>
      </p:pic>
      <p:sp>
        <p:nvSpPr>
          <p:cNvPr id="11" name="Rectangle 10">
            <a:extLst>
              <a:ext uri="{FF2B5EF4-FFF2-40B4-BE49-F238E27FC236}">
                <a16:creationId xmlns="" xmlns:a16="http://schemas.microsoft.com/office/drawing/2014/main" id="{25898A35-9DEF-4280-92A9-60B0674C2634}"/>
              </a:ext>
            </a:extLst>
          </p:cNvPr>
          <p:cNvSpPr/>
          <p:nvPr/>
        </p:nvSpPr>
        <p:spPr>
          <a:xfrm>
            <a:off x="685801" y="971549"/>
            <a:ext cx="10758487" cy="5143500"/>
          </a:xfrm>
          <a:prstGeom prst="rect">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en-US" sz="2000" b="1" dirty="0" smtClean="0"/>
              <a:t>JOURNAL IDENTITY</a:t>
            </a:r>
          </a:p>
          <a:p>
            <a:pPr algn="just">
              <a:lnSpc>
                <a:spcPct val="150000"/>
              </a:lnSpc>
            </a:pPr>
            <a:r>
              <a:rPr lang="en-US" sz="2000" b="1" dirty="0" smtClean="0"/>
              <a:t>Writer		: </a:t>
            </a:r>
            <a:r>
              <a:rPr lang="en-ID" sz="2000" b="1" dirty="0" smtClean="0"/>
              <a:t>Michael A. Peters</a:t>
            </a:r>
            <a:endParaRPr lang="en-US" sz="2000" b="1" dirty="0" smtClean="0"/>
          </a:p>
          <a:p>
            <a:pPr algn="just">
              <a:lnSpc>
                <a:spcPct val="150000"/>
              </a:lnSpc>
            </a:pPr>
            <a:r>
              <a:rPr lang="en-US" sz="2000" b="1" dirty="0" smtClean="0"/>
              <a:t>Title		: </a:t>
            </a:r>
            <a:r>
              <a:rPr lang="en-ID" sz="2000" b="1" dirty="0" smtClean="0"/>
              <a:t>Technological unemployment: Educating for the fourth industrial 			revolution </a:t>
            </a:r>
            <a:endParaRPr lang="en-US" sz="2000" b="1" dirty="0" smtClean="0"/>
          </a:p>
          <a:p>
            <a:pPr algn="just">
              <a:lnSpc>
                <a:spcPct val="150000"/>
              </a:lnSpc>
            </a:pPr>
            <a:r>
              <a:rPr lang="en-US" sz="2000" b="1" dirty="0" smtClean="0"/>
              <a:t>Year		: 2016</a:t>
            </a:r>
          </a:p>
          <a:p>
            <a:pPr algn="just">
              <a:lnSpc>
                <a:spcPct val="150000"/>
              </a:lnSpc>
            </a:pPr>
            <a:r>
              <a:rPr lang="en-US" sz="2000" b="1" dirty="0" smtClean="0"/>
              <a:t>Journal type	: </a:t>
            </a:r>
            <a:r>
              <a:rPr lang="en-US" sz="2000" b="1" i="1" dirty="0" smtClean="0"/>
              <a:t>Educational Philosophy and Theory</a:t>
            </a:r>
            <a:endParaRPr lang="en-US" sz="2000" b="1" dirty="0" smtClean="0"/>
          </a:p>
          <a:p>
            <a:pPr algn="just">
              <a:lnSpc>
                <a:spcPct val="150000"/>
              </a:lnSpc>
            </a:pPr>
            <a:r>
              <a:rPr lang="en-US" sz="2000" b="1" dirty="0" err="1" smtClean="0"/>
              <a:t>Vol</a:t>
            </a:r>
            <a:r>
              <a:rPr lang="en-US" sz="2000" b="1" dirty="0" smtClean="0"/>
              <a:t>/No		: 49/17</a:t>
            </a:r>
          </a:p>
          <a:p>
            <a:pPr algn="just">
              <a:lnSpc>
                <a:spcPct val="150000"/>
              </a:lnSpc>
            </a:pPr>
            <a:r>
              <a:rPr lang="en-US" sz="2000" b="1" dirty="0" smtClean="0"/>
              <a:t>Page		: 1-6</a:t>
            </a:r>
          </a:p>
          <a:p>
            <a:pPr algn="ctr"/>
            <a:endParaRPr lang="en-US" dirty="0"/>
          </a:p>
        </p:txBody>
      </p:sp>
    </p:spTree>
    <p:extLst>
      <p:ext uri="{BB962C8B-B14F-4D97-AF65-F5344CB8AC3E}">
        <p14:creationId xmlns="" xmlns:p14="http://schemas.microsoft.com/office/powerpoint/2010/main" val="1839054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a:extLst>
              <a:ext uri="{FF2B5EF4-FFF2-40B4-BE49-F238E27FC236}">
                <a16:creationId xmlns=""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6">
            <a:extLst>
              <a:ext uri="{FF2B5EF4-FFF2-40B4-BE49-F238E27FC236}">
                <a16:creationId xmlns=""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24">
            <a:extLst>
              <a:ext uri="{FF2B5EF4-FFF2-40B4-BE49-F238E27FC236}">
                <a16:creationId xmlns=""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5">
            <a:extLst>
              <a:ext uri="{FF2B5EF4-FFF2-40B4-BE49-F238E27FC236}">
                <a16:creationId xmlns=""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6">
            <a:extLst>
              <a:ext uri="{FF2B5EF4-FFF2-40B4-BE49-F238E27FC236}">
                <a16:creationId xmlns=""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8">
            <a:extLst>
              <a:ext uri="{FF2B5EF4-FFF2-40B4-BE49-F238E27FC236}">
                <a16:creationId xmlns=""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51">
            <a:extLst>
              <a:ext uri="{FF2B5EF4-FFF2-40B4-BE49-F238E27FC236}">
                <a16:creationId xmlns="" xmlns:a16="http://schemas.microsoft.com/office/drawing/2014/main" id="{2C778F61-3289-406C-98EE-008F04C71648}"/>
              </a:ext>
            </a:extLst>
          </p:cNvPr>
          <p:cNvGrpSpPr/>
          <p:nvPr/>
        </p:nvGrpSpPr>
        <p:grpSpPr>
          <a:xfrm>
            <a:off x="5517639" y="1826235"/>
            <a:ext cx="1589451" cy="846023"/>
            <a:chOff x="5517639" y="1826235"/>
            <a:chExt cx="1589451" cy="846023"/>
          </a:xfrm>
        </p:grpSpPr>
        <p:sp>
          <p:nvSpPr>
            <p:cNvPr id="53" name="TextBox 52">
              <a:extLst>
                <a:ext uri="{FF2B5EF4-FFF2-40B4-BE49-F238E27FC236}">
                  <a16:creationId xmlns=""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5" name="Group 53">
              <a:extLst>
                <a:ext uri="{FF2B5EF4-FFF2-40B4-BE49-F238E27FC236}">
                  <a16:creationId xmlns=""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6" name="Group 17">
            <a:extLst>
              <a:ext uri="{FF2B5EF4-FFF2-40B4-BE49-F238E27FC236}">
                <a16:creationId xmlns=""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35">
            <a:extLst>
              <a:ext uri="{FF2B5EF4-FFF2-40B4-BE49-F238E27FC236}">
                <a16:creationId xmlns=""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
        <p:nvSpPr>
          <p:cNvPr id="52" name="Rectangle 51"/>
          <p:cNvSpPr/>
          <p:nvPr/>
        </p:nvSpPr>
        <p:spPr>
          <a:xfrm>
            <a:off x="1828946" y="3938885"/>
            <a:ext cx="861004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60007" dir="5400000" sy="-100000" algn="bl" rotWithShape="0"/>
                </a:effectLst>
              </a:rPr>
              <a:t>02 RESEARCH PURPOSE</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60007" dir="5400000" sy="-100000" algn="bl" rotWithShape="0"/>
              </a:effectLst>
            </a:endParaRPr>
          </a:p>
        </p:txBody>
      </p:sp>
    </p:spTree>
    <p:extLst>
      <p:ext uri="{BB962C8B-B14F-4D97-AF65-F5344CB8AC3E}">
        <p14:creationId xmlns="" xmlns:p14="http://schemas.microsoft.com/office/powerpoint/2010/main" val="3516071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a:extLst>
              <a:ext uri="{FF2B5EF4-FFF2-40B4-BE49-F238E27FC236}">
                <a16:creationId xmlns="" xmlns:a16="http://schemas.microsoft.com/office/drawing/2014/main" id="{E4F6199B-2971-40BB-8935-905F573F8B7C}"/>
              </a:ext>
            </a:extLst>
          </p:cNvPr>
          <p:cNvGrpSpPr/>
          <p:nvPr/>
        </p:nvGrpSpPr>
        <p:grpSpPr>
          <a:xfrm>
            <a:off x="588057" y="1808151"/>
            <a:ext cx="3856005" cy="3241698"/>
            <a:chOff x="588057" y="489291"/>
            <a:chExt cx="7012893" cy="5895657"/>
          </a:xfrm>
        </p:grpSpPr>
        <p:grpSp>
          <p:nvGrpSpPr>
            <p:cNvPr id="3" name="Group 17">
              <a:extLst>
                <a:ext uri="{FF2B5EF4-FFF2-40B4-BE49-F238E27FC236}">
                  <a16:creationId xmlns="" xmlns:a16="http://schemas.microsoft.com/office/drawing/2014/main" id="{BC29380C-D701-430A-82D5-D18760DC350D}"/>
                </a:ext>
              </a:extLst>
            </p:cNvPr>
            <p:cNvGrpSpPr/>
            <p:nvPr/>
          </p:nvGrpSpPr>
          <p:grpSpPr>
            <a:xfrm>
              <a:off x="588057" y="489291"/>
              <a:ext cx="7012893" cy="5895657"/>
              <a:chOff x="588057" y="489291"/>
              <a:chExt cx="7012893" cy="5895657"/>
            </a:xfrm>
          </p:grpSpPr>
          <p:sp>
            <p:nvSpPr>
              <p:cNvPr id="15" name="Freeform: Shape 14">
                <a:extLst>
                  <a:ext uri="{FF2B5EF4-FFF2-40B4-BE49-F238E27FC236}">
                    <a16:creationId xmlns="" xmlns:a16="http://schemas.microsoft.com/office/drawing/2014/main" id="{A95B59AA-DF2A-432B-AE13-FAE5C0512D64}"/>
                  </a:ext>
                </a:extLst>
              </p:cNvPr>
              <p:cNvSpPr/>
              <p:nvPr/>
            </p:nvSpPr>
            <p:spPr>
              <a:xfrm>
                <a:off x="588057" y="489291"/>
                <a:ext cx="5731815" cy="5895657"/>
              </a:xfrm>
              <a:custGeom>
                <a:avLst/>
                <a:gdLst>
                  <a:gd name="connsiteX0" fmla="*/ 2900635 w 5731815"/>
                  <a:gd name="connsiteY0" fmla="*/ 0 h 5895657"/>
                  <a:gd name="connsiteX1" fmla="*/ 2939708 w 5731815"/>
                  <a:gd name="connsiteY1" fmla="*/ 611 h 5895657"/>
                  <a:gd name="connsiteX2" fmla="*/ 2939708 w 5731815"/>
                  <a:gd name="connsiteY2" fmla="*/ 1068227 h 5895657"/>
                  <a:gd name="connsiteX3" fmla="*/ 2919437 w 5731815"/>
                  <a:gd name="connsiteY3" fmla="*/ 1067354 h 5895657"/>
                  <a:gd name="connsiteX4" fmla="*/ 1061610 w 5731815"/>
                  <a:gd name="connsiteY4" fmla="*/ 2959366 h 5895657"/>
                  <a:gd name="connsiteX5" fmla="*/ 2950199 w 5731815"/>
                  <a:gd name="connsiteY5" fmla="*/ 4818902 h 5895657"/>
                  <a:gd name="connsiteX6" fmla="*/ 4729170 w 5731815"/>
                  <a:gd name="connsiteY6" fmla="*/ 3499518 h 5895657"/>
                  <a:gd name="connsiteX7" fmla="*/ 4747685 w 5731815"/>
                  <a:gd name="connsiteY7" fmla="*/ 3425483 h 5895657"/>
                  <a:gd name="connsiteX8" fmla="*/ 5338746 w 5731815"/>
                  <a:gd name="connsiteY8" fmla="*/ 3425483 h 5895657"/>
                  <a:gd name="connsiteX9" fmla="*/ 5303677 w 5731815"/>
                  <a:gd name="connsiteY9" fmla="*/ 3583197 h 5895657"/>
                  <a:gd name="connsiteX10" fmla="*/ 5334442 w 5731815"/>
                  <a:gd name="connsiteY10" fmla="*/ 3636182 h 5895657"/>
                  <a:gd name="connsiteX11" fmla="*/ 5717289 w 5731815"/>
                  <a:gd name="connsiteY11" fmla="*/ 3848114 h 5895657"/>
                  <a:gd name="connsiteX12" fmla="*/ 5727544 w 5731815"/>
                  <a:gd name="connsiteY12" fmla="*/ 3889135 h 5895657"/>
                  <a:gd name="connsiteX13" fmla="*/ 5609612 w 5731815"/>
                  <a:gd name="connsiteY13" fmla="*/ 4186524 h 5895657"/>
                  <a:gd name="connsiteX14" fmla="*/ 5568594 w 5731815"/>
                  <a:gd name="connsiteY14" fmla="*/ 4207032 h 5895657"/>
                  <a:gd name="connsiteX15" fmla="*/ 5238730 w 5731815"/>
                  <a:gd name="connsiteY15" fmla="*/ 4140376 h 5895657"/>
                  <a:gd name="connsiteX16" fmla="*/ 5143018 w 5731815"/>
                  <a:gd name="connsiteY16" fmla="*/ 4094230 h 5895657"/>
                  <a:gd name="connsiteX17" fmla="*/ 5095163 w 5731815"/>
                  <a:gd name="connsiteY17" fmla="*/ 4107904 h 5895657"/>
                  <a:gd name="connsiteX18" fmla="*/ 4879813 w 5731815"/>
                  <a:gd name="connsiteY18" fmla="*/ 4441183 h 5895657"/>
                  <a:gd name="connsiteX19" fmla="*/ 4886650 w 5731815"/>
                  <a:gd name="connsiteY19" fmla="*/ 4499293 h 5895657"/>
                  <a:gd name="connsiteX20" fmla="*/ 5084908 w 5731815"/>
                  <a:gd name="connsiteY20" fmla="*/ 4736863 h 5895657"/>
                  <a:gd name="connsiteX21" fmla="*/ 5119092 w 5731815"/>
                  <a:gd name="connsiteY21" fmla="*/ 4786430 h 5895657"/>
                  <a:gd name="connsiteX22" fmla="*/ 5110546 w 5731815"/>
                  <a:gd name="connsiteY22" fmla="*/ 4935125 h 5895657"/>
                  <a:gd name="connsiteX23" fmla="*/ 4939632 w 5731815"/>
                  <a:gd name="connsiteY23" fmla="*/ 5109454 h 5895657"/>
                  <a:gd name="connsiteX24" fmla="*/ 4876394 w 5731815"/>
                  <a:gd name="connsiteY24" fmla="*/ 5114582 h 5895657"/>
                  <a:gd name="connsiteX25" fmla="*/ 4616605 w 5731815"/>
                  <a:gd name="connsiteY25" fmla="*/ 4941958 h 5895657"/>
                  <a:gd name="connsiteX26" fmla="*/ 4537988 w 5731815"/>
                  <a:gd name="connsiteY26" fmla="*/ 4858214 h 5895657"/>
                  <a:gd name="connsiteX27" fmla="*/ 4481584 w 5731815"/>
                  <a:gd name="connsiteY27" fmla="*/ 4851377 h 5895657"/>
                  <a:gd name="connsiteX28" fmla="*/ 4155141 w 5731815"/>
                  <a:gd name="connsiteY28" fmla="*/ 5076982 h 5895657"/>
                  <a:gd name="connsiteX29" fmla="*/ 4136340 w 5731815"/>
                  <a:gd name="connsiteY29" fmla="*/ 5116291 h 5895657"/>
                  <a:gd name="connsiteX30" fmla="*/ 4254269 w 5731815"/>
                  <a:gd name="connsiteY30" fmla="*/ 5505974 h 5895657"/>
                  <a:gd name="connsiteX31" fmla="*/ 4202996 w 5731815"/>
                  <a:gd name="connsiteY31" fmla="*/ 5608523 h 5895657"/>
                  <a:gd name="connsiteX32" fmla="*/ 3960298 w 5731815"/>
                  <a:gd name="connsiteY32" fmla="*/ 5712778 h 5895657"/>
                  <a:gd name="connsiteX33" fmla="*/ 3903898 w 5731815"/>
                  <a:gd name="connsiteY33" fmla="*/ 5695689 h 5895657"/>
                  <a:gd name="connsiteX34" fmla="*/ 3727856 w 5731815"/>
                  <a:gd name="connsiteY34" fmla="*/ 5432481 h 5895657"/>
                  <a:gd name="connsiteX35" fmla="*/ 3686838 w 5731815"/>
                  <a:gd name="connsiteY35" fmla="*/ 5321389 h 5895657"/>
                  <a:gd name="connsiteX36" fmla="*/ 3642399 w 5731815"/>
                  <a:gd name="connsiteY36" fmla="*/ 5297460 h 5895657"/>
                  <a:gd name="connsiteX37" fmla="*/ 3245882 w 5731815"/>
                  <a:gd name="connsiteY37" fmla="*/ 5381208 h 5895657"/>
                  <a:gd name="connsiteX38" fmla="*/ 3220244 w 5731815"/>
                  <a:gd name="connsiteY38" fmla="*/ 5415389 h 5895657"/>
                  <a:gd name="connsiteX39" fmla="*/ 3172390 w 5731815"/>
                  <a:gd name="connsiteY39" fmla="*/ 5854639 h 5895657"/>
                  <a:gd name="connsiteX40" fmla="*/ 3133078 w 5731815"/>
                  <a:gd name="connsiteY40" fmla="*/ 5888820 h 5895657"/>
                  <a:gd name="connsiteX41" fmla="*/ 2967291 w 5731815"/>
                  <a:gd name="connsiteY41" fmla="*/ 5895657 h 5895657"/>
                  <a:gd name="connsiteX42" fmla="*/ 2963873 w 5731815"/>
                  <a:gd name="connsiteY42" fmla="*/ 5881983 h 5895657"/>
                  <a:gd name="connsiteX43" fmla="*/ 2823724 w 5731815"/>
                  <a:gd name="connsiteY43" fmla="*/ 5881983 h 5895657"/>
                  <a:gd name="connsiteX44" fmla="*/ 2780997 w 5731815"/>
                  <a:gd name="connsiteY44" fmla="*/ 5846093 h 5895657"/>
                  <a:gd name="connsiteX45" fmla="*/ 2716051 w 5731815"/>
                  <a:gd name="connsiteY45" fmla="*/ 5519647 h 5895657"/>
                  <a:gd name="connsiteX46" fmla="*/ 2722888 w 5731815"/>
                  <a:gd name="connsiteY46" fmla="*/ 5422226 h 5895657"/>
                  <a:gd name="connsiteX47" fmla="*/ 2688703 w 5731815"/>
                  <a:gd name="connsiteY47" fmla="*/ 5377790 h 5895657"/>
                  <a:gd name="connsiteX48" fmla="*/ 2302439 w 5731815"/>
                  <a:gd name="connsiteY48" fmla="*/ 5306006 h 5895657"/>
                  <a:gd name="connsiteX49" fmla="*/ 2252875 w 5731815"/>
                  <a:gd name="connsiteY49" fmla="*/ 5335060 h 5895657"/>
                  <a:gd name="connsiteX50" fmla="*/ 2037522 w 5731815"/>
                  <a:gd name="connsiteY50" fmla="*/ 5721324 h 5895657"/>
                  <a:gd name="connsiteX51" fmla="*/ 1999922 w 5731815"/>
                  <a:gd name="connsiteY51" fmla="*/ 5731579 h 5895657"/>
                  <a:gd name="connsiteX52" fmla="*/ 1699115 w 5731815"/>
                  <a:gd name="connsiteY52" fmla="*/ 5611941 h 5895657"/>
                  <a:gd name="connsiteX53" fmla="*/ 1680314 w 5731815"/>
                  <a:gd name="connsiteY53" fmla="*/ 5570920 h 5895657"/>
                  <a:gd name="connsiteX54" fmla="*/ 1746969 w 5731815"/>
                  <a:gd name="connsiteY54" fmla="*/ 5244478 h 5895657"/>
                  <a:gd name="connsiteX55" fmla="*/ 1794827 w 5731815"/>
                  <a:gd name="connsiteY55" fmla="*/ 5143638 h 5895657"/>
                  <a:gd name="connsiteX56" fmla="*/ 1781153 w 5731815"/>
                  <a:gd name="connsiteY56" fmla="*/ 5099199 h 5895657"/>
                  <a:gd name="connsiteX57" fmla="*/ 1441038 w 5731815"/>
                  <a:gd name="connsiteY57" fmla="*/ 4878721 h 5895657"/>
                  <a:gd name="connsiteX58" fmla="*/ 1393180 w 5731815"/>
                  <a:gd name="connsiteY58" fmla="*/ 4885558 h 5895657"/>
                  <a:gd name="connsiteX59" fmla="*/ 1044518 w 5731815"/>
                  <a:gd name="connsiteY59" fmla="*/ 5164149 h 5895657"/>
                  <a:gd name="connsiteX60" fmla="*/ 1003497 w 5731815"/>
                  <a:gd name="connsiteY60" fmla="*/ 5159021 h 5895657"/>
                  <a:gd name="connsiteX61" fmla="*/ 774473 w 5731815"/>
                  <a:gd name="connsiteY61" fmla="*/ 4936834 h 5895657"/>
                  <a:gd name="connsiteX62" fmla="*/ 771054 w 5731815"/>
                  <a:gd name="connsiteY62" fmla="*/ 4892394 h 5895657"/>
                  <a:gd name="connsiteX63" fmla="*/ 957351 w 5731815"/>
                  <a:gd name="connsiteY63" fmla="*/ 4615516 h 5895657"/>
                  <a:gd name="connsiteX64" fmla="*/ 1035972 w 5731815"/>
                  <a:gd name="connsiteY64" fmla="*/ 4543732 h 5895657"/>
                  <a:gd name="connsiteX65" fmla="*/ 1042808 w 5731815"/>
                  <a:gd name="connsiteY65" fmla="*/ 4490750 h 5895657"/>
                  <a:gd name="connsiteX66" fmla="*/ 815494 w 5731815"/>
                  <a:gd name="connsiteY66" fmla="*/ 4159177 h 5895657"/>
                  <a:gd name="connsiteX67" fmla="*/ 764217 w 5731815"/>
                  <a:gd name="connsiteY67" fmla="*/ 4150631 h 5895657"/>
                  <a:gd name="connsiteX68" fmla="*/ 340354 w 5731815"/>
                  <a:gd name="connsiteY68" fmla="*/ 4271978 h 5895657"/>
                  <a:gd name="connsiteX69" fmla="*/ 304464 w 5731815"/>
                  <a:gd name="connsiteY69" fmla="*/ 4249762 h 5895657"/>
                  <a:gd name="connsiteX70" fmla="*/ 177985 w 5731815"/>
                  <a:gd name="connsiteY70" fmla="*/ 3955791 h 5895657"/>
                  <a:gd name="connsiteX71" fmla="*/ 193368 w 5731815"/>
                  <a:gd name="connsiteY71" fmla="*/ 3913061 h 5895657"/>
                  <a:gd name="connsiteX72" fmla="*/ 471956 w 5731815"/>
                  <a:gd name="connsiteY72" fmla="*/ 3728476 h 5895657"/>
                  <a:gd name="connsiteX73" fmla="*/ 576214 w 5731815"/>
                  <a:gd name="connsiteY73" fmla="*/ 3690874 h 5895657"/>
                  <a:gd name="connsiteX74" fmla="*/ 598434 w 5731815"/>
                  <a:gd name="connsiteY74" fmla="*/ 3649856 h 5895657"/>
                  <a:gd name="connsiteX75" fmla="*/ 512977 w 5731815"/>
                  <a:gd name="connsiteY75" fmla="*/ 3249918 h 5895657"/>
                  <a:gd name="connsiteX76" fmla="*/ 477084 w 5731815"/>
                  <a:gd name="connsiteY76" fmla="*/ 3224280 h 5895657"/>
                  <a:gd name="connsiteX77" fmla="*/ 34418 w 5731815"/>
                  <a:gd name="connsiteY77" fmla="*/ 3174716 h 5895657"/>
                  <a:gd name="connsiteX78" fmla="*/ 7071 w 5731815"/>
                  <a:gd name="connsiteY78" fmla="*/ 3142241 h 5895657"/>
                  <a:gd name="connsiteX79" fmla="*/ 1947 w 5731815"/>
                  <a:gd name="connsiteY79" fmla="*/ 2817508 h 5895657"/>
                  <a:gd name="connsiteX80" fmla="*/ 34418 w 5731815"/>
                  <a:gd name="connsiteY80" fmla="*/ 2785033 h 5895657"/>
                  <a:gd name="connsiteX81" fmla="*/ 365992 w 5731815"/>
                  <a:gd name="connsiteY81" fmla="*/ 2718377 h 5895657"/>
                  <a:gd name="connsiteX82" fmla="*/ 463410 w 5731815"/>
                  <a:gd name="connsiteY82" fmla="*/ 2725214 h 5895657"/>
                  <a:gd name="connsiteX83" fmla="*/ 507849 w 5731815"/>
                  <a:gd name="connsiteY83" fmla="*/ 2689321 h 5895657"/>
                  <a:gd name="connsiteX84" fmla="*/ 577924 w 5731815"/>
                  <a:gd name="connsiteY84" fmla="*/ 2308184 h 5895657"/>
                  <a:gd name="connsiteX85" fmla="*/ 543739 w 5731815"/>
                  <a:gd name="connsiteY85" fmla="*/ 2253492 h 5895657"/>
                  <a:gd name="connsiteX86" fmla="*/ 162606 w 5731815"/>
                  <a:gd name="connsiteY86" fmla="*/ 2039851 h 5895657"/>
                  <a:gd name="connsiteX87" fmla="*/ 152347 w 5731815"/>
                  <a:gd name="connsiteY87" fmla="*/ 2007376 h 5895657"/>
                  <a:gd name="connsiteX88" fmla="*/ 273698 w 5731815"/>
                  <a:gd name="connsiteY88" fmla="*/ 1701441 h 5895657"/>
                  <a:gd name="connsiteX89" fmla="*/ 311297 w 5731815"/>
                  <a:gd name="connsiteY89" fmla="*/ 1684352 h 5895657"/>
                  <a:gd name="connsiteX90" fmla="*/ 742001 w 5731815"/>
                  <a:gd name="connsiteY90" fmla="*/ 1798863 h 5895657"/>
                  <a:gd name="connsiteX91" fmla="*/ 784728 w 5731815"/>
                  <a:gd name="connsiteY91" fmla="*/ 1785189 h 5895657"/>
                  <a:gd name="connsiteX92" fmla="*/ 1001787 w 5731815"/>
                  <a:gd name="connsiteY92" fmla="*/ 1448491 h 5895657"/>
                  <a:gd name="connsiteX93" fmla="*/ 1003497 w 5731815"/>
                  <a:gd name="connsiteY93" fmla="*/ 1402343 h 5895657"/>
                  <a:gd name="connsiteX94" fmla="*/ 789856 w 5731815"/>
                  <a:gd name="connsiteY94" fmla="*/ 1149393 h 5895657"/>
                  <a:gd name="connsiteX95" fmla="*/ 757384 w 5731815"/>
                  <a:gd name="connsiteY95" fmla="*/ 1103245 h 5895657"/>
                  <a:gd name="connsiteX96" fmla="*/ 764217 w 5731815"/>
                  <a:gd name="connsiteY96" fmla="*/ 961387 h 5895657"/>
                  <a:gd name="connsiteX97" fmla="*/ 940259 w 5731815"/>
                  <a:gd name="connsiteY97" fmla="*/ 781930 h 5895657"/>
                  <a:gd name="connsiteX98" fmla="*/ 994951 w 5731815"/>
                  <a:gd name="connsiteY98" fmla="*/ 776802 h 5895657"/>
                  <a:gd name="connsiteX99" fmla="*/ 1261577 w 5731815"/>
                  <a:gd name="connsiteY99" fmla="*/ 954550 h 5895657"/>
                  <a:gd name="connsiteX100" fmla="*/ 1335070 w 5731815"/>
                  <a:gd name="connsiteY100" fmla="*/ 1031461 h 5895657"/>
                  <a:gd name="connsiteX101" fmla="*/ 1398307 w 5731815"/>
                  <a:gd name="connsiteY101" fmla="*/ 1040007 h 5895657"/>
                  <a:gd name="connsiteX102" fmla="*/ 1721335 w 5731815"/>
                  <a:gd name="connsiteY102" fmla="*/ 817820 h 5895657"/>
                  <a:gd name="connsiteX103" fmla="*/ 1738423 w 5731815"/>
                  <a:gd name="connsiteY103" fmla="*/ 775093 h 5895657"/>
                  <a:gd name="connsiteX104" fmla="*/ 1630750 w 5731815"/>
                  <a:gd name="connsiteY104" fmla="*/ 423009 h 5895657"/>
                  <a:gd name="connsiteX105" fmla="*/ 1704242 w 5731815"/>
                  <a:gd name="connsiteY105" fmla="*/ 272606 h 5895657"/>
                  <a:gd name="connsiteX106" fmla="*/ 1916174 w 5731815"/>
                  <a:gd name="connsiteY106" fmla="*/ 183733 h 5895657"/>
                  <a:gd name="connsiteX107" fmla="*/ 1972575 w 5731815"/>
                  <a:gd name="connsiteY107" fmla="*/ 199113 h 5895657"/>
                  <a:gd name="connsiteX108" fmla="*/ 2148617 w 5731815"/>
                  <a:gd name="connsiteY108" fmla="*/ 462321 h 5895657"/>
                  <a:gd name="connsiteX109" fmla="*/ 2189638 w 5731815"/>
                  <a:gd name="connsiteY109" fmla="*/ 569995 h 5895657"/>
                  <a:gd name="connsiteX110" fmla="*/ 2237492 w 5731815"/>
                  <a:gd name="connsiteY110" fmla="*/ 597342 h 5895657"/>
                  <a:gd name="connsiteX111" fmla="*/ 2625466 w 5731815"/>
                  <a:gd name="connsiteY111" fmla="*/ 515303 h 5895657"/>
                  <a:gd name="connsiteX112" fmla="*/ 2656228 w 5731815"/>
                  <a:gd name="connsiteY112" fmla="*/ 475995 h 5895657"/>
                  <a:gd name="connsiteX113" fmla="*/ 2705795 w 5731815"/>
                  <a:gd name="connsiteY113" fmla="*/ 36748 h 5895657"/>
                  <a:gd name="connsiteX114" fmla="*/ 2736558 w 5731815"/>
                  <a:gd name="connsiteY114" fmla="*/ 7692 h 5895657"/>
                  <a:gd name="connsiteX115" fmla="*/ 2900635 w 5731815"/>
                  <a:gd name="connsiteY115" fmla="*/ 0 h 589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731815" h="5895657">
                    <a:moveTo>
                      <a:pt x="2900635" y="0"/>
                    </a:moveTo>
                    <a:lnTo>
                      <a:pt x="2939708" y="611"/>
                    </a:lnTo>
                    <a:lnTo>
                      <a:pt x="2939708" y="1068227"/>
                    </a:lnTo>
                    <a:lnTo>
                      <a:pt x="2919437" y="1067354"/>
                    </a:lnTo>
                    <a:cubicBezTo>
                      <a:pt x="1893958" y="1074191"/>
                      <a:pt x="1054770" y="1891157"/>
                      <a:pt x="1061610" y="2959366"/>
                    </a:cubicBezTo>
                    <a:cubicBezTo>
                      <a:pt x="1070152" y="3983135"/>
                      <a:pt x="1885412" y="4810356"/>
                      <a:pt x="2950199" y="4818902"/>
                    </a:cubicBezTo>
                    <a:cubicBezTo>
                      <a:pt x="3780626" y="4805015"/>
                      <a:pt x="4493709" y="4273241"/>
                      <a:pt x="4729170" y="3499518"/>
                    </a:cubicBezTo>
                    <a:lnTo>
                      <a:pt x="4747685" y="3425483"/>
                    </a:lnTo>
                    <a:lnTo>
                      <a:pt x="5338746" y="3425483"/>
                    </a:lnTo>
                    <a:lnTo>
                      <a:pt x="5303677" y="3583197"/>
                    </a:lnTo>
                    <a:cubicBezTo>
                      <a:pt x="5295131" y="3613963"/>
                      <a:pt x="5305386" y="3629345"/>
                      <a:pt x="5334442" y="3636182"/>
                    </a:cubicBezTo>
                    <a:cubicBezTo>
                      <a:pt x="5481428" y="3672072"/>
                      <a:pt x="5589105" y="3778040"/>
                      <a:pt x="5717289" y="3848114"/>
                    </a:cubicBezTo>
                    <a:cubicBezTo>
                      <a:pt x="5734381" y="3858369"/>
                      <a:pt x="5734381" y="3872043"/>
                      <a:pt x="5727544" y="3889135"/>
                    </a:cubicBezTo>
                    <a:cubicBezTo>
                      <a:pt x="5693360" y="3989972"/>
                      <a:pt x="5652342" y="4089103"/>
                      <a:pt x="5609612" y="4186524"/>
                    </a:cubicBezTo>
                    <a:cubicBezTo>
                      <a:pt x="5601066" y="4205322"/>
                      <a:pt x="5589105" y="4212159"/>
                      <a:pt x="5568594" y="4207032"/>
                    </a:cubicBezTo>
                    <a:cubicBezTo>
                      <a:pt x="5459208" y="4184815"/>
                      <a:pt x="5348116" y="4164305"/>
                      <a:pt x="5238730" y="4140376"/>
                    </a:cubicBezTo>
                    <a:cubicBezTo>
                      <a:pt x="5204549" y="4131830"/>
                      <a:pt x="5173783" y="4111322"/>
                      <a:pt x="5143018" y="4094230"/>
                    </a:cubicBezTo>
                    <a:cubicBezTo>
                      <a:pt x="5120801" y="4082266"/>
                      <a:pt x="5108837" y="4083975"/>
                      <a:pt x="5095163" y="4107904"/>
                    </a:cubicBezTo>
                    <a:cubicBezTo>
                      <a:pt x="5031926" y="4224124"/>
                      <a:pt x="4961852" y="4336928"/>
                      <a:pt x="4879813" y="4441183"/>
                    </a:cubicBezTo>
                    <a:cubicBezTo>
                      <a:pt x="4861012" y="4465112"/>
                      <a:pt x="4857593" y="4480495"/>
                      <a:pt x="4886650" y="4499293"/>
                    </a:cubicBezTo>
                    <a:cubicBezTo>
                      <a:pt x="4977234" y="4557406"/>
                      <a:pt x="5021670" y="4654824"/>
                      <a:pt x="5084908" y="4736863"/>
                    </a:cubicBezTo>
                    <a:cubicBezTo>
                      <a:pt x="5096872" y="4752246"/>
                      <a:pt x="5107128" y="4769338"/>
                      <a:pt x="5119092" y="4786430"/>
                    </a:cubicBezTo>
                    <a:cubicBezTo>
                      <a:pt x="5187457" y="4885558"/>
                      <a:pt x="5184039" y="4851377"/>
                      <a:pt x="5110546" y="4935125"/>
                    </a:cubicBezTo>
                    <a:cubicBezTo>
                      <a:pt x="5057564" y="4996653"/>
                      <a:pt x="4996032" y="5051344"/>
                      <a:pt x="4939632" y="5109454"/>
                    </a:cubicBezTo>
                    <a:cubicBezTo>
                      <a:pt x="4919121" y="5131674"/>
                      <a:pt x="4902033" y="5131674"/>
                      <a:pt x="4876394" y="5114582"/>
                    </a:cubicBezTo>
                    <a:cubicBezTo>
                      <a:pt x="4790937" y="5056472"/>
                      <a:pt x="4703771" y="4998362"/>
                      <a:pt x="4616605" y="4941958"/>
                    </a:cubicBezTo>
                    <a:cubicBezTo>
                      <a:pt x="4584133" y="4919742"/>
                      <a:pt x="4561913" y="4887267"/>
                      <a:pt x="4537988" y="4858214"/>
                    </a:cubicBezTo>
                    <a:cubicBezTo>
                      <a:pt x="4519186" y="4835994"/>
                      <a:pt x="4503803" y="4832575"/>
                      <a:pt x="4481584" y="4851377"/>
                    </a:cubicBezTo>
                    <a:cubicBezTo>
                      <a:pt x="4379035" y="4935125"/>
                      <a:pt x="4269652" y="5010326"/>
                      <a:pt x="4155141" y="5076982"/>
                    </a:cubicBezTo>
                    <a:cubicBezTo>
                      <a:pt x="4139759" y="5085528"/>
                      <a:pt x="4122666" y="5094074"/>
                      <a:pt x="4136340" y="5116291"/>
                    </a:cubicBezTo>
                    <a:cubicBezTo>
                      <a:pt x="4214961" y="5234223"/>
                      <a:pt x="4220088" y="5374371"/>
                      <a:pt x="4254269" y="5505974"/>
                    </a:cubicBezTo>
                    <a:cubicBezTo>
                      <a:pt x="4274779" y="5582885"/>
                      <a:pt x="4279907" y="5572630"/>
                      <a:pt x="4202996" y="5608523"/>
                    </a:cubicBezTo>
                    <a:cubicBezTo>
                      <a:pt x="4122666" y="5646122"/>
                      <a:pt x="4040628" y="5678597"/>
                      <a:pt x="3960298" y="5712778"/>
                    </a:cubicBezTo>
                    <a:cubicBezTo>
                      <a:pt x="3934660" y="5723033"/>
                      <a:pt x="3919281" y="5719615"/>
                      <a:pt x="3903898" y="5695689"/>
                    </a:cubicBezTo>
                    <a:cubicBezTo>
                      <a:pt x="3845788" y="5606814"/>
                      <a:pt x="3785969" y="5521357"/>
                      <a:pt x="3727856" y="5432481"/>
                    </a:cubicBezTo>
                    <a:cubicBezTo>
                      <a:pt x="3705639" y="5398300"/>
                      <a:pt x="3697093" y="5358988"/>
                      <a:pt x="3686838" y="5321389"/>
                    </a:cubicBezTo>
                    <a:cubicBezTo>
                      <a:pt x="3680001" y="5297460"/>
                      <a:pt x="3668037" y="5290623"/>
                      <a:pt x="3642399" y="5297460"/>
                    </a:cubicBezTo>
                    <a:cubicBezTo>
                      <a:pt x="3512505" y="5336769"/>
                      <a:pt x="3380903" y="5364116"/>
                      <a:pt x="3245882" y="5381208"/>
                    </a:cubicBezTo>
                    <a:cubicBezTo>
                      <a:pt x="3223662" y="5384627"/>
                      <a:pt x="3216826" y="5394879"/>
                      <a:pt x="3220244" y="5415389"/>
                    </a:cubicBezTo>
                    <a:cubicBezTo>
                      <a:pt x="3244173" y="5565793"/>
                      <a:pt x="3189479" y="5707650"/>
                      <a:pt x="3172390" y="5854639"/>
                    </a:cubicBezTo>
                    <a:cubicBezTo>
                      <a:pt x="3168971" y="5880274"/>
                      <a:pt x="3155297" y="5888820"/>
                      <a:pt x="3133078" y="5888820"/>
                    </a:cubicBezTo>
                    <a:cubicBezTo>
                      <a:pt x="3078387" y="5890529"/>
                      <a:pt x="3021986" y="5893948"/>
                      <a:pt x="2967291" y="5895657"/>
                    </a:cubicBezTo>
                    <a:cubicBezTo>
                      <a:pt x="2963873" y="5883692"/>
                      <a:pt x="2963873" y="5883692"/>
                      <a:pt x="2963873" y="5881983"/>
                    </a:cubicBezTo>
                    <a:cubicBezTo>
                      <a:pt x="2917728" y="5881983"/>
                      <a:pt x="2869870" y="5881983"/>
                      <a:pt x="2823724" y="5881983"/>
                    </a:cubicBezTo>
                    <a:cubicBezTo>
                      <a:pt x="2798086" y="5881983"/>
                      <a:pt x="2784416" y="5871728"/>
                      <a:pt x="2780997" y="5846093"/>
                    </a:cubicBezTo>
                    <a:cubicBezTo>
                      <a:pt x="2760487" y="5736707"/>
                      <a:pt x="2736558" y="5629030"/>
                      <a:pt x="2716051" y="5519647"/>
                    </a:cubicBezTo>
                    <a:cubicBezTo>
                      <a:pt x="2709214" y="5487172"/>
                      <a:pt x="2719469" y="5454701"/>
                      <a:pt x="2722888" y="5422226"/>
                    </a:cubicBezTo>
                    <a:cubicBezTo>
                      <a:pt x="2726306" y="5394879"/>
                      <a:pt x="2719469" y="5381208"/>
                      <a:pt x="2688703" y="5377790"/>
                    </a:cubicBezTo>
                    <a:cubicBezTo>
                      <a:pt x="2558810" y="5364116"/>
                      <a:pt x="2428914" y="5340187"/>
                      <a:pt x="2302439" y="5306006"/>
                    </a:cubicBezTo>
                    <a:cubicBezTo>
                      <a:pt x="2275091" y="5299169"/>
                      <a:pt x="2259712" y="5307715"/>
                      <a:pt x="2252875" y="5335060"/>
                    </a:cubicBezTo>
                    <a:cubicBezTo>
                      <a:pt x="2216982" y="5483754"/>
                      <a:pt x="2109308" y="5591431"/>
                      <a:pt x="2037522" y="5721324"/>
                    </a:cubicBezTo>
                    <a:cubicBezTo>
                      <a:pt x="2028979" y="5736707"/>
                      <a:pt x="2015305" y="5736707"/>
                      <a:pt x="1999922" y="5731579"/>
                    </a:cubicBezTo>
                    <a:cubicBezTo>
                      <a:pt x="1897376" y="5697398"/>
                      <a:pt x="1796536" y="5656377"/>
                      <a:pt x="1699115" y="5611941"/>
                    </a:cubicBezTo>
                    <a:cubicBezTo>
                      <a:pt x="1678604" y="5603395"/>
                      <a:pt x="1676895" y="5588012"/>
                      <a:pt x="1680314" y="5570920"/>
                    </a:cubicBezTo>
                    <a:cubicBezTo>
                      <a:pt x="1702533" y="5461538"/>
                      <a:pt x="1721335" y="5352152"/>
                      <a:pt x="1746969" y="5244478"/>
                    </a:cubicBezTo>
                    <a:cubicBezTo>
                      <a:pt x="1755515" y="5208585"/>
                      <a:pt x="1776026" y="5176110"/>
                      <a:pt x="1794827" y="5143638"/>
                    </a:cubicBezTo>
                    <a:cubicBezTo>
                      <a:pt x="1806792" y="5123128"/>
                      <a:pt x="1803373" y="5111163"/>
                      <a:pt x="1781153" y="5099199"/>
                    </a:cubicBezTo>
                    <a:cubicBezTo>
                      <a:pt x="1661512" y="5035961"/>
                      <a:pt x="1548711" y="4960759"/>
                      <a:pt x="1441038" y="4878721"/>
                    </a:cubicBezTo>
                    <a:cubicBezTo>
                      <a:pt x="1422236" y="4863341"/>
                      <a:pt x="1408563" y="4863341"/>
                      <a:pt x="1393180" y="4885558"/>
                    </a:cubicBezTo>
                    <a:cubicBezTo>
                      <a:pt x="1304304" y="5010326"/>
                      <a:pt x="1162446" y="5071855"/>
                      <a:pt x="1044518" y="5164149"/>
                    </a:cubicBezTo>
                    <a:cubicBezTo>
                      <a:pt x="1029135" y="5176110"/>
                      <a:pt x="1017170" y="5170985"/>
                      <a:pt x="1003497" y="5159021"/>
                    </a:cubicBezTo>
                    <a:cubicBezTo>
                      <a:pt x="923167" y="5088947"/>
                      <a:pt x="847965" y="5012036"/>
                      <a:pt x="774473" y="4936834"/>
                    </a:cubicBezTo>
                    <a:cubicBezTo>
                      <a:pt x="760802" y="4921451"/>
                      <a:pt x="759090" y="4909486"/>
                      <a:pt x="771054" y="4892394"/>
                    </a:cubicBezTo>
                    <a:cubicBezTo>
                      <a:pt x="832582" y="4800100"/>
                      <a:pt x="894114" y="4707810"/>
                      <a:pt x="957351" y="4615516"/>
                    </a:cubicBezTo>
                    <a:cubicBezTo>
                      <a:pt x="977859" y="4586459"/>
                      <a:pt x="1008624" y="4567658"/>
                      <a:pt x="1035972" y="4543732"/>
                    </a:cubicBezTo>
                    <a:cubicBezTo>
                      <a:pt x="1056482" y="4526640"/>
                      <a:pt x="1059901" y="4511257"/>
                      <a:pt x="1042808" y="4490750"/>
                    </a:cubicBezTo>
                    <a:cubicBezTo>
                      <a:pt x="959061" y="4386492"/>
                      <a:pt x="882150" y="4277106"/>
                      <a:pt x="815494" y="4159177"/>
                    </a:cubicBezTo>
                    <a:cubicBezTo>
                      <a:pt x="800111" y="4131830"/>
                      <a:pt x="784728" y="4136957"/>
                      <a:pt x="764217" y="4150631"/>
                    </a:cubicBezTo>
                    <a:cubicBezTo>
                      <a:pt x="634324" y="4230960"/>
                      <a:pt x="482211" y="4232670"/>
                      <a:pt x="340354" y="4271978"/>
                    </a:cubicBezTo>
                    <a:cubicBezTo>
                      <a:pt x="321552" y="4277106"/>
                      <a:pt x="311297" y="4266851"/>
                      <a:pt x="304464" y="4249762"/>
                    </a:cubicBezTo>
                    <a:cubicBezTo>
                      <a:pt x="258315" y="4154049"/>
                      <a:pt x="215588" y="4054919"/>
                      <a:pt x="177985" y="3955791"/>
                    </a:cubicBezTo>
                    <a:cubicBezTo>
                      <a:pt x="171148" y="3935281"/>
                      <a:pt x="176276" y="3923316"/>
                      <a:pt x="193368" y="3913061"/>
                    </a:cubicBezTo>
                    <a:cubicBezTo>
                      <a:pt x="285662" y="3851533"/>
                      <a:pt x="376247" y="3788295"/>
                      <a:pt x="471956" y="3728476"/>
                    </a:cubicBezTo>
                    <a:cubicBezTo>
                      <a:pt x="502722" y="3709675"/>
                      <a:pt x="540321" y="3701129"/>
                      <a:pt x="576214" y="3690874"/>
                    </a:cubicBezTo>
                    <a:cubicBezTo>
                      <a:pt x="598434" y="3684037"/>
                      <a:pt x="605268" y="3673782"/>
                      <a:pt x="598434" y="3649856"/>
                    </a:cubicBezTo>
                    <a:cubicBezTo>
                      <a:pt x="559122" y="3518250"/>
                      <a:pt x="531778" y="3384939"/>
                      <a:pt x="512977" y="3249918"/>
                    </a:cubicBezTo>
                    <a:cubicBezTo>
                      <a:pt x="509559" y="3227698"/>
                      <a:pt x="499303" y="3220861"/>
                      <a:pt x="477084" y="3224280"/>
                    </a:cubicBezTo>
                    <a:cubicBezTo>
                      <a:pt x="324971" y="3249918"/>
                      <a:pt x="181404" y="3191808"/>
                      <a:pt x="34418" y="3174716"/>
                    </a:cubicBezTo>
                    <a:cubicBezTo>
                      <a:pt x="15617" y="3173007"/>
                      <a:pt x="8784" y="3161042"/>
                      <a:pt x="7071" y="3142241"/>
                    </a:cubicBezTo>
                    <a:cubicBezTo>
                      <a:pt x="-3181" y="3034567"/>
                      <a:pt x="238" y="2926891"/>
                      <a:pt x="1947" y="2817508"/>
                    </a:cubicBezTo>
                    <a:cubicBezTo>
                      <a:pt x="1947" y="2796997"/>
                      <a:pt x="15617" y="2788451"/>
                      <a:pt x="34418" y="2785033"/>
                    </a:cubicBezTo>
                    <a:cubicBezTo>
                      <a:pt x="145514" y="2762813"/>
                      <a:pt x="254896" y="2740597"/>
                      <a:pt x="365992" y="2718377"/>
                    </a:cubicBezTo>
                    <a:cubicBezTo>
                      <a:pt x="398463" y="2711540"/>
                      <a:pt x="430938" y="2721795"/>
                      <a:pt x="463410" y="2725214"/>
                    </a:cubicBezTo>
                    <a:cubicBezTo>
                      <a:pt x="490757" y="2728633"/>
                      <a:pt x="504431" y="2718377"/>
                      <a:pt x="507849" y="2689321"/>
                    </a:cubicBezTo>
                    <a:cubicBezTo>
                      <a:pt x="521523" y="2561136"/>
                      <a:pt x="545449" y="2432952"/>
                      <a:pt x="577924" y="2308184"/>
                    </a:cubicBezTo>
                    <a:cubicBezTo>
                      <a:pt x="586470" y="2275712"/>
                      <a:pt x="574505" y="2260329"/>
                      <a:pt x="543739" y="2253492"/>
                    </a:cubicBezTo>
                    <a:cubicBezTo>
                      <a:pt x="398463" y="2215893"/>
                      <a:pt x="289081" y="2109925"/>
                      <a:pt x="162606" y="2039851"/>
                    </a:cubicBezTo>
                    <a:cubicBezTo>
                      <a:pt x="148929" y="2033014"/>
                      <a:pt x="148929" y="2021050"/>
                      <a:pt x="152347" y="2007376"/>
                    </a:cubicBezTo>
                    <a:cubicBezTo>
                      <a:pt x="186531" y="1903121"/>
                      <a:pt x="229258" y="1802281"/>
                      <a:pt x="273698" y="1701441"/>
                    </a:cubicBezTo>
                    <a:cubicBezTo>
                      <a:pt x="282244" y="1682643"/>
                      <a:pt x="295917" y="1679225"/>
                      <a:pt x="311297" y="1684352"/>
                    </a:cubicBezTo>
                    <a:cubicBezTo>
                      <a:pt x="454867" y="1721952"/>
                      <a:pt x="608689" y="1718533"/>
                      <a:pt x="742001" y="1798863"/>
                    </a:cubicBezTo>
                    <a:cubicBezTo>
                      <a:pt x="764217" y="1812536"/>
                      <a:pt x="774473" y="1803990"/>
                      <a:pt x="784728" y="1785189"/>
                    </a:cubicBezTo>
                    <a:cubicBezTo>
                      <a:pt x="847965" y="1667260"/>
                      <a:pt x="921458" y="1554456"/>
                      <a:pt x="1001787" y="1448491"/>
                    </a:cubicBezTo>
                    <a:cubicBezTo>
                      <a:pt x="1012043" y="1434818"/>
                      <a:pt x="1029135" y="1419435"/>
                      <a:pt x="1003497" y="1402343"/>
                    </a:cubicBezTo>
                    <a:cubicBezTo>
                      <a:pt x="906078" y="1339105"/>
                      <a:pt x="856511" y="1238269"/>
                      <a:pt x="789856" y="1149393"/>
                    </a:cubicBezTo>
                    <a:cubicBezTo>
                      <a:pt x="777891" y="1134010"/>
                      <a:pt x="769348" y="1118627"/>
                      <a:pt x="757384" y="1103245"/>
                    </a:cubicBezTo>
                    <a:cubicBezTo>
                      <a:pt x="704398" y="1028043"/>
                      <a:pt x="702689" y="1026333"/>
                      <a:pt x="764217" y="961387"/>
                    </a:cubicBezTo>
                    <a:cubicBezTo>
                      <a:pt x="822331" y="899859"/>
                      <a:pt x="882150" y="841749"/>
                      <a:pt x="940259" y="781930"/>
                    </a:cubicBezTo>
                    <a:cubicBezTo>
                      <a:pt x="959061" y="763129"/>
                      <a:pt x="974443" y="761419"/>
                      <a:pt x="994951" y="776802"/>
                    </a:cubicBezTo>
                    <a:cubicBezTo>
                      <a:pt x="1083826" y="836621"/>
                      <a:pt x="1172702" y="894731"/>
                      <a:pt x="1261577" y="954550"/>
                    </a:cubicBezTo>
                    <a:cubicBezTo>
                      <a:pt x="1292340" y="975061"/>
                      <a:pt x="1312850" y="1004117"/>
                      <a:pt x="1335070" y="1031461"/>
                    </a:cubicBezTo>
                    <a:cubicBezTo>
                      <a:pt x="1353871" y="1057099"/>
                      <a:pt x="1370960" y="1062227"/>
                      <a:pt x="1398307" y="1040007"/>
                    </a:cubicBezTo>
                    <a:cubicBezTo>
                      <a:pt x="1499147" y="956259"/>
                      <a:pt x="1608530" y="882767"/>
                      <a:pt x="1721335" y="817820"/>
                    </a:cubicBezTo>
                    <a:cubicBezTo>
                      <a:pt x="1738423" y="807565"/>
                      <a:pt x="1753806" y="797310"/>
                      <a:pt x="1738423" y="775093"/>
                    </a:cubicBezTo>
                    <a:cubicBezTo>
                      <a:pt x="1664931" y="669125"/>
                      <a:pt x="1659806" y="542651"/>
                      <a:pt x="1630750" y="423009"/>
                    </a:cubicBezTo>
                    <a:cubicBezTo>
                      <a:pt x="1605112" y="318754"/>
                      <a:pt x="1608530" y="320464"/>
                      <a:pt x="1704242" y="272606"/>
                    </a:cubicBezTo>
                    <a:cubicBezTo>
                      <a:pt x="1772607" y="238425"/>
                      <a:pt x="1846100" y="212787"/>
                      <a:pt x="1916174" y="183733"/>
                    </a:cubicBezTo>
                    <a:cubicBezTo>
                      <a:pt x="1941812" y="173478"/>
                      <a:pt x="1957195" y="175187"/>
                      <a:pt x="1972575" y="199113"/>
                    </a:cubicBezTo>
                    <a:cubicBezTo>
                      <a:pt x="2030688" y="287989"/>
                      <a:pt x="2088798" y="375155"/>
                      <a:pt x="2148617" y="462321"/>
                    </a:cubicBezTo>
                    <a:cubicBezTo>
                      <a:pt x="2170836" y="494793"/>
                      <a:pt x="2177673" y="532395"/>
                      <a:pt x="2189638" y="569995"/>
                    </a:cubicBezTo>
                    <a:cubicBezTo>
                      <a:pt x="2198180" y="597342"/>
                      <a:pt x="2210145" y="605888"/>
                      <a:pt x="2237492" y="597342"/>
                    </a:cubicBezTo>
                    <a:cubicBezTo>
                      <a:pt x="2363967" y="559743"/>
                      <a:pt x="2493861" y="532395"/>
                      <a:pt x="2625466" y="515303"/>
                    </a:cubicBezTo>
                    <a:cubicBezTo>
                      <a:pt x="2651101" y="511885"/>
                      <a:pt x="2659647" y="501630"/>
                      <a:pt x="2656228" y="475995"/>
                    </a:cubicBezTo>
                    <a:cubicBezTo>
                      <a:pt x="2634012" y="325591"/>
                      <a:pt x="2688703" y="183733"/>
                      <a:pt x="2705795" y="36748"/>
                    </a:cubicBezTo>
                    <a:cubicBezTo>
                      <a:pt x="2707505" y="19656"/>
                      <a:pt x="2717760" y="9401"/>
                      <a:pt x="2736558" y="7692"/>
                    </a:cubicBezTo>
                    <a:cubicBezTo>
                      <a:pt x="2791251" y="1709"/>
                      <a:pt x="2845943" y="0"/>
                      <a:pt x="2900635" y="0"/>
                    </a:cubicBezTo>
                    <a:close/>
                  </a:path>
                </a:pathLst>
              </a:custGeom>
              <a:solidFill>
                <a:schemeClr val="bg1"/>
              </a:solidFill>
              <a:ln w="515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 xmlns:a16="http://schemas.microsoft.com/office/drawing/2014/main" id="{0D7D1009-0F39-4A7A-95B2-2B67C9CB6E10}"/>
                  </a:ext>
                </a:extLst>
              </p:cNvPr>
              <p:cNvSpPr/>
              <p:nvPr/>
            </p:nvSpPr>
            <p:spPr>
              <a:xfrm flipH="1">
                <a:off x="1635010" y="971550"/>
                <a:ext cx="5965940" cy="2951634"/>
              </a:xfrm>
              <a:custGeom>
                <a:avLst/>
                <a:gdLst>
                  <a:gd name="connsiteX0" fmla="*/ 5965877 w 5965940"/>
                  <a:gd name="connsiteY0" fmla="*/ 2951052 h 2951634"/>
                  <a:gd name="connsiteX1" fmla="*/ 5965874 w 5965940"/>
                  <a:gd name="connsiteY1" fmla="*/ 2951052 h 2951634"/>
                  <a:gd name="connsiteX2" fmla="*/ 5965877 w 5965940"/>
                  <a:gd name="connsiteY2" fmla="*/ 2951634 h 2951634"/>
                  <a:gd name="connsiteX3" fmla="*/ 2224803 w 5965940"/>
                  <a:gd name="connsiteY3" fmla="*/ 1672633 h 2951634"/>
                  <a:gd name="connsiteX4" fmla="*/ 2252320 w 5965940"/>
                  <a:gd name="connsiteY4" fmla="*/ 1702545 h 2951634"/>
                  <a:gd name="connsiteX5" fmla="*/ 2252320 w 5965940"/>
                  <a:gd name="connsiteY5" fmla="*/ 1866318 h 2951634"/>
                  <a:gd name="connsiteX6" fmla="*/ 2193129 w 5965940"/>
                  <a:gd name="connsiteY6" fmla="*/ 1866318 h 2951634"/>
                  <a:gd name="connsiteX7" fmla="*/ 2193695 w 5965940"/>
                  <a:gd name="connsiteY7" fmla="*/ 1701348 h 2951634"/>
                  <a:gd name="connsiteX8" fmla="*/ 2224803 w 5965940"/>
                  <a:gd name="connsiteY8" fmla="*/ 1672633 h 2951634"/>
                  <a:gd name="connsiteX9" fmla="*/ 2547842 w 5965940"/>
                  <a:gd name="connsiteY9" fmla="*/ 1574524 h 2951634"/>
                  <a:gd name="connsiteX10" fmla="*/ 2572969 w 5965940"/>
                  <a:gd name="connsiteY10" fmla="*/ 1600847 h 2951634"/>
                  <a:gd name="connsiteX11" fmla="*/ 2572969 w 5965940"/>
                  <a:gd name="connsiteY11" fmla="*/ 1671436 h 2951634"/>
                  <a:gd name="connsiteX12" fmla="*/ 2574165 w 5965940"/>
                  <a:gd name="connsiteY12" fmla="*/ 1671436 h 2951634"/>
                  <a:gd name="connsiteX13" fmla="*/ 2574165 w 5965940"/>
                  <a:gd name="connsiteY13" fmla="*/ 1738437 h 2951634"/>
                  <a:gd name="connsiteX14" fmla="*/ 2614844 w 5965940"/>
                  <a:gd name="connsiteY14" fmla="*/ 1777919 h 2951634"/>
                  <a:gd name="connsiteX15" fmla="*/ 2700989 w 5965940"/>
                  <a:gd name="connsiteY15" fmla="*/ 1777919 h 2951634"/>
                  <a:gd name="connsiteX16" fmla="*/ 2727310 w 5965940"/>
                  <a:gd name="connsiteY16" fmla="*/ 1801849 h 2951634"/>
                  <a:gd name="connsiteX17" fmla="*/ 2691417 w 5965940"/>
                  <a:gd name="connsiteY17" fmla="*/ 1856885 h 2951634"/>
                  <a:gd name="connsiteX18" fmla="*/ 2680232 w 5965940"/>
                  <a:gd name="connsiteY18" fmla="*/ 1866318 h 2951634"/>
                  <a:gd name="connsiteX19" fmla="*/ 2525808 w 5965940"/>
                  <a:gd name="connsiteY19" fmla="*/ 1866318 h 2951634"/>
                  <a:gd name="connsiteX20" fmla="*/ 2525112 w 5965940"/>
                  <a:gd name="connsiteY20" fmla="*/ 1599648 h 2951634"/>
                  <a:gd name="connsiteX21" fmla="*/ 2547842 w 5965940"/>
                  <a:gd name="connsiteY21" fmla="*/ 1574524 h 2951634"/>
                  <a:gd name="connsiteX22" fmla="*/ 2607665 w 5965940"/>
                  <a:gd name="connsiteY22" fmla="*/ 1231144 h 2951634"/>
                  <a:gd name="connsiteX23" fmla="*/ 2639969 w 5965940"/>
                  <a:gd name="connsiteY23" fmla="*/ 1264645 h 2951634"/>
                  <a:gd name="connsiteX24" fmla="*/ 2639969 w 5965940"/>
                  <a:gd name="connsiteY24" fmla="*/ 1429754 h 2951634"/>
                  <a:gd name="connsiteX25" fmla="*/ 2641166 w 5965940"/>
                  <a:gd name="connsiteY25" fmla="*/ 1429754 h 2951634"/>
                  <a:gd name="connsiteX26" fmla="*/ 2641166 w 5965940"/>
                  <a:gd name="connsiteY26" fmla="*/ 1592472 h 2951634"/>
                  <a:gd name="connsiteX27" fmla="*/ 2690220 w 5965940"/>
                  <a:gd name="connsiteY27" fmla="*/ 1642722 h 2951634"/>
                  <a:gd name="connsiteX28" fmla="*/ 2727310 w 5965940"/>
                  <a:gd name="connsiteY28" fmla="*/ 1706132 h 2951634"/>
                  <a:gd name="connsiteX29" fmla="*/ 2684237 w 5965940"/>
                  <a:gd name="connsiteY29" fmla="*/ 1731258 h 2951634"/>
                  <a:gd name="connsiteX30" fmla="*/ 2674666 w 5965940"/>
                  <a:gd name="connsiteY30" fmla="*/ 1730063 h 2951634"/>
                  <a:gd name="connsiteX31" fmla="*/ 2619628 w 5965940"/>
                  <a:gd name="connsiteY31" fmla="*/ 1670240 h 2951634"/>
                  <a:gd name="connsiteX32" fmla="*/ 2620827 w 5965940"/>
                  <a:gd name="connsiteY32" fmla="*/ 1556577 h 2951634"/>
                  <a:gd name="connsiteX33" fmla="*/ 2599290 w 5965940"/>
                  <a:gd name="connsiteY33" fmla="*/ 1531453 h 2951634"/>
                  <a:gd name="connsiteX34" fmla="*/ 2583736 w 5965940"/>
                  <a:gd name="connsiteY34" fmla="*/ 1530255 h 2951634"/>
                  <a:gd name="connsiteX35" fmla="*/ 2526306 w 5965940"/>
                  <a:gd name="connsiteY35" fmla="*/ 1468040 h 2951634"/>
                  <a:gd name="connsiteX36" fmla="*/ 2432984 w 5965940"/>
                  <a:gd name="connsiteY36" fmla="*/ 1308912 h 2951634"/>
                  <a:gd name="connsiteX37" fmla="*/ 2417431 w 5965940"/>
                  <a:gd name="connsiteY37" fmla="*/ 1246697 h 2951634"/>
                  <a:gd name="connsiteX38" fmla="*/ 2448538 w 5965940"/>
                  <a:gd name="connsiteY38" fmla="*/ 1231144 h 2951634"/>
                  <a:gd name="connsiteX39" fmla="*/ 2607665 w 5965940"/>
                  <a:gd name="connsiteY39" fmla="*/ 1231144 h 2951634"/>
                  <a:gd name="connsiteX40" fmla="*/ 1542988 w 5965940"/>
                  <a:gd name="connsiteY40" fmla="*/ 1125838 h 2951634"/>
                  <a:gd name="connsiteX41" fmla="*/ 1542988 w 5965940"/>
                  <a:gd name="connsiteY41" fmla="*/ 1264073 h 2951634"/>
                  <a:gd name="connsiteX42" fmla="*/ 1489378 w 5965940"/>
                  <a:gd name="connsiteY42" fmla="*/ 1274897 h 2951634"/>
                  <a:gd name="connsiteX43" fmla="*/ 1383569 w 5965940"/>
                  <a:gd name="connsiteY43" fmla="*/ 1434522 h 2951634"/>
                  <a:gd name="connsiteX44" fmla="*/ 1383569 w 5965940"/>
                  <a:gd name="connsiteY44" fmla="*/ 1866318 h 2951634"/>
                  <a:gd name="connsiteX45" fmla="*/ 1323073 w 5965940"/>
                  <a:gd name="connsiteY45" fmla="*/ 1866318 h 2951634"/>
                  <a:gd name="connsiteX46" fmla="*/ 1323073 w 5965940"/>
                  <a:gd name="connsiteY46" fmla="*/ 1125838 h 2951634"/>
                  <a:gd name="connsiteX47" fmla="*/ 2002911 w 5965940"/>
                  <a:gd name="connsiteY47" fmla="*/ 1125838 h 2951634"/>
                  <a:gd name="connsiteX48" fmla="*/ 2002911 w 5965940"/>
                  <a:gd name="connsiteY48" fmla="*/ 1263591 h 2951634"/>
                  <a:gd name="connsiteX49" fmla="*/ 1947459 w 5965940"/>
                  <a:gd name="connsiteY49" fmla="*/ 1274786 h 2951634"/>
                  <a:gd name="connsiteX50" fmla="*/ 1841653 w 5965940"/>
                  <a:gd name="connsiteY50" fmla="*/ 1434414 h 2951634"/>
                  <a:gd name="connsiteX51" fmla="*/ 1841653 w 5965940"/>
                  <a:gd name="connsiteY51" fmla="*/ 1866318 h 2951634"/>
                  <a:gd name="connsiteX52" fmla="*/ 1730051 w 5965940"/>
                  <a:gd name="connsiteY52" fmla="*/ 1866318 h 2951634"/>
                  <a:gd name="connsiteX53" fmla="*/ 1730052 w 5965940"/>
                  <a:gd name="connsiteY53" fmla="*/ 1434522 h 2951634"/>
                  <a:gd name="connsiteX54" fmla="*/ 1730051 w 5965940"/>
                  <a:gd name="connsiteY54" fmla="*/ 1434519 h 2951634"/>
                  <a:gd name="connsiteX55" fmla="*/ 1730051 w 5965940"/>
                  <a:gd name="connsiteY55" fmla="*/ 1420568 h 2951634"/>
                  <a:gd name="connsiteX56" fmla="*/ 1727234 w 5965940"/>
                  <a:gd name="connsiteY56" fmla="*/ 1420568 h 2951634"/>
                  <a:gd name="connsiteX57" fmla="*/ 1716437 w 5965940"/>
                  <a:gd name="connsiteY57" fmla="*/ 1367090 h 2951634"/>
                  <a:gd name="connsiteX58" fmla="*/ 1608327 w 5965940"/>
                  <a:gd name="connsiteY58" fmla="*/ 1269071 h 2951634"/>
                  <a:gd name="connsiteX59" fmla="*/ 1586325 w 5965940"/>
                  <a:gd name="connsiteY59" fmla="*/ 1265744 h 2951634"/>
                  <a:gd name="connsiteX60" fmla="*/ 1586325 w 5965940"/>
                  <a:gd name="connsiteY60" fmla="*/ 1125838 h 2951634"/>
                  <a:gd name="connsiteX61" fmla="*/ 3907006 w 5965940"/>
                  <a:gd name="connsiteY61" fmla="*/ 0 h 2951634"/>
                  <a:gd name="connsiteX62" fmla="*/ 3732325 w 5965940"/>
                  <a:gd name="connsiteY62" fmla="*/ 0 h 2951634"/>
                  <a:gd name="connsiteX63" fmla="*/ 3654557 w 5965940"/>
                  <a:gd name="connsiteY63" fmla="*/ 1648703 h 2951634"/>
                  <a:gd name="connsiteX64" fmla="*/ 3552858 w 5965940"/>
                  <a:gd name="connsiteY64" fmla="*/ 1652295 h 2951634"/>
                  <a:gd name="connsiteX65" fmla="*/ 3472697 w 5965940"/>
                  <a:gd name="connsiteY65" fmla="*/ 338595 h 2951634"/>
                  <a:gd name="connsiteX66" fmla="*/ 3294425 w 5965940"/>
                  <a:gd name="connsiteY66" fmla="*/ 338595 h 2951634"/>
                  <a:gd name="connsiteX67" fmla="*/ 3217853 w 5965940"/>
                  <a:gd name="connsiteY67" fmla="*/ 1658274 h 2951634"/>
                  <a:gd name="connsiteX68" fmla="*/ 3071887 w 5965940"/>
                  <a:gd name="connsiteY68" fmla="*/ 1665454 h 2951634"/>
                  <a:gd name="connsiteX69" fmla="*/ 3071887 w 5965940"/>
                  <a:gd name="connsiteY69" fmla="*/ 1448897 h 2951634"/>
                  <a:gd name="connsiteX70" fmla="*/ 2998904 w 5965940"/>
                  <a:gd name="connsiteY70" fmla="*/ 1319681 h 2951634"/>
                  <a:gd name="connsiteX71" fmla="*/ 2979760 w 5965940"/>
                  <a:gd name="connsiteY71" fmla="*/ 1301735 h 2951634"/>
                  <a:gd name="connsiteX72" fmla="*/ 2896009 w 5965940"/>
                  <a:gd name="connsiteY72" fmla="*/ 1293360 h 2951634"/>
                  <a:gd name="connsiteX73" fmla="*/ 2854133 w 5965940"/>
                  <a:gd name="connsiteY73" fmla="*/ 1331645 h 2951634"/>
                  <a:gd name="connsiteX74" fmla="*/ 2800293 w 5965940"/>
                  <a:gd name="connsiteY74" fmla="*/ 1433343 h 2951634"/>
                  <a:gd name="connsiteX75" fmla="*/ 2762007 w 5965940"/>
                  <a:gd name="connsiteY75" fmla="*/ 1468040 h 2951634"/>
                  <a:gd name="connsiteX76" fmla="*/ 2726114 w 5965940"/>
                  <a:gd name="connsiteY76" fmla="*/ 1503935 h 2951634"/>
                  <a:gd name="connsiteX77" fmla="*/ 2726114 w 5965940"/>
                  <a:gd name="connsiteY77" fmla="*/ 1562559 h 2951634"/>
                  <a:gd name="connsiteX78" fmla="*/ 2715346 w 5965940"/>
                  <a:gd name="connsiteY78" fmla="*/ 1581703 h 2951634"/>
                  <a:gd name="connsiteX79" fmla="*/ 2702184 w 5965940"/>
                  <a:gd name="connsiteY79" fmla="*/ 1561362 h 2951634"/>
                  <a:gd name="connsiteX80" fmla="*/ 2698595 w 5965940"/>
                  <a:gd name="connsiteY80" fmla="*/ 1466843 h 2951634"/>
                  <a:gd name="connsiteX81" fmla="*/ 2698595 w 5965940"/>
                  <a:gd name="connsiteY81" fmla="*/ 1215590 h 2951634"/>
                  <a:gd name="connsiteX82" fmla="*/ 2661505 w 5965940"/>
                  <a:gd name="connsiteY82" fmla="*/ 1173716 h 2951634"/>
                  <a:gd name="connsiteX83" fmla="*/ 2388716 w 5965940"/>
                  <a:gd name="connsiteY83" fmla="*/ 1173716 h 2951634"/>
                  <a:gd name="connsiteX84" fmla="*/ 2356411 w 5965940"/>
                  <a:gd name="connsiteY84" fmla="*/ 1208411 h 2951634"/>
                  <a:gd name="connsiteX85" fmla="*/ 2357608 w 5965940"/>
                  <a:gd name="connsiteY85" fmla="*/ 1273020 h 2951634"/>
                  <a:gd name="connsiteX86" fmla="*/ 2328893 w 5965940"/>
                  <a:gd name="connsiteY86" fmla="*/ 1319681 h 2951634"/>
                  <a:gd name="connsiteX87" fmla="*/ 2253518 w 5965940"/>
                  <a:gd name="connsiteY87" fmla="*/ 1439325 h 2951634"/>
                  <a:gd name="connsiteX88" fmla="*/ 2253518 w 5965940"/>
                  <a:gd name="connsiteY88" fmla="*/ 1555380 h 2951634"/>
                  <a:gd name="connsiteX89" fmla="*/ 2192497 w 5965940"/>
                  <a:gd name="connsiteY89" fmla="*/ 1615203 h 2951634"/>
                  <a:gd name="connsiteX90" fmla="*/ 2188133 w 5965940"/>
                  <a:gd name="connsiteY90" fmla="*/ 1615952 h 2951634"/>
                  <a:gd name="connsiteX91" fmla="*/ 2188133 w 5965940"/>
                  <a:gd name="connsiteY91" fmla="*/ 1434414 h 2951634"/>
                  <a:gd name="connsiteX92" fmla="*/ 2188133 w 5965940"/>
                  <a:gd name="connsiteY92" fmla="*/ 1434408 h 2951634"/>
                  <a:gd name="connsiteX93" fmla="*/ 2188133 w 5965940"/>
                  <a:gd name="connsiteY93" fmla="*/ 1420459 h 2951634"/>
                  <a:gd name="connsiteX94" fmla="*/ 2186024 w 5965940"/>
                  <a:gd name="connsiteY94" fmla="*/ 1420459 h 2951634"/>
                  <a:gd name="connsiteX95" fmla="*/ 2180346 w 5965940"/>
                  <a:gd name="connsiteY95" fmla="*/ 1382898 h 2951634"/>
                  <a:gd name="connsiteX96" fmla="*/ 2082327 w 5965940"/>
                  <a:gd name="connsiteY96" fmla="*/ 1274786 h 2951634"/>
                  <a:gd name="connsiteX97" fmla="*/ 2046247 w 5965940"/>
                  <a:gd name="connsiteY97" fmla="*/ 1267503 h 2951634"/>
                  <a:gd name="connsiteX98" fmla="*/ 2046247 w 5965940"/>
                  <a:gd name="connsiteY98" fmla="*/ 1060383 h 2951634"/>
                  <a:gd name="connsiteX99" fmla="*/ 2002911 w 5965940"/>
                  <a:gd name="connsiteY99" fmla="*/ 1060383 h 2951634"/>
                  <a:gd name="connsiteX100" fmla="*/ 2002911 w 5965940"/>
                  <a:gd name="connsiteY100" fmla="*/ 1060832 h 2951634"/>
                  <a:gd name="connsiteX101" fmla="*/ 1323073 w 5965940"/>
                  <a:gd name="connsiteY101" fmla="*/ 1060832 h 2951634"/>
                  <a:gd name="connsiteX102" fmla="*/ 1323073 w 5965940"/>
                  <a:gd name="connsiteY102" fmla="*/ 974326 h 2951634"/>
                  <a:gd name="connsiteX103" fmla="*/ 1323073 w 5965940"/>
                  <a:gd name="connsiteY103" fmla="*/ 938000 h 2951634"/>
                  <a:gd name="connsiteX104" fmla="*/ 1323073 w 5965940"/>
                  <a:gd name="connsiteY104" fmla="*/ 937995 h 2951634"/>
                  <a:gd name="connsiteX105" fmla="*/ 1323073 w 5965940"/>
                  <a:gd name="connsiteY105" fmla="*/ 781004 h 2951634"/>
                  <a:gd name="connsiteX106" fmla="*/ 1323073 w 5965940"/>
                  <a:gd name="connsiteY106" fmla="*/ 781003 h 2951634"/>
                  <a:gd name="connsiteX107" fmla="*/ 1217309 w 5965940"/>
                  <a:gd name="connsiteY107" fmla="*/ 781003 h 2951634"/>
                  <a:gd name="connsiteX108" fmla="*/ 1217309 w 5965940"/>
                  <a:gd name="connsiteY108" fmla="*/ 781004 h 2951634"/>
                  <a:gd name="connsiteX109" fmla="*/ 1121686 w 5965940"/>
                  <a:gd name="connsiteY109" fmla="*/ 781004 h 2951634"/>
                  <a:gd name="connsiteX110" fmla="*/ 1121686 w 5965940"/>
                  <a:gd name="connsiteY110" fmla="*/ 938000 h 2951634"/>
                  <a:gd name="connsiteX111" fmla="*/ 1121686 w 5965940"/>
                  <a:gd name="connsiteY111" fmla="*/ 974326 h 2951634"/>
                  <a:gd name="connsiteX112" fmla="*/ 1121686 w 5965940"/>
                  <a:gd name="connsiteY112" fmla="*/ 1866318 h 2951634"/>
                  <a:gd name="connsiteX113" fmla="*/ 1025040 w 5965940"/>
                  <a:gd name="connsiteY113" fmla="*/ 1866318 h 2951634"/>
                  <a:gd name="connsiteX114" fmla="*/ 1025040 w 5965940"/>
                  <a:gd name="connsiteY114" fmla="*/ 1777911 h 2951634"/>
                  <a:gd name="connsiteX115" fmla="*/ 1025040 w 5965940"/>
                  <a:gd name="connsiteY115" fmla="*/ 1776407 h 2951634"/>
                  <a:gd name="connsiteX116" fmla="*/ 904032 w 5965940"/>
                  <a:gd name="connsiteY116" fmla="*/ 1776407 h 2951634"/>
                  <a:gd name="connsiteX117" fmla="*/ 904032 w 5965940"/>
                  <a:gd name="connsiteY117" fmla="*/ 1132629 h 2951634"/>
                  <a:gd name="connsiteX118" fmla="*/ 904032 w 5965940"/>
                  <a:gd name="connsiteY118" fmla="*/ 1132626 h 2951634"/>
                  <a:gd name="connsiteX119" fmla="*/ 904031 w 5965940"/>
                  <a:gd name="connsiteY119" fmla="*/ 1132626 h 2951634"/>
                  <a:gd name="connsiteX120" fmla="*/ 904031 w 5965940"/>
                  <a:gd name="connsiteY120" fmla="*/ 974323 h 2951634"/>
                  <a:gd name="connsiteX121" fmla="*/ 904030 w 5965940"/>
                  <a:gd name="connsiteY121" fmla="*/ 974323 h 2951634"/>
                  <a:gd name="connsiteX122" fmla="*/ 752351 w 5965940"/>
                  <a:gd name="connsiteY122" fmla="*/ 974323 h 2951634"/>
                  <a:gd name="connsiteX123" fmla="*/ 600673 w 5965940"/>
                  <a:gd name="connsiteY123" fmla="*/ 974323 h 2951634"/>
                  <a:gd name="connsiteX124" fmla="*/ 600673 w 5965940"/>
                  <a:gd name="connsiteY124" fmla="*/ 1147341 h 2951634"/>
                  <a:gd name="connsiteX125" fmla="*/ 600674 w 5965940"/>
                  <a:gd name="connsiteY125" fmla="*/ 1147341 h 2951634"/>
                  <a:gd name="connsiteX126" fmla="*/ 600674 w 5965940"/>
                  <a:gd name="connsiteY126" fmla="*/ 1778187 h 2951634"/>
                  <a:gd name="connsiteX127" fmla="*/ 505978 w 5965940"/>
                  <a:gd name="connsiteY127" fmla="*/ 1778187 h 2951634"/>
                  <a:gd name="connsiteX128" fmla="*/ 505978 w 5965940"/>
                  <a:gd name="connsiteY128" fmla="*/ 1775522 h 2951634"/>
                  <a:gd name="connsiteX129" fmla="*/ 505978 w 5965940"/>
                  <a:gd name="connsiteY129" fmla="*/ 1450932 h 2951634"/>
                  <a:gd name="connsiteX130" fmla="*/ 0 w 5965940"/>
                  <a:gd name="connsiteY130" fmla="*/ 1750841 h 2951634"/>
                  <a:gd name="connsiteX131" fmla="*/ 0 w 5965940"/>
                  <a:gd name="connsiteY131" fmla="*/ 2951634 h 2951634"/>
                  <a:gd name="connsiteX132" fmla="*/ 505978 w 5965940"/>
                  <a:gd name="connsiteY132" fmla="*/ 2951634 h 2951634"/>
                  <a:gd name="connsiteX133" fmla="*/ 1339431 w 5965940"/>
                  <a:gd name="connsiteY133" fmla="*/ 2951634 h 2951634"/>
                  <a:gd name="connsiteX134" fmla="*/ 3384619 w 5965940"/>
                  <a:gd name="connsiteY134" fmla="*/ 2951634 h 2951634"/>
                  <a:gd name="connsiteX135" fmla="*/ 4172617 w 5965940"/>
                  <a:gd name="connsiteY135" fmla="*/ 2951634 h 2951634"/>
                  <a:gd name="connsiteX136" fmla="*/ 4172620 w 5965940"/>
                  <a:gd name="connsiteY136" fmla="*/ 2951052 h 2951634"/>
                  <a:gd name="connsiteX137" fmla="*/ 5965874 w 5965940"/>
                  <a:gd name="connsiteY137" fmla="*/ 2951052 h 2951634"/>
                  <a:gd name="connsiteX138" fmla="*/ 5965208 w 5965940"/>
                  <a:gd name="connsiteY138" fmla="*/ 2865948 h 2951634"/>
                  <a:gd name="connsiteX139" fmla="*/ 5965877 w 5965940"/>
                  <a:gd name="connsiteY139" fmla="*/ 2857204 h 2951634"/>
                  <a:gd name="connsiteX140" fmla="*/ 5965877 w 5965940"/>
                  <a:gd name="connsiteY140" fmla="*/ 2309858 h 2951634"/>
                  <a:gd name="connsiteX141" fmla="*/ 5965877 w 5965940"/>
                  <a:gd name="connsiteY141" fmla="*/ 2302863 h 2951634"/>
                  <a:gd name="connsiteX142" fmla="*/ 5953806 w 5965940"/>
                  <a:gd name="connsiteY142" fmla="*/ 2292370 h 2951634"/>
                  <a:gd name="connsiteX143" fmla="*/ 5924966 w 5965940"/>
                  <a:gd name="connsiteY143" fmla="*/ 2291786 h 2951634"/>
                  <a:gd name="connsiteX144" fmla="*/ 5924295 w 5965940"/>
                  <a:gd name="connsiteY144" fmla="*/ 2167629 h 2951634"/>
                  <a:gd name="connsiteX145" fmla="*/ 5890762 w 5965940"/>
                  <a:gd name="connsiteY145" fmla="*/ 2132072 h 2951634"/>
                  <a:gd name="connsiteX146" fmla="*/ 5879361 w 5965940"/>
                  <a:gd name="connsiteY146" fmla="*/ 2127993 h 2951634"/>
                  <a:gd name="connsiteX147" fmla="*/ 5849180 w 5965940"/>
                  <a:gd name="connsiteY147" fmla="*/ 2055714 h 2951634"/>
                  <a:gd name="connsiteX148" fmla="*/ 5363604 w 5965940"/>
                  <a:gd name="connsiteY148" fmla="*/ 1753185 h 2951634"/>
                  <a:gd name="connsiteX149" fmla="*/ 5137584 w 5965940"/>
                  <a:gd name="connsiteY149" fmla="*/ 1770090 h 2951634"/>
                  <a:gd name="connsiteX150" fmla="*/ 5126181 w 5965940"/>
                  <a:gd name="connsiteY150" fmla="*/ 1763096 h 2951634"/>
                  <a:gd name="connsiteX151" fmla="*/ 5126181 w 5965940"/>
                  <a:gd name="connsiteY151" fmla="*/ 1746774 h 2951634"/>
                  <a:gd name="connsiteX152" fmla="*/ 5126181 w 5965940"/>
                  <a:gd name="connsiteY152" fmla="*/ 1209917 h 2951634"/>
                  <a:gd name="connsiteX153" fmla="*/ 4964547 w 5965940"/>
                  <a:gd name="connsiteY153" fmla="*/ 1075267 h 2951634"/>
                  <a:gd name="connsiteX154" fmla="*/ 4935706 w 5965940"/>
                  <a:gd name="connsiteY154" fmla="*/ 1075848 h 2951634"/>
                  <a:gd name="connsiteX155" fmla="*/ 4798887 w 5965940"/>
                  <a:gd name="connsiteY155" fmla="*/ 1216330 h 2951634"/>
                  <a:gd name="connsiteX156" fmla="*/ 4798887 w 5965940"/>
                  <a:gd name="connsiteY156" fmla="*/ 1364968 h 2951634"/>
                  <a:gd name="connsiteX157" fmla="*/ 4798887 w 5965940"/>
                  <a:gd name="connsiteY157" fmla="*/ 1968276 h 2951634"/>
                  <a:gd name="connsiteX158" fmla="*/ 4788156 w 5965940"/>
                  <a:gd name="connsiteY158" fmla="*/ 2002086 h 2951634"/>
                  <a:gd name="connsiteX159" fmla="*/ 4745232 w 5965940"/>
                  <a:gd name="connsiteY159" fmla="*/ 2077280 h 2951634"/>
                  <a:gd name="connsiteX160" fmla="*/ 4738526 w 5965940"/>
                  <a:gd name="connsiteY160" fmla="*/ 2056877 h 2951634"/>
                  <a:gd name="connsiteX161" fmla="*/ 4738526 w 5965940"/>
                  <a:gd name="connsiteY161" fmla="*/ 1648846 h 2951634"/>
                  <a:gd name="connsiteX162" fmla="*/ 4738526 w 5965940"/>
                  <a:gd name="connsiteY162" fmla="*/ 1210501 h 2951634"/>
                  <a:gd name="connsiteX163" fmla="*/ 4576891 w 5965940"/>
                  <a:gd name="connsiteY163" fmla="*/ 1075848 h 2951634"/>
                  <a:gd name="connsiteX164" fmla="*/ 4411904 w 5965940"/>
                  <a:gd name="connsiteY164" fmla="*/ 1200591 h 2951634"/>
                  <a:gd name="connsiteX165" fmla="*/ 4410563 w 5965940"/>
                  <a:gd name="connsiteY165" fmla="*/ 1211083 h 2951634"/>
                  <a:gd name="connsiteX166" fmla="*/ 4410563 w 5965940"/>
                  <a:gd name="connsiteY166" fmla="*/ 1786995 h 2951634"/>
                  <a:gd name="connsiteX167" fmla="*/ 4411231 w 5965940"/>
                  <a:gd name="connsiteY167" fmla="*/ 1787577 h 2951634"/>
                  <a:gd name="connsiteX168" fmla="*/ 4408550 w 5965940"/>
                  <a:gd name="connsiteY168" fmla="*/ 1787577 h 2951634"/>
                  <a:gd name="connsiteX169" fmla="*/ 4409220 w 5965940"/>
                  <a:gd name="connsiteY169" fmla="*/ 1762513 h 2951634"/>
                  <a:gd name="connsiteX170" fmla="*/ 4409220 w 5965940"/>
                  <a:gd name="connsiteY170" fmla="*/ 1225656 h 2951634"/>
                  <a:gd name="connsiteX171" fmla="*/ 4408550 w 5965940"/>
                  <a:gd name="connsiteY171" fmla="*/ 1200591 h 2951634"/>
                  <a:gd name="connsiteX172" fmla="*/ 4405197 w 5965940"/>
                  <a:gd name="connsiteY172" fmla="*/ 1221575 h 2951634"/>
                  <a:gd name="connsiteX173" fmla="*/ 4405197 w 5965940"/>
                  <a:gd name="connsiteY173" fmla="*/ 1423843 h 2951634"/>
                  <a:gd name="connsiteX174" fmla="*/ 4405197 w 5965940"/>
                  <a:gd name="connsiteY174" fmla="*/ 1767758 h 2951634"/>
                  <a:gd name="connsiteX175" fmla="*/ 4387758 w 5965940"/>
                  <a:gd name="connsiteY175" fmla="*/ 1785246 h 2951634"/>
                  <a:gd name="connsiteX176" fmla="*/ 4176908 w 5965940"/>
                  <a:gd name="connsiteY176" fmla="*/ 1785246 h 2951634"/>
                  <a:gd name="connsiteX177" fmla="*/ 4177402 w 5965940"/>
                  <a:gd name="connsiteY177" fmla="*/ 1651098 h 2951634"/>
                  <a:gd name="connsiteX178" fmla="*/ 3987168 w 5965940"/>
                  <a:gd name="connsiteY178" fmla="*/ 1647507 h 295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965940" h="2951634">
                    <a:moveTo>
                      <a:pt x="5965877" y="2951052"/>
                    </a:moveTo>
                    <a:lnTo>
                      <a:pt x="5965874" y="2951052"/>
                    </a:lnTo>
                    <a:lnTo>
                      <a:pt x="5965877" y="2951634"/>
                    </a:lnTo>
                    <a:close/>
                    <a:moveTo>
                      <a:pt x="2224803" y="1672633"/>
                    </a:moveTo>
                    <a:cubicBezTo>
                      <a:pt x="2247536" y="1672633"/>
                      <a:pt x="2252320" y="1682204"/>
                      <a:pt x="2252320" y="1702545"/>
                    </a:cubicBezTo>
                    <a:lnTo>
                      <a:pt x="2252320" y="1866318"/>
                    </a:lnTo>
                    <a:lnTo>
                      <a:pt x="2193129" y="1866318"/>
                    </a:lnTo>
                    <a:lnTo>
                      <a:pt x="2193695" y="1701348"/>
                    </a:lnTo>
                    <a:cubicBezTo>
                      <a:pt x="2193695" y="1677417"/>
                      <a:pt x="2204464" y="1672633"/>
                      <a:pt x="2224803" y="1672633"/>
                    </a:cubicBezTo>
                    <a:close/>
                    <a:moveTo>
                      <a:pt x="2547842" y="1574524"/>
                    </a:moveTo>
                    <a:cubicBezTo>
                      <a:pt x="2566986" y="1574524"/>
                      <a:pt x="2572969" y="1582900"/>
                      <a:pt x="2572969" y="1600847"/>
                    </a:cubicBezTo>
                    <a:cubicBezTo>
                      <a:pt x="2572969" y="1624774"/>
                      <a:pt x="2572969" y="1647507"/>
                      <a:pt x="2572969" y="1671436"/>
                    </a:cubicBezTo>
                    <a:cubicBezTo>
                      <a:pt x="2572969" y="1671436"/>
                      <a:pt x="2572969" y="1671436"/>
                      <a:pt x="2574165" y="1671436"/>
                    </a:cubicBezTo>
                    <a:cubicBezTo>
                      <a:pt x="2574165" y="1694169"/>
                      <a:pt x="2574165" y="1716902"/>
                      <a:pt x="2574165" y="1738437"/>
                    </a:cubicBezTo>
                    <a:cubicBezTo>
                      <a:pt x="2574165" y="1765955"/>
                      <a:pt x="2586129" y="1779116"/>
                      <a:pt x="2614844" y="1777919"/>
                    </a:cubicBezTo>
                    <a:cubicBezTo>
                      <a:pt x="2643559" y="1776723"/>
                      <a:pt x="2672274" y="1777919"/>
                      <a:pt x="2700989" y="1777919"/>
                    </a:cubicBezTo>
                    <a:cubicBezTo>
                      <a:pt x="2718935" y="1777919"/>
                      <a:pt x="2727310" y="1782706"/>
                      <a:pt x="2727310" y="1801849"/>
                    </a:cubicBezTo>
                    <a:cubicBezTo>
                      <a:pt x="2726114" y="1826974"/>
                      <a:pt x="2734488" y="1856885"/>
                      <a:pt x="2691417" y="1856885"/>
                    </a:cubicBezTo>
                    <a:lnTo>
                      <a:pt x="2680232" y="1866318"/>
                    </a:lnTo>
                    <a:lnTo>
                      <a:pt x="2525808" y="1866318"/>
                    </a:lnTo>
                    <a:lnTo>
                      <a:pt x="2525112" y="1599648"/>
                    </a:lnTo>
                    <a:cubicBezTo>
                      <a:pt x="2525112" y="1584095"/>
                      <a:pt x="2529896" y="1574524"/>
                      <a:pt x="2547842" y="1574524"/>
                    </a:cubicBezTo>
                    <a:close/>
                    <a:moveTo>
                      <a:pt x="2607665" y="1231144"/>
                    </a:moveTo>
                    <a:cubicBezTo>
                      <a:pt x="2633987" y="1229947"/>
                      <a:pt x="2641166" y="1240715"/>
                      <a:pt x="2639969" y="1264645"/>
                    </a:cubicBezTo>
                    <a:cubicBezTo>
                      <a:pt x="2638772" y="1319681"/>
                      <a:pt x="2639969" y="1374719"/>
                      <a:pt x="2639969" y="1429754"/>
                    </a:cubicBezTo>
                    <a:cubicBezTo>
                      <a:pt x="2639969" y="1429754"/>
                      <a:pt x="2639969" y="1429754"/>
                      <a:pt x="2641166" y="1429754"/>
                    </a:cubicBezTo>
                    <a:cubicBezTo>
                      <a:pt x="2641166" y="1483594"/>
                      <a:pt x="2641166" y="1537435"/>
                      <a:pt x="2641166" y="1592472"/>
                    </a:cubicBezTo>
                    <a:cubicBezTo>
                      <a:pt x="2641166" y="1631954"/>
                      <a:pt x="2650739" y="1640328"/>
                      <a:pt x="2690220" y="1642722"/>
                    </a:cubicBezTo>
                    <a:cubicBezTo>
                      <a:pt x="2729702" y="1643918"/>
                      <a:pt x="2729702" y="1647507"/>
                      <a:pt x="2727310" y="1706132"/>
                    </a:cubicBezTo>
                    <a:cubicBezTo>
                      <a:pt x="2726114" y="1739634"/>
                      <a:pt x="2704578" y="1732455"/>
                      <a:pt x="2684237" y="1731258"/>
                    </a:cubicBezTo>
                    <a:cubicBezTo>
                      <a:pt x="2680648" y="1731258"/>
                      <a:pt x="2678257" y="1730063"/>
                      <a:pt x="2674666" y="1730063"/>
                    </a:cubicBezTo>
                    <a:cubicBezTo>
                      <a:pt x="2619628" y="1727669"/>
                      <a:pt x="2619628" y="1727669"/>
                      <a:pt x="2619628" y="1670240"/>
                    </a:cubicBezTo>
                    <a:cubicBezTo>
                      <a:pt x="2619628" y="1631954"/>
                      <a:pt x="2617236" y="1594865"/>
                      <a:pt x="2620827" y="1556577"/>
                    </a:cubicBezTo>
                    <a:cubicBezTo>
                      <a:pt x="2622024" y="1537435"/>
                      <a:pt x="2612451" y="1533844"/>
                      <a:pt x="2599290" y="1531453"/>
                    </a:cubicBezTo>
                    <a:cubicBezTo>
                      <a:pt x="2594506" y="1530255"/>
                      <a:pt x="2589718" y="1530255"/>
                      <a:pt x="2583736" y="1530255"/>
                    </a:cubicBezTo>
                    <a:cubicBezTo>
                      <a:pt x="2521521" y="1530255"/>
                      <a:pt x="2525112" y="1536238"/>
                      <a:pt x="2526306" y="1468040"/>
                    </a:cubicBezTo>
                    <a:cubicBezTo>
                      <a:pt x="2528699" y="1395057"/>
                      <a:pt x="2503576" y="1338824"/>
                      <a:pt x="2432984" y="1308912"/>
                    </a:cubicBezTo>
                    <a:cubicBezTo>
                      <a:pt x="2401878" y="1295753"/>
                      <a:pt x="2417431" y="1268233"/>
                      <a:pt x="2417431" y="1246697"/>
                    </a:cubicBezTo>
                    <a:cubicBezTo>
                      <a:pt x="2417431" y="1227553"/>
                      <a:pt x="2435376" y="1231144"/>
                      <a:pt x="2448538" y="1231144"/>
                    </a:cubicBezTo>
                    <a:cubicBezTo>
                      <a:pt x="2501182" y="1231144"/>
                      <a:pt x="2555021" y="1232341"/>
                      <a:pt x="2607665" y="1231144"/>
                    </a:cubicBezTo>
                    <a:close/>
                    <a:moveTo>
                      <a:pt x="1542988" y="1125838"/>
                    </a:moveTo>
                    <a:lnTo>
                      <a:pt x="1542988" y="1264073"/>
                    </a:lnTo>
                    <a:lnTo>
                      <a:pt x="1489378" y="1274897"/>
                    </a:lnTo>
                    <a:cubicBezTo>
                      <a:pt x="1427198" y="1301196"/>
                      <a:pt x="1383569" y="1362765"/>
                      <a:pt x="1383569" y="1434522"/>
                    </a:cubicBezTo>
                    <a:lnTo>
                      <a:pt x="1383569" y="1866318"/>
                    </a:lnTo>
                    <a:lnTo>
                      <a:pt x="1323073" y="1866318"/>
                    </a:lnTo>
                    <a:lnTo>
                      <a:pt x="1323073" y="1125838"/>
                    </a:lnTo>
                    <a:close/>
                    <a:moveTo>
                      <a:pt x="2002911" y="1125838"/>
                    </a:moveTo>
                    <a:lnTo>
                      <a:pt x="2002911" y="1263591"/>
                    </a:lnTo>
                    <a:lnTo>
                      <a:pt x="1947459" y="1274786"/>
                    </a:lnTo>
                    <a:cubicBezTo>
                      <a:pt x="1885280" y="1301086"/>
                      <a:pt x="1841653" y="1362655"/>
                      <a:pt x="1841653" y="1434414"/>
                    </a:cubicBezTo>
                    <a:lnTo>
                      <a:pt x="1841653" y="1866318"/>
                    </a:lnTo>
                    <a:lnTo>
                      <a:pt x="1730051" y="1866318"/>
                    </a:lnTo>
                    <a:lnTo>
                      <a:pt x="1730052" y="1434522"/>
                    </a:lnTo>
                    <a:lnTo>
                      <a:pt x="1730051" y="1434519"/>
                    </a:lnTo>
                    <a:lnTo>
                      <a:pt x="1730051" y="1420568"/>
                    </a:lnTo>
                    <a:lnTo>
                      <a:pt x="1727234" y="1420568"/>
                    </a:lnTo>
                    <a:lnTo>
                      <a:pt x="1716437" y="1367090"/>
                    </a:lnTo>
                    <a:cubicBezTo>
                      <a:pt x="1696714" y="1320455"/>
                      <a:pt x="1657149" y="1284256"/>
                      <a:pt x="1608327" y="1269071"/>
                    </a:cubicBezTo>
                    <a:lnTo>
                      <a:pt x="1586325" y="1265744"/>
                    </a:lnTo>
                    <a:lnTo>
                      <a:pt x="1586325" y="1125838"/>
                    </a:lnTo>
                    <a:close/>
                    <a:moveTo>
                      <a:pt x="3907006" y="0"/>
                    </a:moveTo>
                    <a:lnTo>
                      <a:pt x="3732325" y="0"/>
                    </a:lnTo>
                    <a:lnTo>
                      <a:pt x="3654557" y="1648703"/>
                    </a:lnTo>
                    <a:lnTo>
                      <a:pt x="3552858" y="1652295"/>
                    </a:lnTo>
                    <a:lnTo>
                      <a:pt x="3472697" y="338595"/>
                    </a:lnTo>
                    <a:lnTo>
                      <a:pt x="3294425" y="338595"/>
                    </a:lnTo>
                    <a:lnTo>
                      <a:pt x="3217853" y="1658274"/>
                    </a:lnTo>
                    <a:lnTo>
                      <a:pt x="3071887" y="1665454"/>
                    </a:lnTo>
                    <a:cubicBezTo>
                      <a:pt x="3071887" y="1593668"/>
                      <a:pt x="3071887" y="1520683"/>
                      <a:pt x="3071887" y="1448897"/>
                    </a:cubicBezTo>
                    <a:cubicBezTo>
                      <a:pt x="3071887" y="1392664"/>
                      <a:pt x="3049154" y="1348396"/>
                      <a:pt x="2998904" y="1319681"/>
                    </a:cubicBezTo>
                    <a:cubicBezTo>
                      <a:pt x="2990528" y="1314896"/>
                      <a:pt x="2984548" y="1310109"/>
                      <a:pt x="2979760" y="1301735"/>
                    </a:cubicBezTo>
                    <a:cubicBezTo>
                      <a:pt x="2968992" y="1281394"/>
                      <a:pt x="2906777" y="1274218"/>
                      <a:pt x="2896009" y="1293360"/>
                    </a:cubicBezTo>
                    <a:cubicBezTo>
                      <a:pt x="2885241" y="1312501"/>
                      <a:pt x="2868490" y="1319681"/>
                      <a:pt x="2854133" y="1331645"/>
                    </a:cubicBezTo>
                    <a:cubicBezTo>
                      <a:pt x="2820633" y="1357968"/>
                      <a:pt x="2800293" y="1391467"/>
                      <a:pt x="2800293" y="1433343"/>
                    </a:cubicBezTo>
                    <a:cubicBezTo>
                      <a:pt x="2800293" y="1463256"/>
                      <a:pt x="2788329" y="1471630"/>
                      <a:pt x="2762007" y="1468040"/>
                    </a:cubicBezTo>
                    <a:cubicBezTo>
                      <a:pt x="2735686" y="1464451"/>
                      <a:pt x="2724917" y="1478808"/>
                      <a:pt x="2726114" y="1503935"/>
                    </a:cubicBezTo>
                    <a:cubicBezTo>
                      <a:pt x="2727310" y="1523079"/>
                      <a:pt x="2726114" y="1542221"/>
                      <a:pt x="2726114" y="1562559"/>
                    </a:cubicBezTo>
                    <a:cubicBezTo>
                      <a:pt x="2726114" y="1570933"/>
                      <a:pt x="2727310" y="1580506"/>
                      <a:pt x="2715346" y="1581703"/>
                    </a:cubicBezTo>
                    <a:cubicBezTo>
                      <a:pt x="2702184" y="1582900"/>
                      <a:pt x="2702184" y="1570933"/>
                      <a:pt x="2702184" y="1561362"/>
                    </a:cubicBezTo>
                    <a:cubicBezTo>
                      <a:pt x="2700989" y="1530255"/>
                      <a:pt x="2698595" y="1497950"/>
                      <a:pt x="2698595" y="1466843"/>
                    </a:cubicBezTo>
                    <a:cubicBezTo>
                      <a:pt x="2697399" y="1383093"/>
                      <a:pt x="2697399" y="1299341"/>
                      <a:pt x="2698595" y="1215590"/>
                    </a:cubicBezTo>
                    <a:cubicBezTo>
                      <a:pt x="2698595" y="1190464"/>
                      <a:pt x="2690220" y="1173716"/>
                      <a:pt x="2661505" y="1173716"/>
                    </a:cubicBezTo>
                    <a:cubicBezTo>
                      <a:pt x="2570575" y="1173716"/>
                      <a:pt x="2479646" y="1173716"/>
                      <a:pt x="2388716" y="1173716"/>
                    </a:cubicBezTo>
                    <a:cubicBezTo>
                      <a:pt x="2365983" y="1173716"/>
                      <a:pt x="2355216" y="1185679"/>
                      <a:pt x="2356411" y="1208411"/>
                    </a:cubicBezTo>
                    <a:cubicBezTo>
                      <a:pt x="2356411" y="1229947"/>
                      <a:pt x="2355216" y="1251485"/>
                      <a:pt x="2357608" y="1273020"/>
                    </a:cubicBezTo>
                    <a:cubicBezTo>
                      <a:pt x="2360001" y="1296948"/>
                      <a:pt x="2351626" y="1310109"/>
                      <a:pt x="2328893" y="1319681"/>
                    </a:cubicBezTo>
                    <a:cubicBezTo>
                      <a:pt x="2278642" y="1342413"/>
                      <a:pt x="2254715" y="1384290"/>
                      <a:pt x="2253518" y="1439325"/>
                    </a:cubicBezTo>
                    <a:cubicBezTo>
                      <a:pt x="2253518" y="1477612"/>
                      <a:pt x="2253518" y="1517094"/>
                      <a:pt x="2253518" y="1555380"/>
                    </a:cubicBezTo>
                    <a:cubicBezTo>
                      <a:pt x="2253518" y="1623580"/>
                      <a:pt x="2260697" y="1615203"/>
                      <a:pt x="2192497" y="1615203"/>
                    </a:cubicBezTo>
                    <a:lnTo>
                      <a:pt x="2188133" y="1615952"/>
                    </a:lnTo>
                    <a:lnTo>
                      <a:pt x="2188133" y="1434414"/>
                    </a:lnTo>
                    <a:lnTo>
                      <a:pt x="2188133" y="1434408"/>
                    </a:lnTo>
                    <a:lnTo>
                      <a:pt x="2188133" y="1420459"/>
                    </a:lnTo>
                    <a:lnTo>
                      <a:pt x="2186024" y="1420459"/>
                    </a:lnTo>
                    <a:lnTo>
                      <a:pt x="2180346" y="1382898"/>
                    </a:lnTo>
                    <a:cubicBezTo>
                      <a:pt x="2165160" y="1334076"/>
                      <a:pt x="2128961" y="1294511"/>
                      <a:pt x="2082327" y="1274786"/>
                    </a:cubicBezTo>
                    <a:lnTo>
                      <a:pt x="2046247" y="1267503"/>
                    </a:lnTo>
                    <a:lnTo>
                      <a:pt x="2046247" y="1060383"/>
                    </a:lnTo>
                    <a:lnTo>
                      <a:pt x="2002911" y="1060383"/>
                    </a:lnTo>
                    <a:lnTo>
                      <a:pt x="2002911" y="1060832"/>
                    </a:lnTo>
                    <a:lnTo>
                      <a:pt x="1323073" y="1060832"/>
                    </a:lnTo>
                    <a:lnTo>
                      <a:pt x="1323073" y="974326"/>
                    </a:lnTo>
                    <a:lnTo>
                      <a:pt x="1323073" y="938000"/>
                    </a:lnTo>
                    <a:lnTo>
                      <a:pt x="1323073" y="937995"/>
                    </a:lnTo>
                    <a:lnTo>
                      <a:pt x="1323073" y="781004"/>
                    </a:lnTo>
                    <a:lnTo>
                      <a:pt x="1323073" y="781003"/>
                    </a:lnTo>
                    <a:lnTo>
                      <a:pt x="1217309" y="781003"/>
                    </a:lnTo>
                    <a:lnTo>
                      <a:pt x="1217309" y="781004"/>
                    </a:lnTo>
                    <a:lnTo>
                      <a:pt x="1121686" y="781004"/>
                    </a:lnTo>
                    <a:lnTo>
                      <a:pt x="1121686" y="938000"/>
                    </a:lnTo>
                    <a:lnTo>
                      <a:pt x="1121686" y="974326"/>
                    </a:lnTo>
                    <a:lnTo>
                      <a:pt x="1121686" y="1866318"/>
                    </a:lnTo>
                    <a:lnTo>
                      <a:pt x="1025040" y="1866318"/>
                    </a:lnTo>
                    <a:lnTo>
                      <a:pt x="1025040" y="1777911"/>
                    </a:lnTo>
                    <a:lnTo>
                      <a:pt x="1025040" y="1776407"/>
                    </a:lnTo>
                    <a:lnTo>
                      <a:pt x="904032" y="1776407"/>
                    </a:lnTo>
                    <a:lnTo>
                      <a:pt x="904032" y="1132629"/>
                    </a:lnTo>
                    <a:lnTo>
                      <a:pt x="904032" y="1132626"/>
                    </a:lnTo>
                    <a:lnTo>
                      <a:pt x="904031" y="1132626"/>
                    </a:lnTo>
                    <a:lnTo>
                      <a:pt x="904031" y="974323"/>
                    </a:lnTo>
                    <a:lnTo>
                      <a:pt x="904030" y="974323"/>
                    </a:lnTo>
                    <a:lnTo>
                      <a:pt x="752351" y="974323"/>
                    </a:lnTo>
                    <a:lnTo>
                      <a:pt x="600673" y="974323"/>
                    </a:lnTo>
                    <a:lnTo>
                      <a:pt x="600673" y="1147341"/>
                    </a:lnTo>
                    <a:lnTo>
                      <a:pt x="600674" y="1147341"/>
                    </a:lnTo>
                    <a:lnTo>
                      <a:pt x="600674" y="1778187"/>
                    </a:lnTo>
                    <a:lnTo>
                      <a:pt x="505978" y="1778187"/>
                    </a:lnTo>
                    <a:lnTo>
                      <a:pt x="505978" y="1775522"/>
                    </a:lnTo>
                    <a:lnTo>
                      <a:pt x="505978" y="1450932"/>
                    </a:lnTo>
                    <a:lnTo>
                      <a:pt x="0" y="1750841"/>
                    </a:lnTo>
                    <a:lnTo>
                      <a:pt x="0" y="2951634"/>
                    </a:lnTo>
                    <a:lnTo>
                      <a:pt x="505978" y="2951634"/>
                    </a:lnTo>
                    <a:lnTo>
                      <a:pt x="1339431" y="2951634"/>
                    </a:lnTo>
                    <a:lnTo>
                      <a:pt x="3384619" y="2951634"/>
                    </a:lnTo>
                    <a:lnTo>
                      <a:pt x="4172617" y="2951634"/>
                    </a:lnTo>
                    <a:lnTo>
                      <a:pt x="4172620" y="2951052"/>
                    </a:lnTo>
                    <a:lnTo>
                      <a:pt x="5965874" y="2951052"/>
                    </a:lnTo>
                    <a:lnTo>
                      <a:pt x="5965208" y="2865948"/>
                    </a:lnTo>
                    <a:cubicBezTo>
                      <a:pt x="5965208" y="2863033"/>
                      <a:pt x="5965877" y="2860118"/>
                      <a:pt x="5965877" y="2857204"/>
                    </a:cubicBezTo>
                    <a:cubicBezTo>
                      <a:pt x="5965877" y="2674754"/>
                      <a:pt x="5965877" y="2492307"/>
                      <a:pt x="5965877" y="2309858"/>
                    </a:cubicBezTo>
                    <a:cubicBezTo>
                      <a:pt x="5965877" y="2307526"/>
                      <a:pt x="5965877" y="2305193"/>
                      <a:pt x="5965877" y="2302863"/>
                    </a:cubicBezTo>
                    <a:cubicBezTo>
                      <a:pt x="5966548" y="2295285"/>
                      <a:pt x="5961854" y="2292370"/>
                      <a:pt x="5953806" y="2292370"/>
                    </a:cubicBezTo>
                    <a:cubicBezTo>
                      <a:pt x="5944417" y="2292370"/>
                      <a:pt x="5934356" y="2292370"/>
                      <a:pt x="5924966" y="2291786"/>
                    </a:cubicBezTo>
                    <a:cubicBezTo>
                      <a:pt x="5924966" y="2250402"/>
                      <a:pt x="5924966" y="2209015"/>
                      <a:pt x="5924295" y="2167629"/>
                    </a:cubicBezTo>
                    <a:cubicBezTo>
                      <a:pt x="5924295" y="2146062"/>
                      <a:pt x="5914908" y="2136735"/>
                      <a:pt x="5890762" y="2132072"/>
                    </a:cubicBezTo>
                    <a:cubicBezTo>
                      <a:pt x="5886739" y="2131489"/>
                      <a:pt x="5883385" y="2129742"/>
                      <a:pt x="5879361" y="2127993"/>
                    </a:cubicBezTo>
                    <a:cubicBezTo>
                      <a:pt x="5873324" y="2102928"/>
                      <a:pt x="5861923" y="2079028"/>
                      <a:pt x="5849180" y="2055714"/>
                    </a:cubicBezTo>
                    <a:cubicBezTo>
                      <a:pt x="5749920" y="1879092"/>
                      <a:pt x="5587613" y="1777669"/>
                      <a:pt x="5363604" y="1753185"/>
                    </a:cubicBezTo>
                    <a:cubicBezTo>
                      <a:pt x="5287817" y="1745025"/>
                      <a:pt x="5211359" y="1750270"/>
                      <a:pt x="5137584" y="1770090"/>
                    </a:cubicBezTo>
                    <a:cubicBezTo>
                      <a:pt x="5132217" y="1770090"/>
                      <a:pt x="5126181" y="1769506"/>
                      <a:pt x="5126181" y="1763096"/>
                    </a:cubicBezTo>
                    <a:cubicBezTo>
                      <a:pt x="5126181" y="1757848"/>
                      <a:pt x="5126181" y="1752602"/>
                      <a:pt x="5126181" y="1746774"/>
                    </a:cubicBezTo>
                    <a:cubicBezTo>
                      <a:pt x="5126181" y="1567822"/>
                      <a:pt x="5125511" y="1388867"/>
                      <a:pt x="5126181" y="1209917"/>
                    </a:cubicBezTo>
                    <a:cubicBezTo>
                      <a:pt x="5126181" y="1141136"/>
                      <a:pt x="5052407" y="1071769"/>
                      <a:pt x="4964547" y="1075267"/>
                    </a:cubicBezTo>
                    <a:cubicBezTo>
                      <a:pt x="4955158" y="1074101"/>
                      <a:pt x="4945097" y="1074101"/>
                      <a:pt x="4935706" y="1075848"/>
                    </a:cubicBezTo>
                    <a:cubicBezTo>
                      <a:pt x="4847177" y="1090422"/>
                      <a:pt x="4796875" y="1155707"/>
                      <a:pt x="4798887" y="1216330"/>
                    </a:cubicBezTo>
                    <a:cubicBezTo>
                      <a:pt x="4800230" y="1265875"/>
                      <a:pt x="4798887" y="1315421"/>
                      <a:pt x="4798887" y="1364968"/>
                    </a:cubicBezTo>
                    <a:cubicBezTo>
                      <a:pt x="4798887" y="1566074"/>
                      <a:pt x="4798887" y="1767175"/>
                      <a:pt x="4798887" y="1968276"/>
                    </a:cubicBezTo>
                    <a:cubicBezTo>
                      <a:pt x="4798887" y="1980517"/>
                      <a:pt x="4796205" y="1991009"/>
                      <a:pt x="4788156" y="2002086"/>
                    </a:cubicBezTo>
                    <a:cubicBezTo>
                      <a:pt x="4771389" y="2025985"/>
                      <a:pt x="4755963" y="2050466"/>
                      <a:pt x="4745232" y="2077280"/>
                    </a:cubicBezTo>
                    <a:cubicBezTo>
                      <a:pt x="4733832" y="2072617"/>
                      <a:pt x="4738526" y="2063873"/>
                      <a:pt x="4738526" y="2056877"/>
                    </a:cubicBezTo>
                    <a:cubicBezTo>
                      <a:pt x="4738526" y="1921062"/>
                      <a:pt x="4738526" y="1784662"/>
                      <a:pt x="4738526" y="1648846"/>
                    </a:cubicBezTo>
                    <a:cubicBezTo>
                      <a:pt x="4738526" y="1502537"/>
                      <a:pt x="4737856" y="1356226"/>
                      <a:pt x="4738526" y="1210501"/>
                    </a:cubicBezTo>
                    <a:cubicBezTo>
                      <a:pt x="4739197" y="1139970"/>
                      <a:pt x="4661398" y="1071186"/>
                      <a:pt x="4576891" y="1075848"/>
                    </a:cubicBezTo>
                    <a:cubicBezTo>
                      <a:pt x="4511835" y="1070020"/>
                      <a:pt x="4422634" y="1116652"/>
                      <a:pt x="4411904" y="1200591"/>
                    </a:cubicBezTo>
                    <a:cubicBezTo>
                      <a:pt x="4409890" y="1204087"/>
                      <a:pt x="4410563" y="1207586"/>
                      <a:pt x="4410563" y="1211083"/>
                    </a:cubicBezTo>
                    <a:cubicBezTo>
                      <a:pt x="4410563" y="1402859"/>
                      <a:pt x="4410563" y="1595219"/>
                      <a:pt x="4410563" y="1786995"/>
                    </a:cubicBezTo>
                    <a:cubicBezTo>
                      <a:pt x="4410563" y="1786995"/>
                      <a:pt x="4411231" y="1787577"/>
                      <a:pt x="4411231" y="1787577"/>
                    </a:cubicBezTo>
                    <a:cubicBezTo>
                      <a:pt x="4410563" y="1787577"/>
                      <a:pt x="4409220" y="1787577"/>
                      <a:pt x="4408550" y="1787577"/>
                    </a:cubicBezTo>
                    <a:cubicBezTo>
                      <a:pt x="4408550" y="1779416"/>
                      <a:pt x="4409220" y="1770673"/>
                      <a:pt x="4409220" y="1762513"/>
                    </a:cubicBezTo>
                    <a:cubicBezTo>
                      <a:pt x="4409220" y="1583562"/>
                      <a:pt x="4409220" y="1404606"/>
                      <a:pt x="4409220" y="1225656"/>
                    </a:cubicBezTo>
                    <a:cubicBezTo>
                      <a:pt x="4409220" y="1217494"/>
                      <a:pt x="4409220" y="1208751"/>
                      <a:pt x="4408550" y="1200591"/>
                    </a:cubicBezTo>
                    <a:cubicBezTo>
                      <a:pt x="4402512" y="1207002"/>
                      <a:pt x="4405197" y="1214579"/>
                      <a:pt x="4405197" y="1221575"/>
                    </a:cubicBezTo>
                    <a:cubicBezTo>
                      <a:pt x="4405197" y="1289192"/>
                      <a:pt x="4405197" y="1356226"/>
                      <a:pt x="4405197" y="1423843"/>
                    </a:cubicBezTo>
                    <a:cubicBezTo>
                      <a:pt x="4405197" y="1538679"/>
                      <a:pt x="4405197" y="1652926"/>
                      <a:pt x="4405197" y="1767758"/>
                    </a:cubicBezTo>
                    <a:cubicBezTo>
                      <a:pt x="4405197" y="1784662"/>
                      <a:pt x="4405197" y="1785246"/>
                      <a:pt x="4387758" y="1785246"/>
                    </a:cubicBezTo>
                    <a:lnTo>
                      <a:pt x="4176908" y="1785246"/>
                    </a:lnTo>
                    <a:lnTo>
                      <a:pt x="4177402" y="1651098"/>
                    </a:lnTo>
                    <a:lnTo>
                      <a:pt x="3987168" y="1647507"/>
                    </a:lnTo>
                    <a:close/>
                  </a:path>
                </a:pathLst>
              </a:custGeom>
              <a:solidFill>
                <a:schemeClr val="bg1"/>
              </a:solidFill>
              <a:ln w="3651" cap="flat">
                <a:noFill/>
                <a:prstDash val="solid"/>
                <a:miter/>
              </a:ln>
            </p:spPr>
            <p:txBody>
              <a:bodyPr wrap="square" rtlCol="0" anchor="ctr">
                <a:noAutofit/>
              </a:bodyPr>
              <a:lstStyle/>
              <a:p>
                <a:endParaRPr lang="en-US"/>
              </a:p>
            </p:txBody>
          </p:sp>
        </p:grpSp>
        <p:grpSp>
          <p:nvGrpSpPr>
            <p:cNvPr id="4" name="Group 23">
              <a:extLst>
                <a:ext uri="{FF2B5EF4-FFF2-40B4-BE49-F238E27FC236}">
                  <a16:creationId xmlns="" xmlns:a16="http://schemas.microsoft.com/office/drawing/2014/main" id="{7EFE6713-0ED8-4071-A1CA-B921C19A8C7C}"/>
                </a:ext>
              </a:extLst>
            </p:cNvPr>
            <p:cNvGrpSpPr/>
            <p:nvPr/>
          </p:nvGrpSpPr>
          <p:grpSpPr>
            <a:xfrm>
              <a:off x="2611792" y="4093022"/>
              <a:ext cx="1936189" cy="843861"/>
              <a:chOff x="5715609" y="2581248"/>
              <a:chExt cx="1274355" cy="555410"/>
            </a:xfrm>
            <a:solidFill>
              <a:schemeClr val="bg1"/>
            </a:solidFill>
          </p:grpSpPr>
          <p:sp>
            <p:nvSpPr>
              <p:cNvPr id="20" name="TextBox 19">
                <a:extLst>
                  <a:ext uri="{FF2B5EF4-FFF2-40B4-BE49-F238E27FC236}">
                    <a16:creationId xmlns="" xmlns:a16="http://schemas.microsoft.com/office/drawing/2014/main" id="{6264DBA4-2895-4C0D-8E94-C39FD8CF76BB}"/>
                  </a:ext>
                </a:extLst>
              </p:cNvPr>
              <p:cNvSpPr txBox="1"/>
              <p:nvPr/>
            </p:nvSpPr>
            <p:spPr>
              <a:xfrm>
                <a:off x="5715609" y="2581248"/>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p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 name="Group 20">
                <a:extLst>
                  <a:ext uri="{FF2B5EF4-FFF2-40B4-BE49-F238E27FC236}">
                    <a16:creationId xmlns="" xmlns:a16="http://schemas.microsoft.com/office/drawing/2014/main" id="{90F2F5C7-8ECC-4ECC-B610-75D1A1BB1324}"/>
                  </a:ext>
                </a:extLst>
              </p:cNvPr>
              <p:cNvGrpSpPr/>
              <p:nvPr/>
            </p:nvGrpSpPr>
            <p:grpSpPr>
              <a:xfrm>
                <a:off x="6433482" y="2581248"/>
                <a:ext cx="556482" cy="555410"/>
                <a:chOff x="7167947" y="1624190"/>
                <a:chExt cx="2677920" cy="2672764"/>
              </a:xfrm>
              <a:grpFill/>
            </p:grpSpPr>
            <p:sp>
              <p:nvSpPr>
                <p:cNvPr id="22" name="Freeform: Shape 21">
                  <a:extLst>
                    <a:ext uri="{FF2B5EF4-FFF2-40B4-BE49-F238E27FC236}">
                      <a16:creationId xmlns="" xmlns:a16="http://schemas.microsoft.com/office/drawing/2014/main" id="{B58C613A-08EF-4669-BD65-FDD56CEFBE29}"/>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95981185-B17A-411A-817A-411B329380BA}"/>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grpSp>
      <p:sp>
        <p:nvSpPr>
          <p:cNvPr id="28" name="Rectangle 27">
            <a:extLst>
              <a:ext uri="{FF2B5EF4-FFF2-40B4-BE49-F238E27FC236}">
                <a16:creationId xmlns="" xmlns:a16="http://schemas.microsoft.com/office/drawing/2014/main" id="{E0EFFB30-A160-4211-8E55-E91CF2EEC5C1}"/>
              </a:ext>
            </a:extLst>
          </p:cNvPr>
          <p:cNvSpPr/>
          <p:nvPr/>
        </p:nvSpPr>
        <p:spPr>
          <a:xfrm>
            <a:off x="889399" y="-6081"/>
            <a:ext cx="274320" cy="596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 xmlns:a16="http://schemas.microsoft.com/office/drawing/2014/main" id="{3453259C-53AF-4B92-A063-551B86BBFEAA}"/>
              </a:ext>
            </a:extLst>
          </p:cNvPr>
          <p:cNvSpPr/>
          <p:nvPr/>
        </p:nvSpPr>
        <p:spPr>
          <a:xfrm>
            <a:off x="804864" y="183646"/>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3">
            <a:extLst>
              <a:ext uri="{FF2B5EF4-FFF2-40B4-BE49-F238E27FC236}">
                <a16:creationId xmlns="" xmlns:a16="http://schemas.microsoft.com/office/drawing/2014/main" id="{DE24DE2F-EF95-4D1B-982B-694A7101623F}"/>
              </a:ext>
            </a:extLst>
          </p:cNvPr>
          <p:cNvGrpSpPr/>
          <p:nvPr/>
        </p:nvGrpSpPr>
        <p:grpSpPr>
          <a:xfrm>
            <a:off x="2" y="491130"/>
            <a:ext cx="2300512" cy="1658160"/>
            <a:chOff x="2" y="491130"/>
            <a:chExt cx="2300512" cy="1658160"/>
          </a:xfrm>
        </p:grpSpPr>
        <p:sp>
          <p:nvSpPr>
            <p:cNvPr id="26" name="Rectangle 25">
              <a:extLst>
                <a:ext uri="{FF2B5EF4-FFF2-40B4-BE49-F238E27FC236}">
                  <a16:creationId xmlns="" xmlns:a16="http://schemas.microsoft.com/office/drawing/2014/main" id="{FCF1ACE8-C541-4C9F-BF36-E4A177C88D7C}"/>
                </a:ext>
              </a:extLst>
            </p:cNvPr>
            <p:cNvSpPr/>
            <p:nvPr/>
          </p:nvSpPr>
          <p:spPr>
            <a:xfrm>
              <a:off x="2" y="590550"/>
              <a:ext cx="160972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648AA0CE-12BB-4474-9226-04D727757709}"/>
                </a:ext>
              </a:extLst>
            </p:cNvPr>
            <p:cNvSpPr/>
            <p:nvPr/>
          </p:nvSpPr>
          <p:spPr>
            <a:xfrm>
              <a:off x="1935253" y="1162049"/>
              <a:ext cx="274320" cy="987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lock Arc 29">
              <a:extLst>
                <a:ext uri="{FF2B5EF4-FFF2-40B4-BE49-F238E27FC236}">
                  <a16:creationId xmlns="" xmlns:a16="http://schemas.microsoft.com/office/drawing/2014/main" id="{36D23E0E-ACBE-41A0-8BBC-638DF0620A05}"/>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Rounded Corners 31">
              <a:extLst>
                <a:ext uri="{FF2B5EF4-FFF2-40B4-BE49-F238E27FC236}">
                  <a16:creationId xmlns="" xmlns:a16="http://schemas.microsoft.com/office/drawing/2014/main" id="{6060AD60-4AA0-4914-8719-383BECD61096}"/>
                </a:ext>
              </a:extLst>
            </p:cNvPr>
            <p:cNvSpPr/>
            <p:nvPr/>
          </p:nvSpPr>
          <p:spPr>
            <a:xfrm>
              <a:off x="1843314" y="12480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 xmlns:a16="http://schemas.microsoft.com/office/drawing/2014/main" id="{09FD6AEC-A2F3-4D68-912B-FA75682DB3CC}"/>
                </a:ext>
              </a:extLst>
            </p:cNvPr>
            <p:cNvSpPr/>
            <p:nvPr/>
          </p:nvSpPr>
          <p:spPr>
            <a:xfrm>
              <a:off x="139290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46">
            <a:extLst>
              <a:ext uri="{FF2B5EF4-FFF2-40B4-BE49-F238E27FC236}">
                <a16:creationId xmlns="" xmlns:a16="http://schemas.microsoft.com/office/drawing/2014/main" id="{810EF282-A0CC-490B-BCB6-E2ABE06A53EA}"/>
              </a:ext>
            </a:extLst>
          </p:cNvPr>
          <p:cNvGrpSpPr/>
          <p:nvPr/>
        </p:nvGrpSpPr>
        <p:grpSpPr>
          <a:xfrm flipH="1">
            <a:off x="9655505" y="4921717"/>
            <a:ext cx="2536495" cy="1319868"/>
            <a:chOff x="-83581" y="643530"/>
            <a:chExt cx="2536495" cy="1319868"/>
          </a:xfrm>
        </p:grpSpPr>
        <p:sp>
          <p:nvSpPr>
            <p:cNvPr id="42" name="Rectangle 41">
              <a:extLst>
                <a:ext uri="{FF2B5EF4-FFF2-40B4-BE49-F238E27FC236}">
                  <a16:creationId xmlns="" xmlns:a16="http://schemas.microsoft.com/office/drawing/2014/main" id="{BD4E2454-C9E2-4303-8EE3-2E1498D516F4}"/>
                </a:ext>
              </a:extLst>
            </p:cNvPr>
            <p:cNvSpPr/>
            <p:nvPr/>
          </p:nvSpPr>
          <p:spPr>
            <a:xfrm>
              <a:off x="-83581" y="742950"/>
              <a:ext cx="1845707"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8EAA979D-898D-4CBD-93ED-73B82D9F5021}"/>
                </a:ext>
              </a:extLst>
            </p:cNvPr>
            <p:cNvSpPr/>
            <p:nvPr/>
          </p:nvSpPr>
          <p:spPr>
            <a:xfrm>
              <a:off x="2087653" y="1314450"/>
              <a:ext cx="274320" cy="648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lock Arc 43">
              <a:extLst>
                <a:ext uri="{FF2B5EF4-FFF2-40B4-BE49-F238E27FC236}">
                  <a16:creationId xmlns="" xmlns:a16="http://schemas.microsoft.com/office/drawing/2014/main" id="{E679347E-6EB2-42D0-B802-471174ED5743}"/>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Rounded Corners 44">
              <a:extLst>
                <a:ext uri="{FF2B5EF4-FFF2-40B4-BE49-F238E27FC236}">
                  <a16:creationId xmlns="" xmlns:a16="http://schemas.microsoft.com/office/drawing/2014/main" id="{721DE897-9941-498E-8DD9-D52E1A90A696}"/>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 xmlns:a16="http://schemas.microsoft.com/office/drawing/2014/main" id="{2E8D6255-5F0E-4E26-82BD-AAAA2252A0CD}"/>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47">
            <a:extLst>
              <a:ext uri="{FF2B5EF4-FFF2-40B4-BE49-F238E27FC236}">
                <a16:creationId xmlns="" xmlns:a16="http://schemas.microsoft.com/office/drawing/2014/main" id="{526564DD-3722-4C3B-B731-DB294D88A036}"/>
              </a:ext>
            </a:extLst>
          </p:cNvPr>
          <p:cNvGrpSpPr/>
          <p:nvPr/>
        </p:nvGrpSpPr>
        <p:grpSpPr>
          <a:xfrm rot="10800000">
            <a:off x="1992952" y="4741678"/>
            <a:ext cx="8494072" cy="1827926"/>
            <a:chOff x="-6041158" y="643530"/>
            <a:chExt cx="8494072" cy="1827926"/>
          </a:xfrm>
        </p:grpSpPr>
        <p:sp>
          <p:nvSpPr>
            <p:cNvPr id="49" name="Rectangle 48">
              <a:extLst>
                <a:ext uri="{FF2B5EF4-FFF2-40B4-BE49-F238E27FC236}">
                  <a16:creationId xmlns="" xmlns:a16="http://schemas.microsoft.com/office/drawing/2014/main" id="{0101C9E7-1211-404D-91CC-7E0FC2EEBA4A}"/>
                </a:ext>
              </a:extLst>
            </p:cNvPr>
            <p:cNvSpPr/>
            <p:nvPr/>
          </p:nvSpPr>
          <p:spPr>
            <a:xfrm>
              <a:off x="-6041158" y="742950"/>
              <a:ext cx="7803285"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702B4BCE-D6D4-4F8C-B9D0-94DAA3C14F8F}"/>
                </a:ext>
              </a:extLst>
            </p:cNvPr>
            <p:cNvSpPr/>
            <p:nvPr/>
          </p:nvSpPr>
          <p:spPr>
            <a:xfrm>
              <a:off x="2087653" y="1314450"/>
              <a:ext cx="274320" cy="115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lock Arc 50">
              <a:extLst>
                <a:ext uri="{FF2B5EF4-FFF2-40B4-BE49-F238E27FC236}">
                  <a16:creationId xmlns="" xmlns:a16="http://schemas.microsoft.com/office/drawing/2014/main" id="{B6388E78-95F8-4872-BBCF-22E5CA9974B8}"/>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Rounded Corners 51">
              <a:extLst>
                <a:ext uri="{FF2B5EF4-FFF2-40B4-BE49-F238E27FC236}">
                  <a16:creationId xmlns="" xmlns:a16="http://schemas.microsoft.com/office/drawing/2014/main" id="{D17FFF0A-7C9D-4506-92CF-C2D742FD0FBE}"/>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 xmlns:a16="http://schemas.microsoft.com/office/drawing/2014/main" id="{26B5C83F-F678-4889-8CC0-2EA7FDA50FC8}"/>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54">
            <a:extLst>
              <a:ext uri="{FF2B5EF4-FFF2-40B4-BE49-F238E27FC236}">
                <a16:creationId xmlns="" xmlns:a16="http://schemas.microsoft.com/office/drawing/2014/main" id="{8F53585F-6CF0-41A7-B203-E1433ACA49E4}"/>
              </a:ext>
            </a:extLst>
          </p:cNvPr>
          <p:cNvGrpSpPr/>
          <p:nvPr/>
        </p:nvGrpSpPr>
        <p:grpSpPr>
          <a:xfrm>
            <a:off x="9974895" y="6108175"/>
            <a:ext cx="1311887" cy="1319867"/>
            <a:chOff x="989126" y="491130"/>
            <a:chExt cx="1311887" cy="1319867"/>
          </a:xfrm>
        </p:grpSpPr>
        <p:sp>
          <p:nvSpPr>
            <p:cNvPr id="58" name="Block Arc 57">
              <a:extLst>
                <a:ext uri="{FF2B5EF4-FFF2-40B4-BE49-F238E27FC236}">
                  <a16:creationId xmlns="" xmlns:a16="http://schemas.microsoft.com/office/drawing/2014/main" id="{DC8F628B-D206-46BC-BC86-2A8CF00BB5F7}"/>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Rounded Corners 58">
              <a:extLst>
                <a:ext uri="{FF2B5EF4-FFF2-40B4-BE49-F238E27FC236}">
                  <a16:creationId xmlns="" xmlns:a16="http://schemas.microsoft.com/office/drawing/2014/main" id="{C3F4A65E-289E-4484-97CB-7E1D72FE8232}"/>
                </a:ext>
              </a:extLst>
            </p:cNvPr>
            <p:cNvSpPr/>
            <p:nvPr/>
          </p:nvSpPr>
          <p:spPr>
            <a:xfrm>
              <a:off x="1843813" y="1070609"/>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 xmlns:a16="http://schemas.microsoft.com/office/drawing/2014/main" id="{AF7F8F0D-719F-4E8A-993A-7FADB3407717}"/>
                </a:ext>
              </a:extLst>
            </p:cNvPr>
            <p:cNvSpPr/>
            <p:nvPr/>
          </p:nvSpPr>
          <p:spPr>
            <a:xfrm>
              <a:off x="141195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5">
            <a:extLst>
              <a:ext uri="{FF2B5EF4-FFF2-40B4-BE49-F238E27FC236}">
                <a16:creationId xmlns="" xmlns:a16="http://schemas.microsoft.com/office/drawing/2014/main" id="{650A04D2-3B19-40F2-8C3D-A4860753F897}"/>
              </a:ext>
            </a:extLst>
          </p:cNvPr>
          <p:cNvGrpSpPr/>
          <p:nvPr/>
        </p:nvGrpSpPr>
        <p:grpSpPr>
          <a:xfrm>
            <a:off x="4786313" y="1396444"/>
            <a:ext cx="5457825" cy="3248012"/>
            <a:chOff x="3922476" y="1014865"/>
            <a:chExt cx="5457825" cy="2597572"/>
          </a:xfrm>
        </p:grpSpPr>
        <p:sp>
          <p:nvSpPr>
            <p:cNvPr id="37" name="TextBox 36">
              <a:extLst>
                <a:ext uri="{FF2B5EF4-FFF2-40B4-BE49-F238E27FC236}">
                  <a16:creationId xmlns="" xmlns:a16="http://schemas.microsoft.com/office/drawing/2014/main" id="{EE89CEC1-DC81-41AF-A969-ED5E962DA9E8}"/>
                </a:ext>
              </a:extLst>
            </p:cNvPr>
            <p:cNvSpPr txBox="1"/>
            <p:nvPr/>
          </p:nvSpPr>
          <p:spPr>
            <a:xfrm>
              <a:off x="3922476" y="1471003"/>
              <a:ext cx="5457825" cy="2141434"/>
            </a:xfrm>
            <a:prstGeom prst="rect">
              <a:avLst/>
            </a:prstGeom>
            <a:noFill/>
          </p:spPr>
          <p:txBody>
            <a:bodyPr wrap="square" rtlCol="0">
              <a:spAutoFit/>
            </a:bodyPr>
            <a:lstStyle/>
            <a:p>
              <a:pPr algn="just"/>
              <a:r>
                <a:rPr lang="en-ID" sz="2800" b="1" dirty="0" smtClean="0">
                  <a:solidFill>
                    <a:schemeClr val="bg1"/>
                  </a:solidFill>
                </a:rPr>
                <a:t>The purpose of this research is to find out, study, and analyze about "technology unemployment: Education for the fourth industrial revolution".</a:t>
              </a:r>
              <a:endParaRPr lang="en-US" sz="2800" b="1" dirty="0">
                <a:solidFill>
                  <a:schemeClr val="bg1"/>
                </a:solidFill>
              </a:endParaRPr>
            </a:p>
          </p:txBody>
        </p:sp>
        <p:sp>
          <p:nvSpPr>
            <p:cNvPr id="38" name="TextBox 37">
              <a:extLst>
                <a:ext uri="{FF2B5EF4-FFF2-40B4-BE49-F238E27FC236}">
                  <a16:creationId xmlns="" xmlns:a16="http://schemas.microsoft.com/office/drawing/2014/main" id="{1FC220B3-0098-4205-A625-3CCC838CD0D1}"/>
                </a:ext>
              </a:extLst>
            </p:cNvPr>
            <p:cNvSpPr txBox="1"/>
            <p:nvPr/>
          </p:nvSpPr>
          <p:spPr>
            <a:xfrm>
              <a:off x="4406505" y="1014865"/>
              <a:ext cx="4788058" cy="418441"/>
            </a:xfrm>
            <a:prstGeom prst="rect">
              <a:avLst/>
            </a:prstGeom>
            <a:noFill/>
          </p:spPr>
          <p:txBody>
            <a:bodyPr wrap="square" rtlCol="0">
              <a:spAutoFit/>
            </a:bodyPr>
            <a:lstStyle/>
            <a:p>
              <a:pPr lvl="0"/>
              <a:r>
                <a:rPr lang="en-US" sz="2800" b="1" dirty="0" smtClean="0">
                  <a:solidFill>
                    <a:schemeClr val="bg1"/>
                  </a:solidFill>
                </a:rPr>
                <a:t>RESEARCH PURPOSE</a:t>
              </a:r>
              <a:endParaRPr lang="en-US" sz="2800" dirty="0">
                <a:solidFill>
                  <a:schemeClr val="bg1"/>
                </a:solidFill>
              </a:endParaRPr>
            </a:p>
          </p:txBody>
        </p:sp>
      </p:grpSp>
      <p:grpSp>
        <p:nvGrpSpPr>
          <p:cNvPr id="11" name="Group 39">
            <a:extLst>
              <a:ext uri="{FF2B5EF4-FFF2-40B4-BE49-F238E27FC236}">
                <a16:creationId xmlns="" xmlns:a16="http://schemas.microsoft.com/office/drawing/2014/main" id="{D740BA5B-2F93-4AB5-9411-959D009F0329}"/>
              </a:ext>
            </a:extLst>
          </p:cNvPr>
          <p:cNvGrpSpPr/>
          <p:nvPr/>
        </p:nvGrpSpPr>
        <p:grpSpPr>
          <a:xfrm rot="16200000" flipH="1">
            <a:off x="9646767" y="722578"/>
            <a:ext cx="3273891" cy="1816575"/>
            <a:chOff x="-820977" y="643530"/>
            <a:chExt cx="3273891" cy="1816575"/>
          </a:xfrm>
        </p:grpSpPr>
        <p:sp>
          <p:nvSpPr>
            <p:cNvPr id="41" name="Rectangle 40">
              <a:extLst>
                <a:ext uri="{FF2B5EF4-FFF2-40B4-BE49-F238E27FC236}">
                  <a16:creationId xmlns="" xmlns:a16="http://schemas.microsoft.com/office/drawing/2014/main" id="{AD5C7899-A839-4A96-B212-4CDF34DE411E}"/>
                </a:ext>
              </a:extLst>
            </p:cNvPr>
            <p:cNvSpPr/>
            <p:nvPr/>
          </p:nvSpPr>
          <p:spPr>
            <a:xfrm>
              <a:off x="-820977" y="742951"/>
              <a:ext cx="258310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 xmlns:a16="http://schemas.microsoft.com/office/drawing/2014/main" id="{FA5E65A1-B9A9-4E9C-8A5D-7AC8C158EEBE}"/>
                </a:ext>
              </a:extLst>
            </p:cNvPr>
            <p:cNvSpPr/>
            <p:nvPr/>
          </p:nvSpPr>
          <p:spPr>
            <a:xfrm>
              <a:off x="2087653" y="1314450"/>
              <a:ext cx="274320" cy="1145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Block Arc 56">
              <a:extLst>
                <a:ext uri="{FF2B5EF4-FFF2-40B4-BE49-F238E27FC236}">
                  <a16:creationId xmlns="" xmlns:a16="http://schemas.microsoft.com/office/drawing/2014/main" id="{37A21BCC-CB69-4EC7-ADD9-352EB018ABEA}"/>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Rounded Corners 60">
              <a:extLst>
                <a:ext uri="{FF2B5EF4-FFF2-40B4-BE49-F238E27FC236}">
                  <a16:creationId xmlns="" xmlns:a16="http://schemas.microsoft.com/office/drawing/2014/main" id="{FFBE240E-1F3A-4600-BA16-C5A37AA8AD70}"/>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 xmlns:a16="http://schemas.microsoft.com/office/drawing/2014/main" id="{B787523B-703C-44BD-87D0-846766EBFA8A}"/>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1306874" y="3110210"/>
            <a:ext cx="3079689"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TECHNOLOGY</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 xmlns:p14="http://schemas.microsoft.com/office/powerpoint/2010/main" val="3653865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a:extLst>
              <a:ext uri="{FF2B5EF4-FFF2-40B4-BE49-F238E27FC236}">
                <a16:creationId xmlns=""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6">
            <a:extLst>
              <a:ext uri="{FF2B5EF4-FFF2-40B4-BE49-F238E27FC236}">
                <a16:creationId xmlns=""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24">
            <a:extLst>
              <a:ext uri="{FF2B5EF4-FFF2-40B4-BE49-F238E27FC236}">
                <a16:creationId xmlns=""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5">
            <a:extLst>
              <a:ext uri="{FF2B5EF4-FFF2-40B4-BE49-F238E27FC236}">
                <a16:creationId xmlns=""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6">
            <a:extLst>
              <a:ext uri="{FF2B5EF4-FFF2-40B4-BE49-F238E27FC236}">
                <a16:creationId xmlns=""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8">
            <a:extLst>
              <a:ext uri="{FF2B5EF4-FFF2-40B4-BE49-F238E27FC236}">
                <a16:creationId xmlns=""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51">
            <a:extLst>
              <a:ext uri="{FF2B5EF4-FFF2-40B4-BE49-F238E27FC236}">
                <a16:creationId xmlns="" xmlns:a16="http://schemas.microsoft.com/office/drawing/2014/main" id="{2C778F61-3289-406C-98EE-008F04C71648}"/>
              </a:ext>
            </a:extLst>
          </p:cNvPr>
          <p:cNvGrpSpPr/>
          <p:nvPr/>
        </p:nvGrpSpPr>
        <p:grpSpPr>
          <a:xfrm>
            <a:off x="5517639" y="1826235"/>
            <a:ext cx="1589451" cy="846023"/>
            <a:chOff x="5517639" y="1826235"/>
            <a:chExt cx="1589451" cy="846023"/>
          </a:xfrm>
        </p:grpSpPr>
        <p:sp>
          <p:nvSpPr>
            <p:cNvPr id="53" name="TextBox 52">
              <a:extLst>
                <a:ext uri="{FF2B5EF4-FFF2-40B4-BE49-F238E27FC236}">
                  <a16:creationId xmlns=""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5" name="Group 53">
              <a:extLst>
                <a:ext uri="{FF2B5EF4-FFF2-40B4-BE49-F238E27FC236}">
                  <a16:creationId xmlns=""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6" name="Group 17">
            <a:extLst>
              <a:ext uri="{FF2B5EF4-FFF2-40B4-BE49-F238E27FC236}">
                <a16:creationId xmlns=""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35">
            <a:extLst>
              <a:ext uri="{FF2B5EF4-FFF2-40B4-BE49-F238E27FC236}">
                <a16:creationId xmlns=""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
        <p:nvSpPr>
          <p:cNvPr id="54" name="Rectangle 53"/>
          <p:cNvSpPr/>
          <p:nvPr/>
        </p:nvSpPr>
        <p:spPr>
          <a:xfrm>
            <a:off x="155415" y="3913168"/>
            <a:ext cx="11931921" cy="923330"/>
          </a:xfrm>
          <a:prstGeom prst="rect">
            <a:avLst/>
          </a:prstGeom>
          <a:noFill/>
        </p:spPr>
        <p:txBody>
          <a:bodyPr wrap="none" lIns="91440" tIns="45720" rIns="91440" bIns="45720">
            <a:spAutoFit/>
          </a:bodyPr>
          <a:lstStyle/>
          <a:p>
            <a:pPr algn="ctr"/>
            <a:r>
              <a:rPr lang="en-ID"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5000" endA="300" endPos="45500" dir="5400000" sy="-100000" algn="bl" rotWithShape="0"/>
                </a:effectLst>
              </a:rPr>
              <a:t>03 JOURNAL MATERIAL SUMMARY</a:t>
            </a:r>
            <a:endParaRPr 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5000" endA="300" endPos="45500" dir="5400000" sy="-100000" algn="bl" rotWithShape="0"/>
              </a:effectLst>
            </a:endParaRPr>
          </a:p>
        </p:txBody>
      </p:sp>
    </p:spTree>
    <p:extLst>
      <p:ext uri="{BB962C8B-B14F-4D97-AF65-F5344CB8AC3E}">
        <p14:creationId xmlns="" xmlns:p14="http://schemas.microsoft.com/office/powerpoint/2010/main" val="3516071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Graphic 4">
            <a:extLst>
              <a:ext uri="{FF2B5EF4-FFF2-40B4-BE49-F238E27FC236}">
                <a16:creationId xmlns="" xmlns:a16="http://schemas.microsoft.com/office/drawing/2014/main" id="{4C4E4351-3005-4AD4-AE0F-779F2DFF1E47}"/>
              </a:ext>
            </a:extLst>
          </p:cNvPr>
          <p:cNvSpPr/>
          <p:nvPr/>
        </p:nvSpPr>
        <p:spPr>
          <a:xfrm flipH="1">
            <a:off x="8506407" y="2491410"/>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grpSp>
        <p:nvGrpSpPr>
          <p:cNvPr id="42" name="Group 46">
            <a:extLst>
              <a:ext uri="{FF2B5EF4-FFF2-40B4-BE49-F238E27FC236}">
                <a16:creationId xmlns="" xmlns:a16="http://schemas.microsoft.com/office/drawing/2014/main" id="{A3C06F18-9965-49F4-A2F9-A532E397AB2A}"/>
              </a:ext>
            </a:extLst>
          </p:cNvPr>
          <p:cNvGrpSpPr/>
          <p:nvPr/>
        </p:nvGrpSpPr>
        <p:grpSpPr>
          <a:xfrm flipH="1">
            <a:off x="9534480" y="3390900"/>
            <a:ext cx="1122846" cy="533693"/>
            <a:chOff x="8984974" y="3390900"/>
            <a:chExt cx="1122846" cy="533693"/>
          </a:xfrm>
        </p:grpSpPr>
        <p:sp>
          <p:nvSpPr>
            <p:cNvPr id="41" name="TextBox 40">
              <a:extLst>
                <a:ext uri="{FF2B5EF4-FFF2-40B4-BE49-F238E27FC236}">
                  <a16:creationId xmlns="" xmlns:a16="http://schemas.microsoft.com/office/drawing/2014/main"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5" name="Group 41">
              <a:extLst>
                <a:ext uri="{FF2B5EF4-FFF2-40B4-BE49-F238E27FC236}">
                  <a16:creationId xmlns="" xmlns:a16="http://schemas.microsoft.com/office/drawing/2014/main"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 xmlns:a16="http://schemas.microsoft.com/office/drawing/2014/main"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 xmlns:a16="http://schemas.microsoft.com/office/drawing/2014/main"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
        <p:nvSpPr>
          <p:cNvPr id="46" name="Rectangle 45"/>
          <p:cNvSpPr/>
          <p:nvPr/>
        </p:nvSpPr>
        <p:spPr>
          <a:xfrm>
            <a:off x="8862482" y="4153198"/>
            <a:ext cx="1981633" cy="400110"/>
          </a:xfrm>
          <a:prstGeom prst="rect">
            <a:avLst/>
          </a:prstGeom>
          <a:noFill/>
        </p:spPr>
        <p:txBody>
          <a:bodyPr wrap="none" lIns="91440" tIns="45720" rIns="91440" bIns="45720">
            <a:spAutoFit/>
          </a:bodyPr>
          <a:lstStyle/>
          <a:p>
            <a:pPr algn="ctr"/>
            <a:r>
              <a:rPr lang="en-US" sz="2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TECHNOLOGY</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Rectangle 47">
            <a:extLst>
              <a:ext uri="{FF2B5EF4-FFF2-40B4-BE49-F238E27FC236}">
                <a16:creationId xmlns="" xmlns:a16="http://schemas.microsoft.com/office/drawing/2014/main" id="{25898A35-9DEF-4280-92A9-60B0674C2634}"/>
              </a:ext>
            </a:extLst>
          </p:cNvPr>
          <p:cNvSpPr/>
          <p:nvPr/>
        </p:nvSpPr>
        <p:spPr>
          <a:xfrm>
            <a:off x="500063" y="371474"/>
            <a:ext cx="11201400" cy="6157913"/>
          </a:xfrm>
          <a:prstGeom prst="rect">
            <a:avLst/>
          </a:prstGeom>
          <a:solidFill>
            <a:schemeClr val="accent6">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D" sz="2400" b="1" dirty="0" smtClean="0"/>
              <a:t>JOURNAL MATERIAL SUMMARY</a:t>
            </a:r>
            <a:endParaRPr lang="en-US" sz="2400" dirty="0" smtClean="0"/>
          </a:p>
          <a:p>
            <a:pPr algn="just"/>
            <a:r>
              <a:rPr lang="en-US" sz="2400" dirty="0" smtClean="0"/>
              <a:t>	The pace of technological unemployment will be one of the most challenging social problems of the twenty-first century. yet there have never been so many industries that were simultaneously turned upside down by new technology. Technological advances with geometric speed, robotics, artificial intelligence, 3d printing and other innovations with enormous disruptive potential will become mainstream. The main problem is not sufficient production but the provision of sufficient jobs, there are more sectors that are losing jobs than creating jobs, the aspect is that the general purpose of software technology means that the industry and the jobs it creates do not last forever. The computer revolution has huge potential for disrupting </a:t>
            </a:r>
            <a:r>
              <a:rPr lang="en-US" sz="2400" dirty="0" err="1" smtClean="0"/>
              <a:t>labour</a:t>
            </a:r>
            <a:r>
              <a:rPr lang="en-US" sz="2400" dirty="0" smtClean="0"/>
              <a:t> markets and reducing </a:t>
            </a:r>
            <a:r>
              <a:rPr lang="en-US" sz="2400" dirty="0" err="1" smtClean="0"/>
              <a:t>labour</a:t>
            </a:r>
            <a:r>
              <a:rPr lang="en-US" sz="2400" dirty="0" smtClean="0"/>
              <a:t> costs, they talk of the watershed in </a:t>
            </a:r>
            <a:r>
              <a:rPr lang="en-US" sz="2400" dirty="0" err="1" smtClean="0"/>
              <a:t>robotisation</a:t>
            </a:r>
            <a:r>
              <a:rPr lang="en-US" sz="2400" dirty="0" smtClean="0"/>
              <a:t> and the corresponding increasing capacity and intelligence of digital technologies, hardly surprising or informative, is that ‘we’re living in a time of astonishing progress with digital technologies—those that have computer hardware, software and networks at their core, the one posing the greatest challenge.</a:t>
            </a:r>
            <a:endParaRPr lang="en-US" sz="2000" dirty="0"/>
          </a:p>
        </p:txBody>
      </p:sp>
    </p:spTree>
    <p:extLst>
      <p:ext uri="{BB962C8B-B14F-4D97-AF65-F5344CB8AC3E}">
        <p14:creationId xmlns="" xmlns:p14="http://schemas.microsoft.com/office/powerpoint/2010/main" val="4238807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photo1652975334.jpeg"/>
          <p:cNvPicPr>
            <a:picLocks noGrp="1" noChangeAspect="1"/>
          </p:cNvPicPr>
          <p:nvPr>
            <p:ph type="pic" sz="quarter" idx="10"/>
          </p:nvPr>
        </p:nvPicPr>
        <p:blipFill>
          <a:blip r:embed="rId2"/>
          <a:srcRect t="8984" b="8984"/>
          <a:stretch>
            <a:fillRect/>
          </a:stretch>
        </p:blipFill>
        <p:spPr>
          <a:xfrm>
            <a:off x="0" y="9525"/>
            <a:ext cx="12192000" cy="6858000"/>
          </a:xfrm>
        </p:spPr>
      </p:pic>
      <p:sp>
        <p:nvSpPr>
          <p:cNvPr id="11" name="Rectangle 10">
            <a:extLst>
              <a:ext uri="{FF2B5EF4-FFF2-40B4-BE49-F238E27FC236}">
                <a16:creationId xmlns="" xmlns:a16="http://schemas.microsoft.com/office/drawing/2014/main" id="{25898A35-9DEF-4280-92A9-60B0674C2634}"/>
              </a:ext>
            </a:extLst>
          </p:cNvPr>
          <p:cNvSpPr/>
          <p:nvPr/>
        </p:nvSpPr>
        <p:spPr>
          <a:xfrm>
            <a:off x="0" y="0"/>
            <a:ext cx="12191999" cy="6858000"/>
          </a:xfrm>
          <a:prstGeom prst="rect">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pPr>
            <a:r>
              <a:rPr lang="en-US" sz="2000" dirty="0" smtClean="0"/>
              <a:t>	Rapid and appropriate digitization will bring economic disruption than the environment, and the network at its core, there is a fact that as computers become more powerful, enterprises need less for workers. Technological progress will leave some people, maybe even many people in its progress. Technological unemployment is a coming problem and creates a big inequality between returns on labor and returns on capital. There are many solutions to resist innovation, as well as more advanced solutions based on providing public welfare and jobs. It seems increasingly unlikely that education by itself will not be sufficient to solve the problem of technological unemployment. Computerization has historically been limited to routine tasks involving explicit rule-based activities, algorithms for big data are now rapidly entering the domain of rely on pattern recognition and can easily replace work in a variety of non-routine cognitive tasks, In addition, advanced robots gain increased senses and dexterity, allows them to perform a wider range of manual tasks, This is likely to change the nature of work across industries and occupations. They found that their model predicts job losses also in the service sector as well as jobs transportation and logistics, office and administrative support workers, and labor in production work.</a:t>
            </a:r>
            <a:endParaRPr lang="en-US" dirty="0"/>
          </a:p>
        </p:txBody>
      </p:sp>
    </p:spTree>
    <p:extLst>
      <p:ext uri="{BB962C8B-B14F-4D97-AF65-F5344CB8AC3E}">
        <p14:creationId xmlns="" xmlns:p14="http://schemas.microsoft.com/office/powerpoint/2010/main" val="1839054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3841</TotalTime>
  <Words>149</Words>
  <Application>Microsoft Office PowerPoint</Application>
  <PresentationFormat>Custom</PresentationFormat>
  <Paragraphs>50</Paragraphs>
  <Slides>16</Slides>
  <Notes>2</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https://www.freeppt7.com</dc:creator>
  <cp:lastModifiedBy>ACER</cp:lastModifiedBy>
  <cp:revision>205</cp:revision>
  <dcterms:created xsi:type="dcterms:W3CDTF">2019-01-14T06:35:35Z</dcterms:created>
  <dcterms:modified xsi:type="dcterms:W3CDTF">2022-05-19T16:48:04Z</dcterms:modified>
</cp:coreProperties>
</file>