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319" r:id="rId8"/>
    <p:sldId id="259" r:id="rId9"/>
    <p:sldId id="274" r:id="rId10"/>
    <p:sldId id="263" r:id="rId11"/>
    <p:sldId id="323" r:id="rId12"/>
    <p:sldId id="326" r:id="rId13"/>
    <p:sldId id="324" r:id="rId14"/>
    <p:sldId id="260" r:id="rId15"/>
    <p:sldId id="321" r:id="rId16"/>
    <p:sldId id="329" r:id="rId17"/>
    <p:sldId id="327" r:id="rId18"/>
    <p:sldId id="266" r:id="rId19"/>
    <p:sldId id="261" r:id="rId20"/>
    <p:sldId id="337" r:id="rId21"/>
    <p:sldId id="322" r:id="rId22"/>
    <p:sldId id="320" r:id="rId23"/>
    <p:sldId id="275" r:id="rId24"/>
    <p:sldId id="335" r:id="rId25"/>
    <p:sldId id="336" r:id="rId26"/>
    <p:sldId id="331" r:id="rId27"/>
    <p:sldId id="332" r:id="rId28"/>
    <p:sldId id="333" r:id="rId29"/>
    <p:sldId id="334" r:id="rId30"/>
    <p:sldId id="289" r:id="rId31"/>
    <p:sldId id="278" r:id="rId32"/>
    <p:sldId id="277" r:id="rId33"/>
    <p:sldId id="298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4660"/>
  </p:normalViewPr>
  <p:slideViewPr>
    <p:cSldViewPr snapToGrid="0">
      <p:cViewPr>
        <p:scale>
          <a:sx n="50" d="100"/>
          <a:sy n="50" d="100"/>
        </p:scale>
        <p:origin x="-72" y="-1710"/>
      </p:cViewPr>
      <p:guideLst>
        <p:guide orient="horz" pos="2171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1"/>
      <c:txPr>
        <a:bodyPr rot="0" spcFirstLastPara="0" vertOverflow="ellipsis" vert="horz" wrap="square" anchor="ctr" anchorCtr="1"/>
        <a:lstStyle/>
        <a:p>
          <a:pPr>
            <a:defRPr lang="zh-CN" sz="1440" b="1" i="0" u="none" strike="noStrike" kern="1200" baseline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背景色块大小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标题一</c:v>
                </c:pt>
                <c:pt idx="1">
                  <c:v>标题二</c:v>
                </c:pt>
                <c:pt idx="2">
                  <c:v>标题三</c:v>
                </c:pt>
                <c:pt idx="3">
                  <c:v>标题四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数据更改区</c:v>
                </c:pt>
              </c:strCache>
            </c:strRef>
          </c:tx>
          <c:spPr>
            <a:solidFill>
              <a:srgbClr val="00B0F0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标题一</c:v>
                </c:pt>
                <c:pt idx="1">
                  <c:v>标题二</c:v>
                </c:pt>
                <c:pt idx="2">
                  <c:v>标题三</c:v>
                </c:pt>
                <c:pt idx="3">
                  <c:v>标题四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89</c:v>
                </c:pt>
                <c:pt idx="2">
                  <c:v>40</c:v>
                </c:pt>
                <c:pt idx="3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22567424"/>
        <c:axId val="222577408"/>
      </c:barChart>
      <c:catAx>
        <c:axId val="22256742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222577408"/>
        <c:crosses val="autoZero"/>
        <c:auto val="1"/>
        <c:lblAlgn val="ctr"/>
        <c:lblOffset val="100"/>
        <c:noMultiLvlLbl val="0"/>
      </c:catAx>
      <c:valAx>
        <c:axId val="222577408"/>
        <c:scaling>
          <c:orientation val="minMax"/>
          <c:max val="12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22256742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200">
          <a:solidFill>
            <a:schemeClr val="tx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792243928648"/>
          <c:y val="0"/>
          <c:w val="0.680415512142704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比例1</c:v>
                </c:pt>
                <c:pt idx="1">
                  <c:v>比例2</c:v>
                </c:pt>
                <c:pt idx="2">
                  <c:v>比例3</c:v>
                </c:pt>
                <c:pt idx="3">
                  <c:v>比例4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0.13</c:v>
                </c:pt>
                <c:pt idx="2">
                  <c:v>0.35</c:v>
                </c:pt>
                <c:pt idx="3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列4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比例1</c:v>
                </c:pt>
                <c:pt idx="1">
                  <c:v>比例2</c:v>
                </c:pt>
                <c:pt idx="2">
                  <c:v>比例3</c:v>
                </c:pt>
                <c:pt idx="3">
                  <c:v>比例4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0.25</c:v>
                </c:pt>
                <c:pt idx="1">
                  <c:v>0.13</c:v>
                </c:pt>
                <c:pt idx="2">
                  <c:v>0.35</c:v>
                </c:pt>
                <c:pt idx="3">
                  <c:v>0.27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列10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0" i="0" u="none" strike="noStrike" kern="1200" baseline="0">
                    <a:solidFill>
                      <a:schemeClr val="lt1"/>
                    </a:solidFill>
                    <a:latin typeface="Impact" panose="020B0806030902050204" pitchFamily="34" charset="0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比例1</c:v>
                </c:pt>
                <c:pt idx="1">
                  <c:v>比例2</c:v>
                </c:pt>
                <c:pt idx="2">
                  <c:v>比例3</c:v>
                </c:pt>
                <c:pt idx="3">
                  <c:v>比例4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0.25</c:v>
                </c:pt>
                <c:pt idx="1">
                  <c:v>0.13</c:v>
                </c:pt>
                <c:pt idx="2">
                  <c:v>0.35</c:v>
                </c:pt>
                <c:pt idx="3">
                  <c:v>0.27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列11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比例1</c:v>
                </c:pt>
                <c:pt idx="1">
                  <c:v>比例2</c:v>
                </c:pt>
                <c:pt idx="2">
                  <c:v>比例3</c:v>
                </c:pt>
                <c:pt idx="3">
                  <c:v>比例4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0.25</c:v>
                </c:pt>
                <c:pt idx="1">
                  <c:v>0.13</c:v>
                </c:pt>
                <c:pt idx="2">
                  <c:v>0.35</c:v>
                </c:pt>
                <c:pt idx="3">
                  <c:v>0.27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列12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比例1</c:v>
                </c:pt>
                <c:pt idx="1">
                  <c:v>比例2</c:v>
                </c:pt>
                <c:pt idx="2">
                  <c:v>比例3</c:v>
                </c:pt>
                <c:pt idx="3">
                  <c:v>比例4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0.25</c:v>
                </c:pt>
                <c:pt idx="1">
                  <c:v>0.13</c:v>
                </c:pt>
                <c:pt idx="2">
                  <c:v>0.35</c:v>
                </c:pt>
                <c:pt idx="3">
                  <c:v>0.27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42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3312160" y="3509010"/>
            <a:ext cx="561022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3061629" y="1787114"/>
            <a:ext cx="6339545" cy="80581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Egg.js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/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addUser(params)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ctx.model.User.create(params);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mongoose = app.mongoose;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UserSchema = new mongoose.Schema({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age: { type: Number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info: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create_time: { type: Date, default: Date.now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mongoose.model('User', UserSchema, 'user');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29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Egg内置了强大的企业级日志支持，由 egg-logger 模块提供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5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${appInfo.name}-web.log</a:t>
              </a:r>
              <a:endParaRPr lang="zh-CN" altLang="en-US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应用相关日志，供应用开发者使用的日志。我们在绝大数情况下都在使用它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egg-web.log</a:t>
              </a:r>
              <a:endParaRPr lang="zh-CN" altLang="en-US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框架内核、插件日志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5855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21968" y="2011680"/>
              <a:ext cx="168846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coreLogger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common-error.log</a:t>
              </a:r>
              <a:endParaRPr lang="zh-CN" altLang="en-US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任何 logger 的 .error() 调用输出的日志都会重定向到这里，重点通过查看此日志定位异常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egg-agent.log</a:t>
              </a:r>
              <a:endParaRPr lang="zh-CN" altLang="en-US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agent 进程日志，框架和使用到 agent 进程执行任务的插件会打印一些日志到这里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529205" cy="1239838"/>
            <a:chOff x="2871415" y="1543050"/>
            <a:chExt cx="252920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77673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errorLogger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559685" cy="1239838"/>
            <a:chOff x="5968223" y="1543050"/>
            <a:chExt cx="2559685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627988" y="2011680"/>
              <a:ext cx="18999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agentLogger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928076" y="3640230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54456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440732" y="3419625"/>
            <a:ext cx="3350313" cy="955426"/>
            <a:chOff x="12729" y="0"/>
            <a:chExt cx="3351873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12729" y="477904"/>
              <a:ext cx="2395700" cy="63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18738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如果我们在处理请求时需要打印日志，这时候使用 Context Logger，用于记录 Web 行为相关的日志。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6833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在开发框架和插件时有时会需要在 Agent 进程运行代码，这时使用 agent.coreLogger。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851353" y="3308528"/>
            <a:ext cx="147383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54527" y="3675146"/>
            <a:ext cx="3555074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如果我们想做一些应用级别的日志记录，如记录启动阶段的一些数据信息，可以通过 App Logger 来完成。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NONE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WARN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ERROR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INFO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6636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17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9714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警告日志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625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2790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 bldLvl="0" animBg="1"/>
      <p:bldP spid="21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3"/>
          <p:cNvGrpSpPr/>
          <p:nvPr/>
        </p:nvGrpSpPr>
        <p:grpSpPr>
          <a:xfrm>
            <a:off x="3291581" y="2558671"/>
            <a:ext cx="2100981" cy="2162106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5979262" y="3485693"/>
            <a:ext cx="1445032" cy="1486090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5129073" y="1931148"/>
            <a:ext cx="1755671" cy="1745659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128"/>
          <p:cNvGrpSpPr/>
          <p:nvPr/>
        </p:nvGrpSpPr>
        <p:grpSpPr>
          <a:xfrm>
            <a:off x="6899880" y="1529056"/>
            <a:ext cx="3127636" cy="922072"/>
            <a:chOff x="384265" y="2982432"/>
            <a:chExt cx="2346338" cy="691734"/>
          </a:xfrm>
        </p:grpSpPr>
        <p:sp>
          <p:nvSpPr>
            <p:cNvPr id="130" name="文本框 11"/>
            <p:cNvSpPr txBox="1"/>
            <p:nvPr/>
          </p:nvSpPr>
          <p:spPr>
            <a:xfrm>
              <a:off x="398742" y="2982432"/>
              <a:ext cx="1509153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按照文件大小切割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 filesRotateBySize 的日志文件不再按天进行切割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10067" y="2985296"/>
            <a:ext cx="2781514" cy="1763448"/>
            <a:chOff x="336640" y="2982432"/>
            <a:chExt cx="2086679" cy="1322930"/>
          </a:xfrm>
        </p:grpSpPr>
        <p:sp>
          <p:nvSpPr>
            <p:cNvPr id="133" name="文本框 11"/>
            <p:cNvSpPr txBox="1"/>
            <p:nvPr/>
          </p:nvSpPr>
          <p:spPr>
            <a:xfrm>
              <a:off x="1161435" y="2982432"/>
              <a:ext cx="82317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按天切割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9"/>
            <p:cNvSpPr/>
            <p:nvPr/>
          </p:nvSpPr>
          <p:spPr>
            <a:xfrm>
              <a:off x="336640" y="3290209"/>
              <a:ext cx="2086679" cy="10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 appLog 为例，当前写入的日志为 example-app-web.log，当凌晨 00:00 时，会对日志进行切割，把过去一天的日志按 example-app-web.log.YYYY-MM-DD 的形式切割为单独的文件。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5860476" y="4971784"/>
            <a:ext cx="3127636" cy="922072"/>
            <a:chOff x="384265" y="2982432"/>
            <a:chExt cx="2346338" cy="691734"/>
          </a:xfrm>
        </p:grpSpPr>
        <p:sp>
          <p:nvSpPr>
            <p:cNvPr id="139" name="文本框 11"/>
            <p:cNvSpPr txBox="1"/>
            <p:nvPr/>
          </p:nvSpPr>
          <p:spPr>
            <a:xfrm>
              <a:off x="398742" y="2982432"/>
              <a:ext cx="116616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按照小时切割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可以选择按照小时进行切割，这和默认的按天切割非常类似，只是时间缩短到每小时。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967740"/>
            <a:ext cx="1112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企业级日志一个最常见的需求之一是对日志进行自动切割，以方便管理。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框架对日志切割的支持由 egg-logrotator 插件提供。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代码质量持续有保障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自动化运行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62"/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4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椭圆 5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椭圆 6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4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71"/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4" name="任意多边形 72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椭圆 73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74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75"/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8" name="任意多边形 7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7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椭圆 7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组合 80"/>
          <p:cNvGrpSpPr/>
          <p:nvPr/>
        </p:nvGrpSpPr>
        <p:grpSpPr>
          <a:xfrm>
            <a:off x="8299475" y="1853717"/>
            <a:ext cx="2684216" cy="742296"/>
            <a:chOff x="5947699" y="908862"/>
            <a:chExt cx="2684915" cy="742489"/>
          </a:xfrm>
        </p:grpSpPr>
        <p:grpSp>
          <p:nvGrpSpPr>
            <p:cNvPr id="102" name="组合 81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05" name="椭圆 84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任意多边形 85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3" name="文本框 82"/>
            <p:cNvSpPr txBox="1"/>
            <p:nvPr/>
          </p:nvSpPr>
          <p:spPr>
            <a:xfrm>
              <a:off x="6852147" y="908862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增强自信心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86"/>
          <p:cNvGrpSpPr/>
          <p:nvPr/>
        </p:nvGrpSpPr>
        <p:grpSpPr>
          <a:xfrm flipV="1">
            <a:off x="7047748" y="4752923"/>
            <a:ext cx="2684216" cy="368300"/>
            <a:chOff x="5947699" y="1302790"/>
            <a:chExt cx="2684915" cy="368396"/>
          </a:xfrm>
        </p:grpSpPr>
        <p:grpSp>
          <p:nvGrpSpPr>
            <p:cNvPr id="108" name="组合 8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17" name="椭圆 9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任意多边形 9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文本框 88"/>
            <p:cNvSpPr txBox="1"/>
            <p:nvPr/>
          </p:nvSpPr>
          <p:spPr>
            <a:xfrm flipV="1">
              <a:off x="6852147" y="1302790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自动化运行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92"/>
          <p:cNvGrpSpPr/>
          <p:nvPr/>
        </p:nvGrpSpPr>
        <p:grpSpPr>
          <a:xfrm flipH="1">
            <a:off x="713740" y="1855470"/>
            <a:ext cx="4340225" cy="742315"/>
            <a:chOff x="5947699" y="908862"/>
            <a:chExt cx="3021535" cy="742489"/>
          </a:xfrm>
        </p:grpSpPr>
        <p:grpSp>
          <p:nvGrpSpPr>
            <p:cNvPr id="138" name="组合 9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9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9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文本框 94"/>
            <p:cNvSpPr txBox="1"/>
            <p:nvPr/>
          </p:nvSpPr>
          <p:spPr>
            <a:xfrm>
              <a:off x="6852146" y="908862"/>
              <a:ext cx="2117088" cy="39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代码质量持续有保障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04"/>
          <p:cNvGrpSpPr/>
          <p:nvPr/>
        </p:nvGrpSpPr>
        <p:grpSpPr>
          <a:xfrm flipH="1" flipV="1">
            <a:off x="714154" y="4737052"/>
            <a:ext cx="3126740" cy="368300"/>
            <a:chOff x="5947699" y="1302789"/>
            <a:chExt cx="3127555" cy="368396"/>
          </a:xfrm>
        </p:grpSpPr>
        <p:grpSp>
          <p:nvGrpSpPr>
            <p:cNvPr id="162" name="组合 10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65" name="椭圆 10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任意多边形 10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3" name="文本框 106"/>
            <p:cNvSpPr txBox="1"/>
            <p:nvPr/>
          </p:nvSpPr>
          <p:spPr>
            <a:xfrm flipV="1">
              <a:off x="6852175" y="1302789"/>
              <a:ext cx="222307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重构正确性保障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Group 36"/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168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2" name="Freeform 53"/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3" name="Group 46"/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174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7" name="Freeform 57"/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文本框 122"/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文本框 125"/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文本框 128"/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8" name="文本框 131"/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ldLvl="0" animBg="1"/>
      <p:bldP spid="177" grpId="0" bldLvl="0" animBg="1"/>
      <p:bldP spid="179" grpId="0"/>
      <p:bldP spid="182" grpId="0"/>
      <p:bldP spid="185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1"/>
          <p:cNvGrpSpPr/>
          <p:nvPr/>
        </p:nvGrpSpPr>
        <p:grpSpPr>
          <a:xfrm>
            <a:off x="1195077" y="1966311"/>
            <a:ext cx="1782156" cy="1782156"/>
            <a:chOff x="1835696" y="1738840"/>
            <a:chExt cx="1336965" cy="1336965"/>
          </a:xfrm>
        </p:grpSpPr>
        <p:grpSp>
          <p:nvGrpSpPr>
            <p:cNvPr id="72" name="组合 2"/>
            <p:cNvGrpSpPr/>
            <p:nvPr/>
          </p:nvGrpSpPr>
          <p:grpSpPr>
            <a:xfrm>
              <a:off x="1835696" y="1738840"/>
              <a:ext cx="1336965" cy="1336965"/>
              <a:chOff x="966782" y="1738840"/>
              <a:chExt cx="1336965" cy="1336965"/>
            </a:xfrm>
          </p:grpSpPr>
          <p:sp>
            <p:nvSpPr>
              <p:cNvPr id="74" name="矩形 4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5"/>
              <p:cNvSpPr/>
              <p:nvPr/>
            </p:nvSpPr>
            <p:spPr>
              <a:xfrm>
                <a:off x="1943708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26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3"/>
            <p:cNvSpPr/>
            <p:nvPr/>
          </p:nvSpPr>
          <p:spPr>
            <a:xfrm>
              <a:off x="2031649" y="2276517"/>
              <a:ext cx="961090" cy="315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1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3" name="组合 6"/>
          <p:cNvGrpSpPr/>
          <p:nvPr/>
        </p:nvGrpSpPr>
        <p:grpSpPr>
          <a:xfrm>
            <a:off x="3265194" y="1966311"/>
            <a:ext cx="1782156" cy="1782156"/>
            <a:chOff x="3388686" y="1738840"/>
            <a:chExt cx="1336965" cy="1336965"/>
          </a:xfrm>
        </p:grpSpPr>
        <p:grpSp>
          <p:nvGrpSpPr>
            <p:cNvPr id="84" name="组合 7"/>
            <p:cNvGrpSpPr/>
            <p:nvPr/>
          </p:nvGrpSpPr>
          <p:grpSpPr>
            <a:xfrm>
              <a:off x="3388686" y="1738840"/>
              <a:ext cx="1336965" cy="1336965"/>
              <a:chOff x="966782" y="1738840"/>
              <a:chExt cx="1336965" cy="1336965"/>
            </a:xfrm>
          </p:grpSpPr>
          <p:sp>
            <p:nvSpPr>
              <p:cNvPr id="86" name="矩形 9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矩形 10"/>
              <p:cNvSpPr/>
              <p:nvPr/>
            </p:nvSpPr>
            <p:spPr>
              <a:xfrm>
                <a:off x="966782" y="2715766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zh-CN" altLang="en-US" sz="26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5" name="矩形 8"/>
            <p:cNvSpPr/>
            <p:nvPr/>
          </p:nvSpPr>
          <p:spPr>
            <a:xfrm>
              <a:off x="3585440" y="2276517"/>
              <a:ext cx="961090" cy="315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1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7" name="组合 11"/>
          <p:cNvGrpSpPr/>
          <p:nvPr/>
        </p:nvGrpSpPr>
        <p:grpSpPr>
          <a:xfrm>
            <a:off x="1195077" y="3892447"/>
            <a:ext cx="1782156" cy="1782156"/>
            <a:chOff x="1835696" y="3183818"/>
            <a:chExt cx="1336965" cy="1336965"/>
          </a:xfrm>
        </p:grpSpPr>
        <p:grpSp>
          <p:nvGrpSpPr>
            <p:cNvPr id="100" name="组合 12"/>
            <p:cNvGrpSpPr/>
            <p:nvPr/>
          </p:nvGrpSpPr>
          <p:grpSpPr>
            <a:xfrm>
              <a:off x="1835696" y="3183818"/>
              <a:ext cx="1336965" cy="1336965"/>
              <a:chOff x="966782" y="1738840"/>
              <a:chExt cx="1336965" cy="1336965"/>
            </a:xfrm>
          </p:grpSpPr>
          <p:sp>
            <p:nvSpPr>
              <p:cNvPr id="106" name="矩形 14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矩形 15"/>
              <p:cNvSpPr/>
              <p:nvPr/>
            </p:nvSpPr>
            <p:spPr>
              <a:xfrm>
                <a:off x="1943708" y="1738840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endParaRPr lang="zh-CN" altLang="en-US" sz="26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矩形 13"/>
            <p:cNvSpPr/>
            <p:nvPr/>
          </p:nvSpPr>
          <p:spPr>
            <a:xfrm>
              <a:off x="2023632" y="3721495"/>
              <a:ext cx="961090" cy="315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1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组合 16"/>
          <p:cNvGrpSpPr/>
          <p:nvPr/>
        </p:nvGrpSpPr>
        <p:grpSpPr>
          <a:xfrm>
            <a:off x="3265194" y="3892447"/>
            <a:ext cx="1782156" cy="1782156"/>
            <a:chOff x="3388686" y="3183818"/>
            <a:chExt cx="1336965" cy="1336965"/>
          </a:xfrm>
        </p:grpSpPr>
        <p:grpSp>
          <p:nvGrpSpPr>
            <p:cNvPr id="109" name="组合 17"/>
            <p:cNvGrpSpPr/>
            <p:nvPr/>
          </p:nvGrpSpPr>
          <p:grpSpPr>
            <a:xfrm>
              <a:off x="3388686" y="3183818"/>
              <a:ext cx="1336965" cy="1336965"/>
              <a:chOff x="966782" y="1738840"/>
              <a:chExt cx="1336965" cy="1336965"/>
            </a:xfrm>
          </p:grpSpPr>
          <p:sp>
            <p:nvSpPr>
              <p:cNvPr id="111" name="矩形 19"/>
              <p:cNvSpPr/>
              <p:nvPr/>
            </p:nvSpPr>
            <p:spPr>
              <a:xfrm>
                <a:off x="966782" y="1738840"/>
                <a:ext cx="1336965" cy="133696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矩形 20"/>
              <p:cNvSpPr/>
              <p:nvPr/>
            </p:nvSpPr>
            <p:spPr>
              <a:xfrm>
                <a:off x="966782" y="1738840"/>
                <a:ext cx="360039" cy="360039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665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endParaRPr lang="zh-CN" altLang="en-US" sz="26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0" name="矩形 18"/>
            <p:cNvSpPr/>
            <p:nvPr/>
          </p:nvSpPr>
          <p:spPr>
            <a:xfrm>
              <a:off x="3576623" y="3721495"/>
              <a:ext cx="961090" cy="315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13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组合 25"/>
          <p:cNvGrpSpPr/>
          <p:nvPr/>
        </p:nvGrpSpPr>
        <p:grpSpPr>
          <a:xfrm>
            <a:off x="5802388" y="1788235"/>
            <a:ext cx="5245322" cy="937584"/>
            <a:chOff x="503238" y="2770637"/>
            <a:chExt cx="3204356" cy="703371"/>
          </a:xfrm>
        </p:grpSpPr>
        <p:sp>
          <p:nvSpPr>
            <p:cNvPr id="114" name="矩形 26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27"/>
            <p:cNvSpPr/>
            <p:nvPr/>
          </p:nvSpPr>
          <p:spPr>
            <a:xfrm>
              <a:off x="565895" y="2770637"/>
              <a:ext cx="988281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37"/>
          <p:cNvGrpSpPr/>
          <p:nvPr/>
        </p:nvGrpSpPr>
        <p:grpSpPr>
          <a:xfrm>
            <a:off x="5802388" y="2824242"/>
            <a:ext cx="5245322" cy="937584"/>
            <a:chOff x="503238" y="2770637"/>
            <a:chExt cx="3204356" cy="703371"/>
          </a:xfrm>
        </p:grpSpPr>
        <p:sp>
          <p:nvSpPr>
            <p:cNvPr id="117" name="矩形 38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9"/>
            <p:cNvSpPr/>
            <p:nvPr/>
          </p:nvSpPr>
          <p:spPr>
            <a:xfrm>
              <a:off x="565895" y="2770637"/>
              <a:ext cx="988281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40"/>
          <p:cNvGrpSpPr/>
          <p:nvPr/>
        </p:nvGrpSpPr>
        <p:grpSpPr>
          <a:xfrm>
            <a:off x="5802388" y="3860245"/>
            <a:ext cx="5245322" cy="937584"/>
            <a:chOff x="503238" y="2770637"/>
            <a:chExt cx="3204356" cy="703371"/>
          </a:xfrm>
        </p:grpSpPr>
        <p:sp>
          <p:nvSpPr>
            <p:cNvPr id="120" name="矩形 41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" name="矩形 42"/>
            <p:cNvSpPr/>
            <p:nvPr/>
          </p:nvSpPr>
          <p:spPr>
            <a:xfrm>
              <a:off x="565895" y="2770637"/>
              <a:ext cx="988281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" name="组合 43"/>
          <p:cNvGrpSpPr/>
          <p:nvPr/>
        </p:nvGrpSpPr>
        <p:grpSpPr>
          <a:xfrm>
            <a:off x="5802388" y="4896251"/>
            <a:ext cx="5245322" cy="937584"/>
            <a:chOff x="503238" y="2770637"/>
            <a:chExt cx="3204356" cy="703371"/>
          </a:xfrm>
        </p:grpSpPr>
        <p:sp>
          <p:nvSpPr>
            <p:cNvPr id="123" name="矩形 44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4" name="矩形 45"/>
            <p:cNvSpPr/>
            <p:nvPr/>
          </p:nvSpPr>
          <p:spPr>
            <a:xfrm>
              <a:off x="565895" y="2770637"/>
              <a:ext cx="988281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101"/>
          <p:cNvGrpSpPr>
            <a:grpSpLocks noChangeAspect="1"/>
          </p:cNvGrpSpPr>
          <p:nvPr/>
        </p:nvGrpSpPr>
        <p:grpSpPr>
          <a:xfrm>
            <a:off x="1906096" y="2210120"/>
            <a:ext cx="460511" cy="354002"/>
            <a:chOff x="8204201" y="339725"/>
            <a:chExt cx="954087" cy="733425"/>
          </a:xfrm>
          <a:solidFill>
            <a:schemeClr val="bg1"/>
          </a:solidFill>
        </p:grpSpPr>
        <p:sp>
          <p:nvSpPr>
            <p:cNvPr id="126" name="Freeform 6"/>
            <p:cNvSpPr>
              <a:spLocks noEditPoints="1"/>
            </p:cNvSpPr>
            <p:nvPr/>
          </p:nvSpPr>
          <p:spPr bwMode="auto">
            <a:xfrm>
              <a:off x="8204201" y="438150"/>
              <a:ext cx="631825" cy="635000"/>
            </a:xfrm>
            <a:custGeom>
              <a:avLst/>
              <a:gdLst>
                <a:gd name="T0" fmla="*/ 168 w 168"/>
                <a:gd name="T1" fmla="*/ 95 h 167"/>
                <a:gd name="T2" fmla="*/ 168 w 168"/>
                <a:gd name="T3" fmla="*/ 73 h 167"/>
                <a:gd name="T4" fmla="*/ 151 w 168"/>
                <a:gd name="T5" fmla="*/ 69 h 167"/>
                <a:gd name="T6" fmla="*/ 147 w 168"/>
                <a:gd name="T7" fmla="*/ 56 h 167"/>
                <a:gd name="T8" fmla="*/ 158 w 168"/>
                <a:gd name="T9" fmla="*/ 43 h 167"/>
                <a:gd name="T10" fmla="*/ 146 w 168"/>
                <a:gd name="T11" fmla="*/ 25 h 167"/>
                <a:gd name="T12" fmla="*/ 130 w 168"/>
                <a:gd name="T13" fmla="*/ 32 h 167"/>
                <a:gd name="T14" fmla="*/ 119 w 168"/>
                <a:gd name="T15" fmla="*/ 24 h 167"/>
                <a:gd name="T16" fmla="*/ 120 w 168"/>
                <a:gd name="T17" fmla="*/ 7 h 167"/>
                <a:gd name="T18" fmla="*/ 99 w 168"/>
                <a:gd name="T19" fmla="*/ 0 h 167"/>
                <a:gd name="T20" fmla="*/ 91 w 168"/>
                <a:gd name="T21" fmla="*/ 15 h 167"/>
                <a:gd name="T22" fmla="*/ 84 w 168"/>
                <a:gd name="T23" fmla="*/ 15 h 167"/>
                <a:gd name="T24" fmla="*/ 77 w 168"/>
                <a:gd name="T25" fmla="*/ 15 h 167"/>
                <a:gd name="T26" fmla="*/ 69 w 168"/>
                <a:gd name="T27" fmla="*/ 0 h 167"/>
                <a:gd name="T28" fmla="*/ 48 w 168"/>
                <a:gd name="T29" fmla="*/ 7 h 167"/>
                <a:gd name="T30" fmla="*/ 49 w 168"/>
                <a:gd name="T31" fmla="*/ 24 h 167"/>
                <a:gd name="T32" fmla="*/ 38 w 168"/>
                <a:gd name="T33" fmla="*/ 32 h 167"/>
                <a:gd name="T34" fmla="*/ 23 w 168"/>
                <a:gd name="T35" fmla="*/ 25 h 167"/>
                <a:gd name="T36" fmla="*/ 10 w 168"/>
                <a:gd name="T37" fmla="*/ 43 h 167"/>
                <a:gd name="T38" fmla="*/ 21 w 168"/>
                <a:gd name="T39" fmla="*/ 56 h 167"/>
                <a:gd name="T40" fmla="*/ 17 w 168"/>
                <a:gd name="T41" fmla="*/ 69 h 167"/>
                <a:gd name="T42" fmla="*/ 0 w 168"/>
                <a:gd name="T43" fmla="*/ 73 h 167"/>
                <a:gd name="T44" fmla="*/ 0 w 168"/>
                <a:gd name="T45" fmla="*/ 95 h 167"/>
                <a:gd name="T46" fmla="*/ 17 w 168"/>
                <a:gd name="T47" fmla="*/ 98 h 167"/>
                <a:gd name="T48" fmla="*/ 21 w 168"/>
                <a:gd name="T49" fmla="*/ 111 h 167"/>
                <a:gd name="T50" fmla="*/ 10 w 168"/>
                <a:gd name="T51" fmla="*/ 124 h 167"/>
                <a:gd name="T52" fmla="*/ 23 w 168"/>
                <a:gd name="T53" fmla="*/ 142 h 167"/>
                <a:gd name="T54" fmla="*/ 38 w 168"/>
                <a:gd name="T55" fmla="*/ 135 h 167"/>
                <a:gd name="T56" fmla="*/ 49 w 168"/>
                <a:gd name="T57" fmla="*/ 143 h 167"/>
                <a:gd name="T58" fmla="*/ 48 w 168"/>
                <a:gd name="T59" fmla="*/ 160 h 167"/>
                <a:gd name="T60" fmla="*/ 69 w 168"/>
                <a:gd name="T61" fmla="*/ 167 h 167"/>
                <a:gd name="T62" fmla="*/ 77 w 168"/>
                <a:gd name="T63" fmla="*/ 152 h 167"/>
                <a:gd name="T64" fmla="*/ 84 w 168"/>
                <a:gd name="T65" fmla="*/ 152 h 167"/>
                <a:gd name="T66" fmla="*/ 91 w 168"/>
                <a:gd name="T67" fmla="*/ 152 h 167"/>
                <a:gd name="T68" fmla="*/ 100 w 168"/>
                <a:gd name="T69" fmla="*/ 167 h 167"/>
                <a:gd name="T70" fmla="*/ 121 w 168"/>
                <a:gd name="T71" fmla="*/ 160 h 167"/>
                <a:gd name="T72" fmla="*/ 119 w 168"/>
                <a:gd name="T73" fmla="*/ 143 h 167"/>
                <a:gd name="T74" fmla="*/ 130 w 168"/>
                <a:gd name="T75" fmla="*/ 135 h 167"/>
                <a:gd name="T76" fmla="*/ 146 w 168"/>
                <a:gd name="T77" fmla="*/ 142 h 167"/>
                <a:gd name="T78" fmla="*/ 158 w 168"/>
                <a:gd name="T79" fmla="*/ 124 h 167"/>
                <a:gd name="T80" fmla="*/ 147 w 168"/>
                <a:gd name="T81" fmla="*/ 111 h 167"/>
                <a:gd name="T82" fmla="*/ 151 w 168"/>
                <a:gd name="T83" fmla="*/ 98 h 167"/>
                <a:gd name="T84" fmla="*/ 168 w 168"/>
                <a:gd name="T85" fmla="*/ 95 h 167"/>
                <a:gd name="T86" fmla="*/ 84 w 168"/>
                <a:gd name="T87" fmla="*/ 133 h 167"/>
                <a:gd name="T88" fmla="*/ 35 w 168"/>
                <a:gd name="T89" fmla="*/ 84 h 167"/>
                <a:gd name="T90" fmla="*/ 84 w 168"/>
                <a:gd name="T91" fmla="*/ 34 h 167"/>
                <a:gd name="T92" fmla="*/ 133 w 168"/>
                <a:gd name="T93" fmla="*/ 84 h 167"/>
                <a:gd name="T94" fmla="*/ 84 w 168"/>
                <a:gd name="T95" fmla="*/ 13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8" h="167">
                  <a:moveTo>
                    <a:pt x="168" y="95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51" y="69"/>
                    <a:pt x="151" y="69"/>
                    <a:pt x="151" y="69"/>
                  </a:cubicBezTo>
                  <a:cubicBezTo>
                    <a:pt x="150" y="64"/>
                    <a:pt x="149" y="60"/>
                    <a:pt x="147" y="56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46" y="25"/>
                    <a:pt x="146" y="25"/>
                    <a:pt x="146" y="25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26" y="29"/>
                    <a:pt x="123" y="27"/>
                    <a:pt x="119" y="24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6" y="15"/>
                    <a:pt x="84" y="15"/>
                  </a:cubicBezTo>
                  <a:cubicBezTo>
                    <a:pt x="82" y="15"/>
                    <a:pt x="79" y="15"/>
                    <a:pt x="77" y="1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5" y="27"/>
                    <a:pt x="42" y="29"/>
                    <a:pt x="38" y="32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60"/>
                    <a:pt x="18" y="65"/>
                    <a:pt x="17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8" y="103"/>
                    <a:pt x="19" y="107"/>
                    <a:pt x="21" y="111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23" y="142"/>
                    <a:pt x="23" y="142"/>
                    <a:pt x="23" y="142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42" y="138"/>
                    <a:pt x="46" y="141"/>
                    <a:pt x="49" y="143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77" y="152"/>
                    <a:pt x="77" y="152"/>
                    <a:pt x="77" y="152"/>
                  </a:cubicBezTo>
                  <a:cubicBezTo>
                    <a:pt x="80" y="152"/>
                    <a:pt x="82" y="152"/>
                    <a:pt x="84" y="152"/>
                  </a:cubicBezTo>
                  <a:cubicBezTo>
                    <a:pt x="86" y="152"/>
                    <a:pt x="89" y="152"/>
                    <a:pt x="91" y="152"/>
                  </a:cubicBezTo>
                  <a:cubicBezTo>
                    <a:pt x="100" y="167"/>
                    <a:pt x="100" y="167"/>
                    <a:pt x="100" y="167"/>
                  </a:cubicBezTo>
                  <a:cubicBezTo>
                    <a:pt x="121" y="160"/>
                    <a:pt x="121" y="160"/>
                    <a:pt x="121" y="160"/>
                  </a:cubicBezTo>
                  <a:cubicBezTo>
                    <a:pt x="119" y="143"/>
                    <a:pt x="119" y="143"/>
                    <a:pt x="119" y="143"/>
                  </a:cubicBezTo>
                  <a:cubicBezTo>
                    <a:pt x="123" y="141"/>
                    <a:pt x="126" y="138"/>
                    <a:pt x="130" y="135"/>
                  </a:cubicBezTo>
                  <a:cubicBezTo>
                    <a:pt x="146" y="142"/>
                    <a:pt x="146" y="142"/>
                    <a:pt x="146" y="142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9" y="107"/>
                    <a:pt x="150" y="103"/>
                    <a:pt x="151" y="98"/>
                  </a:cubicBezTo>
                  <a:lnTo>
                    <a:pt x="168" y="95"/>
                  </a:lnTo>
                  <a:close/>
                  <a:moveTo>
                    <a:pt x="84" y="133"/>
                  </a:moveTo>
                  <a:cubicBezTo>
                    <a:pt x="57" y="133"/>
                    <a:pt x="35" y="111"/>
                    <a:pt x="35" y="84"/>
                  </a:cubicBezTo>
                  <a:cubicBezTo>
                    <a:pt x="35" y="56"/>
                    <a:pt x="57" y="34"/>
                    <a:pt x="84" y="34"/>
                  </a:cubicBezTo>
                  <a:cubicBezTo>
                    <a:pt x="111" y="34"/>
                    <a:pt x="133" y="56"/>
                    <a:pt x="133" y="84"/>
                  </a:cubicBezTo>
                  <a:cubicBezTo>
                    <a:pt x="133" y="111"/>
                    <a:pt x="111" y="133"/>
                    <a:pt x="84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27" name="Freeform 7"/>
            <p:cNvSpPr>
              <a:spLocks noEditPoints="1"/>
            </p:cNvSpPr>
            <p:nvPr/>
          </p:nvSpPr>
          <p:spPr bwMode="auto">
            <a:xfrm>
              <a:off x="8783638" y="339725"/>
              <a:ext cx="374650" cy="379413"/>
            </a:xfrm>
            <a:custGeom>
              <a:avLst/>
              <a:gdLst>
                <a:gd name="T0" fmla="*/ 100 w 100"/>
                <a:gd name="T1" fmla="*/ 57 h 100"/>
                <a:gd name="T2" fmla="*/ 100 w 100"/>
                <a:gd name="T3" fmla="*/ 43 h 100"/>
                <a:gd name="T4" fmla="*/ 90 w 100"/>
                <a:gd name="T5" fmla="*/ 41 h 100"/>
                <a:gd name="T6" fmla="*/ 87 w 100"/>
                <a:gd name="T7" fmla="*/ 34 h 100"/>
                <a:gd name="T8" fmla="*/ 94 w 100"/>
                <a:gd name="T9" fmla="*/ 26 h 100"/>
                <a:gd name="T10" fmla="*/ 86 w 100"/>
                <a:gd name="T11" fmla="*/ 15 h 100"/>
                <a:gd name="T12" fmla="*/ 77 w 100"/>
                <a:gd name="T13" fmla="*/ 20 h 100"/>
                <a:gd name="T14" fmla="*/ 70 w 100"/>
                <a:gd name="T15" fmla="*/ 15 h 100"/>
                <a:gd name="T16" fmla="*/ 72 w 100"/>
                <a:gd name="T17" fmla="*/ 5 h 100"/>
                <a:gd name="T18" fmla="*/ 59 w 100"/>
                <a:gd name="T19" fmla="*/ 0 h 100"/>
                <a:gd name="T20" fmla="*/ 54 w 100"/>
                <a:gd name="T21" fmla="*/ 9 h 100"/>
                <a:gd name="T22" fmla="*/ 50 w 100"/>
                <a:gd name="T23" fmla="*/ 9 h 100"/>
                <a:gd name="T24" fmla="*/ 46 w 100"/>
                <a:gd name="T25" fmla="*/ 9 h 100"/>
                <a:gd name="T26" fmla="*/ 41 w 100"/>
                <a:gd name="T27" fmla="*/ 1 h 100"/>
                <a:gd name="T28" fmla="*/ 28 w 100"/>
                <a:gd name="T29" fmla="*/ 5 h 100"/>
                <a:gd name="T30" fmla="*/ 29 w 100"/>
                <a:gd name="T31" fmla="*/ 15 h 100"/>
                <a:gd name="T32" fmla="*/ 23 w 100"/>
                <a:gd name="T33" fmla="*/ 20 h 100"/>
                <a:gd name="T34" fmla="*/ 13 w 100"/>
                <a:gd name="T35" fmla="*/ 15 h 100"/>
                <a:gd name="T36" fmla="*/ 6 w 100"/>
                <a:gd name="T37" fmla="*/ 26 h 100"/>
                <a:gd name="T38" fmla="*/ 13 w 100"/>
                <a:gd name="T39" fmla="*/ 34 h 100"/>
                <a:gd name="T40" fmla="*/ 10 w 100"/>
                <a:gd name="T41" fmla="*/ 41 h 100"/>
                <a:gd name="T42" fmla="*/ 0 w 100"/>
                <a:gd name="T43" fmla="*/ 43 h 100"/>
                <a:gd name="T44" fmla="*/ 0 w 100"/>
                <a:gd name="T45" fmla="*/ 57 h 100"/>
                <a:gd name="T46" fmla="*/ 10 w 100"/>
                <a:gd name="T47" fmla="*/ 59 h 100"/>
                <a:gd name="T48" fmla="*/ 13 w 100"/>
                <a:gd name="T49" fmla="*/ 66 h 100"/>
                <a:gd name="T50" fmla="*/ 6 w 100"/>
                <a:gd name="T51" fmla="*/ 74 h 100"/>
                <a:gd name="T52" fmla="*/ 13 w 100"/>
                <a:gd name="T53" fmla="*/ 85 h 100"/>
                <a:gd name="T54" fmla="*/ 23 w 100"/>
                <a:gd name="T55" fmla="*/ 80 h 100"/>
                <a:gd name="T56" fmla="*/ 29 w 100"/>
                <a:gd name="T57" fmla="*/ 85 h 100"/>
                <a:gd name="T58" fmla="*/ 28 w 100"/>
                <a:gd name="T59" fmla="*/ 95 h 100"/>
                <a:gd name="T60" fmla="*/ 41 w 100"/>
                <a:gd name="T61" fmla="*/ 100 h 100"/>
                <a:gd name="T62" fmla="*/ 46 w 100"/>
                <a:gd name="T63" fmla="*/ 91 h 100"/>
                <a:gd name="T64" fmla="*/ 50 w 100"/>
                <a:gd name="T65" fmla="*/ 91 h 100"/>
                <a:gd name="T66" fmla="*/ 54 w 100"/>
                <a:gd name="T67" fmla="*/ 91 h 100"/>
                <a:gd name="T68" fmla="*/ 59 w 100"/>
                <a:gd name="T69" fmla="*/ 99 h 100"/>
                <a:gd name="T70" fmla="*/ 72 w 100"/>
                <a:gd name="T71" fmla="*/ 95 h 100"/>
                <a:gd name="T72" fmla="*/ 71 w 100"/>
                <a:gd name="T73" fmla="*/ 85 h 100"/>
                <a:gd name="T74" fmla="*/ 77 w 100"/>
                <a:gd name="T75" fmla="*/ 80 h 100"/>
                <a:gd name="T76" fmla="*/ 86 w 100"/>
                <a:gd name="T77" fmla="*/ 85 h 100"/>
                <a:gd name="T78" fmla="*/ 94 w 100"/>
                <a:gd name="T79" fmla="*/ 74 h 100"/>
                <a:gd name="T80" fmla="*/ 87 w 100"/>
                <a:gd name="T81" fmla="*/ 66 h 100"/>
                <a:gd name="T82" fmla="*/ 90 w 100"/>
                <a:gd name="T83" fmla="*/ 59 h 100"/>
                <a:gd name="T84" fmla="*/ 100 w 100"/>
                <a:gd name="T85" fmla="*/ 57 h 100"/>
                <a:gd name="T86" fmla="*/ 50 w 100"/>
                <a:gd name="T87" fmla="*/ 79 h 100"/>
                <a:gd name="T88" fmla="*/ 21 w 100"/>
                <a:gd name="T89" fmla="*/ 50 h 100"/>
                <a:gd name="T90" fmla="*/ 50 w 100"/>
                <a:gd name="T91" fmla="*/ 21 h 100"/>
                <a:gd name="T92" fmla="*/ 79 w 100"/>
                <a:gd name="T93" fmla="*/ 50 h 100"/>
                <a:gd name="T94" fmla="*/ 50 w 100"/>
                <a:gd name="T95" fmla="*/ 7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0">
                  <a:moveTo>
                    <a:pt x="100" y="57"/>
                  </a:moveTo>
                  <a:cubicBezTo>
                    <a:pt x="100" y="43"/>
                    <a:pt x="100" y="43"/>
                    <a:pt x="10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9" y="39"/>
                    <a:pt x="88" y="36"/>
                    <a:pt x="87" y="3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18"/>
                    <a:pt x="73" y="16"/>
                    <a:pt x="70" y="1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3" y="9"/>
                    <a:pt x="51" y="9"/>
                    <a:pt x="50" y="9"/>
                  </a:cubicBezTo>
                  <a:cubicBezTo>
                    <a:pt x="49" y="9"/>
                    <a:pt x="47" y="9"/>
                    <a:pt x="46" y="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7" y="16"/>
                    <a:pt x="25" y="18"/>
                    <a:pt x="23" y="2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1" y="36"/>
                    <a:pt x="11" y="39"/>
                    <a:pt x="10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61"/>
                    <a:pt x="11" y="64"/>
                    <a:pt x="13" y="66"/>
                  </a:cubicBezTo>
                  <a:cubicBezTo>
                    <a:pt x="6" y="74"/>
                    <a:pt x="6" y="74"/>
                    <a:pt x="6" y="74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5" y="82"/>
                    <a:pt x="27" y="84"/>
                    <a:pt x="29" y="85"/>
                  </a:cubicBezTo>
                  <a:cubicBezTo>
                    <a:pt x="28" y="95"/>
                    <a:pt x="28" y="95"/>
                    <a:pt x="28" y="9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9" y="91"/>
                    <a:pt x="50" y="91"/>
                  </a:cubicBezTo>
                  <a:cubicBezTo>
                    <a:pt x="51" y="91"/>
                    <a:pt x="53" y="91"/>
                    <a:pt x="54" y="91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73" y="84"/>
                    <a:pt x="75" y="82"/>
                    <a:pt x="77" y="80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4"/>
                    <a:pt x="89" y="61"/>
                    <a:pt x="90" y="59"/>
                  </a:cubicBezTo>
                  <a:lnTo>
                    <a:pt x="100" y="57"/>
                  </a:lnTo>
                  <a:close/>
                  <a:moveTo>
                    <a:pt x="50" y="79"/>
                  </a:moveTo>
                  <a:cubicBezTo>
                    <a:pt x="34" y="79"/>
                    <a:pt x="21" y="66"/>
                    <a:pt x="21" y="50"/>
                  </a:cubicBezTo>
                  <a:cubicBezTo>
                    <a:pt x="21" y="34"/>
                    <a:pt x="34" y="21"/>
                    <a:pt x="50" y="21"/>
                  </a:cubicBezTo>
                  <a:cubicBezTo>
                    <a:pt x="66" y="21"/>
                    <a:pt x="79" y="34"/>
                    <a:pt x="79" y="50"/>
                  </a:cubicBezTo>
                  <a:cubicBezTo>
                    <a:pt x="79" y="66"/>
                    <a:pt x="66" y="79"/>
                    <a:pt x="5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128" name="组合 98"/>
          <p:cNvGrpSpPr/>
          <p:nvPr/>
        </p:nvGrpSpPr>
        <p:grpSpPr>
          <a:xfrm>
            <a:off x="3937566" y="2184726"/>
            <a:ext cx="410566" cy="360012"/>
            <a:chOff x="1123950" y="3781426"/>
            <a:chExt cx="850900" cy="746125"/>
          </a:xfrm>
          <a:solidFill>
            <a:schemeClr val="bg1"/>
          </a:solidFill>
        </p:grpSpPr>
        <p:sp>
          <p:nvSpPr>
            <p:cNvPr id="129" name="Freeform 10"/>
            <p:cNvSpPr/>
            <p:nvPr/>
          </p:nvSpPr>
          <p:spPr bwMode="auto">
            <a:xfrm>
              <a:off x="1123950" y="3897313"/>
              <a:ext cx="850900" cy="630238"/>
            </a:xfrm>
            <a:custGeom>
              <a:avLst/>
              <a:gdLst>
                <a:gd name="T0" fmla="*/ 377 w 377"/>
                <a:gd name="T1" fmla="*/ 258 h 280"/>
                <a:gd name="T2" fmla="*/ 356 w 377"/>
                <a:gd name="T3" fmla="*/ 280 h 280"/>
                <a:gd name="T4" fmla="*/ 22 w 377"/>
                <a:gd name="T5" fmla="*/ 280 h 280"/>
                <a:gd name="T6" fmla="*/ 0 w 377"/>
                <a:gd name="T7" fmla="*/ 258 h 280"/>
                <a:gd name="T8" fmla="*/ 0 w 377"/>
                <a:gd name="T9" fmla="*/ 22 h 280"/>
                <a:gd name="T10" fmla="*/ 22 w 377"/>
                <a:gd name="T11" fmla="*/ 0 h 280"/>
                <a:gd name="T12" fmla="*/ 356 w 377"/>
                <a:gd name="T13" fmla="*/ 0 h 280"/>
                <a:gd name="T14" fmla="*/ 377 w 377"/>
                <a:gd name="T15" fmla="*/ 22 h 280"/>
                <a:gd name="T16" fmla="*/ 377 w 377"/>
                <a:gd name="T17" fmla="*/ 258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280">
                  <a:moveTo>
                    <a:pt x="377" y="258"/>
                  </a:moveTo>
                  <a:cubicBezTo>
                    <a:pt x="377" y="270"/>
                    <a:pt x="368" y="280"/>
                    <a:pt x="356" y="280"/>
                  </a:cubicBezTo>
                  <a:cubicBezTo>
                    <a:pt x="22" y="280"/>
                    <a:pt x="22" y="280"/>
                    <a:pt x="22" y="280"/>
                  </a:cubicBezTo>
                  <a:cubicBezTo>
                    <a:pt x="10" y="280"/>
                    <a:pt x="0" y="270"/>
                    <a:pt x="0" y="25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68" y="0"/>
                    <a:pt x="377" y="10"/>
                    <a:pt x="377" y="22"/>
                  </a:cubicBezTo>
                  <a:lnTo>
                    <a:pt x="37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30" name="Freeform 11"/>
            <p:cNvSpPr/>
            <p:nvPr/>
          </p:nvSpPr>
          <p:spPr bwMode="auto">
            <a:xfrm>
              <a:off x="1341438" y="3781426"/>
              <a:ext cx="415925" cy="95250"/>
            </a:xfrm>
            <a:custGeom>
              <a:avLst/>
              <a:gdLst>
                <a:gd name="T0" fmla="*/ 13 w 185"/>
                <a:gd name="T1" fmla="*/ 43 h 43"/>
                <a:gd name="T2" fmla="*/ 13 w 185"/>
                <a:gd name="T3" fmla="*/ 34 h 43"/>
                <a:gd name="T4" fmla="*/ 32 w 185"/>
                <a:gd name="T5" fmla="*/ 16 h 43"/>
                <a:gd name="T6" fmla="*/ 150 w 185"/>
                <a:gd name="T7" fmla="*/ 16 h 43"/>
                <a:gd name="T8" fmla="*/ 168 w 185"/>
                <a:gd name="T9" fmla="*/ 34 h 43"/>
                <a:gd name="T10" fmla="*/ 168 w 185"/>
                <a:gd name="T11" fmla="*/ 43 h 43"/>
                <a:gd name="T12" fmla="*/ 185 w 185"/>
                <a:gd name="T13" fmla="*/ 43 h 43"/>
                <a:gd name="T14" fmla="*/ 185 w 185"/>
                <a:gd name="T15" fmla="*/ 22 h 43"/>
                <a:gd name="T16" fmla="*/ 163 w 185"/>
                <a:gd name="T17" fmla="*/ 0 h 43"/>
                <a:gd name="T18" fmla="*/ 22 w 185"/>
                <a:gd name="T19" fmla="*/ 0 h 43"/>
                <a:gd name="T20" fmla="*/ 0 w 185"/>
                <a:gd name="T21" fmla="*/ 22 h 43"/>
                <a:gd name="T22" fmla="*/ 0 w 185"/>
                <a:gd name="T23" fmla="*/ 43 h 43"/>
                <a:gd name="T24" fmla="*/ 13 w 185"/>
                <a:gd name="T2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43">
                  <a:moveTo>
                    <a:pt x="13" y="43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3" y="24"/>
                    <a:pt x="22" y="16"/>
                    <a:pt x="32" y="16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60" y="16"/>
                    <a:pt x="168" y="24"/>
                    <a:pt x="168" y="34"/>
                  </a:cubicBezTo>
                  <a:cubicBezTo>
                    <a:pt x="168" y="43"/>
                    <a:pt x="168" y="43"/>
                    <a:pt x="168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85" y="10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1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</p:grpSp>
      <p:sp>
        <p:nvSpPr>
          <p:cNvPr id="131" name="Freeform 5"/>
          <p:cNvSpPr>
            <a:spLocks noEditPoints="1"/>
          </p:cNvSpPr>
          <p:nvPr/>
        </p:nvSpPr>
        <p:spPr bwMode="auto">
          <a:xfrm>
            <a:off x="1918789" y="4038442"/>
            <a:ext cx="258135" cy="426652"/>
          </a:xfrm>
          <a:custGeom>
            <a:avLst/>
            <a:gdLst>
              <a:gd name="T0" fmla="*/ 220 w 237"/>
              <a:gd name="T1" fmla="*/ 0 h 393"/>
              <a:gd name="T2" fmla="*/ 16 w 237"/>
              <a:gd name="T3" fmla="*/ 0 h 393"/>
              <a:gd name="T4" fmla="*/ 0 w 237"/>
              <a:gd name="T5" fmla="*/ 17 h 393"/>
              <a:gd name="T6" fmla="*/ 0 w 237"/>
              <a:gd name="T7" fmla="*/ 377 h 393"/>
              <a:gd name="T8" fmla="*/ 16 w 237"/>
              <a:gd name="T9" fmla="*/ 393 h 393"/>
              <a:gd name="T10" fmla="*/ 220 w 237"/>
              <a:gd name="T11" fmla="*/ 393 h 393"/>
              <a:gd name="T12" fmla="*/ 237 w 237"/>
              <a:gd name="T13" fmla="*/ 377 h 393"/>
              <a:gd name="T14" fmla="*/ 237 w 237"/>
              <a:gd name="T15" fmla="*/ 17 h 393"/>
              <a:gd name="T16" fmla="*/ 220 w 237"/>
              <a:gd name="T17" fmla="*/ 0 h 393"/>
              <a:gd name="T18" fmla="*/ 99 w 237"/>
              <a:gd name="T19" fmla="*/ 11 h 393"/>
              <a:gd name="T20" fmla="*/ 138 w 237"/>
              <a:gd name="T21" fmla="*/ 11 h 393"/>
              <a:gd name="T22" fmla="*/ 143 w 237"/>
              <a:gd name="T23" fmla="*/ 16 h 393"/>
              <a:gd name="T24" fmla="*/ 138 w 237"/>
              <a:gd name="T25" fmla="*/ 21 h 393"/>
              <a:gd name="T26" fmla="*/ 99 w 237"/>
              <a:gd name="T27" fmla="*/ 21 h 393"/>
              <a:gd name="T28" fmla="*/ 94 w 237"/>
              <a:gd name="T29" fmla="*/ 16 h 393"/>
              <a:gd name="T30" fmla="*/ 99 w 237"/>
              <a:gd name="T31" fmla="*/ 11 h 393"/>
              <a:gd name="T32" fmla="*/ 118 w 237"/>
              <a:gd name="T33" fmla="*/ 383 h 393"/>
              <a:gd name="T34" fmla="*/ 96 w 237"/>
              <a:gd name="T35" fmla="*/ 360 h 393"/>
              <a:gd name="T36" fmla="*/ 118 w 237"/>
              <a:gd name="T37" fmla="*/ 338 h 393"/>
              <a:gd name="T38" fmla="*/ 141 w 237"/>
              <a:gd name="T39" fmla="*/ 360 h 393"/>
              <a:gd name="T40" fmla="*/ 118 w 237"/>
              <a:gd name="T41" fmla="*/ 383 h 393"/>
              <a:gd name="T42" fmla="*/ 227 w 237"/>
              <a:gd name="T43" fmla="*/ 311 h 393"/>
              <a:gd name="T44" fmla="*/ 209 w 237"/>
              <a:gd name="T45" fmla="*/ 327 h 393"/>
              <a:gd name="T46" fmla="*/ 27 w 237"/>
              <a:gd name="T47" fmla="*/ 327 h 393"/>
              <a:gd name="T48" fmla="*/ 10 w 237"/>
              <a:gd name="T49" fmla="*/ 311 h 393"/>
              <a:gd name="T50" fmla="*/ 10 w 237"/>
              <a:gd name="T51" fmla="*/ 53 h 393"/>
              <a:gd name="T52" fmla="*/ 27 w 237"/>
              <a:gd name="T53" fmla="*/ 37 h 393"/>
              <a:gd name="T54" fmla="*/ 209 w 237"/>
              <a:gd name="T55" fmla="*/ 37 h 393"/>
              <a:gd name="T56" fmla="*/ 227 w 237"/>
              <a:gd name="T57" fmla="*/ 53 h 393"/>
              <a:gd name="T58" fmla="*/ 227 w 237"/>
              <a:gd name="T59" fmla="*/ 311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7" h="393">
                <a:moveTo>
                  <a:pt x="22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86"/>
                  <a:pt x="7" y="393"/>
                  <a:pt x="16" y="393"/>
                </a:cubicBezTo>
                <a:cubicBezTo>
                  <a:pt x="220" y="393"/>
                  <a:pt x="220" y="393"/>
                  <a:pt x="220" y="393"/>
                </a:cubicBezTo>
                <a:cubicBezTo>
                  <a:pt x="229" y="393"/>
                  <a:pt x="237" y="386"/>
                  <a:pt x="237" y="377"/>
                </a:cubicBezTo>
                <a:cubicBezTo>
                  <a:pt x="237" y="17"/>
                  <a:pt x="237" y="17"/>
                  <a:pt x="237" y="17"/>
                </a:cubicBezTo>
                <a:cubicBezTo>
                  <a:pt x="237" y="8"/>
                  <a:pt x="229" y="0"/>
                  <a:pt x="220" y="0"/>
                </a:cubicBezTo>
                <a:close/>
                <a:moveTo>
                  <a:pt x="99" y="11"/>
                </a:moveTo>
                <a:cubicBezTo>
                  <a:pt x="138" y="11"/>
                  <a:pt x="138" y="11"/>
                  <a:pt x="138" y="11"/>
                </a:cubicBezTo>
                <a:cubicBezTo>
                  <a:pt x="140" y="11"/>
                  <a:pt x="143" y="13"/>
                  <a:pt x="143" y="16"/>
                </a:cubicBezTo>
                <a:cubicBezTo>
                  <a:pt x="143" y="19"/>
                  <a:pt x="140" y="21"/>
                  <a:pt x="138" y="21"/>
                </a:cubicBezTo>
                <a:cubicBezTo>
                  <a:pt x="99" y="21"/>
                  <a:pt x="99" y="21"/>
                  <a:pt x="99" y="21"/>
                </a:cubicBezTo>
                <a:cubicBezTo>
                  <a:pt x="96" y="21"/>
                  <a:pt x="94" y="19"/>
                  <a:pt x="94" y="16"/>
                </a:cubicBezTo>
                <a:cubicBezTo>
                  <a:pt x="94" y="13"/>
                  <a:pt x="96" y="11"/>
                  <a:pt x="99" y="11"/>
                </a:cubicBezTo>
                <a:close/>
                <a:moveTo>
                  <a:pt x="118" y="383"/>
                </a:moveTo>
                <a:cubicBezTo>
                  <a:pt x="106" y="383"/>
                  <a:pt x="96" y="373"/>
                  <a:pt x="96" y="360"/>
                </a:cubicBezTo>
                <a:cubicBezTo>
                  <a:pt x="96" y="348"/>
                  <a:pt x="106" y="338"/>
                  <a:pt x="118" y="338"/>
                </a:cubicBezTo>
                <a:cubicBezTo>
                  <a:pt x="131" y="338"/>
                  <a:pt x="141" y="348"/>
                  <a:pt x="141" y="360"/>
                </a:cubicBezTo>
                <a:cubicBezTo>
                  <a:pt x="141" y="373"/>
                  <a:pt x="131" y="383"/>
                  <a:pt x="118" y="383"/>
                </a:cubicBezTo>
                <a:close/>
                <a:moveTo>
                  <a:pt x="227" y="311"/>
                </a:moveTo>
                <a:cubicBezTo>
                  <a:pt x="227" y="320"/>
                  <a:pt x="219" y="327"/>
                  <a:pt x="209" y="327"/>
                </a:cubicBezTo>
                <a:cubicBezTo>
                  <a:pt x="27" y="327"/>
                  <a:pt x="27" y="327"/>
                  <a:pt x="27" y="327"/>
                </a:cubicBezTo>
                <a:cubicBezTo>
                  <a:pt x="17" y="327"/>
                  <a:pt x="10" y="320"/>
                  <a:pt x="10" y="311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44"/>
                  <a:pt x="17" y="37"/>
                  <a:pt x="27" y="37"/>
                </a:cubicBezTo>
                <a:cubicBezTo>
                  <a:pt x="209" y="37"/>
                  <a:pt x="209" y="37"/>
                  <a:pt x="209" y="37"/>
                </a:cubicBezTo>
                <a:cubicBezTo>
                  <a:pt x="219" y="37"/>
                  <a:pt x="227" y="44"/>
                  <a:pt x="227" y="53"/>
                </a:cubicBezTo>
                <a:lnTo>
                  <a:pt x="227" y="3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/>
          </a:p>
        </p:txBody>
      </p:sp>
      <p:grpSp>
        <p:nvGrpSpPr>
          <p:cNvPr id="132" name="组合 78"/>
          <p:cNvGrpSpPr>
            <a:grpSpLocks noChangeAspect="1"/>
          </p:cNvGrpSpPr>
          <p:nvPr/>
        </p:nvGrpSpPr>
        <p:grpSpPr>
          <a:xfrm>
            <a:off x="4020093" y="4080567"/>
            <a:ext cx="425341" cy="364169"/>
            <a:chOff x="2162176" y="-104775"/>
            <a:chExt cx="1655763" cy="1417638"/>
          </a:xfrm>
          <a:solidFill>
            <a:schemeClr val="bg1"/>
          </a:solidFill>
        </p:grpSpPr>
        <p:sp>
          <p:nvSpPr>
            <p:cNvPr id="133" name="Freeform 3767"/>
            <p:cNvSpPr/>
            <p:nvPr/>
          </p:nvSpPr>
          <p:spPr bwMode="auto">
            <a:xfrm>
              <a:off x="2311401" y="104775"/>
              <a:ext cx="1370013" cy="1208088"/>
            </a:xfrm>
            <a:custGeom>
              <a:avLst/>
              <a:gdLst>
                <a:gd name="T0" fmla="*/ 231 w 431"/>
                <a:gd name="T1" fmla="*/ 6 h 380"/>
                <a:gd name="T2" fmla="*/ 190 w 431"/>
                <a:gd name="T3" fmla="*/ 7 h 380"/>
                <a:gd name="T4" fmla="*/ 20 w 431"/>
                <a:gd name="T5" fmla="*/ 106 h 380"/>
                <a:gd name="T6" fmla="*/ 0 w 431"/>
                <a:gd name="T7" fmla="*/ 142 h 380"/>
                <a:gd name="T8" fmla="*/ 0 w 431"/>
                <a:gd name="T9" fmla="*/ 357 h 380"/>
                <a:gd name="T10" fmla="*/ 24 w 431"/>
                <a:gd name="T11" fmla="*/ 380 h 380"/>
                <a:gd name="T12" fmla="*/ 124 w 431"/>
                <a:gd name="T13" fmla="*/ 380 h 380"/>
                <a:gd name="T14" fmla="*/ 148 w 431"/>
                <a:gd name="T15" fmla="*/ 357 h 380"/>
                <a:gd name="T16" fmla="*/ 148 w 431"/>
                <a:gd name="T17" fmla="*/ 258 h 380"/>
                <a:gd name="T18" fmla="*/ 171 w 431"/>
                <a:gd name="T19" fmla="*/ 235 h 380"/>
                <a:gd name="T20" fmla="*/ 260 w 431"/>
                <a:gd name="T21" fmla="*/ 235 h 380"/>
                <a:gd name="T22" fmla="*/ 283 w 431"/>
                <a:gd name="T23" fmla="*/ 258 h 380"/>
                <a:gd name="T24" fmla="*/ 283 w 431"/>
                <a:gd name="T25" fmla="*/ 357 h 380"/>
                <a:gd name="T26" fmla="*/ 307 w 431"/>
                <a:gd name="T27" fmla="*/ 380 h 380"/>
                <a:gd name="T28" fmla="*/ 407 w 431"/>
                <a:gd name="T29" fmla="*/ 380 h 380"/>
                <a:gd name="T30" fmla="*/ 431 w 431"/>
                <a:gd name="T31" fmla="*/ 357 h 380"/>
                <a:gd name="T32" fmla="*/ 431 w 431"/>
                <a:gd name="T33" fmla="*/ 142 h 380"/>
                <a:gd name="T34" fmla="*/ 410 w 431"/>
                <a:gd name="T35" fmla="*/ 107 h 380"/>
                <a:gd name="T36" fmla="*/ 231 w 431"/>
                <a:gd name="T37" fmla="*/ 6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1" h="380">
                  <a:moveTo>
                    <a:pt x="231" y="6"/>
                  </a:moveTo>
                  <a:cubicBezTo>
                    <a:pt x="220" y="0"/>
                    <a:pt x="201" y="0"/>
                    <a:pt x="190" y="7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9" y="113"/>
                    <a:pt x="0" y="129"/>
                    <a:pt x="0" y="142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70"/>
                    <a:pt x="10" y="380"/>
                    <a:pt x="24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137" y="380"/>
                    <a:pt x="148" y="370"/>
                    <a:pt x="148" y="357"/>
                  </a:cubicBezTo>
                  <a:cubicBezTo>
                    <a:pt x="148" y="258"/>
                    <a:pt x="148" y="258"/>
                    <a:pt x="148" y="258"/>
                  </a:cubicBezTo>
                  <a:cubicBezTo>
                    <a:pt x="148" y="245"/>
                    <a:pt x="158" y="235"/>
                    <a:pt x="171" y="235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73" y="235"/>
                    <a:pt x="283" y="245"/>
                    <a:pt x="283" y="258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3" y="370"/>
                    <a:pt x="294" y="380"/>
                    <a:pt x="307" y="380"/>
                  </a:cubicBezTo>
                  <a:cubicBezTo>
                    <a:pt x="407" y="380"/>
                    <a:pt x="407" y="380"/>
                    <a:pt x="407" y="380"/>
                  </a:cubicBezTo>
                  <a:cubicBezTo>
                    <a:pt x="420" y="380"/>
                    <a:pt x="431" y="370"/>
                    <a:pt x="431" y="357"/>
                  </a:cubicBezTo>
                  <a:cubicBezTo>
                    <a:pt x="431" y="142"/>
                    <a:pt x="431" y="142"/>
                    <a:pt x="431" y="142"/>
                  </a:cubicBezTo>
                  <a:cubicBezTo>
                    <a:pt x="431" y="129"/>
                    <a:pt x="422" y="113"/>
                    <a:pt x="410" y="107"/>
                  </a:cubicBezTo>
                  <a:lnTo>
                    <a:pt x="23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4" name="Freeform 3768"/>
            <p:cNvSpPr/>
            <p:nvPr/>
          </p:nvSpPr>
          <p:spPr bwMode="auto">
            <a:xfrm>
              <a:off x="2162176" y="-104775"/>
              <a:ext cx="1655763" cy="552450"/>
            </a:xfrm>
            <a:custGeom>
              <a:avLst/>
              <a:gdLst>
                <a:gd name="T0" fmla="*/ 516 w 521"/>
                <a:gd name="T1" fmla="*/ 165 h 174"/>
                <a:gd name="T2" fmla="*/ 487 w 521"/>
                <a:gd name="T3" fmla="*/ 167 h 174"/>
                <a:gd name="T4" fmla="*/ 276 w 521"/>
                <a:gd name="T5" fmla="*/ 45 h 174"/>
                <a:gd name="T6" fmla="*/ 235 w 521"/>
                <a:gd name="T7" fmla="*/ 45 h 174"/>
                <a:gd name="T8" fmla="*/ 34 w 521"/>
                <a:gd name="T9" fmla="*/ 167 h 174"/>
                <a:gd name="T10" fmla="*/ 5 w 521"/>
                <a:gd name="T11" fmla="*/ 165 h 174"/>
                <a:gd name="T12" fmla="*/ 16 w 521"/>
                <a:gd name="T13" fmla="*/ 138 h 174"/>
                <a:gd name="T14" fmla="*/ 235 w 521"/>
                <a:gd name="T15" fmla="*/ 7 h 174"/>
                <a:gd name="T16" fmla="*/ 276 w 521"/>
                <a:gd name="T17" fmla="*/ 6 h 174"/>
                <a:gd name="T18" fmla="*/ 504 w 521"/>
                <a:gd name="T19" fmla="*/ 139 h 174"/>
                <a:gd name="T20" fmla="*/ 516 w 521"/>
                <a:gd name="T21" fmla="*/ 16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1" h="174">
                  <a:moveTo>
                    <a:pt x="516" y="165"/>
                  </a:moveTo>
                  <a:cubicBezTo>
                    <a:pt x="512" y="173"/>
                    <a:pt x="499" y="174"/>
                    <a:pt x="487" y="167"/>
                  </a:cubicBezTo>
                  <a:cubicBezTo>
                    <a:pt x="276" y="45"/>
                    <a:pt x="276" y="45"/>
                    <a:pt x="276" y="45"/>
                  </a:cubicBezTo>
                  <a:cubicBezTo>
                    <a:pt x="265" y="38"/>
                    <a:pt x="247" y="38"/>
                    <a:pt x="235" y="45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22" y="174"/>
                    <a:pt x="9" y="173"/>
                    <a:pt x="5" y="165"/>
                  </a:cubicBezTo>
                  <a:cubicBezTo>
                    <a:pt x="0" y="157"/>
                    <a:pt x="5" y="145"/>
                    <a:pt x="16" y="138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46" y="0"/>
                    <a:pt x="265" y="0"/>
                    <a:pt x="276" y="6"/>
                  </a:cubicBezTo>
                  <a:cubicBezTo>
                    <a:pt x="504" y="139"/>
                    <a:pt x="504" y="139"/>
                    <a:pt x="504" y="139"/>
                  </a:cubicBezTo>
                  <a:cubicBezTo>
                    <a:pt x="515" y="145"/>
                    <a:pt x="521" y="157"/>
                    <a:pt x="516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20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" dur="20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9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1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648450" y="1790065"/>
            <a:ext cx="3710940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内置对象</a:t>
            </a: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648450" y="284416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应用服务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48450" y="3863975"/>
            <a:ext cx="3710940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应用日志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648450" y="498030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单元测试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61886" y="2011363"/>
              <a:ext cx="128888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添加文本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60283" y="2011363"/>
              <a:ext cx="128888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添加文本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</a:rPr>
              <a:t>单击此处添加标题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2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文字内容需概括精炼，建议与标题相关并符合整体语言风格，语言描述尽量简洁生动。</a:t>
              </a:r>
              <a:endParaRPr lang="en-US" altLang="zh-CN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477765" cy="1239838"/>
            <a:chOff x="2871415" y="1543050"/>
            <a:chExt cx="247776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61886" y="2011363"/>
              <a:ext cx="128888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添加文本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479353" cy="1239838"/>
            <a:chOff x="5968223" y="1543050"/>
            <a:chExt cx="2479353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760283" y="2011363"/>
              <a:ext cx="128888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添加文本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点击添加标题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0553" y="4938659"/>
            <a:ext cx="1277085" cy="418545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27091" y="4938659"/>
            <a:ext cx="1277085" cy="418545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3631" y="4938659"/>
            <a:ext cx="1277085" cy="418545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0170" y="4938659"/>
            <a:ext cx="1277085" cy="418545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86707" y="4938659"/>
            <a:ext cx="1277085" cy="418545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2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/>
          <p:cNvSpPr/>
          <p:nvPr/>
        </p:nvSpPr>
        <p:spPr bwMode="auto">
          <a:xfrm>
            <a:off x="6645713" y="3043341"/>
            <a:ext cx="1375467" cy="1587087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Freeform 7"/>
          <p:cNvSpPr/>
          <p:nvPr/>
        </p:nvSpPr>
        <p:spPr bwMode="auto">
          <a:xfrm>
            <a:off x="3793245" y="3043341"/>
            <a:ext cx="1373881" cy="1587087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Freeform 8"/>
          <p:cNvSpPr/>
          <p:nvPr/>
        </p:nvSpPr>
        <p:spPr bwMode="auto">
          <a:xfrm>
            <a:off x="4505569" y="1803823"/>
            <a:ext cx="1373881" cy="158867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Freeform 9"/>
          <p:cNvSpPr/>
          <p:nvPr/>
        </p:nvSpPr>
        <p:spPr bwMode="auto">
          <a:xfrm>
            <a:off x="5934976" y="1803823"/>
            <a:ext cx="1373881" cy="1588674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Freeform 10"/>
          <p:cNvSpPr/>
          <p:nvPr/>
        </p:nvSpPr>
        <p:spPr bwMode="auto">
          <a:xfrm>
            <a:off x="4505569" y="4274918"/>
            <a:ext cx="1373881" cy="158867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Freeform 11"/>
          <p:cNvSpPr/>
          <p:nvPr/>
        </p:nvSpPr>
        <p:spPr bwMode="auto">
          <a:xfrm>
            <a:off x="5934976" y="4274918"/>
            <a:ext cx="1373881" cy="1588674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Freeform 12"/>
          <p:cNvSpPr>
            <a:spLocks noEditPoints="1"/>
          </p:cNvSpPr>
          <p:nvPr/>
        </p:nvSpPr>
        <p:spPr bwMode="auto">
          <a:xfrm>
            <a:off x="4910117" y="4819288"/>
            <a:ext cx="598099" cy="445972"/>
          </a:xfrm>
          <a:custGeom>
            <a:avLst/>
            <a:gdLst>
              <a:gd name="T0" fmla="*/ 201 w 983"/>
              <a:gd name="T1" fmla="*/ 386 h 731"/>
              <a:gd name="T2" fmla="*/ 359 w 983"/>
              <a:gd name="T3" fmla="*/ 110 h 731"/>
              <a:gd name="T4" fmla="*/ 398 w 983"/>
              <a:gd name="T5" fmla="*/ 64 h 731"/>
              <a:gd name="T6" fmla="*/ 759 w 983"/>
              <a:gd name="T7" fmla="*/ 93 h 731"/>
              <a:gd name="T8" fmla="*/ 738 w 983"/>
              <a:gd name="T9" fmla="*/ 49 h 731"/>
              <a:gd name="T10" fmla="*/ 821 w 983"/>
              <a:gd name="T11" fmla="*/ 24 h 731"/>
              <a:gd name="T12" fmla="*/ 877 w 983"/>
              <a:gd name="T13" fmla="*/ 27 h 731"/>
              <a:gd name="T14" fmla="*/ 859 w 983"/>
              <a:gd name="T15" fmla="*/ 109 h 731"/>
              <a:gd name="T16" fmla="*/ 830 w 983"/>
              <a:gd name="T17" fmla="*/ 154 h 731"/>
              <a:gd name="T18" fmla="*/ 623 w 983"/>
              <a:gd name="T19" fmla="*/ 344 h 731"/>
              <a:gd name="T20" fmla="*/ 622 w 983"/>
              <a:gd name="T21" fmla="*/ 345 h 731"/>
              <a:gd name="T22" fmla="*/ 952 w 983"/>
              <a:gd name="T23" fmla="*/ 670 h 731"/>
              <a:gd name="T24" fmla="*/ 952 w 983"/>
              <a:gd name="T25" fmla="*/ 731 h 731"/>
              <a:gd name="T26" fmla="*/ 763 w 983"/>
              <a:gd name="T27" fmla="*/ 731 h 731"/>
              <a:gd name="T28" fmla="*/ 558 w 983"/>
              <a:gd name="T29" fmla="*/ 731 h 731"/>
              <a:gd name="T30" fmla="*/ 353 w 983"/>
              <a:gd name="T31" fmla="*/ 731 h 731"/>
              <a:gd name="T32" fmla="*/ 148 w 983"/>
              <a:gd name="T33" fmla="*/ 731 h 731"/>
              <a:gd name="T34" fmla="*/ 0 w 983"/>
              <a:gd name="T35" fmla="*/ 701 h 731"/>
              <a:gd name="T36" fmla="*/ 31 w 983"/>
              <a:gd name="T37" fmla="*/ 0 h 731"/>
              <a:gd name="T38" fmla="*/ 62 w 983"/>
              <a:gd name="T39" fmla="*/ 670 h 731"/>
              <a:gd name="T40" fmla="*/ 148 w 983"/>
              <a:gd name="T41" fmla="*/ 530 h 731"/>
              <a:gd name="T42" fmla="*/ 236 w 983"/>
              <a:gd name="T43" fmla="*/ 499 h 731"/>
              <a:gd name="T44" fmla="*/ 267 w 983"/>
              <a:gd name="T45" fmla="*/ 670 h 731"/>
              <a:gd name="T46" fmla="*/ 353 w 983"/>
              <a:gd name="T47" fmla="*/ 316 h 731"/>
              <a:gd name="T48" fmla="*/ 441 w 983"/>
              <a:gd name="T49" fmla="*/ 286 h 731"/>
              <a:gd name="T50" fmla="*/ 472 w 983"/>
              <a:gd name="T51" fmla="*/ 670 h 731"/>
              <a:gd name="T52" fmla="*/ 558 w 983"/>
              <a:gd name="T53" fmla="*/ 421 h 731"/>
              <a:gd name="T54" fmla="*/ 646 w 983"/>
              <a:gd name="T55" fmla="*/ 390 h 731"/>
              <a:gd name="T56" fmla="*/ 677 w 983"/>
              <a:gd name="T57" fmla="*/ 670 h 731"/>
              <a:gd name="T58" fmla="*/ 763 w 983"/>
              <a:gd name="T59" fmla="*/ 245 h 731"/>
              <a:gd name="T60" fmla="*/ 851 w 983"/>
              <a:gd name="T61" fmla="*/ 214 h 731"/>
              <a:gd name="T62" fmla="*/ 881 w 983"/>
              <a:gd name="T63" fmla="*/ 67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3" h="731">
                <a:moveTo>
                  <a:pt x="404" y="154"/>
                </a:moveTo>
                <a:lnTo>
                  <a:pt x="201" y="386"/>
                </a:lnTo>
                <a:lnTo>
                  <a:pt x="153" y="345"/>
                </a:lnTo>
                <a:lnTo>
                  <a:pt x="359" y="110"/>
                </a:lnTo>
                <a:lnTo>
                  <a:pt x="359" y="110"/>
                </a:lnTo>
                <a:lnTo>
                  <a:pt x="398" y="64"/>
                </a:lnTo>
                <a:lnTo>
                  <a:pt x="616" y="255"/>
                </a:lnTo>
                <a:lnTo>
                  <a:pt x="759" y="93"/>
                </a:lnTo>
                <a:lnTo>
                  <a:pt x="734" y="71"/>
                </a:lnTo>
                <a:cubicBezTo>
                  <a:pt x="724" y="63"/>
                  <a:pt x="726" y="53"/>
                  <a:pt x="738" y="49"/>
                </a:cubicBezTo>
                <a:lnTo>
                  <a:pt x="777" y="37"/>
                </a:lnTo>
                <a:cubicBezTo>
                  <a:pt x="789" y="34"/>
                  <a:pt x="809" y="27"/>
                  <a:pt x="821" y="24"/>
                </a:cubicBezTo>
                <a:lnTo>
                  <a:pt x="860" y="12"/>
                </a:lnTo>
                <a:cubicBezTo>
                  <a:pt x="872" y="8"/>
                  <a:pt x="880" y="15"/>
                  <a:pt x="877" y="27"/>
                </a:cubicBezTo>
                <a:lnTo>
                  <a:pt x="869" y="65"/>
                </a:lnTo>
                <a:cubicBezTo>
                  <a:pt x="866" y="77"/>
                  <a:pt x="862" y="97"/>
                  <a:pt x="859" y="109"/>
                </a:cubicBezTo>
                <a:lnTo>
                  <a:pt x="851" y="147"/>
                </a:lnTo>
                <a:cubicBezTo>
                  <a:pt x="849" y="159"/>
                  <a:pt x="839" y="162"/>
                  <a:pt x="830" y="154"/>
                </a:cubicBezTo>
                <a:lnTo>
                  <a:pt x="807" y="134"/>
                </a:lnTo>
                <a:lnTo>
                  <a:pt x="623" y="344"/>
                </a:lnTo>
                <a:lnTo>
                  <a:pt x="623" y="344"/>
                </a:lnTo>
                <a:lnTo>
                  <a:pt x="622" y="345"/>
                </a:lnTo>
                <a:lnTo>
                  <a:pt x="404" y="154"/>
                </a:lnTo>
                <a:close/>
                <a:moveTo>
                  <a:pt x="952" y="670"/>
                </a:moveTo>
                <a:cubicBezTo>
                  <a:pt x="969" y="670"/>
                  <a:pt x="983" y="684"/>
                  <a:pt x="983" y="701"/>
                </a:cubicBezTo>
                <a:cubicBezTo>
                  <a:pt x="983" y="718"/>
                  <a:pt x="969" y="731"/>
                  <a:pt x="952" y="731"/>
                </a:cubicBezTo>
                <a:lnTo>
                  <a:pt x="881" y="731"/>
                </a:lnTo>
                <a:lnTo>
                  <a:pt x="763" y="731"/>
                </a:lnTo>
                <a:lnTo>
                  <a:pt x="677" y="731"/>
                </a:lnTo>
                <a:lnTo>
                  <a:pt x="558" y="731"/>
                </a:lnTo>
                <a:lnTo>
                  <a:pt x="472" y="731"/>
                </a:lnTo>
                <a:lnTo>
                  <a:pt x="353" y="731"/>
                </a:lnTo>
                <a:lnTo>
                  <a:pt x="267" y="731"/>
                </a:lnTo>
                <a:lnTo>
                  <a:pt x="148" y="731"/>
                </a:lnTo>
                <a:lnTo>
                  <a:pt x="32" y="731"/>
                </a:lnTo>
                <a:cubicBezTo>
                  <a:pt x="14" y="731"/>
                  <a:pt x="0" y="718"/>
                  <a:pt x="0" y="70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lnTo>
                  <a:pt x="62" y="670"/>
                </a:lnTo>
                <a:lnTo>
                  <a:pt x="148" y="670"/>
                </a:lnTo>
                <a:lnTo>
                  <a:pt x="148" y="530"/>
                </a:lnTo>
                <a:cubicBezTo>
                  <a:pt x="148" y="513"/>
                  <a:pt x="162" y="499"/>
                  <a:pt x="179" y="499"/>
                </a:cubicBezTo>
                <a:lnTo>
                  <a:pt x="236" y="499"/>
                </a:lnTo>
                <a:cubicBezTo>
                  <a:pt x="253" y="499"/>
                  <a:pt x="267" y="513"/>
                  <a:pt x="267" y="530"/>
                </a:cubicBezTo>
                <a:lnTo>
                  <a:pt x="267" y="670"/>
                </a:lnTo>
                <a:lnTo>
                  <a:pt x="353" y="670"/>
                </a:lnTo>
                <a:lnTo>
                  <a:pt x="353" y="316"/>
                </a:lnTo>
                <a:cubicBezTo>
                  <a:pt x="353" y="299"/>
                  <a:pt x="367" y="286"/>
                  <a:pt x="384" y="286"/>
                </a:cubicBezTo>
                <a:lnTo>
                  <a:pt x="441" y="286"/>
                </a:lnTo>
                <a:cubicBezTo>
                  <a:pt x="458" y="286"/>
                  <a:pt x="472" y="299"/>
                  <a:pt x="472" y="316"/>
                </a:cubicBezTo>
                <a:lnTo>
                  <a:pt x="472" y="670"/>
                </a:lnTo>
                <a:lnTo>
                  <a:pt x="558" y="670"/>
                </a:lnTo>
                <a:lnTo>
                  <a:pt x="558" y="421"/>
                </a:lnTo>
                <a:cubicBezTo>
                  <a:pt x="558" y="404"/>
                  <a:pt x="572" y="390"/>
                  <a:pt x="589" y="390"/>
                </a:cubicBezTo>
                <a:lnTo>
                  <a:pt x="646" y="390"/>
                </a:lnTo>
                <a:cubicBezTo>
                  <a:pt x="663" y="390"/>
                  <a:pt x="677" y="404"/>
                  <a:pt x="677" y="421"/>
                </a:cubicBezTo>
                <a:lnTo>
                  <a:pt x="677" y="670"/>
                </a:lnTo>
                <a:lnTo>
                  <a:pt x="763" y="670"/>
                </a:lnTo>
                <a:lnTo>
                  <a:pt x="763" y="245"/>
                </a:lnTo>
                <a:cubicBezTo>
                  <a:pt x="763" y="228"/>
                  <a:pt x="776" y="214"/>
                  <a:pt x="793" y="214"/>
                </a:cubicBezTo>
                <a:lnTo>
                  <a:pt x="851" y="214"/>
                </a:lnTo>
                <a:cubicBezTo>
                  <a:pt x="868" y="214"/>
                  <a:pt x="881" y="228"/>
                  <a:pt x="881" y="245"/>
                </a:cubicBezTo>
                <a:lnTo>
                  <a:pt x="881" y="670"/>
                </a:lnTo>
                <a:lnTo>
                  <a:pt x="952" y="6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Freeform 13"/>
          <p:cNvSpPr>
            <a:spLocks noEditPoints="1"/>
          </p:cNvSpPr>
          <p:nvPr/>
        </p:nvSpPr>
        <p:spPr bwMode="auto">
          <a:xfrm>
            <a:off x="7074057" y="3536924"/>
            <a:ext cx="612376" cy="604681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Freeform 14"/>
          <p:cNvSpPr>
            <a:spLocks noEditPoints="1"/>
          </p:cNvSpPr>
          <p:nvPr/>
        </p:nvSpPr>
        <p:spPr bwMode="auto">
          <a:xfrm>
            <a:off x="4994200" y="2233926"/>
            <a:ext cx="439452" cy="599918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Freeform 15"/>
          <p:cNvSpPr>
            <a:spLocks noEditPoints="1"/>
          </p:cNvSpPr>
          <p:nvPr/>
        </p:nvSpPr>
        <p:spPr bwMode="auto">
          <a:xfrm>
            <a:off x="6274478" y="2300582"/>
            <a:ext cx="698045" cy="598332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Freeform 16"/>
          <p:cNvSpPr>
            <a:spLocks noEditPoints="1"/>
          </p:cNvSpPr>
          <p:nvPr/>
        </p:nvSpPr>
        <p:spPr bwMode="auto">
          <a:xfrm>
            <a:off x="6290344" y="4789135"/>
            <a:ext cx="751985" cy="599918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Freeform 17"/>
          <p:cNvSpPr>
            <a:spLocks noEditPoints="1"/>
          </p:cNvSpPr>
          <p:nvPr/>
        </p:nvSpPr>
        <p:spPr bwMode="auto">
          <a:xfrm>
            <a:off x="4183514" y="3533750"/>
            <a:ext cx="612376" cy="614203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87469" y="1871003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主要任务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96626" y="2264329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495597" y="1871002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团队协同较好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61099" y="2264329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88828" y="3273768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操作方式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54331" y="3667094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464086" y="4613488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资金略欠缺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29589" y="5006815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13512" y="4629251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效益预测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2669" y="5022577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67547" y="3273769"/>
            <a:ext cx="1996047" cy="338506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时间表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76704" y="3667096"/>
            <a:ext cx="3406070" cy="584727"/>
          </a:xfrm>
          <a:prstGeom prst="rect">
            <a:avLst/>
          </a:prstGeom>
          <a:noFill/>
        </p:spPr>
        <p:txBody>
          <a:bodyPr wrap="square" lIns="91392" tIns="45696" rIns="91392" bIns="45696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请在这里输入段落文本内容请在这里输入段落文本内容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1"/>
          <p:cNvGraphicFramePr/>
          <p:nvPr/>
        </p:nvGraphicFramePr>
        <p:xfrm>
          <a:off x="692989" y="1974323"/>
          <a:ext cx="5377619" cy="379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7004333" y="1196000"/>
            <a:ext cx="4576641" cy="1152464"/>
            <a:chOff x="138498" y="3002145"/>
            <a:chExt cx="3433375" cy="864573"/>
          </a:xfrm>
        </p:grpSpPr>
        <p:sp>
          <p:nvSpPr>
            <p:cNvPr id="15" name="椭圆 10"/>
            <p:cNvSpPr/>
            <p:nvPr/>
          </p:nvSpPr>
          <p:spPr>
            <a:xfrm>
              <a:off x="138498" y="3248582"/>
              <a:ext cx="349697" cy="3496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1"/>
            <p:cNvSpPr txBox="1"/>
            <p:nvPr/>
          </p:nvSpPr>
          <p:spPr>
            <a:xfrm>
              <a:off x="477437" y="3002145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9"/>
            <p:cNvSpPr/>
            <p:nvPr/>
          </p:nvSpPr>
          <p:spPr>
            <a:xfrm>
              <a:off x="484796" y="3271159"/>
              <a:ext cx="3087077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模板所有文字图片都可编辑，数据图表都可以修改颜色大小形状轻点此处输入文字内容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7017029" y="2375176"/>
            <a:ext cx="4716306" cy="1152464"/>
            <a:chOff x="138498" y="3002145"/>
            <a:chExt cx="3538151" cy="864573"/>
          </a:xfrm>
        </p:grpSpPr>
        <p:sp>
          <p:nvSpPr>
            <p:cNvPr id="19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1"/>
            <p:cNvSpPr txBox="1"/>
            <p:nvPr/>
          </p:nvSpPr>
          <p:spPr>
            <a:xfrm>
              <a:off x="477437" y="3002145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484796" y="3271159"/>
              <a:ext cx="3191853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模板所有文字图片都可编辑，数据图表都可以修改颜色大小形状轻点此处输入文字内容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7029725" y="3553544"/>
            <a:ext cx="4551248" cy="1152464"/>
            <a:chOff x="138498" y="3002145"/>
            <a:chExt cx="3414325" cy="864573"/>
          </a:xfrm>
        </p:grpSpPr>
        <p:sp>
          <p:nvSpPr>
            <p:cNvPr id="23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11"/>
            <p:cNvSpPr txBox="1"/>
            <p:nvPr/>
          </p:nvSpPr>
          <p:spPr>
            <a:xfrm>
              <a:off x="477437" y="3002145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9"/>
            <p:cNvSpPr/>
            <p:nvPr/>
          </p:nvSpPr>
          <p:spPr>
            <a:xfrm>
              <a:off x="484797" y="3271159"/>
              <a:ext cx="3068026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模板所有文字图片都可编辑，数据图表都可以修改颜色大小形状轻点此处输入文字内容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7029725" y="4736762"/>
            <a:ext cx="4551248" cy="1152464"/>
            <a:chOff x="138498" y="3002145"/>
            <a:chExt cx="3414325" cy="864573"/>
          </a:xfrm>
        </p:grpSpPr>
        <p:sp>
          <p:nvSpPr>
            <p:cNvPr id="27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11"/>
            <p:cNvSpPr txBox="1"/>
            <p:nvPr/>
          </p:nvSpPr>
          <p:spPr>
            <a:xfrm>
              <a:off x="477437" y="3002145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9"/>
            <p:cNvSpPr/>
            <p:nvPr/>
          </p:nvSpPr>
          <p:spPr>
            <a:xfrm>
              <a:off x="484797" y="3271159"/>
              <a:ext cx="3068026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模板所有文字图片都可编辑，数据图表都可以修改颜色大小形状轻点此处输入文字内容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/>
          <p:cNvSpPr/>
          <p:nvPr/>
        </p:nvSpPr>
        <p:spPr bwMode="gray">
          <a:xfrm>
            <a:off x="6764693" y="1317319"/>
            <a:ext cx="1955291" cy="118585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66053" y="2788225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77121" y="264650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911631" y="2273488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8199422" y="2126886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"/>
          <p:cNvSpPr/>
          <p:nvPr/>
        </p:nvSpPr>
        <p:spPr bwMode="gray">
          <a:xfrm>
            <a:off x="3323890" y="1832056"/>
            <a:ext cx="1955291" cy="1187479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tx2"/>
          </a:solidFill>
          <a:ln w="1270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220474" y="3229661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508265" y="3083058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96718" y="3758370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80370" y="332299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25947" y="278822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字根据需要添加适当的文字，一页的文字最好不要超过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39"/>
          <p:cNvGrpSpPr/>
          <p:nvPr/>
        </p:nvGrpSpPr>
        <p:grpSpPr>
          <a:xfrm>
            <a:off x="2308562" y="2235082"/>
            <a:ext cx="7661210" cy="60943"/>
            <a:chOff x="1172471" y="1676076"/>
            <a:chExt cx="5747404" cy="45719"/>
          </a:xfrm>
          <a:solidFill>
            <a:schemeClr val="bg2"/>
          </a:solidFill>
        </p:grpSpPr>
        <p:sp>
          <p:nvSpPr>
            <p:cNvPr id="81" name="椭圆 53"/>
            <p:cNvSpPr/>
            <p:nvPr/>
          </p:nvSpPr>
          <p:spPr>
            <a:xfrm>
              <a:off x="4024402" y="1676076"/>
              <a:ext cx="2895473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椭圆 54"/>
            <p:cNvSpPr/>
            <p:nvPr/>
          </p:nvSpPr>
          <p:spPr>
            <a:xfrm>
              <a:off x="1172471" y="1676076"/>
              <a:ext cx="2895473" cy="4571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4" name="组合 38"/>
          <p:cNvGrpSpPr/>
          <p:nvPr/>
        </p:nvGrpSpPr>
        <p:grpSpPr>
          <a:xfrm>
            <a:off x="2308562" y="5628182"/>
            <a:ext cx="7661210" cy="60943"/>
            <a:chOff x="1172471" y="1676076"/>
            <a:chExt cx="5747404" cy="4571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5" name="椭圆 55"/>
            <p:cNvSpPr/>
            <p:nvPr/>
          </p:nvSpPr>
          <p:spPr>
            <a:xfrm>
              <a:off x="4024402" y="1676076"/>
              <a:ext cx="2895473" cy="45719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椭圆 56"/>
            <p:cNvSpPr/>
            <p:nvPr/>
          </p:nvSpPr>
          <p:spPr>
            <a:xfrm>
              <a:off x="1172471" y="1676076"/>
              <a:ext cx="2895473" cy="45719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8" name="组合 3"/>
          <p:cNvGrpSpPr/>
          <p:nvPr/>
        </p:nvGrpSpPr>
        <p:grpSpPr>
          <a:xfrm>
            <a:off x="395201" y="2365376"/>
            <a:ext cx="2682970" cy="1205646"/>
            <a:chOff x="5054599" y="1342008"/>
            <a:chExt cx="2012752" cy="904470"/>
          </a:xfrm>
        </p:grpSpPr>
        <p:sp>
          <p:nvSpPr>
            <p:cNvPr id="109" name="TextBox 108"/>
            <p:cNvSpPr txBox="1"/>
            <p:nvPr/>
          </p:nvSpPr>
          <p:spPr>
            <a:xfrm>
              <a:off x="5054600" y="1342008"/>
              <a:ext cx="1213630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1"/>
                  </a:solidFill>
                </a:rPr>
                <a:t>点击添加标题</a:t>
              </a:r>
              <a:endParaRPr lang="en-US" altLang="zh-CN" sz="1865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矩形 35"/>
            <p:cNvSpPr/>
            <p:nvPr/>
          </p:nvSpPr>
          <p:spPr>
            <a:xfrm>
              <a:off x="5054599" y="1650919"/>
              <a:ext cx="2012752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3"/>
          <p:cNvGrpSpPr/>
          <p:nvPr/>
        </p:nvGrpSpPr>
        <p:grpSpPr>
          <a:xfrm>
            <a:off x="395203" y="4391778"/>
            <a:ext cx="2682970" cy="1205646"/>
            <a:chOff x="5054599" y="1342008"/>
            <a:chExt cx="2012752" cy="904470"/>
          </a:xfrm>
        </p:grpSpPr>
        <p:sp>
          <p:nvSpPr>
            <p:cNvPr id="112" name="TextBox 111"/>
            <p:cNvSpPr txBox="1"/>
            <p:nvPr/>
          </p:nvSpPr>
          <p:spPr>
            <a:xfrm>
              <a:off x="5054600" y="1342008"/>
              <a:ext cx="1213630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2"/>
                  </a:solidFill>
                </a:rPr>
                <a:t>点击添加标题</a:t>
              </a:r>
              <a:endParaRPr lang="en-US" altLang="zh-CN" sz="1865" dirty="0">
                <a:solidFill>
                  <a:schemeClr val="accent2"/>
                </a:solidFill>
              </a:endParaRPr>
            </a:p>
          </p:txBody>
        </p:sp>
        <p:sp>
          <p:nvSpPr>
            <p:cNvPr id="113" name="矩形 35"/>
            <p:cNvSpPr/>
            <p:nvPr/>
          </p:nvSpPr>
          <p:spPr>
            <a:xfrm>
              <a:off x="5054599" y="1650919"/>
              <a:ext cx="2012752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3"/>
          <p:cNvGrpSpPr/>
          <p:nvPr/>
        </p:nvGrpSpPr>
        <p:grpSpPr>
          <a:xfrm>
            <a:off x="8951170" y="2411593"/>
            <a:ext cx="2682970" cy="1205646"/>
            <a:chOff x="5054599" y="1342008"/>
            <a:chExt cx="2012752" cy="904470"/>
          </a:xfrm>
        </p:grpSpPr>
        <p:sp>
          <p:nvSpPr>
            <p:cNvPr id="115" name="TextBox 114"/>
            <p:cNvSpPr txBox="1"/>
            <p:nvPr/>
          </p:nvSpPr>
          <p:spPr>
            <a:xfrm>
              <a:off x="5054600" y="1342008"/>
              <a:ext cx="1213630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3"/>
                  </a:solidFill>
                </a:rPr>
                <a:t>点击添加标题</a:t>
              </a:r>
              <a:endParaRPr lang="en-US" altLang="zh-CN" sz="1865" dirty="0">
                <a:solidFill>
                  <a:schemeClr val="accent3"/>
                </a:solidFill>
              </a:endParaRPr>
            </a:p>
          </p:txBody>
        </p:sp>
        <p:sp>
          <p:nvSpPr>
            <p:cNvPr id="116" name="矩形 35"/>
            <p:cNvSpPr/>
            <p:nvPr/>
          </p:nvSpPr>
          <p:spPr>
            <a:xfrm>
              <a:off x="5054599" y="1650919"/>
              <a:ext cx="2012752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3"/>
          <p:cNvGrpSpPr/>
          <p:nvPr/>
        </p:nvGrpSpPr>
        <p:grpSpPr>
          <a:xfrm>
            <a:off x="8951171" y="4437996"/>
            <a:ext cx="2682970" cy="1205646"/>
            <a:chOff x="5054599" y="1342008"/>
            <a:chExt cx="2012752" cy="904470"/>
          </a:xfrm>
        </p:grpSpPr>
        <p:sp>
          <p:nvSpPr>
            <p:cNvPr id="118" name="TextBox 117"/>
            <p:cNvSpPr txBox="1"/>
            <p:nvPr/>
          </p:nvSpPr>
          <p:spPr>
            <a:xfrm>
              <a:off x="5054600" y="1342008"/>
              <a:ext cx="1213630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4"/>
                  </a:solidFill>
                </a:rPr>
                <a:t>点击添加标题</a:t>
              </a:r>
              <a:endParaRPr lang="en-US" altLang="zh-CN" sz="1865" dirty="0">
                <a:solidFill>
                  <a:schemeClr val="accent4"/>
                </a:solidFill>
              </a:endParaRPr>
            </a:p>
          </p:txBody>
        </p:sp>
        <p:sp>
          <p:nvSpPr>
            <p:cNvPr id="119" name="矩形 35"/>
            <p:cNvSpPr/>
            <p:nvPr/>
          </p:nvSpPr>
          <p:spPr>
            <a:xfrm>
              <a:off x="5054599" y="1650919"/>
              <a:ext cx="2012752" cy="59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69829" y="1917014"/>
            <a:ext cx="2715295" cy="2066392"/>
            <a:chOff x="2301780" y="1437464"/>
            <a:chExt cx="2037002" cy="1550198"/>
          </a:xfrm>
        </p:grpSpPr>
        <p:sp>
          <p:nvSpPr>
            <p:cNvPr id="88" name="任意多边形 51"/>
            <p:cNvSpPr/>
            <p:nvPr/>
          </p:nvSpPr>
          <p:spPr>
            <a:xfrm>
              <a:off x="3938690" y="1474721"/>
              <a:ext cx="400092" cy="231784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任意多边形 52"/>
            <p:cNvSpPr/>
            <p:nvPr/>
          </p:nvSpPr>
          <p:spPr>
            <a:xfrm>
              <a:off x="2301780" y="1437464"/>
              <a:ext cx="2016965" cy="1550198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16965"/>
                <a:gd name="connsiteY0-176" fmla="*/ 1568040 h 1568040"/>
                <a:gd name="connsiteX1-177" fmla="*/ 937405 w 2016965"/>
                <a:gd name="connsiteY1-178" fmla="*/ 0 h 1568040"/>
                <a:gd name="connsiteX2-179" fmla="*/ 1921513 w 2016965"/>
                <a:gd name="connsiteY2-180" fmla="*/ 24603 h 1568040"/>
                <a:gd name="connsiteX3-181" fmla="*/ 2016965 w 2016965"/>
                <a:gd name="connsiteY3-182" fmla="*/ 118448 h 1568040"/>
                <a:gd name="connsiteX4-183" fmla="*/ 1019414 w 2016965"/>
                <a:gd name="connsiteY4-184" fmla="*/ 1566371 h 1568040"/>
                <a:gd name="connsiteX5-185" fmla="*/ 0 w 2016965"/>
                <a:gd name="connsiteY5-186" fmla="*/ 1568040 h 1568040"/>
                <a:gd name="connsiteX0-187" fmla="*/ 0 w 2016965"/>
                <a:gd name="connsiteY0-188" fmla="*/ 1550198 h 1550198"/>
                <a:gd name="connsiteX1-189" fmla="*/ 932945 w 2016965"/>
                <a:gd name="connsiteY1-190" fmla="*/ 0 h 1550198"/>
                <a:gd name="connsiteX2-191" fmla="*/ 1921513 w 2016965"/>
                <a:gd name="connsiteY2-192" fmla="*/ 6761 h 1550198"/>
                <a:gd name="connsiteX3-193" fmla="*/ 2016965 w 2016965"/>
                <a:gd name="connsiteY3-194" fmla="*/ 100606 h 1550198"/>
                <a:gd name="connsiteX4-195" fmla="*/ 1019414 w 2016965"/>
                <a:gd name="connsiteY4-196" fmla="*/ 1548529 h 1550198"/>
                <a:gd name="connsiteX5-197" fmla="*/ 0 w 2016965"/>
                <a:gd name="connsiteY5-198" fmla="*/ 1550198 h 1550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16965" h="1550198">
                  <a:moveTo>
                    <a:pt x="0" y="1550198"/>
                  </a:moveTo>
                  <a:cubicBezTo>
                    <a:pt x="656072" y="156046"/>
                    <a:pt x="633613" y="123013"/>
                    <a:pt x="932945" y="0"/>
                  </a:cubicBezTo>
                  <a:lnTo>
                    <a:pt x="1921513" y="6761"/>
                  </a:lnTo>
                  <a:cubicBezTo>
                    <a:pt x="1975726" y="34055"/>
                    <a:pt x="1988721" y="50814"/>
                    <a:pt x="2016965" y="100606"/>
                  </a:cubicBezTo>
                  <a:cubicBezTo>
                    <a:pt x="1738135" y="-198728"/>
                    <a:pt x="1269541" y="1097480"/>
                    <a:pt x="1019414" y="1548529"/>
                  </a:cubicBezTo>
                  <a:lnTo>
                    <a:pt x="0" y="1550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0" name="组合 41"/>
            <p:cNvGrpSpPr/>
            <p:nvPr/>
          </p:nvGrpSpPr>
          <p:grpSpPr>
            <a:xfrm>
              <a:off x="2954912" y="2081601"/>
              <a:ext cx="366085" cy="301752"/>
              <a:chOff x="5146675" y="766763"/>
              <a:chExt cx="1590676" cy="1338263"/>
            </a:xfrm>
            <a:solidFill>
              <a:schemeClr val="bg1"/>
            </a:solidFill>
          </p:grpSpPr>
          <p:sp>
            <p:nvSpPr>
              <p:cNvPr id="121" name="Oval 18"/>
              <p:cNvSpPr>
                <a:spLocks noChangeArrowheads="1"/>
              </p:cNvSpPr>
              <p:nvPr/>
            </p:nvSpPr>
            <p:spPr bwMode="auto">
              <a:xfrm>
                <a:off x="5675313" y="766763"/>
                <a:ext cx="533400" cy="5349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2" name="Freeform 19"/>
              <p:cNvSpPr/>
              <p:nvPr/>
            </p:nvSpPr>
            <p:spPr bwMode="auto">
              <a:xfrm>
                <a:off x="5511800" y="1344613"/>
                <a:ext cx="860425" cy="760413"/>
              </a:xfrm>
              <a:custGeom>
                <a:avLst/>
                <a:gdLst>
                  <a:gd name="T0" fmla="*/ 201 w 301"/>
                  <a:gd name="T1" fmla="*/ 0 h 266"/>
                  <a:gd name="T2" fmla="*/ 151 w 301"/>
                  <a:gd name="T3" fmla="*/ 67 h 266"/>
                  <a:gd name="T4" fmla="*/ 101 w 301"/>
                  <a:gd name="T5" fmla="*/ 0 h 266"/>
                  <a:gd name="T6" fmla="*/ 0 w 301"/>
                  <a:gd name="T7" fmla="*/ 144 h 266"/>
                  <a:gd name="T8" fmla="*/ 0 w 301"/>
                  <a:gd name="T9" fmla="*/ 235 h 266"/>
                  <a:gd name="T10" fmla="*/ 0 w 301"/>
                  <a:gd name="T11" fmla="*/ 235 h 266"/>
                  <a:gd name="T12" fmla="*/ 151 w 301"/>
                  <a:gd name="T13" fmla="*/ 266 h 266"/>
                  <a:gd name="T14" fmla="*/ 301 w 301"/>
                  <a:gd name="T15" fmla="*/ 235 h 266"/>
                  <a:gd name="T16" fmla="*/ 301 w 301"/>
                  <a:gd name="T17" fmla="*/ 235 h 266"/>
                  <a:gd name="T18" fmla="*/ 301 w 301"/>
                  <a:gd name="T19" fmla="*/ 144 h 266"/>
                  <a:gd name="T20" fmla="*/ 201 w 301"/>
                  <a:gd name="T21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1" h="266">
                    <a:moveTo>
                      <a:pt x="201" y="0"/>
                    </a:moveTo>
                    <a:cubicBezTo>
                      <a:pt x="151" y="67"/>
                      <a:pt x="151" y="67"/>
                      <a:pt x="151" y="67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42" y="21"/>
                      <a:pt x="0" y="78"/>
                      <a:pt x="0" y="144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3" y="252"/>
                      <a:pt x="69" y="266"/>
                      <a:pt x="151" y="266"/>
                    </a:cubicBezTo>
                    <a:cubicBezTo>
                      <a:pt x="232" y="266"/>
                      <a:pt x="298" y="252"/>
                      <a:pt x="301" y="235"/>
                    </a:cubicBezTo>
                    <a:cubicBezTo>
                      <a:pt x="301" y="235"/>
                      <a:pt x="301" y="235"/>
                      <a:pt x="301" y="235"/>
                    </a:cubicBezTo>
                    <a:cubicBezTo>
                      <a:pt x="301" y="144"/>
                      <a:pt x="301" y="144"/>
                      <a:pt x="301" y="144"/>
                    </a:cubicBezTo>
                    <a:cubicBezTo>
                      <a:pt x="301" y="78"/>
                      <a:pt x="259" y="21"/>
                      <a:pt x="20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3" name="Freeform 20"/>
              <p:cNvSpPr/>
              <p:nvPr/>
            </p:nvSpPr>
            <p:spPr bwMode="auto">
              <a:xfrm>
                <a:off x="5900738" y="1319213"/>
                <a:ext cx="85725" cy="50800"/>
              </a:xfrm>
              <a:custGeom>
                <a:avLst/>
                <a:gdLst>
                  <a:gd name="T0" fmla="*/ 30 w 30"/>
                  <a:gd name="T1" fmla="*/ 1 h 18"/>
                  <a:gd name="T2" fmla="*/ 15 w 30"/>
                  <a:gd name="T3" fmla="*/ 0 h 18"/>
                  <a:gd name="T4" fmla="*/ 1 w 30"/>
                  <a:gd name="T5" fmla="*/ 1 h 18"/>
                  <a:gd name="T6" fmla="*/ 7 w 30"/>
                  <a:gd name="T7" fmla="*/ 18 h 18"/>
                  <a:gd name="T8" fmla="*/ 24 w 30"/>
                  <a:gd name="T9" fmla="*/ 18 h 18"/>
                  <a:gd name="T10" fmla="*/ 30 w 30"/>
                  <a:gd name="T11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8">
                    <a:moveTo>
                      <a:pt x="30" y="1"/>
                    </a:moveTo>
                    <a:cubicBezTo>
                      <a:pt x="25" y="0"/>
                      <a:pt x="20" y="0"/>
                      <a:pt x="15" y="0"/>
                    </a:cubicBezTo>
                    <a:cubicBezTo>
                      <a:pt x="10" y="0"/>
                      <a:pt x="6" y="0"/>
                      <a:pt x="1" y="1"/>
                    </a:cubicBezTo>
                    <a:cubicBezTo>
                      <a:pt x="1" y="1"/>
                      <a:pt x="0" y="11"/>
                      <a:pt x="7" y="18"/>
                    </a:cubicBezTo>
                    <a:cubicBezTo>
                      <a:pt x="7" y="18"/>
                      <a:pt x="18" y="18"/>
                      <a:pt x="24" y="18"/>
                    </a:cubicBezTo>
                    <a:cubicBezTo>
                      <a:pt x="24" y="18"/>
                      <a:pt x="30" y="12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4" name="Freeform 21"/>
              <p:cNvSpPr/>
              <p:nvPr/>
            </p:nvSpPr>
            <p:spPr bwMode="auto">
              <a:xfrm>
                <a:off x="5894388" y="1377951"/>
                <a:ext cx="95250" cy="130175"/>
              </a:xfrm>
              <a:custGeom>
                <a:avLst/>
                <a:gdLst>
                  <a:gd name="T0" fmla="*/ 15 w 60"/>
                  <a:gd name="T1" fmla="*/ 0 h 82"/>
                  <a:gd name="T2" fmla="*/ 47 w 60"/>
                  <a:gd name="T3" fmla="*/ 0 h 82"/>
                  <a:gd name="T4" fmla="*/ 60 w 60"/>
                  <a:gd name="T5" fmla="*/ 47 h 82"/>
                  <a:gd name="T6" fmla="*/ 31 w 60"/>
                  <a:gd name="T7" fmla="*/ 82 h 82"/>
                  <a:gd name="T8" fmla="*/ 0 w 60"/>
                  <a:gd name="T9" fmla="*/ 47 h 82"/>
                  <a:gd name="T10" fmla="*/ 15 w 60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82">
                    <a:moveTo>
                      <a:pt x="15" y="0"/>
                    </a:moveTo>
                    <a:lnTo>
                      <a:pt x="47" y="0"/>
                    </a:lnTo>
                    <a:lnTo>
                      <a:pt x="60" y="47"/>
                    </a:lnTo>
                    <a:lnTo>
                      <a:pt x="31" y="82"/>
                    </a:lnTo>
                    <a:lnTo>
                      <a:pt x="0" y="4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5" name="Freeform 22"/>
              <p:cNvSpPr/>
              <p:nvPr/>
            </p:nvSpPr>
            <p:spPr bwMode="auto">
              <a:xfrm>
                <a:off x="5432425" y="1427163"/>
                <a:ext cx="71438" cy="96838"/>
              </a:xfrm>
              <a:custGeom>
                <a:avLst/>
                <a:gdLst>
                  <a:gd name="T0" fmla="*/ 23 w 45"/>
                  <a:gd name="T1" fmla="*/ 61 h 61"/>
                  <a:gd name="T2" fmla="*/ 45 w 45"/>
                  <a:gd name="T3" fmla="*/ 34 h 61"/>
                  <a:gd name="T4" fmla="*/ 34 w 45"/>
                  <a:gd name="T5" fmla="*/ 0 h 61"/>
                  <a:gd name="T6" fmla="*/ 11 w 45"/>
                  <a:gd name="T7" fmla="*/ 0 h 61"/>
                  <a:gd name="T8" fmla="*/ 0 w 45"/>
                  <a:gd name="T9" fmla="*/ 34 h 61"/>
                  <a:gd name="T10" fmla="*/ 23 w 45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1">
                    <a:moveTo>
                      <a:pt x="23" y="61"/>
                    </a:moveTo>
                    <a:lnTo>
                      <a:pt x="45" y="34"/>
                    </a:lnTo>
                    <a:lnTo>
                      <a:pt x="34" y="0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2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6" name="Freeform 23"/>
              <p:cNvSpPr/>
              <p:nvPr/>
            </p:nvSpPr>
            <p:spPr bwMode="auto">
              <a:xfrm>
                <a:off x="5146675" y="1401763"/>
                <a:ext cx="465138" cy="568325"/>
              </a:xfrm>
              <a:custGeom>
                <a:avLst/>
                <a:gdLst>
                  <a:gd name="T0" fmla="*/ 150 w 163"/>
                  <a:gd name="T1" fmla="*/ 0 h 199"/>
                  <a:gd name="T2" fmla="*/ 113 w 163"/>
                  <a:gd name="T3" fmla="*/ 50 h 199"/>
                  <a:gd name="T4" fmla="*/ 75 w 163"/>
                  <a:gd name="T5" fmla="*/ 0 h 199"/>
                  <a:gd name="T6" fmla="*/ 0 w 163"/>
                  <a:gd name="T7" fmla="*/ 108 h 199"/>
                  <a:gd name="T8" fmla="*/ 0 w 163"/>
                  <a:gd name="T9" fmla="*/ 176 h 199"/>
                  <a:gd name="T10" fmla="*/ 0 w 163"/>
                  <a:gd name="T11" fmla="*/ 176 h 199"/>
                  <a:gd name="T12" fmla="*/ 113 w 163"/>
                  <a:gd name="T13" fmla="*/ 199 h 199"/>
                  <a:gd name="T14" fmla="*/ 114 w 163"/>
                  <a:gd name="T15" fmla="*/ 199 h 199"/>
                  <a:gd name="T16" fmla="*/ 114 w 163"/>
                  <a:gd name="T17" fmla="*/ 124 h 199"/>
                  <a:gd name="T18" fmla="*/ 163 w 163"/>
                  <a:gd name="T19" fmla="*/ 6 h 199"/>
                  <a:gd name="T20" fmla="*/ 150 w 163"/>
                  <a:gd name="T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199">
                    <a:moveTo>
                      <a:pt x="150" y="0"/>
                    </a:moveTo>
                    <a:cubicBezTo>
                      <a:pt x="113" y="50"/>
                      <a:pt x="113" y="50"/>
                      <a:pt x="113" y="5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1" y="16"/>
                      <a:pt x="0" y="58"/>
                      <a:pt x="0" y="108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" y="189"/>
                      <a:pt x="52" y="199"/>
                      <a:pt x="113" y="199"/>
                    </a:cubicBezTo>
                    <a:cubicBezTo>
                      <a:pt x="113" y="199"/>
                      <a:pt x="114" y="199"/>
                      <a:pt x="114" y="199"/>
                    </a:cubicBezTo>
                    <a:cubicBezTo>
                      <a:pt x="114" y="124"/>
                      <a:pt x="114" y="124"/>
                      <a:pt x="114" y="124"/>
                    </a:cubicBezTo>
                    <a:cubicBezTo>
                      <a:pt x="114" y="78"/>
                      <a:pt x="133" y="36"/>
                      <a:pt x="163" y="6"/>
                    </a:cubicBezTo>
                    <a:cubicBezTo>
                      <a:pt x="159" y="3"/>
                      <a:pt x="155" y="2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7" name="Freeform 24"/>
              <p:cNvSpPr/>
              <p:nvPr/>
            </p:nvSpPr>
            <p:spPr bwMode="auto">
              <a:xfrm>
                <a:off x="5438775" y="1381126"/>
                <a:ext cx="61913" cy="41275"/>
              </a:xfrm>
              <a:custGeom>
                <a:avLst/>
                <a:gdLst>
                  <a:gd name="T0" fmla="*/ 18 w 22"/>
                  <a:gd name="T1" fmla="*/ 14 h 14"/>
                  <a:gd name="T2" fmla="*/ 22 w 22"/>
                  <a:gd name="T3" fmla="*/ 1 h 14"/>
                  <a:gd name="T4" fmla="*/ 11 w 22"/>
                  <a:gd name="T5" fmla="*/ 0 h 14"/>
                  <a:gd name="T6" fmla="*/ 0 w 22"/>
                  <a:gd name="T7" fmla="*/ 1 h 14"/>
                  <a:gd name="T8" fmla="*/ 5 w 22"/>
                  <a:gd name="T9" fmla="*/ 14 h 14"/>
                  <a:gd name="T10" fmla="*/ 18 w 2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">
                    <a:moveTo>
                      <a:pt x="18" y="14"/>
                    </a:moveTo>
                    <a:cubicBezTo>
                      <a:pt x="18" y="14"/>
                      <a:pt x="22" y="9"/>
                      <a:pt x="22" y="1"/>
                    </a:cubicBezTo>
                    <a:cubicBezTo>
                      <a:pt x="18" y="0"/>
                      <a:pt x="15" y="0"/>
                      <a:pt x="11" y="0"/>
                    </a:cubicBezTo>
                    <a:cubicBezTo>
                      <a:pt x="7" y="0"/>
                      <a:pt x="4" y="0"/>
                      <a:pt x="0" y="1"/>
                    </a:cubicBezTo>
                    <a:cubicBezTo>
                      <a:pt x="0" y="1"/>
                      <a:pt x="0" y="8"/>
                      <a:pt x="5" y="14"/>
                    </a:cubicBezTo>
                    <a:cubicBezTo>
                      <a:pt x="5" y="14"/>
                      <a:pt x="13" y="14"/>
                      <a:pt x="1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8" name="Oval 25"/>
              <p:cNvSpPr>
                <a:spLocks noChangeArrowheads="1"/>
              </p:cNvSpPr>
              <p:nvPr/>
            </p:nvSpPr>
            <p:spPr bwMode="auto">
              <a:xfrm>
                <a:off x="5267325" y="966788"/>
                <a:ext cx="401638" cy="403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9" name="Freeform 26"/>
              <p:cNvSpPr/>
              <p:nvPr/>
            </p:nvSpPr>
            <p:spPr bwMode="auto">
              <a:xfrm>
                <a:off x="6386513" y="1381126"/>
                <a:ext cx="61913" cy="41275"/>
              </a:xfrm>
              <a:custGeom>
                <a:avLst/>
                <a:gdLst>
                  <a:gd name="T0" fmla="*/ 17 w 22"/>
                  <a:gd name="T1" fmla="*/ 14 h 14"/>
                  <a:gd name="T2" fmla="*/ 22 w 22"/>
                  <a:gd name="T3" fmla="*/ 1 h 14"/>
                  <a:gd name="T4" fmla="*/ 11 w 22"/>
                  <a:gd name="T5" fmla="*/ 0 h 14"/>
                  <a:gd name="T6" fmla="*/ 0 w 22"/>
                  <a:gd name="T7" fmla="*/ 1 h 14"/>
                  <a:gd name="T8" fmla="*/ 5 w 22"/>
                  <a:gd name="T9" fmla="*/ 14 h 14"/>
                  <a:gd name="T10" fmla="*/ 17 w 2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4">
                    <a:moveTo>
                      <a:pt x="17" y="14"/>
                    </a:moveTo>
                    <a:cubicBezTo>
                      <a:pt x="17" y="14"/>
                      <a:pt x="22" y="9"/>
                      <a:pt x="22" y="1"/>
                    </a:cubicBezTo>
                    <a:cubicBezTo>
                      <a:pt x="18" y="0"/>
                      <a:pt x="15" y="0"/>
                      <a:pt x="11" y="0"/>
                    </a:cubicBezTo>
                    <a:cubicBezTo>
                      <a:pt x="7" y="0"/>
                      <a:pt x="4" y="0"/>
                      <a:pt x="0" y="1"/>
                    </a:cubicBezTo>
                    <a:cubicBezTo>
                      <a:pt x="0" y="1"/>
                      <a:pt x="0" y="8"/>
                      <a:pt x="5" y="14"/>
                    </a:cubicBezTo>
                    <a:cubicBezTo>
                      <a:pt x="5" y="14"/>
                      <a:pt x="13" y="14"/>
                      <a:pt x="1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0" name="Freeform 27"/>
              <p:cNvSpPr/>
              <p:nvPr/>
            </p:nvSpPr>
            <p:spPr bwMode="auto">
              <a:xfrm>
                <a:off x="6380163" y="1427163"/>
                <a:ext cx="71438" cy="96838"/>
              </a:xfrm>
              <a:custGeom>
                <a:avLst/>
                <a:gdLst>
                  <a:gd name="T0" fmla="*/ 24 w 45"/>
                  <a:gd name="T1" fmla="*/ 61 h 61"/>
                  <a:gd name="T2" fmla="*/ 45 w 45"/>
                  <a:gd name="T3" fmla="*/ 34 h 61"/>
                  <a:gd name="T4" fmla="*/ 34 w 45"/>
                  <a:gd name="T5" fmla="*/ 0 h 61"/>
                  <a:gd name="T6" fmla="*/ 11 w 45"/>
                  <a:gd name="T7" fmla="*/ 0 h 61"/>
                  <a:gd name="T8" fmla="*/ 0 w 45"/>
                  <a:gd name="T9" fmla="*/ 34 h 61"/>
                  <a:gd name="T10" fmla="*/ 24 w 45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1">
                    <a:moveTo>
                      <a:pt x="24" y="61"/>
                    </a:moveTo>
                    <a:lnTo>
                      <a:pt x="45" y="34"/>
                    </a:lnTo>
                    <a:lnTo>
                      <a:pt x="34" y="0"/>
                    </a:lnTo>
                    <a:lnTo>
                      <a:pt x="11" y="0"/>
                    </a:lnTo>
                    <a:lnTo>
                      <a:pt x="0" y="34"/>
                    </a:lnTo>
                    <a:lnTo>
                      <a:pt x="24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1" name="Oval 28"/>
              <p:cNvSpPr>
                <a:spLocks noChangeArrowheads="1"/>
              </p:cNvSpPr>
              <p:nvPr/>
            </p:nvSpPr>
            <p:spPr bwMode="auto">
              <a:xfrm>
                <a:off x="6215063" y="966788"/>
                <a:ext cx="403225" cy="403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2" name="Freeform 29"/>
              <p:cNvSpPr/>
              <p:nvPr/>
            </p:nvSpPr>
            <p:spPr bwMode="auto">
              <a:xfrm>
                <a:off x="6272213" y="1401763"/>
                <a:ext cx="465138" cy="568325"/>
              </a:xfrm>
              <a:custGeom>
                <a:avLst/>
                <a:gdLst>
                  <a:gd name="T0" fmla="*/ 88 w 163"/>
                  <a:gd name="T1" fmla="*/ 0 h 199"/>
                  <a:gd name="T2" fmla="*/ 51 w 163"/>
                  <a:gd name="T3" fmla="*/ 50 h 199"/>
                  <a:gd name="T4" fmla="*/ 13 w 163"/>
                  <a:gd name="T5" fmla="*/ 0 h 199"/>
                  <a:gd name="T6" fmla="*/ 0 w 163"/>
                  <a:gd name="T7" fmla="*/ 6 h 199"/>
                  <a:gd name="T8" fmla="*/ 49 w 163"/>
                  <a:gd name="T9" fmla="*/ 124 h 199"/>
                  <a:gd name="T10" fmla="*/ 49 w 163"/>
                  <a:gd name="T11" fmla="*/ 199 h 199"/>
                  <a:gd name="T12" fmla="*/ 51 w 163"/>
                  <a:gd name="T13" fmla="*/ 199 h 199"/>
                  <a:gd name="T14" fmla="*/ 163 w 163"/>
                  <a:gd name="T15" fmla="*/ 176 h 199"/>
                  <a:gd name="T16" fmla="*/ 163 w 163"/>
                  <a:gd name="T17" fmla="*/ 176 h 199"/>
                  <a:gd name="T18" fmla="*/ 163 w 163"/>
                  <a:gd name="T19" fmla="*/ 108 h 199"/>
                  <a:gd name="T20" fmla="*/ 88 w 163"/>
                  <a:gd name="T21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3" h="199">
                    <a:moveTo>
                      <a:pt x="88" y="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2"/>
                      <a:pt x="4" y="3"/>
                      <a:pt x="0" y="6"/>
                    </a:cubicBezTo>
                    <a:cubicBezTo>
                      <a:pt x="30" y="36"/>
                      <a:pt x="49" y="78"/>
                      <a:pt x="49" y="124"/>
                    </a:cubicBezTo>
                    <a:cubicBezTo>
                      <a:pt x="49" y="199"/>
                      <a:pt x="49" y="199"/>
                      <a:pt x="49" y="199"/>
                    </a:cubicBezTo>
                    <a:cubicBezTo>
                      <a:pt x="50" y="199"/>
                      <a:pt x="50" y="199"/>
                      <a:pt x="51" y="199"/>
                    </a:cubicBezTo>
                    <a:cubicBezTo>
                      <a:pt x="112" y="199"/>
                      <a:pt x="161" y="189"/>
                      <a:pt x="163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3" y="58"/>
                      <a:pt x="132" y="16"/>
                      <a:pt x="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078175" y="3968358"/>
            <a:ext cx="2706952" cy="2075166"/>
            <a:chOff x="2308039" y="2976374"/>
            <a:chExt cx="2030743" cy="1556780"/>
          </a:xfrm>
        </p:grpSpPr>
        <p:sp>
          <p:nvSpPr>
            <p:cNvPr id="78" name="任意多边形 76"/>
            <p:cNvSpPr/>
            <p:nvPr/>
          </p:nvSpPr>
          <p:spPr>
            <a:xfrm flipV="1">
              <a:off x="3938690" y="4256236"/>
              <a:ext cx="400092" cy="231784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1" name="任意多边形 48"/>
            <p:cNvSpPr/>
            <p:nvPr/>
          </p:nvSpPr>
          <p:spPr>
            <a:xfrm flipV="1">
              <a:off x="2308039" y="2976374"/>
              <a:ext cx="2020231" cy="1556780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0231"/>
                <a:gd name="connsiteY0-176" fmla="*/ 1554978 h 1566371"/>
                <a:gd name="connsiteX1-177" fmla="*/ 940671 w 2020231"/>
                <a:gd name="connsiteY1-178" fmla="*/ 0 h 1566371"/>
                <a:gd name="connsiteX2-179" fmla="*/ 1924779 w 2020231"/>
                <a:gd name="connsiteY2-180" fmla="*/ 24603 h 1566371"/>
                <a:gd name="connsiteX3-181" fmla="*/ 2020231 w 2020231"/>
                <a:gd name="connsiteY3-182" fmla="*/ 118448 h 1566371"/>
                <a:gd name="connsiteX4-183" fmla="*/ 1022680 w 2020231"/>
                <a:gd name="connsiteY4-184" fmla="*/ 1566371 h 1566371"/>
                <a:gd name="connsiteX5-185" fmla="*/ 0 w 2020231"/>
                <a:gd name="connsiteY5-186" fmla="*/ 1554978 h 1566371"/>
                <a:gd name="connsiteX0-187" fmla="*/ 0 w 2020231"/>
                <a:gd name="connsiteY0-188" fmla="*/ 1545387 h 1556780"/>
                <a:gd name="connsiteX1-189" fmla="*/ 931079 w 2020231"/>
                <a:gd name="connsiteY1-190" fmla="*/ 0 h 1556780"/>
                <a:gd name="connsiteX2-191" fmla="*/ 1924779 w 2020231"/>
                <a:gd name="connsiteY2-192" fmla="*/ 15012 h 1556780"/>
                <a:gd name="connsiteX3-193" fmla="*/ 2020231 w 2020231"/>
                <a:gd name="connsiteY3-194" fmla="*/ 108857 h 1556780"/>
                <a:gd name="connsiteX4-195" fmla="*/ 1022680 w 2020231"/>
                <a:gd name="connsiteY4-196" fmla="*/ 1556780 h 1556780"/>
                <a:gd name="connsiteX5-197" fmla="*/ 0 w 2020231"/>
                <a:gd name="connsiteY5-198" fmla="*/ 1545387 h 15567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0231" h="1556780">
                  <a:moveTo>
                    <a:pt x="0" y="1545387"/>
                  </a:moveTo>
                  <a:cubicBezTo>
                    <a:pt x="656072" y="151235"/>
                    <a:pt x="631747" y="123013"/>
                    <a:pt x="931079" y="0"/>
                  </a:cubicBezTo>
                  <a:lnTo>
                    <a:pt x="1924779" y="15012"/>
                  </a:lnTo>
                  <a:cubicBezTo>
                    <a:pt x="1978992" y="42306"/>
                    <a:pt x="1991987" y="59065"/>
                    <a:pt x="2020231" y="108857"/>
                  </a:cubicBezTo>
                  <a:cubicBezTo>
                    <a:pt x="1741401" y="-190477"/>
                    <a:pt x="1272807" y="1105731"/>
                    <a:pt x="1022680" y="1556780"/>
                  </a:cubicBezTo>
                  <a:lnTo>
                    <a:pt x="0" y="15453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3" name="组合 55"/>
            <p:cNvGrpSpPr/>
            <p:nvPr/>
          </p:nvGrpSpPr>
          <p:grpSpPr>
            <a:xfrm>
              <a:off x="3011542" y="3496930"/>
              <a:ext cx="309455" cy="281349"/>
              <a:chOff x="5278438" y="2973388"/>
              <a:chExt cx="1344613" cy="1247775"/>
            </a:xfrm>
            <a:solidFill>
              <a:schemeClr val="bg1"/>
            </a:solidFill>
          </p:grpSpPr>
          <p:sp>
            <p:nvSpPr>
              <p:cNvPr id="134" name="Freeform 67"/>
              <p:cNvSpPr>
                <a:spLocks noEditPoints="1"/>
              </p:cNvSpPr>
              <p:nvPr/>
            </p:nvSpPr>
            <p:spPr bwMode="auto">
              <a:xfrm>
                <a:off x="5821363" y="2973388"/>
                <a:ext cx="801688" cy="806450"/>
              </a:xfrm>
              <a:custGeom>
                <a:avLst/>
                <a:gdLst>
                  <a:gd name="T0" fmla="*/ 256 w 281"/>
                  <a:gd name="T1" fmla="*/ 26 h 282"/>
                  <a:gd name="T2" fmla="*/ 163 w 281"/>
                  <a:gd name="T3" fmla="*/ 26 h 282"/>
                  <a:gd name="T4" fmla="*/ 0 w 281"/>
                  <a:gd name="T5" fmla="*/ 190 h 282"/>
                  <a:gd name="T6" fmla="*/ 92 w 281"/>
                  <a:gd name="T7" fmla="*/ 282 h 282"/>
                  <a:gd name="T8" fmla="*/ 256 w 281"/>
                  <a:gd name="T9" fmla="*/ 119 h 282"/>
                  <a:gd name="T10" fmla="*/ 256 w 281"/>
                  <a:gd name="T11" fmla="*/ 26 h 282"/>
                  <a:gd name="T12" fmla="*/ 55 w 281"/>
                  <a:gd name="T13" fmla="*/ 192 h 282"/>
                  <a:gd name="T14" fmla="*/ 44 w 281"/>
                  <a:gd name="T15" fmla="*/ 181 h 282"/>
                  <a:gd name="T16" fmla="*/ 183 w 281"/>
                  <a:gd name="T17" fmla="*/ 42 h 282"/>
                  <a:gd name="T18" fmla="*/ 194 w 281"/>
                  <a:gd name="T19" fmla="*/ 42 h 282"/>
                  <a:gd name="T20" fmla="*/ 194 w 281"/>
                  <a:gd name="T21" fmla="*/ 53 h 282"/>
                  <a:gd name="T22" fmla="*/ 55 w 281"/>
                  <a:gd name="T23" fmla="*/ 192 h 282"/>
                  <a:gd name="T24" fmla="*/ 78 w 281"/>
                  <a:gd name="T25" fmla="*/ 215 h 282"/>
                  <a:gd name="T26" fmla="*/ 67 w 281"/>
                  <a:gd name="T27" fmla="*/ 204 h 282"/>
                  <a:gd name="T28" fmla="*/ 217 w 281"/>
                  <a:gd name="T29" fmla="*/ 54 h 282"/>
                  <a:gd name="T30" fmla="*/ 228 w 281"/>
                  <a:gd name="T31" fmla="*/ 54 h 282"/>
                  <a:gd name="T32" fmla="*/ 228 w 281"/>
                  <a:gd name="T33" fmla="*/ 65 h 282"/>
                  <a:gd name="T34" fmla="*/ 78 w 281"/>
                  <a:gd name="T35" fmla="*/ 215 h 282"/>
                  <a:gd name="T36" fmla="*/ 101 w 281"/>
                  <a:gd name="T37" fmla="*/ 238 h 282"/>
                  <a:gd name="T38" fmla="*/ 90 w 281"/>
                  <a:gd name="T39" fmla="*/ 227 h 282"/>
                  <a:gd name="T40" fmla="*/ 229 w 281"/>
                  <a:gd name="T41" fmla="*/ 88 h 282"/>
                  <a:gd name="T42" fmla="*/ 240 w 281"/>
                  <a:gd name="T43" fmla="*/ 88 h 282"/>
                  <a:gd name="T44" fmla="*/ 240 w 281"/>
                  <a:gd name="T45" fmla="*/ 99 h 282"/>
                  <a:gd name="T46" fmla="*/ 101 w 281"/>
                  <a:gd name="T47" fmla="*/ 23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81" h="282">
                    <a:moveTo>
                      <a:pt x="256" y="26"/>
                    </a:moveTo>
                    <a:cubicBezTo>
                      <a:pt x="230" y="0"/>
                      <a:pt x="189" y="0"/>
                      <a:pt x="163" y="26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256" y="119"/>
                      <a:pt x="256" y="119"/>
                      <a:pt x="256" y="119"/>
                    </a:cubicBezTo>
                    <a:cubicBezTo>
                      <a:pt x="281" y="93"/>
                      <a:pt x="281" y="52"/>
                      <a:pt x="256" y="26"/>
                    </a:cubicBezTo>
                    <a:close/>
                    <a:moveTo>
                      <a:pt x="55" y="192"/>
                    </a:moveTo>
                    <a:cubicBezTo>
                      <a:pt x="44" y="181"/>
                      <a:pt x="44" y="181"/>
                      <a:pt x="44" y="181"/>
                    </a:cubicBezTo>
                    <a:cubicBezTo>
                      <a:pt x="183" y="42"/>
                      <a:pt x="183" y="42"/>
                      <a:pt x="183" y="42"/>
                    </a:cubicBezTo>
                    <a:cubicBezTo>
                      <a:pt x="186" y="39"/>
                      <a:pt x="191" y="39"/>
                      <a:pt x="194" y="42"/>
                    </a:cubicBezTo>
                    <a:cubicBezTo>
                      <a:pt x="197" y="45"/>
                      <a:pt x="197" y="50"/>
                      <a:pt x="194" y="53"/>
                    </a:cubicBezTo>
                    <a:lnTo>
                      <a:pt x="55" y="192"/>
                    </a:lnTo>
                    <a:close/>
                    <a:moveTo>
                      <a:pt x="78" y="215"/>
                    </a:moveTo>
                    <a:cubicBezTo>
                      <a:pt x="67" y="204"/>
                      <a:pt x="67" y="204"/>
                      <a:pt x="67" y="204"/>
                    </a:cubicBezTo>
                    <a:cubicBezTo>
                      <a:pt x="217" y="54"/>
                      <a:pt x="217" y="54"/>
                      <a:pt x="217" y="54"/>
                    </a:cubicBezTo>
                    <a:cubicBezTo>
                      <a:pt x="220" y="51"/>
                      <a:pt x="225" y="51"/>
                      <a:pt x="228" y="54"/>
                    </a:cubicBezTo>
                    <a:cubicBezTo>
                      <a:pt x="231" y="57"/>
                      <a:pt x="231" y="62"/>
                      <a:pt x="228" y="65"/>
                    </a:cubicBezTo>
                    <a:lnTo>
                      <a:pt x="78" y="215"/>
                    </a:lnTo>
                    <a:close/>
                    <a:moveTo>
                      <a:pt x="101" y="238"/>
                    </a:moveTo>
                    <a:cubicBezTo>
                      <a:pt x="90" y="227"/>
                      <a:pt x="90" y="227"/>
                      <a:pt x="90" y="227"/>
                    </a:cubicBezTo>
                    <a:cubicBezTo>
                      <a:pt x="229" y="88"/>
                      <a:pt x="229" y="88"/>
                      <a:pt x="229" y="88"/>
                    </a:cubicBezTo>
                    <a:cubicBezTo>
                      <a:pt x="232" y="85"/>
                      <a:pt x="237" y="85"/>
                      <a:pt x="240" y="88"/>
                    </a:cubicBezTo>
                    <a:cubicBezTo>
                      <a:pt x="243" y="91"/>
                      <a:pt x="243" y="96"/>
                      <a:pt x="240" y="99"/>
                    </a:cubicBezTo>
                    <a:lnTo>
                      <a:pt x="101" y="2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5" name="Freeform 68"/>
              <p:cNvSpPr/>
              <p:nvPr/>
            </p:nvSpPr>
            <p:spPr bwMode="auto">
              <a:xfrm>
                <a:off x="5375275" y="3662363"/>
                <a:ext cx="554038" cy="558800"/>
              </a:xfrm>
              <a:custGeom>
                <a:avLst/>
                <a:gdLst>
                  <a:gd name="T0" fmla="*/ 227 w 349"/>
                  <a:gd name="T1" fmla="*/ 209 h 352"/>
                  <a:gd name="T2" fmla="*/ 210 w 349"/>
                  <a:gd name="T3" fmla="*/ 193 h 352"/>
                  <a:gd name="T4" fmla="*/ 349 w 349"/>
                  <a:gd name="T5" fmla="*/ 54 h 352"/>
                  <a:gd name="T6" fmla="*/ 295 w 349"/>
                  <a:gd name="T7" fmla="*/ 0 h 352"/>
                  <a:gd name="T8" fmla="*/ 156 w 349"/>
                  <a:gd name="T9" fmla="*/ 139 h 352"/>
                  <a:gd name="T10" fmla="*/ 142 w 349"/>
                  <a:gd name="T11" fmla="*/ 125 h 352"/>
                  <a:gd name="T12" fmla="*/ 110 w 349"/>
                  <a:gd name="T13" fmla="*/ 141 h 352"/>
                  <a:gd name="T14" fmla="*/ 0 w 349"/>
                  <a:gd name="T15" fmla="*/ 317 h 352"/>
                  <a:gd name="T16" fmla="*/ 32 w 349"/>
                  <a:gd name="T17" fmla="*/ 352 h 352"/>
                  <a:gd name="T18" fmla="*/ 207 w 349"/>
                  <a:gd name="T19" fmla="*/ 242 h 352"/>
                  <a:gd name="T20" fmla="*/ 227 w 349"/>
                  <a:gd name="T21" fmla="*/ 209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9" h="352">
                    <a:moveTo>
                      <a:pt x="227" y="209"/>
                    </a:moveTo>
                    <a:lnTo>
                      <a:pt x="210" y="193"/>
                    </a:lnTo>
                    <a:lnTo>
                      <a:pt x="349" y="54"/>
                    </a:lnTo>
                    <a:lnTo>
                      <a:pt x="295" y="0"/>
                    </a:lnTo>
                    <a:lnTo>
                      <a:pt x="156" y="139"/>
                    </a:lnTo>
                    <a:lnTo>
                      <a:pt x="142" y="125"/>
                    </a:lnTo>
                    <a:lnTo>
                      <a:pt x="110" y="141"/>
                    </a:lnTo>
                    <a:lnTo>
                      <a:pt x="0" y="317"/>
                    </a:lnTo>
                    <a:lnTo>
                      <a:pt x="32" y="352"/>
                    </a:lnTo>
                    <a:lnTo>
                      <a:pt x="207" y="242"/>
                    </a:lnTo>
                    <a:lnTo>
                      <a:pt x="227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6" name="Freeform 69"/>
              <p:cNvSpPr/>
              <p:nvPr/>
            </p:nvSpPr>
            <p:spPr bwMode="auto">
              <a:xfrm>
                <a:off x="5278438" y="2986088"/>
                <a:ext cx="590550" cy="590550"/>
              </a:xfrm>
              <a:custGeom>
                <a:avLst/>
                <a:gdLst>
                  <a:gd name="T0" fmla="*/ 104 w 207"/>
                  <a:gd name="T1" fmla="*/ 0 h 207"/>
                  <a:gd name="T2" fmla="*/ 78 w 207"/>
                  <a:gd name="T3" fmla="*/ 3 h 207"/>
                  <a:gd name="T4" fmla="*/ 81 w 207"/>
                  <a:gd name="T5" fmla="*/ 5 h 207"/>
                  <a:gd name="T6" fmla="*/ 118 w 207"/>
                  <a:gd name="T7" fmla="*/ 43 h 207"/>
                  <a:gd name="T8" fmla="*/ 118 w 207"/>
                  <a:gd name="T9" fmla="*/ 112 h 207"/>
                  <a:gd name="T10" fmla="*/ 49 w 207"/>
                  <a:gd name="T11" fmla="*/ 112 h 207"/>
                  <a:gd name="T12" fmla="*/ 12 w 207"/>
                  <a:gd name="T13" fmla="*/ 74 h 207"/>
                  <a:gd name="T14" fmla="*/ 7 w 207"/>
                  <a:gd name="T15" fmla="*/ 68 h 207"/>
                  <a:gd name="T16" fmla="*/ 0 w 207"/>
                  <a:gd name="T17" fmla="*/ 103 h 207"/>
                  <a:gd name="T18" fmla="*/ 104 w 207"/>
                  <a:gd name="T19" fmla="*/ 207 h 207"/>
                  <a:gd name="T20" fmla="*/ 207 w 207"/>
                  <a:gd name="T21" fmla="*/ 103 h 207"/>
                  <a:gd name="T22" fmla="*/ 104 w 207"/>
                  <a:gd name="T23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207">
                    <a:moveTo>
                      <a:pt x="104" y="0"/>
                    </a:moveTo>
                    <a:cubicBezTo>
                      <a:pt x="95" y="0"/>
                      <a:pt x="86" y="1"/>
                      <a:pt x="78" y="3"/>
                    </a:cubicBezTo>
                    <a:cubicBezTo>
                      <a:pt x="79" y="4"/>
                      <a:pt x="80" y="5"/>
                      <a:pt x="81" y="5"/>
                    </a:cubicBezTo>
                    <a:cubicBezTo>
                      <a:pt x="118" y="43"/>
                      <a:pt x="118" y="43"/>
                      <a:pt x="118" y="43"/>
                    </a:cubicBezTo>
                    <a:cubicBezTo>
                      <a:pt x="137" y="62"/>
                      <a:pt x="137" y="93"/>
                      <a:pt x="118" y="112"/>
                    </a:cubicBezTo>
                    <a:cubicBezTo>
                      <a:pt x="99" y="131"/>
                      <a:pt x="68" y="131"/>
                      <a:pt x="49" y="112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0" y="72"/>
                      <a:pt x="8" y="70"/>
                      <a:pt x="7" y="68"/>
                    </a:cubicBezTo>
                    <a:cubicBezTo>
                      <a:pt x="3" y="79"/>
                      <a:pt x="0" y="91"/>
                      <a:pt x="0" y="103"/>
                    </a:cubicBezTo>
                    <a:cubicBezTo>
                      <a:pt x="0" y="161"/>
                      <a:pt x="47" y="207"/>
                      <a:pt x="104" y="207"/>
                    </a:cubicBezTo>
                    <a:cubicBezTo>
                      <a:pt x="161" y="207"/>
                      <a:pt x="207" y="161"/>
                      <a:pt x="207" y="103"/>
                    </a:cubicBezTo>
                    <a:cubicBezTo>
                      <a:pt x="207" y="46"/>
                      <a:pt x="161" y="0"/>
                      <a:pt x="10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37" name="Freeform 70"/>
              <p:cNvSpPr>
                <a:spLocks noEditPoints="1"/>
              </p:cNvSpPr>
              <p:nvPr/>
            </p:nvSpPr>
            <p:spPr bwMode="auto">
              <a:xfrm>
                <a:off x="6008688" y="3686176"/>
                <a:ext cx="531813" cy="531813"/>
              </a:xfrm>
              <a:custGeom>
                <a:avLst/>
                <a:gdLst>
                  <a:gd name="T0" fmla="*/ 164 w 186"/>
                  <a:gd name="T1" fmla="*/ 164 h 186"/>
                  <a:gd name="T2" fmla="*/ 164 w 186"/>
                  <a:gd name="T3" fmla="*/ 83 h 186"/>
                  <a:gd name="T4" fmla="*/ 81 w 186"/>
                  <a:gd name="T5" fmla="*/ 0 h 186"/>
                  <a:gd name="T6" fmla="*/ 0 w 186"/>
                  <a:gd name="T7" fmla="*/ 81 h 186"/>
                  <a:gd name="T8" fmla="*/ 82 w 186"/>
                  <a:gd name="T9" fmla="*/ 164 h 186"/>
                  <a:gd name="T10" fmla="*/ 164 w 186"/>
                  <a:gd name="T11" fmla="*/ 164 h 186"/>
                  <a:gd name="T12" fmla="*/ 109 w 186"/>
                  <a:gd name="T13" fmla="*/ 109 h 186"/>
                  <a:gd name="T14" fmla="*/ 142 w 186"/>
                  <a:gd name="T15" fmla="*/ 109 h 186"/>
                  <a:gd name="T16" fmla="*/ 142 w 186"/>
                  <a:gd name="T17" fmla="*/ 143 h 186"/>
                  <a:gd name="T18" fmla="*/ 109 w 186"/>
                  <a:gd name="T19" fmla="*/ 143 h 186"/>
                  <a:gd name="T20" fmla="*/ 109 w 186"/>
                  <a:gd name="T21" fmla="*/ 10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6" h="186">
                    <a:moveTo>
                      <a:pt x="164" y="164"/>
                    </a:moveTo>
                    <a:cubicBezTo>
                      <a:pt x="186" y="142"/>
                      <a:pt x="186" y="105"/>
                      <a:pt x="164" y="83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2" y="164"/>
                      <a:pt x="82" y="164"/>
                      <a:pt x="82" y="164"/>
                    </a:cubicBezTo>
                    <a:cubicBezTo>
                      <a:pt x="105" y="186"/>
                      <a:pt x="141" y="186"/>
                      <a:pt x="164" y="164"/>
                    </a:cubicBezTo>
                    <a:close/>
                    <a:moveTo>
                      <a:pt x="109" y="109"/>
                    </a:moveTo>
                    <a:cubicBezTo>
                      <a:pt x="118" y="100"/>
                      <a:pt x="133" y="100"/>
                      <a:pt x="142" y="109"/>
                    </a:cubicBezTo>
                    <a:cubicBezTo>
                      <a:pt x="152" y="118"/>
                      <a:pt x="152" y="133"/>
                      <a:pt x="142" y="143"/>
                    </a:cubicBezTo>
                    <a:cubicBezTo>
                      <a:pt x="133" y="152"/>
                      <a:pt x="118" y="152"/>
                      <a:pt x="109" y="143"/>
                    </a:cubicBezTo>
                    <a:cubicBezTo>
                      <a:pt x="99" y="133"/>
                      <a:pt x="99" y="118"/>
                      <a:pt x="10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226653" y="3974049"/>
            <a:ext cx="2725123" cy="2037847"/>
            <a:chOff x="4670012" y="2980641"/>
            <a:chExt cx="2044375" cy="1528783"/>
          </a:xfrm>
        </p:grpSpPr>
        <p:sp>
          <p:nvSpPr>
            <p:cNvPr id="77" name="任意多边形 77"/>
            <p:cNvSpPr/>
            <p:nvPr/>
          </p:nvSpPr>
          <p:spPr>
            <a:xfrm flipH="1" flipV="1">
              <a:off x="4670012" y="4256236"/>
              <a:ext cx="400092" cy="231784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任意多边形 44"/>
            <p:cNvSpPr/>
            <p:nvPr/>
          </p:nvSpPr>
          <p:spPr>
            <a:xfrm flipH="1" flipV="1">
              <a:off x="4690890" y="2980641"/>
              <a:ext cx="2023497" cy="1528783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1994106"/>
                <a:gd name="connsiteY0-176" fmla="*/ 1564775 h 1566371"/>
                <a:gd name="connsiteX1-177" fmla="*/ 914546 w 1994106"/>
                <a:gd name="connsiteY1-178" fmla="*/ 0 h 1566371"/>
                <a:gd name="connsiteX2-179" fmla="*/ 1898654 w 1994106"/>
                <a:gd name="connsiteY2-180" fmla="*/ 24603 h 1566371"/>
                <a:gd name="connsiteX3-181" fmla="*/ 1994106 w 1994106"/>
                <a:gd name="connsiteY3-182" fmla="*/ 118448 h 1566371"/>
                <a:gd name="connsiteX4-183" fmla="*/ 996555 w 1994106"/>
                <a:gd name="connsiteY4-184" fmla="*/ 1566371 h 1566371"/>
                <a:gd name="connsiteX5-185" fmla="*/ 0 w 1994106"/>
                <a:gd name="connsiteY5-186" fmla="*/ 1564775 h 1566371"/>
                <a:gd name="connsiteX0-187" fmla="*/ 0 w 2010434"/>
                <a:gd name="connsiteY0-188" fmla="*/ 1564775 h 1566371"/>
                <a:gd name="connsiteX1-189" fmla="*/ 930874 w 2010434"/>
                <a:gd name="connsiteY1-190" fmla="*/ 0 h 1566371"/>
                <a:gd name="connsiteX2-191" fmla="*/ 1914982 w 2010434"/>
                <a:gd name="connsiteY2-192" fmla="*/ 24603 h 1566371"/>
                <a:gd name="connsiteX3-193" fmla="*/ 2010434 w 2010434"/>
                <a:gd name="connsiteY3-194" fmla="*/ 118448 h 1566371"/>
                <a:gd name="connsiteX4-195" fmla="*/ 1012883 w 2010434"/>
                <a:gd name="connsiteY4-196" fmla="*/ 1566371 h 1566371"/>
                <a:gd name="connsiteX5-197" fmla="*/ 0 w 2010434"/>
                <a:gd name="connsiteY5-198" fmla="*/ 1564775 h 1566371"/>
                <a:gd name="connsiteX0-199" fmla="*/ 0 w 2023497"/>
                <a:gd name="connsiteY0-200" fmla="*/ 1519055 h 1566371"/>
                <a:gd name="connsiteX1-201" fmla="*/ 943937 w 2023497"/>
                <a:gd name="connsiteY1-202" fmla="*/ 0 h 1566371"/>
                <a:gd name="connsiteX2-203" fmla="*/ 1928045 w 2023497"/>
                <a:gd name="connsiteY2-204" fmla="*/ 24603 h 1566371"/>
                <a:gd name="connsiteX3-205" fmla="*/ 2023497 w 2023497"/>
                <a:gd name="connsiteY3-206" fmla="*/ 118448 h 1566371"/>
                <a:gd name="connsiteX4-207" fmla="*/ 1025946 w 2023497"/>
                <a:gd name="connsiteY4-208" fmla="*/ 1566371 h 1566371"/>
                <a:gd name="connsiteX5-209" fmla="*/ 0 w 2023497"/>
                <a:gd name="connsiteY5-210" fmla="*/ 1519055 h 1566371"/>
                <a:gd name="connsiteX0-211" fmla="*/ 0 w 2023497"/>
                <a:gd name="connsiteY0-212" fmla="*/ 1519055 h 1519055"/>
                <a:gd name="connsiteX1-213" fmla="*/ 943937 w 2023497"/>
                <a:gd name="connsiteY1-214" fmla="*/ 0 h 1519055"/>
                <a:gd name="connsiteX2-215" fmla="*/ 1928045 w 2023497"/>
                <a:gd name="connsiteY2-216" fmla="*/ 24603 h 1519055"/>
                <a:gd name="connsiteX3-217" fmla="*/ 2023497 w 2023497"/>
                <a:gd name="connsiteY3-218" fmla="*/ 118448 h 1519055"/>
                <a:gd name="connsiteX4-219" fmla="*/ 1019415 w 2023497"/>
                <a:gd name="connsiteY4-220" fmla="*/ 1491259 h 1519055"/>
                <a:gd name="connsiteX5-221" fmla="*/ 0 w 2023497"/>
                <a:gd name="connsiteY5-222" fmla="*/ 1519055 h 1519055"/>
                <a:gd name="connsiteX0-223" fmla="*/ 0 w 2023497"/>
                <a:gd name="connsiteY0-224" fmla="*/ 1519055 h 1519055"/>
                <a:gd name="connsiteX1-225" fmla="*/ 943937 w 2023497"/>
                <a:gd name="connsiteY1-226" fmla="*/ 0 h 1519055"/>
                <a:gd name="connsiteX2-227" fmla="*/ 1928045 w 2023497"/>
                <a:gd name="connsiteY2-228" fmla="*/ 24603 h 1519055"/>
                <a:gd name="connsiteX3-229" fmla="*/ 2023497 w 2023497"/>
                <a:gd name="connsiteY3-230" fmla="*/ 118448 h 1519055"/>
                <a:gd name="connsiteX4-231" fmla="*/ 1019415 w 2023497"/>
                <a:gd name="connsiteY4-232" fmla="*/ 1504322 h 1519055"/>
                <a:gd name="connsiteX5-233" fmla="*/ 0 w 2023497"/>
                <a:gd name="connsiteY5-234" fmla="*/ 1519055 h 1519055"/>
                <a:gd name="connsiteX0-235" fmla="*/ 0 w 2023497"/>
                <a:gd name="connsiteY0-236" fmla="*/ 1519055 h 1519055"/>
                <a:gd name="connsiteX1-237" fmla="*/ 943937 w 2023497"/>
                <a:gd name="connsiteY1-238" fmla="*/ 0 h 1519055"/>
                <a:gd name="connsiteX2-239" fmla="*/ 1928045 w 2023497"/>
                <a:gd name="connsiteY2-240" fmla="*/ 24603 h 1519055"/>
                <a:gd name="connsiteX3-241" fmla="*/ 2023497 w 2023497"/>
                <a:gd name="connsiteY3-242" fmla="*/ 118448 h 1519055"/>
                <a:gd name="connsiteX4-243" fmla="*/ 1029212 w 2023497"/>
                <a:gd name="connsiteY4-244" fmla="*/ 1507588 h 1519055"/>
                <a:gd name="connsiteX5-245" fmla="*/ 0 w 2023497"/>
                <a:gd name="connsiteY5-246" fmla="*/ 1519055 h 1519055"/>
                <a:gd name="connsiteX0-247" fmla="*/ 0 w 2023497"/>
                <a:gd name="connsiteY0-248" fmla="*/ 1519055 h 1548476"/>
                <a:gd name="connsiteX1-249" fmla="*/ 943937 w 2023497"/>
                <a:gd name="connsiteY1-250" fmla="*/ 0 h 1548476"/>
                <a:gd name="connsiteX2-251" fmla="*/ 1928045 w 2023497"/>
                <a:gd name="connsiteY2-252" fmla="*/ 24603 h 1548476"/>
                <a:gd name="connsiteX3-253" fmla="*/ 2023497 w 2023497"/>
                <a:gd name="connsiteY3-254" fmla="*/ 118448 h 1548476"/>
                <a:gd name="connsiteX4-255" fmla="*/ 1025495 w 2023497"/>
                <a:gd name="connsiteY4-256" fmla="*/ 1548476 h 1548476"/>
                <a:gd name="connsiteX5-257" fmla="*/ 0 w 2023497"/>
                <a:gd name="connsiteY5-258" fmla="*/ 1519055 h 1548476"/>
                <a:gd name="connsiteX0-259" fmla="*/ 0 w 2023497"/>
                <a:gd name="connsiteY0-260" fmla="*/ 1537640 h 1548476"/>
                <a:gd name="connsiteX1-261" fmla="*/ 943937 w 2023497"/>
                <a:gd name="connsiteY1-262" fmla="*/ 0 h 1548476"/>
                <a:gd name="connsiteX2-263" fmla="*/ 1928045 w 2023497"/>
                <a:gd name="connsiteY2-264" fmla="*/ 24603 h 1548476"/>
                <a:gd name="connsiteX3-265" fmla="*/ 2023497 w 2023497"/>
                <a:gd name="connsiteY3-266" fmla="*/ 118448 h 1548476"/>
                <a:gd name="connsiteX4-267" fmla="*/ 1025495 w 2023497"/>
                <a:gd name="connsiteY4-268" fmla="*/ 1548476 h 1548476"/>
                <a:gd name="connsiteX5-269" fmla="*/ 0 w 2023497"/>
                <a:gd name="connsiteY5-270" fmla="*/ 1537640 h 1548476"/>
                <a:gd name="connsiteX0-271" fmla="*/ 0 w 2023497"/>
                <a:gd name="connsiteY0-272" fmla="*/ 1545841 h 1548476"/>
                <a:gd name="connsiteX1-273" fmla="*/ 943937 w 2023497"/>
                <a:gd name="connsiteY1-274" fmla="*/ 0 h 1548476"/>
                <a:gd name="connsiteX2-275" fmla="*/ 1928045 w 2023497"/>
                <a:gd name="connsiteY2-276" fmla="*/ 24603 h 1548476"/>
                <a:gd name="connsiteX3-277" fmla="*/ 2023497 w 2023497"/>
                <a:gd name="connsiteY3-278" fmla="*/ 118448 h 1548476"/>
                <a:gd name="connsiteX4-279" fmla="*/ 1025495 w 2023497"/>
                <a:gd name="connsiteY4-280" fmla="*/ 1548476 h 1548476"/>
                <a:gd name="connsiteX5-281" fmla="*/ 0 w 2023497"/>
                <a:gd name="connsiteY5-282" fmla="*/ 1545841 h 1548476"/>
                <a:gd name="connsiteX0-283" fmla="*/ 0 w 2023497"/>
                <a:gd name="connsiteY0-284" fmla="*/ 1545841 h 1560778"/>
                <a:gd name="connsiteX1-285" fmla="*/ 943937 w 2023497"/>
                <a:gd name="connsiteY1-286" fmla="*/ 0 h 1560778"/>
                <a:gd name="connsiteX2-287" fmla="*/ 1928045 w 2023497"/>
                <a:gd name="connsiteY2-288" fmla="*/ 24603 h 1560778"/>
                <a:gd name="connsiteX3-289" fmla="*/ 2023497 w 2023497"/>
                <a:gd name="connsiteY3-290" fmla="*/ 118448 h 1560778"/>
                <a:gd name="connsiteX4-291" fmla="*/ 1013194 w 2023497"/>
                <a:gd name="connsiteY4-292" fmla="*/ 1560778 h 1560778"/>
                <a:gd name="connsiteX5-293" fmla="*/ 0 w 2023497"/>
                <a:gd name="connsiteY5-294" fmla="*/ 1545841 h 1560778"/>
                <a:gd name="connsiteX0-295" fmla="*/ 0 w 2023497"/>
                <a:gd name="connsiteY0-296" fmla="*/ 1545841 h 1545841"/>
                <a:gd name="connsiteX1-297" fmla="*/ 943937 w 2023497"/>
                <a:gd name="connsiteY1-298" fmla="*/ 0 h 1545841"/>
                <a:gd name="connsiteX2-299" fmla="*/ 1928045 w 2023497"/>
                <a:gd name="connsiteY2-300" fmla="*/ 24603 h 1545841"/>
                <a:gd name="connsiteX3-301" fmla="*/ 2023497 w 2023497"/>
                <a:gd name="connsiteY3-302" fmla="*/ 118448 h 1545841"/>
                <a:gd name="connsiteX4-303" fmla="*/ 1013194 w 2023497"/>
                <a:gd name="connsiteY4-304" fmla="*/ 1544377 h 1545841"/>
                <a:gd name="connsiteX5-305" fmla="*/ 0 w 2023497"/>
                <a:gd name="connsiteY5-306" fmla="*/ 1545841 h 1545841"/>
                <a:gd name="connsiteX0-307" fmla="*/ 0 w 2023497"/>
                <a:gd name="connsiteY0-308" fmla="*/ 1545841 h 1552578"/>
                <a:gd name="connsiteX1-309" fmla="*/ 943937 w 2023497"/>
                <a:gd name="connsiteY1-310" fmla="*/ 0 h 1552578"/>
                <a:gd name="connsiteX2-311" fmla="*/ 1928045 w 2023497"/>
                <a:gd name="connsiteY2-312" fmla="*/ 24603 h 1552578"/>
                <a:gd name="connsiteX3-313" fmla="*/ 2023497 w 2023497"/>
                <a:gd name="connsiteY3-314" fmla="*/ 118448 h 1552578"/>
                <a:gd name="connsiteX4-315" fmla="*/ 1009093 w 2023497"/>
                <a:gd name="connsiteY4-316" fmla="*/ 1552578 h 1552578"/>
                <a:gd name="connsiteX5-317" fmla="*/ 0 w 2023497"/>
                <a:gd name="connsiteY5-318" fmla="*/ 1545841 h 1552578"/>
                <a:gd name="connsiteX0-319" fmla="*/ 0 w 2023497"/>
                <a:gd name="connsiteY0-320" fmla="*/ 1522046 h 1528783"/>
                <a:gd name="connsiteX1-321" fmla="*/ 930340 w 2023497"/>
                <a:gd name="connsiteY1-322" fmla="*/ 0 h 1528783"/>
                <a:gd name="connsiteX2-323" fmla="*/ 1928045 w 2023497"/>
                <a:gd name="connsiteY2-324" fmla="*/ 808 h 1528783"/>
                <a:gd name="connsiteX3-325" fmla="*/ 2023497 w 2023497"/>
                <a:gd name="connsiteY3-326" fmla="*/ 94653 h 1528783"/>
                <a:gd name="connsiteX4-327" fmla="*/ 1009093 w 2023497"/>
                <a:gd name="connsiteY4-328" fmla="*/ 1528783 h 1528783"/>
                <a:gd name="connsiteX5-329" fmla="*/ 0 w 2023497"/>
                <a:gd name="connsiteY5-330" fmla="*/ 1522046 h 15287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497" h="1528783">
                  <a:moveTo>
                    <a:pt x="0" y="1522046"/>
                  </a:moveTo>
                  <a:cubicBezTo>
                    <a:pt x="656072" y="127894"/>
                    <a:pt x="631008" y="123013"/>
                    <a:pt x="930340" y="0"/>
                  </a:cubicBezTo>
                  <a:lnTo>
                    <a:pt x="1928045" y="808"/>
                  </a:lnTo>
                  <a:cubicBezTo>
                    <a:pt x="1982258" y="28102"/>
                    <a:pt x="1995253" y="44861"/>
                    <a:pt x="2023497" y="94653"/>
                  </a:cubicBezTo>
                  <a:cubicBezTo>
                    <a:pt x="1744667" y="-204681"/>
                    <a:pt x="1259220" y="1077734"/>
                    <a:pt x="1009093" y="1528783"/>
                  </a:cubicBezTo>
                  <a:lnTo>
                    <a:pt x="0" y="15220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38" name="组合 60"/>
            <p:cNvGrpSpPr/>
            <p:nvPr/>
          </p:nvGrpSpPr>
          <p:grpSpPr>
            <a:xfrm>
              <a:off x="5756905" y="3463325"/>
              <a:ext cx="271828" cy="348560"/>
              <a:chOff x="2951163" y="2495550"/>
              <a:chExt cx="1208088" cy="1581150"/>
            </a:xfrm>
            <a:solidFill>
              <a:schemeClr val="bg1"/>
            </a:solidFill>
          </p:grpSpPr>
          <p:sp>
            <p:nvSpPr>
              <p:cNvPr id="139" name="Freeform 29"/>
              <p:cNvSpPr/>
              <p:nvPr/>
            </p:nvSpPr>
            <p:spPr bwMode="auto">
              <a:xfrm>
                <a:off x="2978150" y="2911475"/>
                <a:ext cx="230188" cy="306388"/>
              </a:xfrm>
              <a:custGeom>
                <a:avLst/>
                <a:gdLst>
                  <a:gd name="T0" fmla="*/ 69 w 79"/>
                  <a:gd name="T1" fmla="*/ 40 h 105"/>
                  <a:gd name="T2" fmla="*/ 70 w 79"/>
                  <a:gd name="T3" fmla="*/ 3 h 105"/>
                  <a:gd name="T4" fmla="*/ 52 w 79"/>
                  <a:gd name="T5" fmla="*/ 0 h 105"/>
                  <a:gd name="T6" fmla="*/ 0 w 79"/>
                  <a:gd name="T7" fmla="*/ 52 h 105"/>
                  <a:gd name="T8" fmla="*/ 52 w 79"/>
                  <a:gd name="T9" fmla="*/ 105 h 105"/>
                  <a:gd name="T10" fmla="*/ 79 w 79"/>
                  <a:gd name="T11" fmla="*/ 97 h 105"/>
                  <a:gd name="T12" fmla="*/ 69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69" y="40"/>
                    </a:moveTo>
                    <a:cubicBezTo>
                      <a:pt x="69" y="25"/>
                      <a:pt x="62" y="15"/>
                      <a:pt x="70" y="3"/>
                    </a:cubicBezTo>
                    <a:cubicBezTo>
                      <a:pt x="65" y="1"/>
                      <a:pt x="59" y="0"/>
                      <a:pt x="52" y="0"/>
                    </a:cubicBezTo>
                    <a:cubicBezTo>
                      <a:pt x="23" y="0"/>
                      <a:pt x="0" y="24"/>
                      <a:pt x="0" y="52"/>
                    </a:cubicBezTo>
                    <a:cubicBezTo>
                      <a:pt x="0" y="81"/>
                      <a:pt x="23" y="105"/>
                      <a:pt x="52" y="105"/>
                    </a:cubicBezTo>
                    <a:cubicBezTo>
                      <a:pt x="62" y="105"/>
                      <a:pt x="71" y="102"/>
                      <a:pt x="79" y="97"/>
                    </a:cubicBezTo>
                    <a:cubicBezTo>
                      <a:pt x="75" y="84"/>
                      <a:pt x="69" y="60"/>
                      <a:pt x="6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0" name="Freeform 30"/>
              <p:cNvSpPr/>
              <p:nvPr/>
            </p:nvSpPr>
            <p:spPr bwMode="auto">
              <a:xfrm>
                <a:off x="3900488" y="2911475"/>
                <a:ext cx="228600" cy="306388"/>
              </a:xfrm>
              <a:custGeom>
                <a:avLst/>
                <a:gdLst>
                  <a:gd name="T0" fmla="*/ 10 w 79"/>
                  <a:gd name="T1" fmla="*/ 40 h 105"/>
                  <a:gd name="T2" fmla="*/ 9 w 79"/>
                  <a:gd name="T3" fmla="*/ 3 h 105"/>
                  <a:gd name="T4" fmla="*/ 27 w 79"/>
                  <a:gd name="T5" fmla="*/ 0 h 105"/>
                  <a:gd name="T6" fmla="*/ 79 w 79"/>
                  <a:gd name="T7" fmla="*/ 52 h 105"/>
                  <a:gd name="T8" fmla="*/ 27 w 79"/>
                  <a:gd name="T9" fmla="*/ 105 h 105"/>
                  <a:gd name="T10" fmla="*/ 0 w 79"/>
                  <a:gd name="T11" fmla="*/ 97 h 105"/>
                  <a:gd name="T12" fmla="*/ 10 w 79"/>
                  <a:gd name="T13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05">
                    <a:moveTo>
                      <a:pt x="10" y="40"/>
                    </a:moveTo>
                    <a:cubicBezTo>
                      <a:pt x="10" y="25"/>
                      <a:pt x="17" y="15"/>
                      <a:pt x="9" y="3"/>
                    </a:cubicBezTo>
                    <a:cubicBezTo>
                      <a:pt x="15" y="1"/>
                      <a:pt x="21" y="0"/>
                      <a:pt x="27" y="0"/>
                    </a:cubicBezTo>
                    <a:cubicBezTo>
                      <a:pt x="56" y="0"/>
                      <a:pt x="79" y="24"/>
                      <a:pt x="79" y="52"/>
                    </a:cubicBezTo>
                    <a:cubicBezTo>
                      <a:pt x="79" y="81"/>
                      <a:pt x="56" y="105"/>
                      <a:pt x="27" y="105"/>
                    </a:cubicBezTo>
                    <a:cubicBezTo>
                      <a:pt x="17" y="105"/>
                      <a:pt x="8" y="102"/>
                      <a:pt x="0" y="97"/>
                    </a:cubicBezTo>
                    <a:cubicBezTo>
                      <a:pt x="4" y="84"/>
                      <a:pt x="10" y="60"/>
                      <a:pt x="1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1" name="Freeform 31"/>
              <p:cNvSpPr/>
              <p:nvPr/>
            </p:nvSpPr>
            <p:spPr bwMode="auto">
              <a:xfrm>
                <a:off x="3481388" y="3570288"/>
                <a:ext cx="147638" cy="328613"/>
              </a:xfrm>
              <a:custGeom>
                <a:avLst/>
                <a:gdLst>
                  <a:gd name="T0" fmla="*/ 25 w 93"/>
                  <a:gd name="T1" fmla="*/ 0 h 207"/>
                  <a:gd name="T2" fmla="*/ 0 w 93"/>
                  <a:gd name="T3" fmla="*/ 145 h 207"/>
                  <a:gd name="T4" fmla="*/ 47 w 93"/>
                  <a:gd name="T5" fmla="*/ 207 h 207"/>
                  <a:gd name="T6" fmla="*/ 93 w 93"/>
                  <a:gd name="T7" fmla="*/ 143 h 207"/>
                  <a:gd name="T8" fmla="*/ 68 w 93"/>
                  <a:gd name="T9" fmla="*/ 0 h 207"/>
                  <a:gd name="T10" fmla="*/ 25 w 93"/>
                  <a:gd name="T11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207">
                    <a:moveTo>
                      <a:pt x="25" y="0"/>
                    </a:moveTo>
                    <a:lnTo>
                      <a:pt x="0" y="145"/>
                    </a:lnTo>
                    <a:lnTo>
                      <a:pt x="47" y="207"/>
                    </a:lnTo>
                    <a:lnTo>
                      <a:pt x="93" y="143"/>
                    </a:lnTo>
                    <a:lnTo>
                      <a:pt x="68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2" name="Freeform 32"/>
              <p:cNvSpPr/>
              <p:nvPr/>
            </p:nvSpPr>
            <p:spPr bwMode="auto">
              <a:xfrm>
                <a:off x="3471863" y="3433763"/>
                <a:ext cx="166688" cy="115888"/>
              </a:xfrm>
              <a:custGeom>
                <a:avLst/>
                <a:gdLst>
                  <a:gd name="T0" fmla="*/ 21 w 57"/>
                  <a:gd name="T1" fmla="*/ 7 h 40"/>
                  <a:gd name="T2" fmla="*/ 0 w 57"/>
                  <a:gd name="T3" fmla="*/ 5 h 40"/>
                  <a:gd name="T4" fmla="*/ 0 w 57"/>
                  <a:gd name="T5" fmla="*/ 14 h 40"/>
                  <a:gd name="T6" fmla="*/ 1 w 57"/>
                  <a:gd name="T7" fmla="*/ 13 h 40"/>
                  <a:gd name="T8" fmla="*/ 18 w 57"/>
                  <a:gd name="T9" fmla="*/ 40 h 40"/>
                  <a:gd name="T10" fmla="*/ 40 w 57"/>
                  <a:gd name="T11" fmla="*/ 40 h 40"/>
                  <a:gd name="T12" fmla="*/ 56 w 57"/>
                  <a:gd name="T13" fmla="*/ 15 h 40"/>
                  <a:gd name="T14" fmla="*/ 57 w 57"/>
                  <a:gd name="T15" fmla="*/ 0 h 40"/>
                  <a:gd name="T16" fmla="*/ 21 w 57"/>
                  <a:gd name="T17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0">
                    <a:moveTo>
                      <a:pt x="21" y="7"/>
                    </a:moveTo>
                    <a:cubicBezTo>
                      <a:pt x="14" y="7"/>
                      <a:pt x="7" y="7"/>
                      <a:pt x="0" y="5"/>
                    </a:cubicBezTo>
                    <a:cubicBezTo>
                      <a:pt x="0" y="8"/>
                      <a:pt x="0" y="11"/>
                      <a:pt x="0" y="14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6" y="10"/>
                      <a:pt x="56" y="5"/>
                      <a:pt x="57" y="0"/>
                    </a:cubicBezTo>
                    <a:cubicBezTo>
                      <a:pt x="46" y="5"/>
                      <a:pt x="34" y="7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3" name="Freeform 33"/>
              <p:cNvSpPr>
                <a:spLocks noEditPoints="1"/>
              </p:cNvSpPr>
              <p:nvPr/>
            </p:nvSpPr>
            <p:spPr bwMode="auto">
              <a:xfrm>
                <a:off x="3140075" y="2582863"/>
                <a:ext cx="827088" cy="827088"/>
              </a:xfrm>
              <a:custGeom>
                <a:avLst/>
                <a:gdLst>
                  <a:gd name="T0" fmla="*/ 0 w 284"/>
                  <a:gd name="T1" fmla="*/ 142 h 284"/>
                  <a:gd name="T2" fmla="*/ 142 w 284"/>
                  <a:gd name="T3" fmla="*/ 0 h 284"/>
                  <a:gd name="T4" fmla="*/ 142 w 284"/>
                  <a:gd name="T5" fmla="*/ 0 h 284"/>
                  <a:gd name="T6" fmla="*/ 284 w 284"/>
                  <a:gd name="T7" fmla="*/ 142 h 284"/>
                  <a:gd name="T8" fmla="*/ 284 w 284"/>
                  <a:gd name="T9" fmla="*/ 142 h 284"/>
                  <a:gd name="T10" fmla="*/ 142 w 284"/>
                  <a:gd name="T11" fmla="*/ 284 h 284"/>
                  <a:gd name="T12" fmla="*/ 142 w 284"/>
                  <a:gd name="T13" fmla="*/ 284 h 284"/>
                  <a:gd name="T14" fmla="*/ 0 w 284"/>
                  <a:gd name="T15" fmla="*/ 142 h 284"/>
                  <a:gd name="T16" fmla="*/ 25 w 284"/>
                  <a:gd name="T17" fmla="*/ 142 h 284"/>
                  <a:gd name="T18" fmla="*/ 142 w 284"/>
                  <a:gd name="T19" fmla="*/ 260 h 284"/>
                  <a:gd name="T20" fmla="*/ 142 w 284"/>
                  <a:gd name="T21" fmla="*/ 260 h 284"/>
                  <a:gd name="T22" fmla="*/ 260 w 284"/>
                  <a:gd name="T23" fmla="*/ 142 h 284"/>
                  <a:gd name="T24" fmla="*/ 260 w 284"/>
                  <a:gd name="T25" fmla="*/ 142 h 284"/>
                  <a:gd name="T26" fmla="*/ 142 w 284"/>
                  <a:gd name="T27" fmla="*/ 24 h 284"/>
                  <a:gd name="T28" fmla="*/ 142 w 284"/>
                  <a:gd name="T29" fmla="*/ 24 h 284"/>
                  <a:gd name="T30" fmla="*/ 25 w 284"/>
                  <a:gd name="T31" fmla="*/ 142 h 284"/>
                  <a:gd name="T32" fmla="*/ 25 w 284"/>
                  <a:gd name="T33" fmla="*/ 142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4" h="284">
                    <a:moveTo>
                      <a:pt x="0" y="142"/>
                    </a:moveTo>
                    <a:cubicBezTo>
                      <a:pt x="0" y="63"/>
                      <a:pt x="64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221" y="0"/>
                      <a:pt x="284" y="63"/>
                      <a:pt x="284" y="142"/>
                    </a:cubicBezTo>
                    <a:cubicBezTo>
                      <a:pt x="284" y="142"/>
                      <a:pt x="284" y="142"/>
                      <a:pt x="284" y="142"/>
                    </a:cubicBezTo>
                    <a:cubicBezTo>
                      <a:pt x="284" y="220"/>
                      <a:pt x="221" y="284"/>
                      <a:pt x="142" y="284"/>
                    </a:cubicBezTo>
                    <a:cubicBezTo>
                      <a:pt x="142" y="284"/>
                      <a:pt x="142" y="284"/>
                      <a:pt x="142" y="284"/>
                    </a:cubicBezTo>
                    <a:cubicBezTo>
                      <a:pt x="64" y="284"/>
                      <a:pt x="0" y="220"/>
                      <a:pt x="0" y="142"/>
                    </a:cubicBezTo>
                    <a:close/>
                    <a:moveTo>
                      <a:pt x="25" y="142"/>
                    </a:moveTo>
                    <a:cubicBezTo>
                      <a:pt x="25" y="207"/>
                      <a:pt x="77" y="259"/>
                      <a:pt x="142" y="260"/>
                    </a:cubicBezTo>
                    <a:cubicBezTo>
                      <a:pt x="142" y="260"/>
                      <a:pt x="142" y="260"/>
                      <a:pt x="142" y="260"/>
                    </a:cubicBezTo>
                    <a:cubicBezTo>
                      <a:pt x="207" y="259"/>
                      <a:pt x="260" y="207"/>
                      <a:pt x="260" y="142"/>
                    </a:cubicBezTo>
                    <a:cubicBezTo>
                      <a:pt x="260" y="142"/>
                      <a:pt x="260" y="142"/>
                      <a:pt x="260" y="142"/>
                    </a:cubicBezTo>
                    <a:cubicBezTo>
                      <a:pt x="260" y="77"/>
                      <a:pt x="207" y="24"/>
                      <a:pt x="142" y="24"/>
                    </a:cubicBezTo>
                    <a:cubicBezTo>
                      <a:pt x="142" y="24"/>
                      <a:pt x="142" y="24"/>
                      <a:pt x="142" y="24"/>
                    </a:cubicBezTo>
                    <a:cubicBezTo>
                      <a:pt x="77" y="24"/>
                      <a:pt x="25" y="77"/>
                      <a:pt x="25" y="142"/>
                    </a:cubicBezTo>
                    <a:cubicBezTo>
                      <a:pt x="25" y="142"/>
                      <a:pt x="25" y="142"/>
                      <a:pt x="25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4" name="Freeform 34"/>
              <p:cNvSpPr/>
              <p:nvPr/>
            </p:nvSpPr>
            <p:spPr bwMode="auto">
              <a:xfrm>
                <a:off x="3068638" y="2495550"/>
                <a:ext cx="971550" cy="454025"/>
              </a:xfrm>
              <a:custGeom>
                <a:avLst/>
                <a:gdLst>
                  <a:gd name="T0" fmla="*/ 0 w 334"/>
                  <a:gd name="T1" fmla="*/ 155 h 156"/>
                  <a:gd name="T2" fmla="*/ 167 w 334"/>
                  <a:gd name="T3" fmla="*/ 0 h 156"/>
                  <a:gd name="T4" fmla="*/ 167 w 334"/>
                  <a:gd name="T5" fmla="*/ 0 h 156"/>
                  <a:gd name="T6" fmla="*/ 334 w 334"/>
                  <a:gd name="T7" fmla="*/ 155 h 156"/>
                  <a:gd name="T8" fmla="*/ 334 w 334"/>
                  <a:gd name="T9" fmla="*/ 155 h 156"/>
                  <a:gd name="T10" fmla="*/ 322 w 334"/>
                  <a:gd name="T11" fmla="*/ 155 h 156"/>
                  <a:gd name="T12" fmla="*/ 167 w 334"/>
                  <a:gd name="T13" fmla="*/ 12 h 156"/>
                  <a:gd name="T14" fmla="*/ 167 w 334"/>
                  <a:gd name="T15" fmla="*/ 12 h 156"/>
                  <a:gd name="T16" fmla="*/ 12 w 334"/>
                  <a:gd name="T17" fmla="*/ 156 h 156"/>
                  <a:gd name="T18" fmla="*/ 12 w 334"/>
                  <a:gd name="T19" fmla="*/ 156 h 156"/>
                  <a:gd name="T20" fmla="*/ 0 w 334"/>
                  <a:gd name="T2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156">
                    <a:moveTo>
                      <a:pt x="0" y="155"/>
                    </a:moveTo>
                    <a:cubicBezTo>
                      <a:pt x="7" y="68"/>
                      <a:pt x="79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255" y="0"/>
                      <a:pt x="328" y="68"/>
                      <a:pt x="334" y="155"/>
                    </a:cubicBezTo>
                    <a:cubicBezTo>
                      <a:pt x="334" y="155"/>
                      <a:pt x="334" y="155"/>
                      <a:pt x="334" y="155"/>
                    </a:cubicBezTo>
                    <a:cubicBezTo>
                      <a:pt x="322" y="155"/>
                      <a:pt x="322" y="155"/>
                      <a:pt x="322" y="155"/>
                    </a:cubicBezTo>
                    <a:cubicBezTo>
                      <a:pt x="316" y="75"/>
                      <a:pt x="249" y="12"/>
                      <a:pt x="167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85" y="12"/>
                      <a:pt x="18" y="75"/>
                      <a:pt x="12" y="156"/>
                    </a:cubicBezTo>
                    <a:cubicBezTo>
                      <a:pt x="12" y="156"/>
                      <a:pt x="12" y="156"/>
                      <a:pt x="12" y="156"/>
                    </a:cubicBezTo>
                    <a:cubicBezTo>
                      <a:pt x="0" y="155"/>
                      <a:pt x="0" y="155"/>
                      <a:pt x="0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5" name="Freeform 35"/>
              <p:cNvSpPr/>
              <p:nvPr/>
            </p:nvSpPr>
            <p:spPr bwMode="auto">
              <a:xfrm>
                <a:off x="2951163" y="3378200"/>
                <a:ext cx="1208088" cy="698500"/>
              </a:xfrm>
              <a:custGeom>
                <a:avLst/>
                <a:gdLst>
                  <a:gd name="T0" fmla="*/ 382 w 415"/>
                  <a:gd name="T1" fmla="*/ 223 h 240"/>
                  <a:gd name="T2" fmla="*/ 326 w 415"/>
                  <a:gd name="T3" fmla="*/ 80 h 240"/>
                  <a:gd name="T4" fmla="*/ 326 w 415"/>
                  <a:gd name="T5" fmla="*/ 80 h 240"/>
                  <a:gd name="T6" fmla="*/ 207 w 415"/>
                  <a:gd name="T7" fmla="*/ 33 h 240"/>
                  <a:gd name="T8" fmla="*/ 207 w 415"/>
                  <a:gd name="T9" fmla="*/ 33 h 240"/>
                  <a:gd name="T10" fmla="*/ 161 w 415"/>
                  <a:gd name="T11" fmla="*/ 39 h 240"/>
                  <a:gd name="T12" fmla="*/ 161 w 415"/>
                  <a:gd name="T13" fmla="*/ 39 h 240"/>
                  <a:gd name="T14" fmla="*/ 60 w 415"/>
                  <a:gd name="T15" fmla="*/ 114 h 240"/>
                  <a:gd name="T16" fmla="*/ 60 w 415"/>
                  <a:gd name="T17" fmla="*/ 114 h 240"/>
                  <a:gd name="T18" fmla="*/ 33 w 415"/>
                  <a:gd name="T19" fmla="*/ 223 h 240"/>
                  <a:gd name="T20" fmla="*/ 33 w 415"/>
                  <a:gd name="T21" fmla="*/ 223 h 240"/>
                  <a:gd name="T22" fmla="*/ 16 w 415"/>
                  <a:gd name="T23" fmla="*/ 240 h 240"/>
                  <a:gd name="T24" fmla="*/ 16 w 415"/>
                  <a:gd name="T25" fmla="*/ 240 h 240"/>
                  <a:gd name="T26" fmla="*/ 0 w 415"/>
                  <a:gd name="T27" fmla="*/ 223 h 240"/>
                  <a:gd name="T28" fmla="*/ 0 w 415"/>
                  <a:gd name="T29" fmla="*/ 223 h 240"/>
                  <a:gd name="T30" fmla="*/ 32 w 415"/>
                  <a:gd name="T31" fmla="*/ 97 h 240"/>
                  <a:gd name="T32" fmla="*/ 32 w 415"/>
                  <a:gd name="T33" fmla="*/ 97 h 240"/>
                  <a:gd name="T34" fmla="*/ 152 w 415"/>
                  <a:gd name="T35" fmla="*/ 8 h 240"/>
                  <a:gd name="T36" fmla="*/ 152 w 415"/>
                  <a:gd name="T37" fmla="*/ 8 h 240"/>
                  <a:gd name="T38" fmla="*/ 207 w 415"/>
                  <a:gd name="T39" fmla="*/ 0 h 240"/>
                  <a:gd name="T40" fmla="*/ 207 w 415"/>
                  <a:gd name="T41" fmla="*/ 0 h 240"/>
                  <a:gd name="T42" fmla="*/ 349 w 415"/>
                  <a:gd name="T43" fmla="*/ 56 h 240"/>
                  <a:gd name="T44" fmla="*/ 349 w 415"/>
                  <a:gd name="T45" fmla="*/ 56 h 240"/>
                  <a:gd name="T46" fmla="*/ 414 w 415"/>
                  <a:gd name="T47" fmla="*/ 223 h 240"/>
                  <a:gd name="T48" fmla="*/ 414 w 415"/>
                  <a:gd name="T49" fmla="*/ 223 h 240"/>
                  <a:gd name="T50" fmla="*/ 398 w 415"/>
                  <a:gd name="T51" fmla="*/ 240 h 240"/>
                  <a:gd name="T52" fmla="*/ 398 w 415"/>
                  <a:gd name="T53" fmla="*/ 240 h 240"/>
                  <a:gd name="T54" fmla="*/ 382 w 415"/>
                  <a:gd name="T55" fmla="*/ 22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5" h="240">
                    <a:moveTo>
                      <a:pt x="382" y="223"/>
                    </a:moveTo>
                    <a:cubicBezTo>
                      <a:pt x="382" y="167"/>
                      <a:pt x="367" y="118"/>
                      <a:pt x="326" y="80"/>
                    </a:cubicBezTo>
                    <a:cubicBezTo>
                      <a:pt x="326" y="80"/>
                      <a:pt x="326" y="80"/>
                      <a:pt x="326" y="80"/>
                    </a:cubicBezTo>
                    <a:cubicBezTo>
                      <a:pt x="294" y="49"/>
                      <a:pt x="250" y="33"/>
                      <a:pt x="207" y="33"/>
                    </a:cubicBezTo>
                    <a:cubicBezTo>
                      <a:pt x="207" y="33"/>
                      <a:pt x="207" y="33"/>
                      <a:pt x="207" y="33"/>
                    </a:cubicBezTo>
                    <a:cubicBezTo>
                      <a:pt x="191" y="33"/>
                      <a:pt x="176" y="35"/>
                      <a:pt x="161" y="39"/>
                    </a:cubicBezTo>
                    <a:cubicBezTo>
                      <a:pt x="161" y="39"/>
                      <a:pt x="161" y="39"/>
                      <a:pt x="161" y="39"/>
                    </a:cubicBezTo>
                    <a:cubicBezTo>
                      <a:pt x="119" y="51"/>
                      <a:pt x="83" y="78"/>
                      <a:pt x="60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39" y="147"/>
                      <a:pt x="33" y="183"/>
                      <a:pt x="33" y="223"/>
                    </a:cubicBezTo>
                    <a:cubicBezTo>
                      <a:pt x="33" y="223"/>
                      <a:pt x="33" y="223"/>
                      <a:pt x="33" y="223"/>
                    </a:cubicBezTo>
                    <a:cubicBezTo>
                      <a:pt x="33" y="232"/>
                      <a:pt x="25" y="240"/>
                      <a:pt x="16" y="240"/>
                    </a:cubicBezTo>
                    <a:cubicBezTo>
                      <a:pt x="16" y="240"/>
                      <a:pt x="16" y="240"/>
                      <a:pt x="16" y="240"/>
                    </a:cubicBezTo>
                    <a:cubicBezTo>
                      <a:pt x="7" y="240"/>
                      <a:pt x="0" y="232"/>
                      <a:pt x="0" y="223"/>
                    </a:cubicBezTo>
                    <a:cubicBezTo>
                      <a:pt x="0" y="223"/>
                      <a:pt x="0" y="223"/>
                      <a:pt x="0" y="223"/>
                    </a:cubicBezTo>
                    <a:cubicBezTo>
                      <a:pt x="0" y="180"/>
                      <a:pt x="7" y="136"/>
                      <a:pt x="32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59" y="53"/>
                      <a:pt x="102" y="21"/>
                      <a:pt x="152" y="8"/>
                    </a:cubicBezTo>
                    <a:cubicBezTo>
                      <a:pt x="152" y="8"/>
                      <a:pt x="152" y="8"/>
                      <a:pt x="152" y="8"/>
                    </a:cubicBezTo>
                    <a:cubicBezTo>
                      <a:pt x="170" y="3"/>
                      <a:pt x="188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59" y="0"/>
                      <a:pt x="310" y="20"/>
                      <a:pt x="349" y="56"/>
                    </a:cubicBezTo>
                    <a:cubicBezTo>
                      <a:pt x="349" y="56"/>
                      <a:pt x="349" y="56"/>
                      <a:pt x="349" y="56"/>
                    </a:cubicBezTo>
                    <a:cubicBezTo>
                      <a:pt x="397" y="101"/>
                      <a:pt x="415" y="161"/>
                      <a:pt x="414" y="223"/>
                    </a:cubicBezTo>
                    <a:cubicBezTo>
                      <a:pt x="414" y="223"/>
                      <a:pt x="414" y="223"/>
                      <a:pt x="414" y="223"/>
                    </a:cubicBezTo>
                    <a:cubicBezTo>
                      <a:pt x="414" y="232"/>
                      <a:pt x="407" y="240"/>
                      <a:pt x="398" y="240"/>
                    </a:cubicBezTo>
                    <a:cubicBezTo>
                      <a:pt x="398" y="240"/>
                      <a:pt x="398" y="240"/>
                      <a:pt x="398" y="240"/>
                    </a:cubicBezTo>
                    <a:cubicBezTo>
                      <a:pt x="389" y="240"/>
                      <a:pt x="382" y="232"/>
                      <a:pt x="382" y="2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Freeform 36"/>
              <p:cNvSpPr/>
              <p:nvPr/>
            </p:nvSpPr>
            <p:spPr bwMode="auto">
              <a:xfrm>
                <a:off x="3446463" y="3189288"/>
                <a:ext cx="165100" cy="88900"/>
              </a:xfrm>
              <a:custGeom>
                <a:avLst/>
                <a:gdLst>
                  <a:gd name="T0" fmla="*/ 57 w 57"/>
                  <a:gd name="T1" fmla="*/ 15 h 31"/>
                  <a:gd name="T2" fmla="*/ 41 w 57"/>
                  <a:gd name="T3" fmla="*/ 31 h 31"/>
                  <a:gd name="T4" fmla="*/ 16 w 57"/>
                  <a:gd name="T5" fmla="*/ 31 h 31"/>
                  <a:gd name="T6" fmla="*/ 0 w 57"/>
                  <a:gd name="T7" fmla="*/ 15 h 31"/>
                  <a:gd name="T8" fmla="*/ 0 w 57"/>
                  <a:gd name="T9" fmla="*/ 15 h 31"/>
                  <a:gd name="T10" fmla="*/ 16 w 57"/>
                  <a:gd name="T11" fmla="*/ 0 h 31"/>
                  <a:gd name="T12" fmla="*/ 41 w 57"/>
                  <a:gd name="T13" fmla="*/ 0 h 31"/>
                  <a:gd name="T14" fmla="*/ 57 w 57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31">
                    <a:moveTo>
                      <a:pt x="57" y="15"/>
                    </a:moveTo>
                    <a:cubicBezTo>
                      <a:pt x="57" y="24"/>
                      <a:pt x="50" y="31"/>
                      <a:pt x="41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7" y="31"/>
                      <a:pt x="0" y="2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0" y="0"/>
                      <a:pt x="57" y="7"/>
                      <a:pt x="5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7" name="Freeform 37"/>
              <p:cNvSpPr/>
              <p:nvPr/>
            </p:nvSpPr>
            <p:spPr bwMode="auto">
              <a:xfrm>
                <a:off x="3117850" y="3168650"/>
                <a:ext cx="349250" cy="92075"/>
              </a:xfrm>
              <a:custGeom>
                <a:avLst/>
                <a:gdLst>
                  <a:gd name="T0" fmla="*/ 34 w 120"/>
                  <a:gd name="T1" fmla="*/ 32 h 32"/>
                  <a:gd name="T2" fmla="*/ 0 w 120"/>
                  <a:gd name="T3" fmla="*/ 2 h 32"/>
                  <a:gd name="T4" fmla="*/ 0 w 120"/>
                  <a:gd name="T5" fmla="*/ 2 h 32"/>
                  <a:gd name="T6" fmla="*/ 12 w 120"/>
                  <a:gd name="T7" fmla="*/ 0 h 32"/>
                  <a:gd name="T8" fmla="*/ 34 w 120"/>
                  <a:gd name="T9" fmla="*/ 20 h 32"/>
                  <a:gd name="T10" fmla="*/ 34 w 120"/>
                  <a:gd name="T11" fmla="*/ 20 h 32"/>
                  <a:gd name="T12" fmla="*/ 120 w 120"/>
                  <a:gd name="T13" fmla="*/ 20 h 32"/>
                  <a:gd name="T14" fmla="*/ 120 w 120"/>
                  <a:gd name="T15" fmla="*/ 20 h 32"/>
                  <a:gd name="T16" fmla="*/ 120 w 120"/>
                  <a:gd name="T17" fmla="*/ 32 h 32"/>
                  <a:gd name="T18" fmla="*/ 34 w 120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2">
                    <a:moveTo>
                      <a:pt x="34" y="32"/>
                    </a:moveTo>
                    <a:cubicBezTo>
                      <a:pt x="16" y="32"/>
                      <a:pt x="2" y="19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1"/>
                      <a:pt x="22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34" y="32"/>
                      <a:pt x="34" y="32"/>
                      <a:pt x="3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6226649" y="1929711"/>
            <a:ext cx="2724522" cy="2076632"/>
            <a:chOff x="4670012" y="1446990"/>
            <a:chExt cx="2043924" cy="1557880"/>
          </a:xfrm>
        </p:grpSpPr>
        <p:sp>
          <p:nvSpPr>
            <p:cNvPr id="79" name="任意多边形 73"/>
            <p:cNvSpPr/>
            <p:nvPr/>
          </p:nvSpPr>
          <p:spPr>
            <a:xfrm flipH="1">
              <a:off x="4670012" y="1474721"/>
              <a:ext cx="400092" cy="231784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-1" fmla="*/ 367678 w 370875"/>
                <a:gd name="connsiteY0-2" fmla="*/ 232793 h 232793"/>
                <a:gd name="connsiteX1-3" fmla="*/ 370875 w 370875"/>
                <a:gd name="connsiteY1-4" fmla="*/ 92116 h 232793"/>
                <a:gd name="connsiteX2-5" fmla="*/ 0 w 370875"/>
                <a:gd name="connsiteY2-6" fmla="*/ 226398 h 232793"/>
                <a:gd name="connsiteX3-7" fmla="*/ 367678 w 370875"/>
                <a:gd name="connsiteY3-8" fmla="*/ 232793 h 232793"/>
                <a:gd name="connsiteX0-9" fmla="*/ 367678 w 370875"/>
                <a:gd name="connsiteY0-10" fmla="*/ 233290 h 233290"/>
                <a:gd name="connsiteX1-11" fmla="*/ 370875 w 370875"/>
                <a:gd name="connsiteY1-12" fmla="*/ 92613 h 233290"/>
                <a:gd name="connsiteX2-13" fmla="*/ 0 w 370875"/>
                <a:gd name="connsiteY2-14" fmla="*/ 226895 h 233290"/>
                <a:gd name="connsiteX3-15" fmla="*/ 367678 w 370875"/>
                <a:gd name="connsiteY3-16" fmla="*/ 233290 h 233290"/>
                <a:gd name="connsiteX0-17" fmla="*/ 367678 w 370875"/>
                <a:gd name="connsiteY0-18" fmla="*/ 229170 h 229170"/>
                <a:gd name="connsiteX1-19" fmla="*/ 370875 w 370875"/>
                <a:gd name="connsiteY1-20" fmla="*/ 88493 h 229170"/>
                <a:gd name="connsiteX2-21" fmla="*/ 0 w 370875"/>
                <a:gd name="connsiteY2-22" fmla="*/ 222775 h 229170"/>
                <a:gd name="connsiteX3-23" fmla="*/ 367678 w 370875"/>
                <a:gd name="connsiteY3-24" fmla="*/ 229170 h 229170"/>
                <a:gd name="connsiteX0-25" fmla="*/ 386861 w 390058"/>
                <a:gd name="connsiteY0-26" fmla="*/ 227542 h 230739"/>
                <a:gd name="connsiteX1-27" fmla="*/ 390058 w 390058"/>
                <a:gd name="connsiteY1-28" fmla="*/ 86865 h 230739"/>
                <a:gd name="connsiteX2-29" fmla="*/ 0 w 390058"/>
                <a:gd name="connsiteY2-30" fmla="*/ 230739 h 230739"/>
                <a:gd name="connsiteX3-31" fmla="*/ 386861 w 390058"/>
                <a:gd name="connsiteY3-32" fmla="*/ 227542 h 230739"/>
                <a:gd name="connsiteX0-33" fmla="*/ 386861 w 390058"/>
                <a:gd name="connsiteY0-34" fmla="*/ 231640 h 234837"/>
                <a:gd name="connsiteX1-35" fmla="*/ 390058 w 390058"/>
                <a:gd name="connsiteY1-36" fmla="*/ 90963 h 234837"/>
                <a:gd name="connsiteX2-37" fmla="*/ 0 w 390058"/>
                <a:gd name="connsiteY2-38" fmla="*/ 234837 h 234837"/>
                <a:gd name="connsiteX3-39" fmla="*/ 386861 w 390058"/>
                <a:gd name="connsiteY3-40" fmla="*/ 231640 h 234837"/>
                <a:gd name="connsiteX0-41" fmla="*/ 386861 w 397219"/>
                <a:gd name="connsiteY0-42" fmla="*/ 231640 h 234837"/>
                <a:gd name="connsiteX1-43" fmla="*/ 390058 w 397219"/>
                <a:gd name="connsiteY1-44" fmla="*/ 90963 h 234837"/>
                <a:gd name="connsiteX2-45" fmla="*/ 0 w 397219"/>
                <a:gd name="connsiteY2-46" fmla="*/ 234837 h 234837"/>
                <a:gd name="connsiteX3-47" fmla="*/ 386861 w 397219"/>
                <a:gd name="connsiteY3-48" fmla="*/ 231640 h 234837"/>
                <a:gd name="connsiteX0-49" fmla="*/ 386861 w 401264"/>
                <a:gd name="connsiteY0-50" fmla="*/ 231640 h 234837"/>
                <a:gd name="connsiteX1-51" fmla="*/ 390058 w 401264"/>
                <a:gd name="connsiteY1-52" fmla="*/ 90963 h 234837"/>
                <a:gd name="connsiteX2-53" fmla="*/ 0 w 401264"/>
                <a:gd name="connsiteY2-54" fmla="*/ 234837 h 234837"/>
                <a:gd name="connsiteX3-55" fmla="*/ 386861 w 401264"/>
                <a:gd name="connsiteY3-56" fmla="*/ 231640 h 234837"/>
                <a:gd name="connsiteX0-57" fmla="*/ 386861 w 406990"/>
                <a:gd name="connsiteY0-58" fmla="*/ 231640 h 234837"/>
                <a:gd name="connsiteX1-59" fmla="*/ 390058 w 406990"/>
                <a:gd name="connsiteY1-60" fmla="*/ 90963 h 234837"/>
                <a:gd name="connsiteX2-61" fmla="*/ 0 w 406990"/>
                <a:gd name="connsiteY2-62" fmla="*/ 234837 h 234837"/>
                <a:gd name="connsiteX3-63" fmla="*/ 386861 w 406990"/>
                <a:gd name="connsiteY3-64" fmla="*/ 231640 h 234837"/>
                <a:gd name="connsiteX0-65" fmla="*/ 386861 w 400092"/>
                <a:gd name="connsiteY0-66" fmla="*/ 231640 h 234837"/>
                <a:gd name="connsiteX1-67" fmla="*/ 390058 w 400092"/>
                <a:gd name="connsiteY1-68" fmla="*/ 90963 h 234837"/>
                <a:gd name="connsiteX2-69" fmla="*/ 0 w 400092"/>
                <a:gd name="connsiteY2-70" fmla="*/ 234837 h 234837"/>
                <a:gd name="connsiteX3-71" fmla="*/ 386861 w 400092"/>
                <a:gd name="connsiteY3-72" fmla="*/ 231640 h 234837"/>
                <a:gd name="connsiteX0-73" fmla="*/ 386861 w 400092"/>
                <a:gd name="connsiteY0-74" fmla="*/ 231640 h 234837"/>
                <a:gd name="connsiteX1-75" fmla="*/ 390058 w 400092"/>
                <a:gd name="connsiteY1-76" fmla="*/ 90963 h 234837"/>
                <a:gd name="connsiteX2-77" fmla="*/ 0 w 400092"/>
                <a:gd name="connsiteY2-78" fmla="*/ 234837 h 234837"/>
                <a:gd name="connsiteX3-79" fmla="*/ 386861 w 400092"/>
                <a:gd name="connsiteY3-80" fmla="*/ 231640 h 234837"/>
                <a:gd name="connsiteX0-81" fmla="*/ 386861 w 400092"/>
                <a:gd name="connsiteY0-82" fmla="*/ 228587 h 231784"/>
                <a:gd name="connsiteX1-83" fmla="*/ 390058 w 400092"/>
                <a:gd name="connsiteY1-84" fmla="*/ 87910 h 231784"/>
                <a:gd name="connsiteX2-85" fmla="*/ 0 w 400092"/>
                <a:gd name="connsiteY2-86" fmla="*/ 231784 h 231784"/>
                <a:gd name="connsiteX3-87" fmla="*/ 386861 w 400092"/>
                <a:gd name="connsiteY3-88" fmla="*/ 228587 h 2317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3" name="任意多边形 50"/>
            <p:cNvSpPr/>
            <p:nvPr/>
          </p:nvSpPr>
          <p:spPr>
            <a:xfrm flipH="1">
              <a:off x="4690890" y="1446990"/>
              <a:ext cx="2023046" cy="1557880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-1" fmla="*/ 0 w 2029722"/>
                <a:gd name="connsiteY0-2" fmla="*/ 1574572 h 1574572"/>
                <a:gd name="connsiteX1-3" fmla="*/ 947203 w 2029722"/>
                <a:gd name="connsiteY1-4" fmla="*/ 0 h 1574572"/>
                <a:gd name="connsiteX2-5" fmla="*/ 1931311 w 2029722"/>
                <a:gd name="connsiteY2-6" fmla="*/ 24603 h 1574572"/>
                <a:gd name="connsiteX3-7" fmla="*/ 2029722 w 2029722"/>
                <a:gd name="connsiteY3-8" fmla="*/ 106612 h 1574572"/>
                <a:gd name="connsiteX4-9" fmla="*/ 1008710 w 2029722"/>
                <a:gd name="connsiteY4-10" fmla="*/ 1570472 h 1574572"/>
                <a:gd name="connsiteX5-11" fmla="*/ 0 w 2029722"/>
                <a:gd name="connsiteY5-12" fmla="*/ 1574572 h 1574572"/>
                <a:gd name="connsiteX0-13" fmla="*/ 0 w 2029722"/>
                <a:gd name="connsiteY0-14" fmla="*/ 1574572 h 1574572"/>
                <a:gd name="connsiteX1-15" fmla="*/ 947203 w 2029722"/>
                <a:gd name="connsiteY1-16" fmla="*/ 0 h 1574572"/>
                <a:gd name="connsiteX2-17" fmla="*/ 1931311 w 2029722"/>
                <a:gd name="connsiteY2-18" fmla="*/ 24603 h 1574572"/>
                <a:gd name="connsiteX3-19" fmla="*/ 2029722 w 2029722"/>
                <a:gd name="connsiteY3-20" fmla="*/ 106612 h 1574572"/>
                <a:gd name="connsiteX4-21" fmla="*/ 1008710 w 2029722"/>
                <a:gd name="connsiteY4-22" fmla="*/ 1570472 h 1574572"/>
                <a:gd name="connsiteX5-23" fmla="*/ 0 w 2029722"/>
                <a:gd name="connsiteY5-24" fmla="*/ 1574572 h 1574572"/>
                <a:gd name="connsiteX0-25" fmla="*/ 0 w 2029722"/>
                <a:gd name="connsiteY0-26" fmla="*/ 1574572 h 1574572"/>
                <a:gd name="connsiteX1-27" fmla="*/ 947203 w 2029722"/>
                <a:gd name="connsiteY1-28" fmla="*/ 0 h 1574572"/>
                <a:gd name="connsiteX2-29" fmla="*/ 1931311 w 2029722"/>
                <a:gd name="connsiteY2-30" fmla="*/ 24603 h 1574572"/>
                <a:gd name="connsiteX3-31" fmla="*/ 2029722 w 2029722"/>
                <a:gd name="connsiteY3-32" fmla="*/ 106612 h 1574572"/>
                <a:gd name="connsiteX4-33" fmla="*/ 1008710 w 2029722"/>
                <a:gd name="connsiteY4-34" fmla="*/ 1570472 h 1574572"/>
                <a:gd name="connsiteX5-35" fmla="*/ 0 w 2029722"/>
                <a:gd name="connsiteY5-36" fmla="*/ 1574572 h 1574572"/>
                <a:gd name="connsiteX0-37" fmla="*/ 0 w 2029722"/>
                <a:gd name="connsiteY0-38" fmla="*/ 1574572 h 1574572"/>
                <a:gd name="connsiteX1-39" fmla="*/ 947203 w 2029722"/>
                <a:gd name="connsiteY1-40" fmla="*/ 0 h 1574572"/>
                <a:gd name="connsiteX2-41" fmla="*/ 1931311 w 2029722"/>
                <a:gd name="connsiteY2-42" fmla="*/ 24603 h 1574572"/>
                <a:gd name="connsiteX3-43" fmla="*/ 2029722 w 2029722"/>
                <a:gd name="connsiteY3-44" fmla="*/ 106612 h 1574572"/>
                <a:gd name="connsiteX4-45" fmla="*/ 1008710 w 2029722"/>
                <a:gd name="connsiteY4-46" fmla="*/ 1570472 h 1574572"/>
                <a:gd name="connsiteX5-47" fmla="*/ 0 w 2029722"/>
                <a:gd name="connsiteY5-48" fmla="*/ 1574572 h 1574572"/>
                <a:gd name="connsiteX0-49" fmla="*/ 0 w 2029722"/>
                <a:gd name="connsiteY0-50" fmla="*/ 1574572 h 1574572"/>
                <a:gd name="connsiteX1-51" fmla="*/ 947203 w 2029722"/>
                <a:gd name="connsiteY1-52" fmla="*/ 0 h 1574572"/>
                <a:gd name="connsiteX2-53" fmla="*/ 1931311 w 2029722"/>
                <a:gd name="connsiteY2-54" fmla="*/ 24603 h 1574572"/>
                <a:gd name="connsiteX3-55" fmla="*/ 2029722 w 2029722"/>
                <a:gd name="connsiteY3-56" fmla="*/ 106612 h 1574572"/>
                <a:gd name="connsiteX4-57" fmla="*/ 1008710 w 2029722"/>
                <a:gd name="connsiteY4-58" fmla="*/ 1570472 h 1574572"/>
                <a:gd name="connsiteX5-59" fmla="*/ 0 w 2029722"/>
                <a:gd name="connsiteY5-60" fmla="*/ 1574572 h 1574572"/>
                <a:gd name="connsiteX0-61" fmla="*/ 0 w 2029722"/>
                <a:gd name="connsiteY0-62" fmla="*/ 1574572 h 1574572"/>
                <a:gd name="connsiteX1-63" fmla="*/ 947203 w 2029722"/>
                <a:gd name="connsiteY1-64" fmla="*/ 0 h 1574572"/>
                <a:gd name="connsiteX2-65" fmla="*/ 1931311 w 2029722"/>
                <a:gd name="connsiteY2-66" fmla="*/ 24603 h 1574572"/>
                <a:gd name="connsiteX3-67" fmla="*/ 2009219 w 2029722"/>
                <a:gd name="connsiteY3-68" fmla="*/ 57406 h 1574572"/>
                <a:gd name="connsiteX4-69" fmla="*/ 2029722 w 2029722"/>
                <a:gd name="connsiteY4-70" fmla="*/ 106612 h 1574572"/>
                <a:gd name="connsiteX5-71" fmla="*/ 1008710 w 2029722"/>
                <a:gd name="connsiteY5-72" fmla="*/ 1570472 h 1574572"/>
                <a:gd name="connsiteX6" fmla="*/ 0 w 2029722"/>
                <a:gd name="connsiteY6" fmla="*/ 1574572 h 1574572"/>
                <a:gd name="connsiteX0-73" fmla="*/ 0 w 2029722"/>
                <a:gd name="connsiteY0-74" fmla="*/ 1574572 h 1574572"/>
                <a:gd name="connsiteX1-75" fmla="*/ 947203 w 2029722"/>
                <a:gd name="connsiteY1-76" fmla="*/ 0 h 1574572"/>
                <a:gd name="connsiteX2-77" fmla="*/ 1931311 w 2029722"/>
                <a:gd name="connsiteY2-78" fmla="*/ 24603 h 1574572"/>
                <a:gd name="connsiteX3-79" fmla="*/ 2009219 w 2029722"/>
                <a:gd name="connsiteY3-80" fmla="*/ 57406 h 1574572"/>
                <a:gd name="connsiteX4-81" fmla="*/ 2029722 w 2029722"/>
                <a:gd name="connsiteY4-82" fmla="*/ 106612 h 1574572"/>
                <a:gd name="connsiteX5-83" fmla="*/ 1008710 w 2029722"/>
                <a:gd name="connsiteY5-84" fmla="*/ 1570472 h 1574572"/>
                <a:gd name="connsiteX6-85" fmla="*/ 0 w 2029722"/>
                <a:gd name="connsiteY6-86" fmla="*/ 1574572 h 1574572"/>
                <a:gd name="connsiteX0-87" fmla="*/ 0 w 2029722"/>
                <a:gd name="connsiteY0-88" fmla="*/ 1574572 h 1574572"/>
                <a:gd name="connsiteX1-89" fmla="*/ 947203 w 2029722"/>
                <a:gd name="connsiteY1-90" fmla="*/ 0 h 1574572"/>
                <a:gd name="connsiteX2-91" fmla="*/ 1931311 w 2029722"/>
                <a:gd name="connsiteY2-92" fmla="*/ 24603 h 1574572"/>
                <a:gd name="connsiteX3-93" fmla="*/ 2009219 w 2029722"/>
                <a:gd name="connsiteY3-94" fmla="*/ 57406 h 1574572"/>
                <a:gd name="connsiteX4-95" fmla="*/ 2029722 w 2029722"/>
                <a:gd name="connsiteY4-96" fmla="*/ 106612 h 1574572"/>
                <a:gd name="connsiteX5-97" fmla="*/ 1029212 w 2029722"/>
                <a:gd name="connsiteY5-98" fmla="*/ 1566371 h 1574572"/>
                <a:gd name="connsiteX6-99" fmla="*/ 0 w 2029722"/>
                <a:gd name="connsiteY6-100" fmla="*/ 1574572 h 1574572"/>
                <a:gd name="connsiteX0-101" fmla="*/ 0 w 2029722"/>
                <a:gd name="connsiteY0-102" fmla="*/ 1574572 h 1574572"/>
                <a:gd name="connsiteX1-103" fmla="*/ 947203 w 2029722"/>
                <a:gd name="connsiteY1-104" fmla="*/ 0 h 1574572"/>
                <a:gd name="connsiteX2-105" fmla="*/ 1931311 w 2029722"/>
                <a:gd name="connsiteY2-106" fmla="*/ 24603 h 1574572"/>
                <a:gd name="connsiteX3-107" fmla="*/ 2009219 w 2029722"/>
                <a:gd name="connsiteY3-108" fmla="*/ 57406 h 1574572"/>
                <a:gd name="connsiteX4-109" fmla="*/ 2029722 w 2029722"/>
                <a:gd name="connsiteY4-110" fmla="*/ 106612 h 1574572"/>
                <a:gd name="connsiteX5-111" fmla="*/ 1029212 w 2029722"/>
                <a:gd name="connsiteY5-112" fmla="*/ 1566371 h 1574572"/>
                <a:gd name="connsiteX6-113" fmla="*/ 0 w 2029722"/>
                <a:gd name="connsiteY6-114" fmla="*/ 1574572 h 1574572"/>
                <a:gd name="connsiteX0-115" fmla="*/ 0 w 2112234"/>
                <a:gd name="connsiteY0-116" fmla="*/ 1602749 h 1602749"/>
                <a:gd name="connsiteX1-117" fmla="*/ 947203 w 2112234"/>
                <a:gd name="connsiteY1-118" fmla="*/ 28177 h 1602749"/>
                <a:gd name="connsiteX2-119" fmla="*/ 1931311 w 2112234"/>
                <a:gd name="connsiteY2-120" fmla="*/ 52780 h 1602749"/>
                <a:gd name="connsiteX3-121" fmla="*/ 2029722 w 2112234"/>
                <a:gd name="connsiteY3-122" fmla="*/ 134789 h 1602749"/>
                <a:gd name="connsiteX4-123" fmla="*/ 1029212 w 2112234"/>
                <a:gd name="connsiteY4-124" fmla="*/ 1594548 h 1602749"/>
                <a:gd name="connsiteX5-125" fmla="*/ 0 w 2112234"/>
                <a:gd name="connsiteY5-126" fmla="*/ 1602749 h 1602749"/>
                <a:gd name="connsiteX0-127" fmla="*/ 0 w 2094991"/>
                <a:gd name="connsiteY0-128" fmla="*/ 1602749 h 1602749"/>
                <a:gd name="connsiteX1-129" fmla="*/ 947203 w 2094991"/>
                <a:gd name="connsiteY1-130" fmla="*/ 28177 h 1602749"/>
                <a:gd name="connsiteX2-131" fmla="*/ 1931311 w 2094991"/>
                <a:gd name="connsiteY2-132" fmla="*/ 52780 h 1602749"/>
                <a:gd name="connsiteX3-133" fmla="*/ 2029722 w 2094991"/>
                <a:gd name="connsiteY3-134" fmla="*/ 134789 h 1602749"/>
                <a:gd name="connsiteX4-135" fmla="*/ 1029212 w 2094991"/>
                <a:gd name="connsiteY4-136" fmla="*/ 1594548 h 1602749"/>
                <a:gd name="connsiteX5-137" fmla="*/ 0 w 2094991"/>
                <a:gd name="connsiteY5-138" fmla="*/ 1602749 h 1602749"/>
                <a:gd name="connsiteX0-139" fmla="*/ 0 w 2029722"/>
                <a:gd name="connsiteY0-140" fmla="*/ 1574572 h 1574572"/>
                <a:gd name="connsiteX1-141" fmla="*/ 947203 w 2029722"/>
                <a:gd name="connsiteY1-142" fmla="*/ 0 h 1574572"/>
                <a:gd name="connsiteX2-143" fmla="*/ 1931311 w 2029722"/>
                <a:gd name="connsiteY2-144" fmla="*/ 24603 h 1574572"/>
                <a:gd name="connsiteX3-145" fmla="*/ 2029722 w 2029722"/>
                <a:gd name="connsiteY3-146" fmla="*/ 106612 h 1574572"/>
                <a:gd name="connsiteX4-147" fmla="*/ 1029212 w 2029722"/>
                <a:gd name="connsiteY4-148" fmla="*/ 1566371 h 1574572"/>
                <a:gd name="connsiteX5-149" fmla="*/ 0 w 2029722"/>
                <a:gd name="connsiteY5-150" fmla="*/ 1574572 h 1574572"/>
                <a:gd name="connsiteX0-151" fmla="*/ 0 w 2029722"/>
                <a:gd name="connsiteY0-152" fmla="*/ 1574572 h 1574572"/>
                <a:gd name="connsiteX1-153" fmla="*/ 947203 w 2029722"/>
                <a:gd name="connsiteY1-154" fmla="*/ 0 h 1574572"/>
                <a:gd name="connsiteX2-155" fmla="*/ 1931311 w 2029722"/>
                <a:gd name="connsiteY2-156" fmla="*/ 24603 h 1574572"/>
                <a:gd name="connsiteX3-157" fmla="*/ 2029722 w 2029722"/>
                <a:gd name="connsiteY3-158" fmla="*/ 106612 h 1574572"/>
                <a:gd name="connsiteX4-159" fmla="*/ 1029212 w 2029722"/>
                <a:gd name="connsiteY4-160" fmla="*/ 1566371 h 1574572"/>
                <a:gd name="connsiteX5-161" fmla="*/ 0 w 2029722"/>
                <a:gd name="connsiteY5-162" fmla="*/ 1574572 h 1574572"/>
                <a:gd name="connsiteX0-163" fmla="*/ 0 w 2026763"/>
                <a:gd name="connsiteY0-164" fmla="*/ 1574572 h 1574572"/>
                <a:gd name="connsiteX1-165" fmla="*/ 947203 w 2026763"/>
                <a:gd name="connsiteY1-166" fmla="*/ 0 h 1574572"/>
                <a:gd name="connsiteX2-167" fmla="*/ 1931311 w 2026763"/>
                <a:gd name="connsiteY2-168" fmla="*/ 24603 h 1574572"/>
                <a:gd name="connsiteX3-169" fmla="*/ 2026763 w 2026763"/>
                <a:gd name="connsiteY3-170" fmla="*/ 118448 h 1574572"/>
                <a:gd name="connsiteX4-171" fmla="*/ 1029212 w 2026763"/>
                <a:gd name="connsiteY4-172" fmla="*/ 1566371 h 1574572"/>
                <a:gd name="connsiteX5-173" fmla="*/ 0 w 2026763"/>
                <a:gd name="connsiteY5-174" fmla="*/ 1574572 h 1574572"/>
                <a:gd name="connsiteX0-175" fmla="*/ 0 w 2026763"/>
                <a:gd name="connsiteY0-176" fmla="*/ 1574572 h 1589231"/>
                <a:gd name="connsiteX1-177" fmla="*/ 947203 w 2026763"/>
                <a:gd name="connsiteY1-178" fmla="*/ 0 h 1589231"/>
                <a:gd name="connsiteX2-179" fmla="*/ 1931311 w 2026763"/>
                <a:gd name="connsiteY2-180" fmla="*/ 24603 h 1589231"/>
                <a:gd name="connsiteX3-181" fmla="*/ 2026763 w 2026763"/>
                <a:gd name="connsiteY3-182" fmla="*/ 118448 h 1589231"/>
                <a:gd name="connsiteX4-183" fmla="*/ 1029212 w 2026763"/>
                <a:gd name="connsiteY4-184" fmla="*/ 1589231 h 1589231"/>
                <a:gd name="connsiteX5-185" fmla="*/ 0 w 2026763"/>
                <a:gd name="connsiteY5-186" fmla="*/ 1574572 h 1589231"/>
                <a:gd name="connsiteX0-187" fmla="*/ 0 w 2026763"/>
                <a:gd name="connsiteY0-188" fmla="*/ 1574572 h 1601616"/>
                <a:gd name="connsiteX1-189" fmla="*/ 947203 w 2026763"/>
                <a:gd name="connsiteY1-190" fmla="*/ 0 h 1601616"/>
                <a:gd name="connsiteX2-191" fmla="*/ 1931311 w 2026763"/>
                <a:gd name="connsiteY2-192" fmla="*/ 24603 h 1601616"/>
                <a:gd name="connsiteX3-193" fmla="*/ 2026763 w 2026763"/>
                <a:gd name="connsiteY3-194" fmla="*/ 118448 h 1601616"/>
                <a:gd name="connsiteX4-195" fmla="*/ 1029212 w 2026763"/>
                <a:gd name="connsiteY4-196" fmla="*/ 1589231 h 1601616"/>
                <a:gd name="connsiteX5-197" fmla="*/ 0 w 2026763"/>
                <a:gd name="connsiteY5-198" fmla="*/ 1574572 h 1601616"/>
                <a:gd name="connsiteX0-199" fmla="*/ 0 w 2026763"/>
                <a:gd name="connsiteY0-200" fmla="*/ 1574572 h 1593194"/>
                <a:gd name="connsiteX1-201" fmla="*/ 947203 w 2026763"/>
                <a:gd name="connsiteY1-202" fmla="*/ 0 h 1593194"/>
                <a:gd name="connsiteX2-203" fmla="*/ 1931311 w 2026763"/>
                <a:gd name="connsiteY2-204" fmla="*/ 24603 h 1593194"/>
                <a:gd name="connsiteX3-205" fmla="*/ 2026763 w 2026763"/>
                <a:gd name="connsiteY3-206" fmla="*/ 118448 h 1593194"/>
                <a:gd name="connsiteX4-207" fmla="*/ 1029212 w 2026763"/>
                <a:gd name="connsiteY4-208" fmla="*/ 1589231 h 1593194"/>
                <a:gd name="connsiteX5-209" fmla="*/ 0 w 2026763"/>
                <a:gd name="connsiteY5-210" fmla="*/ 1574572 h 1593194"/>
                <a:gd name="connsiteX0-211" fmla="*/ 0 w 2023046"/>
                <a:gd name="connsiteY0-212" fmla="*/ 1563421 h 1589231"/>
                <a:gd name="connsiteX1-213" fmla="*/ 943486 w 2023046"/>
                <a:gd name="connsiteY1-214" fmla="*/ 0 h 1589231"/>
                <a:gd name="connsiteX2-215" fmla="*/ 1927594 w 2023046"/>
                <a:gd name="connsiteY2-216" fmla="*/ 24603 h 1589231"/>
                <a:gd name="connsiteX3-217" fmla="*/ 2023046 w 2023046"/>
                <a:gd name="connsiteY3-218" fmla="*/ 118448 h 1589231"/>
                <a:gd name="connsiteX4-219" fmla="*/ 1025495 w 2023046"/>
                <a:gd name="connsiteY4-220" fmla="*/ 1589231 h 1589231"/>
                <a:gd name="connsiteX5-221" fmla="*/ 0 w 2023046"/>
                <a:gd name="connsiteY5-222" fmla="*/ 1563421 h 1589231"/>
                <a:gd name="connsiteX0-223" fmla="*/ 0 w 2023046"/>
                <a:gd name="connsiteY0-224" fmla="*/ 1563421 h 1574847"/>
                <a:gd name="connsiteX1-225" fmla="*/ 943486 w 2023046"/>
                <a:gd name="connsiteY1-226" fmla="*/ 0 h 1574847"/>
                <a:gd name="connsiteX2-227" fmla="*/ 1927594 w 2023046"/>
                <a:gd name="connsiteY2-228" fmla="*/ 24603 h 1574847"/>
                <a:gd name="connsiteX3-229" fmla="*/ 2023046 w 2023046"/>
                <a:gd name="connsiteY3-230" fmla="*/ 118448 h 1574847"/>
                <a:gd name="connsiteX4-231" fmla="*/ 1029212 w 2023046"/>
                <a:gd name="connsiteY4-232" fmla="*/ 1548343 h 1574847"/>
                <a:gd name="connsiteX5-233" fmla="*/ 0 w 2023046"/>
                <a:gd name="connsiteY5-234" fmla="*/ 1563421 h 1574847"/>
                <a:gd name="connsiteX0-235" fmla="*/ 0 w 2023046"/>
                <a:gd name="connsiteY0-236" fmla="*/ 1563421 h 1563421"/>
                <a:gd name="connsiteX1-237" fmla="*/ 943486 w 2023046"/>
                <a:gd name="connsiteY1-238" fmla="*/ 0 h 1563421"/>
                <a:gd name="connsiteX2-239" fmla="*/ 1927594 w 2023046"/>
                <a:gd name="connsiteY2-240" fmla="*/ 24603 h 1563421"/>
                <a:gd name="connsiteX3-241" fmla="*/ 2023046 w 2023046"/>
                <a:gd name="connsiteY3-242" fmla="*/ 118448 h 1563421"/>
                <a:gd name="connsiteX4-243" fmla="*/ 1029212 w 2023046"/>
                <a:gd name="connsiteY4-244" fmla="*/ 1548343 h 1563421"/>
                <a:gd name="connsiteX5-245" fmla="*/ 0 w 2023046"/>
                <a:gd name="connsiteY5-246" fmla="*/ 1563421 h 1563421"/>
                <a:gd name="connsiteX0-247" fmla="*/ 0 w 2023046"/>
                <a:gd name="connsiteY0-248" fmla="*/ 1563421 h 1568845"/>
                <a:gd name="connsiteX1-249" fmla="*/ 943486 w 2023046"/>
                <a:gd name="connsiteY1-250" fmla="*/ 0 h 1568845"/>
                <a:gd name="connsiteX2-251" fmla="*/ 1927594 w 2023046"/>
                <a:gd name="connsiteY2-252" fmla="*/ 24603 h 1568845"/>
                <a:gd name="connsiteX3-253" fmla="*/ 2023046 w 2023046"/>
                <a:gd name="connsiteY3-254" fmla="*/ 118448 h 1568845"/>
                <a:gd name="connsiteX4-255" fmla="*/ 1012811 w 2023046"/>
                <a:gd name="connsiteY4-256" fmla="*/ 1568845 h 1568845"/>
                <a:gd name="connsiteX5-257" fmla="*/ 0 w 2023046"/>
                <a:gd name="connsiteY5-258" fmla="*/ 1563421 h 1568845"/>
                <a:gd name="connsiteX0-259" fmla="*/ 0 w 2023046"/>
                <a:gd name="connsiteY0-260" fmla="*/ 1575722 h 1575722"/>
                <a:gd name="connsiteX1-261" fmla="*/ 943486 w 2023046"/>
                <a:gd name="connsiteY1-262" fmla="*/ 0 h 1575722"/>
                <a:gd name="connsiteX2-263" fmla="*/ 1927594 w 2023046"/>
                <a:gd name="connsiteY2-264" fmla="*/ 24603 h 1575722"/>
                <a:gd name="connsiteX3-265" fmla="*/ 2023046 w 2023046"/>
                <a:gd name="connsiteY3-266" fmla="*/ 118448 h 1575722"/>
                <a:gd name="connsiteX4-267" fmla="*/ 1012811 w 2023046"/>
                <a:gd name="connsiteY4-268" fmla="*/ 1568845 h 1575722"/>
                <a:gd name="connsiteX5-269" fmla="*/ 0 w 2023046"/>
                <a:gd name="connsiteY5-270" fmla="*/ 1575722 h 1575722"/>
                <a:gd name="connsiteX0-271" fmla="*/ 0 w 2023046"/>
                <a:gd name="connsiteY0-272" fmla="*/ 1557880 h 1557880"/>
                <a:gd name="connsiteX1-273" fmla="*/ 947947 w 2023046"/>
                <a:gd name="connsiteY1-274" fmla="*/ 0 h 1557880"/>
                <a:gd name="connsiteX2-275" fmla="*/ 1927594 w 2023046"/>
                <a:gd name="connsiteY2-276" fmla="*/ 6761 h 1557880"/>
                <a:gd name="connsiteX3-277" fmla="*/ 2023046 w 2023046"/>
                <a:gd name="connsiteY3-278" fmla="*/ 100606 h 1557880"/>
                <a:gd name="connsiteX4-279" fmla="*/ 1012811 w 2023046"/>
                <a:gd name="connsiteY4-280" fmla="*/ 1551003 h 1557880"/>
                <a:gd name="connsiteX5-281" fmla="*/ 0 w 2023046"/>
                <a:gd name="connsiteY5-282" fmla="*/ 1557880 h 15578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023046" h="1557880">
                  <a:moveTo>
                    <a:pt x="0" y="1557880"/>
                  </a:moveTo>
                  <a:cubicBezTo>
                    <a:pt x="656072" y="163728"/>
                    <a:pt x="648615" y="123013"/>
                    <a:pt x="947947" y="0"/>
                  </a:cubicBezTo>
                  <a:lnTo>
                    <a:pt x="1927594" y="6761"/>
                  </a:lnTo>
                  <a:cubicBezTo>
                    <a:pt x="1981807" y="34055"/>
                    <a:pt x="1994802" y="50814"/>
                    <a:pt x="2023046" y="100606"/>
                  </a:cubicBezTo>
                  <a:cubicBezTo>
                    <a:pt x="1744216" y="-198728"/>
                    <a:pt x="1262938" y="1099954"/>
                    <a:pt x="1012811" y="1551003"/>
                  </a:cubicBezTo>
                  <a:lnTo>
                    <a:pt x="0" y="15578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48" name="组合 75"/>
            <p:cNvGrpSpPr/>
            <p:nvPr/>
          </p:nvGrpSpPr>
          <p:grpSpPr>
            <a:xfrm>
              <a:off x="5736680" y="2044613"/>
              <a:ext cx="337639" cy="371790"/>
              <a:chOff x="279401" y="2698750"/>
              <a:chExt cx="1473200" cy="1655763"/>
            </a:xfrm>
            <a:solidFill>
              <a:schemeClr val="bg1"/>
            </a:solidFill>
          </p:grpSpPr>
          <p:sp>
            <p:nvSpPr>
              <p:cNvPr id="149" name="Freeform 45"/>
              <p:cNvSpPr>
                <a:spLocks noEditPoints="1"/>
              </p:cNvSpPr>
              <p:nvPr/>
            </p:nvSpPr>
            <p:spPr bwMode="auto">
              <a:xfrm>
                <a:off x="279401" y="2884488"/>
                <a:ext cx="1473200" cy="1470025"/>
              </a:xfrm>
              <a:custGeom>
                <a:avLst/>
                <a:gdLst>
                  <a:gd name="T0" fmla="*/ 250 w 501"/>
                  <a:gd name="T1" fmla="*/ 0 h 501"/>
                  <a:gd name="T2" fmla="*/ 0 w 501"/>
                  <a:gd name="T3" fmla="*/ 251 h 501"/>
                  <a:gd name="T4" fmla="*/ 250 w 501"/>
                  <a:gd name="T5" fmla="*/ 501 h 501"/>
                  <a:gd name="T6" fmla="*/ 501 w 501"/>
                  <a:gd name="T7" fmla="*/ 251 h 501"/>
                  <a:gd name="T8" fmla="*/ 250 w 501"/>
                  <a:gd name="T9" fmla="*/ 0 h 501"/>
                  <a:gd name="T10" fmla="*/ 455 w 501"/>
                  <a:gd name="T11" fmla="*/ 267 h 501"/>
                  <a:gd name="T12" fmla="*/ 446 w 501"/>
                  <a:gd name="T13" fmla="*/ 267 h 501"/>
                  <a:gd name="T14" fmla="*/ 389 w 501"/>
                  <a:gd name="T15" fmla="*/ 390 h 501"/>
                  <a:gd name="T16" fmla="*/ 267 w 501"/>
                  <a:gd name="T17" fmla="*/ 447 h 501"/>
                  <a:gd name="T18" fmla="*/ 267 w 501"/>
                  <a:gd name="T19" fmla="*/ 455 h 501"/>
                  <a:gd name="T20" fmla="*/ 250 w 501"/>
                  <a:gd name="T21" fmla="*/ 471 h 501"/>
                  <a:gd name="T22" fmla="*/ 234 w 501"/>
                  <a:gd name="T23" fmla="*/ 455 h 501"/>
                  <a:gd name="T24" fmla="*/ 234 w 501"/>
                  <a:gd name="T25" fmla="*/ 447 h 501"/>
                  <a:gd name="T26" fmla="*/ 111 w 501"/>
                  <a:gd name="T27" fmla="*/ 390 h 501"/>
                  <a:gd name="T28" fmla="*/ 54 w 501"/>
                  <a:gd name="T29" fmla="*/ 267 h 501"/>
                  <a:gd name="T30" fmla="*/ 46 w 501"/>
                  <a:gd name="T31" fmla="*/ 267 h 501"/>
                  <a:gd name="T32" fmla="*/ 30 w 501"/>
                  <a:gd name="T33" fmla="*/ 251 h 501"/>
                  <a:gd name="T34" fmla="*/ 46 w 501"/>
                  <a:gd name="T35" fmla="*/ 234 h 501"/>
                  <a:gd name="T36" fmla="*/ 54 w 501"/>
                  <a:gd name="T37" fmla="*/ 234 h 501"/>
                  <a:gd name="T38" fmla="*/ 111 w 501"/>
                  <a:gd name="T39" fmla="*/ 111 h 501"/>
                  <a:gd name="T40" fmla="*/ 234 w 501"/>
                  <a:gd name="T41" fmla="*/ 54 h 501"/>
                  <a:gd name="T42" fmla="*/ 234 w 501"/>
                  <a:gd name="T43" fmla="*/ 46 h 501"/>
                  <a:gd name="T44" fmla="*/ 250 w 501"/>
                  <a:gd name="T45" fmla="*/ 30 h 501"/>
                  <a:gd name="T46" fmla="*/ 267 w 501"/>
                  <a:gd name="T47" fmla="*/ 46 h 501"/>
                  <a:gd name="T48" fmla="*/ 267 w 501"/>
                  <a:gd name="T49" fmla="*/ 54 h 501"/>
                  <a:gd name="T50" fmla="*/ 389 w 501"/>
                  <a:gd name="T51" fmla="*/ 111 h 501"/>
                  <a:gd name="T52" fmla="*/ 446 w 501"/>
                  <a:gd name="T53" fmla="*/ 234 h 501"/>
                  <a:gd name="T54" fmla="*/ 455 w 501"/>
                  <a:gd name="T55" fmla="*/ 234 h 501"/>
                  <a:gd name="T56" fmla="*/ 471 w 501"/>
                  <a:gd name="T57" fmla="*/ 251 h 501"/>
                  <a:gd name="T58" fmla="*/ 455 w 501"/>
                  <a:gd name="T59" fmla="*/ 26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1" h="501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  <a:moveTo>
                      <a:pt x="455" y="267"/>
                    </a:moveTo>
                    <a:cubicBezTo>
                      <a:pt x="446" y="267"/>
                      <a:pt x="446" y="267"/>
                      <a:pt x="446" y="267"/>
                    </a:cubicBezTo>
                    <a:cubicBezTo>
                      <a:pt x="442" y="315"/>
                      <a:pt x="421" y="358"/>
                      <a:pt x="389" y="390"/>
                    </a:cubicBezTo>
                    <a:cubicBezTo>
                      <a:pt x="357" y="422"/>
                      <a:pt x="315" y="443"/>
                      <a:pt x="267" y="447"/>
                    </a:cubicBezTo>
                    <a:cubicBezTo>
                      <a:pt x="267" y="455"/>
                      <a:pt x="267" y="455"/>
                      <a:pt x="267" y="455"/>
                    </a:cubicBezTo>
                    <a:cubicBezTo>
                      <a:pt x="267" y="464"/>
                      <a:pt x="259" y="471"/>
                      <a:pt x="250" y="471"/>
                    </a:cubicBezTo>
                    <a:cubicBezTo>
                      <a:pt x="241" y="471"/>
                      <a:pt x="234" y="464"/>
                      <a:pt x="234" y="455"/>
                    </a:cubicBezTo>
                    <a:cubicBezTo>
                      <a:pt x="234" y="447"/>
                      <a:pt x="234" y="447"/>
                      <a:pt x="234" y="447"/>
                    </a:cubicBezTo>
                    <a:cubicBezTo>
                      <a:pt x="186" y="443"/>
                      <a:pt x="143" y="422"/>
                      <a:pt x="111" y="390"/>
                    </a:cubicBezTo>
                    <a:cubicBezTo>
                      <a:pt x="79" y="358"/>
                      <a:pt x="58" y="315"/>
                      <a:pt x="54" y="267"/>
                    </a:cubicBezTo>
                    <a:cubicBezTo>
                      <a:pt x="46" y="267"/>
                      <a:pt x="46" y="267"/>
                      <a:pt x="46" y="267"/>
                    </a:cubicBezTo>
                    <a:cubicBezTo>
                      <a:pt x="37" y="267"/>
                      <a:pt x="30" y="260"/>
                      <a:pt x="30" y="251"/>
                    </a:cubicBezTo>
                    <a:cubicBezTo>
                      <a:pt x="30" y="241"/>
                      <a:pt x="37" y="234"/>
                      <a:pt x="46" y="234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8" y="186"/>
                      <a:pt x="79" y="143"/>
                      <a:pt x="111" y="111"/>
                    </a:cubicBezTo>
                    <a:cubicBezTo>
                      <a:pt x="143" y="79"/>
                      <a:pt x="186" y="58"/>
                      <a:pt x="234" y="54"/>
                    </a:cubicBezTo>
                    <a:cubicBezTo>
                      <a:pt x="234" y="46"/>
                      <a:pt x="234" y="46"/>
                      <a:pt x="234" y="46"/>
                    </a:cubicBezTo>
                    <a:cubicBezTo>
                      <a:pt x="234" y="37"/>
                      <a:pt x="241" y="30"/>
                      <a:pt x="250" y="30"/>
                    </a:cubicBezTo>
                    <a:cubicBezTo>
                      <a:pt x="259" y="30"/>
                      <a:pt x="267" y="37"/>
                      <a:pt x="267" y="46"/>
                    </a:cubicBezTo>
                    <a:cubicBezTo>
                      <a:pt x="267" y="54"/>
                      <a:pt x="267" y="54"/>
                      <a:pt x="267" y="54"/>
                    </a:cubicBezTo>
                    <a:cubicBezTo>
                      <a:pt x="315" y="58"/>
                      <a:pt x="357" y="79"/>
                      <a:pt x="389" y="111"/>
                    </a:cubicBezTo>
                    <a:cubicBezTo>
                      <a:pt x="421" y="143"/>
                      <a:pt x="442" y="186"/>
                      <a:pt x="446" y="234"/>
                    </a:cubicBezTo>
                    <a:cubicBezTo>
                      <a:pt x="455" y="234"/>
                      <a:pt x="455" y="234"/>
                      <a:pt x="455" y="234"/>
                    </a:cubicBezTo>
                    <a:cubicBezTo>
                      <a:pt x="464" y="234"/>
                      <a:pt x="471" y="241"/>
                      <a:pt x="471" y="251"/>
                    </a:cubicBezTo>
                    <a:cubicBezTo>
                      <a:pt x="471" y="260"/>
                      <a:pt x="464" y="267"/>
                      <a:pt x="455" y="2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0" name="Freeform 46"/>
              <p:cNvSpPr/>
              <p:nvPr/>
            </p:nvSpPr>
            <p:spPr bwMode="auto">
              <a:xfrm>
                <a:off x="966788" y="3043238"/>
                <a:ext cx="96838" cy="117475"/>
              </a:xfrm>
              <a:custGeom>
                <a:avLst/>
                <a:gdLst>
                  <a:gd name="T0" fmla="*/ 16 w 33"/>
                  <a:gd name="T1" fmla="*/ 40 h 40"/>
                  <a:gd name="T2" fmla="*/ 33 w 33"/>
                  <a:gd name="T3" fmla="*/ 24 h 40"/>
                  <a:gd name="T4" fmla="*/ 33 w 33"/>
                  <a:gd name="T5" fmla="*/ 0 h 40"/>
                  <a:gd name="T6" fmla="*/ 16 w 33"/>
                  <a:gd name="T7" fmla="*/ 0 h 40"/>
                  <a:gd name="T8" fmla="*/ 0 w 33"/>
                  <a:gd name="T9" fmla="*/ 0 h 40"/>
                  <a:gd name="T10" fmla="*/ 0 w 33"/>
                  <a:gd name="T11" fmla="*/ 24 h 40"/>
                  <a:gd name="T12" fmla="*/ 16 w 33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0">
                    <a:moveTo>
                      <a:pt x="16" y="40"/>
                    </a:moveTo>
                    <a:cubicBezTo>
                      <a:pt x="25" y="40"/>
                      <a:pt x="33" y="33"/>
                      <a:pt x="33" y="2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7" y="0"/>
                      <a:pt x="22" y="0"/>
                      <a:pt x="16" y="0"/>
                    </a:cubicBezTo>
                    <a:cubicBezTo>
                      <a:pt x="11" y="0"/>
                      <a:pt x="5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3"/>
                      <a:pt x="7" y="40"/>
                      <a:pt x="16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1" name="Freeform 47"/>
              <p:cNvSpPr/>
              <p:nvPr/>
            </p:nvSpPr>
            <p:spPr bwMode="auto">
              <a:xfrm>
                <a:off x="966788" y="4079875"/>
                <a:ext cx="96838" cy="115888"/>
              </a:xfrm>
              <a:custGeom>
                <a:avLst/>
                <a:gdLst>
                  <a:gd name="T0" fmla="*/ 16 w 33"/>
                  <a:gd name="T1" fmla="*/ 0 h 40"/>
                  <a:gd name="T2" fmla="*/ 0 w 33"/>
                  <a:gd name="T3" fmla="*/ 17 h 40"/>
                  <a:gd name="T4" fmla="*/ 0 w 33"/>
                  <a:gd name="T5" fmla="*/ 40 h 40"/>
                  <a:gd name="T6" fmla="*/ 16 w 33"/>
                  <a:gd name="T7" fmla="*/ 40 h 40"/>
                  <a:gd name="T8" fmla="*/ 33 w 33"/>
                  <a:gd name="T9" fmla="*/ 40 h 40"/>
                  <a:gd name="T10" fmla="*/ 33 w 33"/>
                  <a:gd name="T11" fmla="*/ 17 h 40"/>
                  <a:gd name="T12" fmla="*/ 16 w 33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0">
                    <a:moveTo>
                      <a:pt x="16" y="0"/>
                    </a:moveTo>
                    <a:cubicBezTo>
                      <a:pt x="7" y="0"/>
                      <a:pt x="0" y="7"/>
                      <a:pt x="0" y="1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40"/>
                      <a:pt x="11" y="40"/>
                      <a:pt x="16" y="40"/>
                    </a:cubicBezTo>
                    <a:cubicBezTo>
                      <a:pt x="22" y="40"/>
                      <a:pt x="27" y="40"/>
                      <a:pt x="33" y="4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2" name="Freeform 48"/>
              <p:cNvSpPr/>
              <p:nvPr/>
            </p:nvSpPr>
            <p:spPr bwMode="auto">
              <a:xfrm>
                <a:off x="434976" y="3571875"/>
                <a:ext cx="120650" cy="96838"/>
              </a:xfrm>
              <a:custGeom>
                <a:avLst/>
                <a:gdLst>
                  <a:gd name="T0" fmla="*/ 41 w 41"/>
                  <a:gd name="T1" fmla="*/ 17 h 33"/>
                  <a:gd name="T2" fmla="*/ 24 w 41"/>
                  <a:gd name="T3" fmla="*/ 0 h 33"/>
                  <a:gd name="T4" fmla="*/ 1 w 41"/>
                  <a:gd name="T5" fmla="*/ 0 h 33"/>
                  <a:gd name="T6" fmla="*/ 0 w 41"/>
                  <a:gd name="T7" fmla="*/ 17 h 33"/>
                  <a:gd name="T8" fmla="*/ 1 w 41"/>
                  <a:gd name="T9" fmla="*/ 33 h 33"/>
                  <a:gd name="T10" fmla="*/ 24 w 41"/>
                  <a:gd name="T11" fmla="*/ 33 h 33"/>
                  <a:gd name="T12" fmla="*/ 41 w 41"/>
                  <a:gd name="T13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33">
                    <a:moveTo>
                      <a:pt x="41" y="17"/>
                    </a:moveTo>
                    <a:cubicBezTo>
                      <a:pt x="41" y="7"/>
                      <a:pt x="33" y="0"/>
                      <a:pt x="2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6"/>
                      <a:pt x="0" y="11"/>
                      <a:pt x="0" y="17"/>
                    </a:cubicBezTo>
                    <a:cubicBezTo>
                      <a:pt x="0" y="22"/>
                      <a:pt x="1" y="28"/>
                      <a:pt x="1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3" y="33"/>
                      <a:pt x="41" y="26"/>
                      <a:pt x="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3" name="Freeform 49"/>
              <p:cNvSpPr/>
              <p:nvPr/>
            </p:nvSpPr>
            <p:spPr bwMode="auto">
              <a:xfrm>
                <a:off x="1474788" y="3571875"/>
                <a:ext cx="119063" cy="96838"/>
              </a:xfrm>
              <a:custGeom>
                <a:avLst/>
                <a:gdLst>
                  <a:gd name="T0" fmla="*/ 39 w 40"/>
                  <a:gd name="T1" fmla="*/ 0 h 33"/>
                  <a:gd name="T2" fmla="*/ 16 w 40"/>
                  <a:gd name="T3" fmla="*/ 0 h 33"/>
                  <a:gd name="T4" fmla="*/ 0 w 40"/>
                  <a:gd name="T5" fmla="*/ 17 h 33"/>
                  <a:gd name="T6" fmla="*/ 16 w 40"/>
                  <a:gd name="T7" fmla="*/ 33 h 33"/>
                  <a:gd name="T8" fmla="*/ 39 w 40"/>
                  <a:gd name="T9" fmla="*/ 33 h 33"/>
                  <a:gd name="T10" fmla="*/ 40 w 40"/>
                  <a:gd name="T11" fmla="*/ 17 h 33"/>
                  <a:gd name="T12" fmla="*/ 39 w 40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3">
                    <a:moveTo>
                      <a:pt x="3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28"/>
                      <a:pt x="40" y="22"/>
                      <a:pt x="40" y="17"/>
                    </a:cubicBezTo>
                    <a:cubicBezTo>
                      <a:pt x="40" y="11"/>
                      <a:pt x="40" y="6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4" name="Oval 50"/>
              <p:cNvSpPr>
                <a:spLocks noChangeArrowheads="1"/>
              </p:cNvSpPr>
              <p:nvPr/>
            </p:nvSpPr>
            <p:spPr bwMode="auto">
              <a:xfrm>
                <a:off x="925513" y="3532188"/>
                <a:ext cx="176213" cy="1746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5" name="Freeform 51"/>
              <p:cNvSpPr>
                <a:spLocks noEditPoints="1"/>
              </p:cNvSpPr>
              <p:nvPr/>
            </p:nvSpPr>
            <p:spPr bwMode="auto">
              <a:xfrm>
                <a:off x="652463" y="3254375"/>
                <a:ext cx="723900" cy="730250"/>
              </a:xfrm>
              <a:custGeom>
                <a:avLst/>
                <a:gdLst>
                  <a:gd name="T0" fmla="*/ 106 w 246"/>
                  <a:gd name="T1" fmla="*/ 86 h 249"/>
                  <a:gd name="T2" fmla="*/ 109 w 246"/>
                  <a:gd name="T3" fmla="*/ 89 h 249"/>
                  <a:gd name="T4" fmla="*/ 123 w 246"/>
                  <a:gd name="T5" fmla="*/ 86 h 249"/>
                  <a:gd name="T6" fmla="*/ 162 w 246"/>
                  <a:gd name="T7" fmla="*/ 125 h 249"/>
                  <a:gd name="T8" fmla="*/ 159 w 246"/>
                  <a:gd name="T9" fmla="*/ 139 h 249"/>
                  <a:gd name="T10" fmla="*/ 162 w 246"/>
                  <a:gd name="T11" fmla="*/ 142 h 249"/>
                  <a:gd name="T12" fmla="*/ 246 w 246"/>
                  <a:gd name="T13" fmla="*/ 0 h 249"/>
                  <a:gd name="T14" fmla="*/ 106 w 246"/>
                  <a:gd name="T15" fmla="*/ 86 h 249"/>
                  <a:gd name="T16" fmla="*/ 123 w 246"/>
                  <a:gd name="T17" fmla="*/ 163 h 249"/>
                  <a:gd name="T18" fmla="*/ 84 w 246"/>
                  <a:gd name="T19" fmla="*/ 125 h 249"/>
                  <a:gd name="T20" fmla="*/ 87 w 246"/>
                  <a:gd name="T21" fmla="*/ 110 h 249"/>
                  <a:gd name="T22" fmla="*/ 85 w 246"/>
                  <a:gd name="T23" fmla="*/ 107 h 249"/>
                  <a:gd name="T24" fmla="*/ 0 w 246"/>
                  <a:gd name="T25" fmla="*/ 249 h 249"/>
                  <a:gd name="T26" fmla="*/ 140 w 246"/>
                  <a:gd name="T27" fmla="*/ 163 h 249"/>
                  <a:gd name="T28" fmla="*/ 138 w 246"/>
                  <a:gd name="T29" fmla="*/ 160 h 249"/>
                  <a:gd name="T30" fmla="*/ 123 w 246"/>
                  <a:gd name="T31" fmla="*/ 163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" h="249">
                    <a:moveTo>
                      <a:pt x="106" y="86"/>
                    </a:moveTo>
                    <a:cubicBezTo>
                      <a:pt x="109" y="89"/>
                      <a:pt x="109" y="89"/>
                      <a:pt x="109" y="89"/>
                    </a:cubicBezTo>
                    <a:cubicBezTo>
                      <a:pt x="113" y="87"/>
                      <a:pt x="118" y="86"/>
                      <a:pt x="123" y="86"/>
                    </a:cubicBezTo>
                    <a:cubicBezTo>
                      <a:pt x="145" y="86"/>
                      <a:pt x="162" y="103"/>
                      <a:pt x="162" y="125"/>
                    </a:cubicBezTo>
                    <a:cubicBezTo>
                      <a:pt x="162" y="130"/>
                      <a:pt x="161" y="135"/>
                      <a:pt x="159" y="139"/>
                    </a:cubicBezTo>
                    <a:cubicBezTo>
                      <a:pt x="162" y="142"/>
                      <a:pt x="162" y="142"/>
                      <a:pt x="162" y="142"/>
                    </a:cubicBezTo>
                    <a:cubicBezTo>
                      <a:pt x="246" y="0"/>
                      <a:pt x="246" y="0"/>
                      <a:pt x="246" y="0"/>
                    </a:cubicBezTo>
                    <a:lnTo>
                      <a:pt x="106" y="86"/>
                    </a:lnTo>
                    <a:close/>
                    <a:moveTo>
                      <a:pt x="123" y="163"/>
                    </a:moveTo>
                    <a:cubicBezTo>
                      <a:pt x="102" y="163"/>
                      <a:pt x="84" y="146"/>
                      <a:pt x="84" y="125"/>
                    </a:cubicBezTo>
                    <a:cubicBezTo>
                      <a:pt x="84" y="119"/>
                      <a:pt x="86" y="114"/>
                      <a:pt x="87" y="110"/>
                    </a:cubicBezTo>
                    <a:cubicBezTo>
                      <a:pt x="85" y="107"/>
                      <a:pt x="85" y="107"/>
                      <a:pt x="85" y="107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40" y="163"/>
                      <a:pt x="140" y="163"/>
                      <a:pt x="140" y="163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3" y="162"/>
                      <a:pt x="128" y="163"/>
                      <a:pt x="123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6" name="Freeform 52"/>
              <p:cNvSpPr/>
              <p:nvPr/>
            </p:nvSpPr>
            <p:spPr bwMode="auto">
              <a:xfrm>
                <a:off x="935038" y="2698750"/>
                <a:ext cx="158750" cy="158750"/>
              </a:xfrm>
              <a:custGeom>
                <a:avLst/>
                <a:gdLst>
                  <a:gd name="T0" fmla="*/ 27 w 54"/>
                  <a:gd name="T1" fmla="*/ 0 h 54"/>
                  <a:gd name="T2" fmla="*/ 0 w 54"/>
                  <a:gd name="T3" fmla="*/ 27 h 54"/>
                  <a:gd name="T4" fmla="*/ 0 w 54"/>
                  <a:gd name="T5" fmla="*/ 54 h 54"/>
                  <a:gd name="T6" fmla="*/ 29 w 54"/>
                  <a:gd name="T7" fmla="*/ 52 h 54"/>
                  <a:gd name="T8" fmla="*/ 29 w 54"/>
                  <a:gd name="T9" fmla="*/ 52 h 54"/>
                  <a:gd name="T10" fmla="*/ 54 w 54"/>
                  <a:gd name="T11" fmla="*/ 53 h 54"/>
                  <a:gd name="T12" fmla="*/ 54 w 54"/>
                  <a:gd name="T13" fmla="*/ 27 h 54"/>
                  <a:gd name="T14" fmla="*/ 27 w 54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54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0" y="53"/>
                      <a:pt x="19" y="52"/>
                      <a:pt x="29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38" y="52"/>
                      <a:pt x="46" y="52"/>
                      <a:pt x="54" y="5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/>
              <a:lstStyle/>
              <a:p>
                <a:endParaRPr lang="zh-CN" altLang="en-US" sz="3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7" name="TextBox 156"/>
          <p:cNvSpPr txBox="1"/>
          <p:nvPr/>
        </p:nvSpPr>
        <p:spPr>
          <a:xfrm>
            <a:off x="4921874" y="3698782"/>
            <a:ext cx="2233304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方正兰亭细黑_GBK_M" pitchFamily="2" charset="2"/>
              </a:rPr>
              <a:t>点击添加文字</a:t>
            </a:r>
            <a:endParaRPr lang="en-US" sz="2665" dirty="0">
              <a:solidFill>
                <a:schemeClr val="tx1">
                  <a:lumMod val="50000"/>
                  <a:lumOff val="50000"/>
                </a:schemeClr>
              </a:solidFill>
              <a:latin typeface="微软雅黑 Light" pitchFamily="34" charset="-122"/>
              <a:ea typeface="微软雅黑 Light" pitchFamily="34" charset="-122"/>
              <a:cs typeface="方正兰亭细黑_GBK_M" pitchFamily="2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277329" y="1941866"/>
            <a:ext cx="1671597" cy="1670767"/>
            <a:chOff x="3207641" y="1456107"/>
            <a:chExt cx="1254024" cy="1253402"/>
          </a:xfrm>
        </p:grpSpPr>
        <p:sp>
          <p:nvSpPr>
            <p:cNvPr id="77" name="Freeform 20"/>
            <p:cNvSpPr/>
            <p:nvPr/>
          </p:nvSpPr>
          <p:spPr bwMode="auto">
            <a:xfrm>
              <a:off x="3207641" y="1456107"/>
              <a:ext cx="1254024" cy="1253402"/>
            </a:xfrm>
            <a:custGeom>
              <a:avLst/>
              <a:gdLst/>
              <a:ahLst/>
              <a:cxnLst>
                <a:cxn ang="0">
                  <a:pos x="982" y="0"/>
                </a:cxn>
                <a:cxn ang="0">
                  <a:pos x="957" y="12"/>
                </a:cxn>
                <a:cxn ang="0">
                  <a:pos x="719" y="251"/>
                </a:cxn>
                <a:cxn ang="0">
                  <a:pos x="534" y="67"/>
                </a:cxn>
                <a:cxn ang="0">
                  <a:pos x="504" y="55"/>
                </a:cxn>
                <a:cxn ang="0">
                  <a:pos x="438" y="87"/>
                </a:cxn>
                <a:cxn ang="0">
                  <a:pos x="49" y="476"/>
                </a:cxn>
                <a:cxn ang="0">
                  <a:pos x="20" y="523"/>
                </a:cxn>
                <a:cxn ang="0">
                  <a:pos x="29" y="572"/>
                </a:cxn>
                <a:cxn ang="0">
                  <a:pos x="213" y="756"/>
                </a:cxn>
                <a:cxn ang="0">
                  <a:pos x="15" y="955"/>
                </a:cxn>
                <a:cxn ang="0">
                  <a:pos x="4" y="989"/>
                </a:cxn>
                <a:cxn ang="0">
                  <a:pos x="36" y="1005"/>
                </a:cxn>
                <a:cxn ang="0">
                  <a:pos x="956" y="1005"/>
                </a:cxn>
                <a:cxn ang="0">
                  <a:pos x="1007" y="953"/>
                </a:cxn>
                <a:cxn ang="0">
                  <a:pos x="1007" y="33"/>
                </a:cxn>
                <a:cxn ang="0">
                  <a:pos x="982" y="0"/>
                </a:cxn>
              </a:cxnLst>
              <a:rect l="0" t="0" r="r" b="b"/>
              <a:pathLst>
                <a:path w="1007" h="1005">
                  <a:moveTo>
                    <a:pt x="982" y="0"/>
                  </a:moveTo>
                  <a:cubicBezTo>
                    <a:pt x="974" y="0"/>
                    <a:pt x="966" y="4"/>
                    <a:pt x="957" y="12"/>
                  </a:cubicBezTo>
                  <a:cubicBezTo>
                    <a:pt x="719" y="251"/>
                    <a:pt x="719" y="251"/>
                    <a:pt x="719" y="251"/>
                  </a:cubicBezTo>
                  <a:cubicBezTo>
                    <a:pt x="534" y="67"/>
                    <a:pt x="534" y="67"/>
                    <a:pt x="534" y="67"/>
                  </a:cubicBezTo>
                  <a:cubicBezTo>
                    <a:pt x="527" y="59"/>
                    <a:pt x="516" y="55"/>
                    <a:pt x="504" y="55"/>
                  </a:cubicBezTo>
                  <a:cubicBezTo>
                    <a:pt x="482" y="55"/>
                    <a:pt x="458" y="67"/>
                    <a:pt x="438" y="87"/>
                  </a:cubicBezTo>
                  <a:cubicBezTo>
                    <a:pt x="49" y="476"/>
                    <a:pt x="49" y="476"/>
                    <a:pt x="49" y="476"/>
                  </a:cubicBezTo>
                  <a:cubicBezTo>
                    <a:pt x="35" y="490"/>
                    <a:pt x="24" y="507"/>
                    <a:pt x="20" y="523"/>
                  </a:cubicBezTo>
                  <a:cubicBezTo>
                    <a:pt x="14" y="543"/>
                    <a:pt x="17" y="561"/>
                    <a:pt x="29" y="572"/>
                  </a:cubicBezTo>
                  <a:cubicBezTo>
                    <a:pt x="213" y="756"/>
                    <a:pt x="213" y="756"/>
                    <a:pt x="213" y="756"/>
                  </a:cubicBezTo>
                  <a:cubicBezTo>
                    <a:pt x="15" y="955"/>
                    <a:pt x="15" y="955"/>
                    <a:pt x="15" y="955"/>
                  </a:cubicBezTo>
                  <a:cubicBezTo>
                    <a:pt x="0" y="970"/>
                    <a:pt x="2" y="983"/>
                    <a:pt x="4" y="989"/>
                  </a:cubicBezTo>
                  <a:cubicBezTo>
                    <a:pt x="7" y="995"/>
                    <a:pt x="14" y="1005"/>
                    <a:pt x="36" y="1005"/>
                  </a:cubicBezTo>
                  <a:cubicBezTo>
                    <a:pt x="956" y="1005"/>
                    <a:pt x="956" y="1005"/>
                    <a:pt x="956" y="1005"/>
                  </a:cubicBezTo>
                  <a:cubicBezTo>
                    <a:pt x="984" y="1005"/>
                    <a:pt x="1007" y="982"/>
                    <a:pt x="1007" y="953"/>
                  </a:cubicBezTo>
                  <a:cubicBezTo>
                    <a:pt x="1007" y="33"/>
                    <a:pt x="1007" y="33"/>
                    <a:pt x="1007" y="33"/>
                  </a:cubicBezTo>
                  <a:cubicBezTo>
                    <a:pt x="1007" y="9"/>
                    <a:pt x="994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>
              <a:noFill/>
              <a:prstDash val="solid"/>
              <a:miter lim="800000"/>
            </a:ln>
            <a:effectLst>
              <a:outerShdw blurRad="203200" dist="1016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3602710" y="2027607"/>
              <a:ext cx="616744" cy="370285"/>
            </a:xfrm>
            <a:custGeom>
              <a:avLst/>
              <a:gdLst>
                <a:gd name="T0" fmla="*/ 88 w 187"/>
                <a:gd name="T1" fmla="*/ 82 h 112"/>
                <a:gd name="T2" fmla="*/ 77 w 187"/>
                <a:gd name="T3" fmla="*/ 100 h 112"/>
                <a:gd name="T4" fmla="*/ 82 w 187"/>
                <a:gd name="T5" fmla="*/ 100 h 112"/>
                <a:gd name="T6" fmla="*/ 82 w 187"/>
                <a:gd name="T7" fmla="*/ 112 h 112"/>
                <a:gd name="T8" fmla="*/ 95 w 187"/>
                <a:gd name="T9" fmla="*/ 112 h 112"/>
                <a:gd name="T10" fmla="*/ 95 w 187"/>
                <a:gd name="T11" fmla="*/ 100 h 112"/>
                <a:gd name="T12" fmla="*/ 100 w 187"/>
                <a:gd name="T13" fmla="*/ 100 h 112"/>
                <a:gd name="T14" fmla="*/ 88 w 187"/>
                <a:gd name="T15" fmla="*/ 82 h 112"/>
                <a:gd name="T16" fmla="*/ 115 w 187"/>
                <a:gd name="T17" fmla="*/ 82 h 112"/>
                <a:gd name="T18" fmla="*/ 103 w 187"/>
                <a:gd name="T19" fmla="*/ 100 h 112"/>
                <a:gd name="T20" fmla="*/ 108 w 187"/>
                <a:gd name="T21" fmla="*/ 100 h 112"/>
                <a:gd name="T22" fmla="*/ 108 w 187"/>
                <a:gd name="T23" fmla="*/ 112 h 112"/>
                <a:gd name="T24" fmla="*/ 121 w 187"/>
                <a:gd name="T25" fmla="*/ 112 h 112"/>
                <a:gd name="T26" fmla="*/ 121 w 187"/>
                <a:gd name="T27" fmla="*/ 100 h 112"/>
                <a:gd name="T28" fmla="*/ 126 w 187"/>
                <a:gd name="T29" fmla="*/ 100 h 112"/>
                <a:gd name="T30" fmla="*/ 115 w 187"/>
                <a:gd name="T31" fmla="*/ 82 h 112"/>
                <a:gd name="T32" fmla="*/ 141 w 187"/>
                <a:gd name="T33" fmla="*/ 82 h 112"/>
                <a:gd name="T34" fmla="*/ 130 w 187"/>
                <a:gd name="T35" fmla="*/ 100 h 112"/>
                <a:gd name="T36" fmla="*/ 134 w 187"/>
                <a:gd name="T37" fmla="*/ 100 h 112"/>
                <a:gd name="T38" fmla="*/ 134 w 187"/>
                <a:gd name="T39" fmla="*/ 112 h 112"/>
                <a:gd name="T40" fmla="*/ 148 w 187"/>
                <a:gd name="T41" fmla="*/ 112 h 112"/>
                <a:gd name="T42" fmla="*/ 148 w 187"/>
                <a:gd name="T43" fmla="*/ 100 h 112"/>
                <a:gd name="T44" fmla="*/ 152 w 187"/>
                <a:gd name="T45" fmla="*/ 100 h 112"/>
                <a:gd name="T46" fmla="*/ 141 w 187"/>
                <a:gd name="T47" fmla="*/ 82 h 112"/>
                <a:gd name="T48" fmla="*/ 115 w 187"/>
                <a:gd name="T49" fmla="*/ 12 h 112"/>
                <a:gd name="T50" fmla="*/ 91 w 187"/>
                <a:gd name="T51" fmla="*/ 28 h 112"/>
                <a:gd name="T52" fmla="*/ 82 w 187"/>
                <a:gd name="T53" fmla="*/ 24 h 112"/>
                <a:gd name="T54" fmla="*/ 79 w 187"/>
                <a:gd name="T55" fmla="*/ 24 h 112"/>
                <a:gd name="T56" fmla="*/ 68 w 187"/>
                <a:gd name="T57" fmla="*/ 40 h 112"/>
                <a:gd name="T58" fmla="*/ 59 w 187"/>
                <a:gd name="T59" fmla="*/ 38 h 112"/>
                <a:gd name="T60" fmla="*/ 44 w 187"/>
                <a:gd name="T61" fmla="*/ 53 h 112"/>
                <a:gd name="T62" fmla="*/ 67 w 187"/>
                <a:gd name="T63" fmla="*/ 79 h 112"/>
                <a:gd name="T64" fmla="*/ 163 w 187"/>
                <a:gd name="T65" fmla="*/ 79 h 112"/>
                <a:gd name="T66" fmla="*/ 187 w 187"/>
                <a:gd name="T67" fmla="*/ 53 h 112"/>
                <a:gd name="T68" fmla="*/ 168 w 187"/>
                <a:gd name="T69" fmla="*/ 37 h 112"/>
                <a:gd name="T70" fmla="*/ 163 w 187"/>
                <a:gd name="T71" fmla="*/ 38 h 112"/>
                <a:gd name="T72" fmla="*/ 151 w 187"/>
                <a:gd name="T73" fmla="*/ 24 h 112"/>
                <a:gd name="T74" fmla="*/ 143 w 187"/>
                <a:gd name="T75" fmla="*/ 27 h 112"/>
                <a:gd name="T76" fmla="*/ 115 w 187"/>
                <a:gd name="T77" fmla="*/ 12 h 112"/>
                <a:gd name="T78" fmla="*/ 72 w 187"/>
                <a:gd name="T79" fmla="*/ 0 h 112"/>
                <a:gd name="T80" fmla="*/ 47 w 187"/>
                <a:gd name="T81" fmla="*/ 17 h 112"/>
                <a:gd name="T82" fmla="*/ 38 w 187"/>
                <a:gd name="T83" fmla="*/ 12 h 112"/>
                <a:gd name="T84" fmla="*/ 36 w 187"/>
                <a:gd name="T85" fmla="*/ 12 h 112"/>
                <a:gd name="T86" fmla="*/ 24 w 187"/>
                <a:gd name="T87" fmla="*/ 28 h 112"/>
                <a:gd name="T88" fmla="*/ 15 w 187"/>
                <a:gd name="T89" fmla="*/ 26 h 112"/>
                <a:gd name="T90" fmla="*/ 0 w 187"/>
                <a:gd name="T91" fmla="*/ 41 h 112"/>
                <a:gd name="T92" fmla="*/ 24 w 187"/>
                <a:gd name="T93" fmla="*/ 67 h 112"/>
                <a:gd name="T94" fmla="*/ 40 w 187"/>
                <a:gd name="T95" fmla="*/ 67 h 112"/>
                <a:gd name="T96" fmla="*/ 38 w 187"/>
                <a:gd name="T97" fmla="*/ 53 h 112"/>
                <a:gd name="T98" fmla="*/ 48 w 187"/>
                <a:gd name="T99" fmla="*/ 35 h 112"/>
                <a:gd name="T100" fmla="*/ 59 w 187"/>
                <a:gd name="T101" fmla="*/ 32 h 112"/>
                <a:gd name="T102" fmla="*/ 62 w 187"/>
                <a:gd name="T103" fmla="*/ 32 h 112"/>
                <a:gd name="T104" fmla="*/ 78 w 187"/>
                <a:gd name="T105" fmla="*/ 18 h 112"/>
                <a:gd name="T106" fmla="*/ 82 w 187"/>
                <a:gd name="T107" fmla="*/ 18 h 112"/>
                <a:gd name="T108" fmla="*/ 90 w 187"/>
                <a:gd name="T109" fmla="*/ 20 h 112"/>
                <a:gd name="T110" fmla="*/ 97 w 187"/>
                <a:gd name="T111" fmla="*/ 12 h 112"/>
                <a:gd name="T112" fmla="*/ 72 w 187"/>
                <a:gd name="T1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112">
                  <a:moveTo>
                    <a:pt x="88" y="82"/>
                  </a:moveTo>
                  <a:cubicBezTo>
                    <a:pt x="77" y="100"/>
                    <a:pt x="77" y="100"/>
                    <a:pt x="77" y="100"/>
                  </a:cubicBezTo>
                  <a:cubicBezTo>
                    <a:pt x="82" y="100"/>
                    <a:pt x="82" y="100"/>
                    <a:pt x="82" y="100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88" y="82"/>
                    <a:pt x="88" y="82"/>
                    <a:pt x="88" y="82"/>
                  </a:cubicBezTo>
                  <a:moveTo>
                    <a:pt x="115" y="82"/>
                  </a:moveTo>
                  <a:cubicBezTo>
                    <a:pt x="103" y="100"/>
                    <a:pt x="103" y="100"/>
                    <a:pt x="103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21" y="112"/>
                    <a:pt x="121" y="112"/>
                    <a:pt x="121" y="112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15" y="82"/>
                    <a:pt x="115" y="82"/>
                    <a:pt x="115" y="82"/>
                  </a:cubicBezTo>
                  <a:moveTo>
                    <a:pt x="141" y="82"/>
                  </a:moveTo>
                  <a:cubicBezTo>
                    <a:pt x="130" y="100"/>
                    <a:pt x="130" y="100"/>
                    <a:pt x="130" y="100"/>
                  </a:cubicBezTo>
                  <a:cubicBezTo>
                    <a:pt x="134" y="100"/>
                    <a:pt x="134" y="100"/>
                    <a:pt x="134" y="100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41" y="82"/>
                    <a:pt x="141" y="82"/>
                    <a:pt x="141" y="82"/>
                  </a:cubicBezTo>
                  <a:moveTo>
                    <a:pt x="115" y="12"/>
                  </a:moveTo>
                  <a:cubicBezTo>
                    <a:pt x="101" y="12"/>
                    <a:pt x="97" y="20"/>
                    <a:pt x="91" y="28"/>
                  </a:cubicBezTo>
                  <a:cubicBezTo>
                    <a:pt x="90" y="26"/>
                    <a:pt x="86" y="24"/>
                    <a:pt x="82" y="24"/>
                  </a:cubicBezTo>
                  <a:cubicBezTo>
                    <a:pt x="81" y="24"/>
                    <a:pt x="80" y="24"/>
                    <a:pt x="79" y="24"/>
                  </a:cubicBezTo>
                  <a:cubicBezTo>
                    <a:pt x="70" y="27"/>
                    <a:pt x="66" y="33"/>
                    <a:pt x="68" y="40"/>
                  </a:cubicBezTo>
                  <a:cubicBezTo>
                    <a:pt x="65" y="39"/>
                    <a:pt x="62" y="38"/>
                    <a:pt x="59" y="38"/>
                  </a:cubicBezTo>
                  <a:cubicBezTo>
                    <a:pt x="50" y="38"/>
                    <a:pt x="44" y="46"/>
                    <a:pt x="44" y="53"/>
                  </a:cubicBezTo>
                  <a:cubicBezTo>
                    <a:pt x="43" y="66"/>
                    <a:pt x="50" y="79"/>
                    <a:pt x="67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81" y="79"/>
                    <a:pt x="187" y="66"/>
                    <a:pt x="187" y="53"/>
                  </a:cubicBezTo>
                  <a:cubicBezTo>
                    <a:pt x="186" y="45"/>
                    <a:pt x="177" y="37"/>
                    <a:pt x="168" y="37"/>
                  </a:cubicBezTo>
                  <a:cubicBezTo>
                    <a:pt x="166" y="37"/>
                    <a:pt x="164" y="37"/>
                    <a:pt x="163" y="38"/>
                  </a:cubicBezTo>
                  <a:cubicBezTo>
                    <a:pt x="165" y="32"/>
                    <a:pt x="158" y="24"/>
                    <a:pt x="151" y="24"/>
                  </a:cubicBezTo>
                  <a:cubicBezTo>
                    <a:pt x="148" y="24"/>
                    <a:pt x="145" y="25"/>
                    <a:pt x="143" y="27"/>
                  </a:cubicBezTo>
                  <a:cubicBezTo>
                    <a:pt x="138" y="19"/>
                    <a:pt x="130" y="12"/>
                    <a:pt x="115" y="12"/>
                  </a:cubicBezTo>
                  <a:moveTo>
                    <a:pt x="72" y="0"/>
                  </a:moveTo>
                  <a:cubicBezTo>
                    <a:pt x="57" y="0"/>
                    <a:pt x="53" y="8"/>
                    <a:pt x="47" y="17"/>
                  </a:cubicBezTo>
                  <a:cubicBezTo>
                    <a:pt x="46" y="15"/>
                    <a:pt x="42" y="12"/>
                    <a:pt x="38" y="12"/>
                  </a:cubicBezTo>
                  <a:cubicBezTo>
                    <a:pt x="37" y="12"/>
                    <a:pt x="36" y="12"/>
                    <a:pt x="36" y="12"/>
                  </a:cubicBezTo>
                  <a:cubicBezTo>
                    <a:pt x="26" y="15"/>
                    <a:pt x="22" y="21"/>
                    <a:pt x="24" y="28"/>
                  </a:cubicBezTo>
                  <a:cubicBezTo>
                    <a:pt x="21" y="27"/>
                    <a:pt x="18" y="26"/>
                    <a:pt x="15" y="26"/>
                  </a:cubicBezTo>
                  <a:cubicBezTo>
                    <a:pt x="6" y="26"/>
                    <a:pt x="1" y="34"/>
                    <a:pt x="0" y="41"/>
                  </a:cubicBezTo>
                  <a:cubicBezTo>
                    <a:pt x="0" y="54"/>
                    <a:pt x="6" y="67"/>
                    <a:pt x="24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39" y="63"/>
                    <a:pt x="38" y="58"/>
                    <a:pt x="38" y="53"/>
                  </a:cubicBezTo>
                  <a:cubicBezTo>
                    <a:pt x="39" y="45"/>
                    <a:pt x="42" y="39"/>
                    <a:pt x="48" y="35"/>
                  </a:cubicBezTo>
                  <a:cubicBezTo>
                    <a:pt x="52" y="33"/>
                    <a:pt x="55" y="32"/>
                    <a:pt x="59" y="32"/>
                  </a:cubicBezTo>
                  <a:cubicBezTo>
                    <a:pt x="60" y="32"/>
                    <a:pt x="61" y="32"/>
                    <a:pt x="62" y="32"/>
                  </a:cubicBezTo>
                  <a:cubicBezTo>
                    <a:pt x="64" y="26"/>
                    <a:pt x="69" y="21"/>
                    <a:pt x="78" y="18"/>
                  </a:cubicBezTo>
                  <a:cubicBezTo>
                    <a:pt x="79" y="18"/>
                    <a:pt x="81" y="18"/>
                    <a:pt x="82" y="18"/>
                  </a:cubicBezTo>
                  <a:cubicBezTo>
                    <a:pt x="85" y="18"/>
                    <a:pt x="87" y="19"/>
                    <a:pt x="90" y="20"/>
                  </a:cubicBezTo>
                  <a:cubicBezTo>
                    <a:pt x="92" y="17"/>
                    <a:pt x="94" y="14"/>
                    <a:pt x="97" y="12"/>
                  </a:cubicBezTo>
                  <a:cubicBezTo>
                    <a:pt x="92" y="5"/>
                    <a:pt x="84" y="0"/>
                    <a:pt x="7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11607" y="1945185"/>
            <a:ext cx="1673256" cy="1670767"/>
            <a:chOff x="4583706" y="1458598"/>
            <a:chExt cx="1255269" cy="1253402"/>
          </a:xfrm>
        </p:grpSpPr>
        <p:sp>
          <p:nvSpPr>
            <p:cNvPr id="79" name="Freeform 22"/>
            <p:cNvSpPr/>
            <p:nvPr/>
          </p:nvSpPr>
          <p:spPr bwMode="auto">
            <a:xfrm>
              <a:off x="4583706" y="1458598"/>
              <a:ext cx="1255269" cy="1253402"/>
            </a:xfrm>
            <a:custGeom>
              <a:avLst/>
              <a:gdLst/>
              <a:ahLst/>
              <a:cxnLst>
                <a:cxn ang="0">
                  <a:pos x="993" y="955"/>
                </a:cxn>
                <a:cxn ang="0">
                  <a:pos x="788" y="750"/>
                </a:cxn>
                <a:cxn ang="0">
                  <a:pos x="963" y="576"/>
                </a:cxn>
                <a:cxn ang="0">
                  <a:pos x="972" y="527"/>
                </a:cxn>
                <a:cxn ang="0">
                  <a:pos x="943" y="480"/>
                </a:cxn>
                <a:cxn ang="0">
                  <a:pos x="554" y="91"/>
                </a:cxn>
                <a:cxn ang="0">
                  <a:pos x="488" y="59"/>
                </a:cxn>
                <a:cxn ang="0">
                  <a:pos x="457" y="71"/>
                </a:cxn>
                <a:cxn ang="0">
                  <a:pos x="283" y="245"/>
                </a:cxn>
                <a:cxn ang="0">
                  <a:pos x="50" y="12"/>
                </a:cxn>
                <a:cxn ang="0">
                  <a:pos x="25" y="0"/>
                </a:cxn>
                <a:cxn ang="0">
                  <a:pos x="0" y="33"/>
                </a:cxn>
                <a:cxn ang="0">
                  <a:pos x="0" y="953"/>
                </a:cxn>
                <a:cxn ang="0">
                  <a:pos x="52" y="1005"/>
                </a:cxn>
                <a:cxn ang="0">
                  <a:pos x="972" y="1005"/>
                </a:cxn>
                <a:cxn ang="0">
                  <a:pos x="1003" y="988"/>
                </a:cxn>
                <a:cxn ang="0">
                  <a:pos x="993" y="955"/>
                </a:cxn>
              </a:cxnLst>
              <a:rect l="0" t="0" r="r" b="b"/>
              <a:pathLst>
                <a:path w="1008" h="1005">
                  <a:moveTo>
                    <a:pt x="993" y="955"/>
                  </a:moveTo>
                  <a:cubicBezTo>
                    <a:pt x="788" y="750"/>
                    <a:pt x="788" y="750"/>
                    <a:pt x="788" y="750"/>
                  </a:cubicBezTo>
                  <a:cubicBezTo>
                    <a:pt x="963" y="576"/>
                    <a:pt x="963" y="576"/>
                    <a:pt x="963" y="576"/>
                  </a:cubicBezTo>
                  <a:cubicBezTo>
                    <a:pt x="974" y="564"/>
                    <a:pt x="978" y="546"/>
                    <a:pt x="972" y="527"/>
                  </a:cubicBezTo>
                  <a:cubicBezTo>
                    <a:pt x="967" y="510"/>
                    <a:pt x="957" y="494"/>
                    <a:pt x="943" y="480"/>
                  </a:cubicBezTo>
                  <a:cubicBezTo>
                    <a:pt x="554" y="91"/>
                    <a:pt x="554" y="91"/>
                    <a:pt x="554" y="91"/>
                  </a:cubicBezTo>
                  <a:cubicBezTo>
                    <a:pt x="534" y="71"/>
                    <a:pt x="509" y="59"/>
                    <a:pt x="488" y="59"/>
                  </a:cubicBezTo>
                  <a:cubicBezTo>
                    <a:pt x="476" y="59"/>
                    <a:pt x="465" y="63"/>
                    <a:pt x="457" y="71"/>
                  </a:cubicBezTo>
                  <a:cubicBezTo>
                    <a:pt x="283" y="245"/>
                    <a:pt x="283" y="245"/>
                    <a:pt x="283" y="245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2" y="4"/>
                    <a:pt x="33" y="0"/>
                    <a:pt x="25" y="0"/>
                  </a:cubicBezTo>
                  <a:cubicBezTo>
                    <a:pt x="13" y="0"/>
                    <a:pt x="0" y="8"/>
                    <a:pt x="0" y="33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982"/>
                    <a:pt x="23" y="1005"/>
                    <a:pt x="52" y="1005"/>
                  </a:cubicBezTo>
                  <a:cubicBezTo>
                    <a:pt x="972" y="1005"/>
                    <a:pt x="972" y="1005"/>
                    <a:pt x="972" y="1005"/>
                  </a:cubicBezTo>
                  <a:cubicBezTo>
                    <a:pt x="993" y="1005"/>
                    <a:pt x="1001" y="995"/>
                    <a:pt x="1003" y="988"/>
                  </a:cubicBezTo>
                  <a:cubicBezTo>
                    <a:pt x="1006" y="982"/>
                    <a:pt x="1008" y="970"/>
                    <a:pt x="993" y="955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 lim="800000"/>
            </a:ln>
            <a:effectLst>
              <a:outerShdw blurRad="203200" dist="1016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Freeform 46"/>
            <p:cNvSpPr>
              <a:spLocks noEditPoints="1"/>
            </p:cNvSpPr>
            <p:nvPr/>
          </p:nvSpPr>
          <p:spPr bwMode="auto">
            <a:xfrm>
              <a:off x="4745710" y="1970457"/>
              <a:ext cx="508397" cy="507206"/>
            </a:xfrm>
            <a:custGeom>
              <a:avLst/>
              <a:gdLst>
                <a:gd name="T0" fmla="*/ 69 w 154"/>
                <a:gd name="T1" fmla="*/ 142 h 154"/>
                <a:gd name="T2" fmla="*/ 85 w 154"/>
                <a:gd name="T3" fmla="*/ 142 h 154"/>
                <a:gd name="T4" fmla="*/ 23 w 154"/>
                <a:gd name="T5" fmla="*/ 131 h 154"/>
                <a:gd name="T6" fmla="*/ 25 w 154"/>
                <a:gd name="T7" fmla="*/ 117 h 154"/>
                <a:gd name="T8" fmla="*/ 117 w 154"/>
                <a:gd name="T9" fmla="*/ 129 h 154"/>
                <a:gd name="T10" fmla="*/ 128 w 154"/>
                <a:gd name="T11" fmla="*/ 117 h 154"/>
                <a:gd name="T12" fmla="*/ 0 w 154"/>
                <a:gd name="T13" fmla="*/ 77 h 154"/>
                <a:gd name="T14" fmla="*/ 12 w 154"/>
                <a:gd name="T15" fmla="*/ 69 h 154"/>
                <a:gd name="T16" fmla="*/ 142 w 154"/>
                <a:gd name="T17" fmla="*/ 85 h 154"/>
                <a:gd name="T18" fmla="*/ 142 w 154"/>
                <a:gd name="T19" fmla="*/ 69 h 154"/>
                <a:gd name="T20" fmla="*/ 73 w 154"/>
                <a:gd name="T21" fmla="*/ 34 h 154"/>
                <a:gd name="T22" fmla="*/ 56 w 154"/>
                <a:gd name="T23" fmla="*/ 57 h 154"/>
                <a:gd name="T24" fmla="*/ 69 w 154"/>
                <a:gd name="T25" fmla="*/ 76 h 154"/>
                <a:gd name="T26" fmla="*/ 81 w 154"/>
                <a:gd name="T27" fmla="*/ 92 h 154"/>
                <a:gd name="T28" fmla="*/ 81 w 154"/>
                <a:gd name="T29" fmla="*/ 95 h 154"/>
                <a:gd name="T30" fmla="*/ 71 w 154"/>
                <a:gd name="T31" fmla="*/ 91 h 154"/>
                <a:gd name="T32" fmla="*/ 71 w 154"/>
                <a:gd name="T33" fmla="*/ 86 h 154"/>
                <a:gd name="T34" fmla="*/ 72 w 154"/>
                <a:gd name="T35" fmla="*/ 82 h 154"/>
                <a:gd name="T36" fmla="*/ 56 w 154"/>
                <a:gd name="T37" fmla="*/ 84 h 154"/>
                <a:gd name="T38" fmla="*/ 56 w 154"/>
                <a:gd name="T39" fmla="*/ 90 h 154"/>
                <a:gd name="T40" fmla="*/ 60 w 154"/>
                <a:gd name="T41" fmla="*/ 104 h 154"/>
                <a:gd name="T42" fmla="*/ 73 w 154"/>
                <a:gd name="T43" fmla="*/ 118 h 154"/>
                <a:gd name="T44" fmla="*/ 80 w 154"/>
                <a:gd name="T45" fmla="*/ 108 h 154"/>
                <a:gd name="T46" fmla="*/ 98 w 154"/>
                <a:gd name="T47" fmla="*/ 93 h 154"/>
                <a:gd name="T48" fmla="*/ 85 w 154"/>
                <a:gd name="T49" fmla="*/ 74 h 154"/>
                <a:gd name="T50" fmla="*/ 73 w 154"/>
                <a:gd name="T51" fmla="*/ 57 h 154"/>
                <a:gd name="T52" fmla="*/ 81 w 154"/>
                <a:gd name="T53" fmla="*/ 51 h 154"/>
                <a:gd name="T54" fmla="*/ 82 w 154"/>
                <a:gd name="T55" fmla="*/ 68 h 154"/>
                <a:gd name="T56" fmla="*/ 98 w 154"/>
                <a:gd name="T57" fmla="*/ 66 h 154"/>
                <a:gd name="T58" fmla="*/ 98 w 154"/>
                <a:gd name="T59" fmla="*/ 60 h 154"/>
                <a:gd name="T60" fmla="*/ 93 w 154"/>
                <a:gd name="T61" fmla="*/ 46 h 154"/>
                <a:gd name="T62" fmla="*/ 80 w 154"/>
                <a:gd name="T63" fmla="*/ 34 h 154"/>
                <a:gd name="T64" fmla="*/ 25 w 154"/>
                <a:gd name="T65" fmla="*/ 37 h 154"/>
                <a:gd name="T66" fmla="*/ 23 w 154"/>
                <a:gd name="T67" fmla="*/ 23 h 154"/>
                <a:gd name="T68" fmla="*/ 117 w 154"/>
                <a:gd name="T69" fmla="*/ 26 h 154"/>
                <a:gd name="T70" fmla="*/ 131 w 154"/>
                <a:gd name="T71" fmla="*/ 23 h 154"/>
                <a:gd name="T72" fmla="*/ 31 w 154"/>
                <a:gd name="T73" fmla="*/ 77 h 154"/>
                <a:gd name="T74" fmla="*/ 123 w 154"/>
                <a:gd name="T75" fmla="*/ 77 h 154"/>
                <a:gd name="T76" fmla="*/ 77 w 154"/>
                <a:gd name="T77" fmla="*/ 17 h 154"/>
                <a:gd name="T78" fmla="*/ 77 w 154"/>
                <a:gd name="T79" fmla="*/ 137 h 154"/>
                <a:gd name="T80" fmla="*/ 77 w 154"/>
                <a:gd name="T81" fmla="*/ 17 h 154"/>
                <a:gd name="T82" fmla="*/ 69 w 154"/>
                <a:gd name="T83" fmla="*/ 12 h 154"/>
                <a:gd name="T84" fmla="*/ 77 w 154"/>
                <a:gd name="T8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4" h="154">
                  <a:moveTo>
                    <a:pt x="85" y="142"/>
                  </a:moveTo>
                  <a:cubicBezTo>
                    <a:pt x="69" y="142"/>
                    <a:pt x="69" y="142"/>
                    <a:pt x="69" y="142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85" y="142"/>
                    <a:pt x="85" y="142"/>
                    <a:pt x="85" y="142"/>
                  </a:cubicBezTo>
                  <a:moveTo>
                    <a:pt x="25" y="117"/>
                  </a:moveTo>
                  <a:cubicBezTo>
                    <a:pt x="23" y="131"/>
                    <a:pt x="23" y="131"/>
                    <a:pt x="23" y="131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25" y="117"/>
                    <a:pt x="25" y="117"/>
                    <a:pt x="25" y="117"/>
                  </a:cubicBezTo>
                  <a:moveTo>
                    <a:pt x="128" y="117"/>
                  </a:moveTo>
                  <a:cubicBezTo>
                    <a:pt x="117" y="129"/>
                    <a:pt x="117" y="129"/>
                    <a:pt x="117" y="129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28" y="117"/>
                    <a:pt x="128" y="117"/>
                    <a:pt x="128" y="117"/>
                  </a:cubicBezTo>
                  <a:moveTo>
                    <a:pt x="12" y="69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69"/>
                    <a:pt x="12" y="69"/>
                    <a:pt x="12" y="69"/>
                  </a:cubicBezTo>
                  <a:moveTo>
                    <a:pt x="142" y="69"/>
                  </a:moveTo>
                  <a:cubicBezTo>
                    <a:pt x="142" y="85"/>
                    <a:pt x="142" y="85"/>
                    <a:pt x="142" y="85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42" y="69"/>
                    <a:pt x="142" y="69"/>
                    <a:pt x="142" y="69"/>
                  </a:cubicBezTo>
                  <a:moveTo>
                    <a:pt x="80" y="34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62" y="43"/>
                    <a:pt x="56" y="48"/>
                    <a:pt x="56" y="57"/>
                  </a:cubicBezTo>
                  <a:cubicBezTo>
                    <a:pt x="56" y="61"/>
                    <a:pt x="58" y="66"/>
                    <a:pt x="63" y="71"/>
                  </a:cubicBezTo>
                  <a:cubicBezTo>
                    <a:pt x="65" y="72"/>
                    <a:pt x="67" y="74"/>
                    <a:pt x="69" y="76"/>
                  </a:cubicBezTo>
                  <a:cubicBezTo>
                    <a:pt x="71" y="78"/>
                    <a:pt x="73" y="80"/>
                    <a:pt x="75" y="81"/>
                  </a:cubicBezTo>
                  <a:cubicBezTo>
                    <a:pt x="79" y="85"/>
                    <a:pt x="81" y="89"/>
                    <a:pt x="81" y="92"/>
                  </a:cubicBezTo>
                  <a:cubicBezTo>
                    <a:pt x="81" y="92"/>
                    <a:pt x="81" y="93"/>
                    <a:pt x="81" y="93"/>
                  </a:cubicBezTo>
                  <a:cubicBezTo>
                    <a:pt x="81" y="94"/>
                    <a:pt x="81" y="95"/>
                    <a:pt x="81" y="95"/>
                  </a:cubicBezTo>
                  <a:cubicBezTo>
                    <a:pt x="81" y="98"/>
                    <a:pt x="80" y="100"/>
                    <a:pt x="76" y="100"/>
                  </a:cubicBezTo>
                  <a:cubicBezTo>
                    <a:pt x="73" y="100"/>
                    <a:pt x="71" y="97"/>
                    <a:pt x="71" y="91"/>
                  </a:cubicBezTo>
                  <a:cubicBezTo>
                    <a:pt x="71" y="90"/>
                    <a:pt x="71" y="90"/>
                    <a:pt x="71" y="89"/>
                  </a:cubicBezTo>
                  <a:cubicBezTo>
                    <a:pt x="71" y="88"/>
                    <a:pt x="71" y="87"/>
                    <a:pt x="71" y="86"/>
                  </a:cubicBezTo>
                  <a:cubicBezTo>
                    <a:pt x="71" y="85"/>
                    <a:pt x="72" y="84"/>
                    <a:pt x="72" y="84"/>
                  </a:cubicBezTo>
                  <a:cubicBezTo>
                    <a:pt x="72" y="83"/>
                    <a:pt x="72" y="82"/>
                    <a:pt x="72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3"/>
                    <a:pt x="56" y="83"/>
                    <a:pt x="56" y="84"/>
                  </a:cubicBezTo>
                  <a:cubicBezTo>
                    <a:pt x="56" y="85"/>
                    <a:pt x="56" y="86"/>
                    <a:pt x="56" y="87"/>
                  </a:cubicBezTo>
                  <a:cubicBezTo>
                    <a:pt x="56" y="88"/>
                    <a:pt x="56" y="89"/>
                    <a:pt x="56" y="90"/>
                  </a:cubicBezTo>
                  <a:cubicBezTo>
                    <a:pt x="56" y="91"/>
                    <a:pt x="56" y="92"/>
                    <a:pt x="56" y="92"/>
                  </a:cubicBezTo>
                  <a:cubicBezTo>
                    <a:pt x="56" y="98"/>
                    <a:pt x="57" y="102"/>
                    <a:pt x="60" y="104"/>
                  </a:cubicBezTo>
                  <a:cubicBezTo>
                    <a:pt x="63" y="106"/>
                    <a:pt x="67" y="108"/>
                    <a:pt x="73" y="10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80" y="118"/>
                    <a:pt x="80" y="118"/>
                    <a:pt x="80" y="11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6" y="108"/>
                    <a:pt x="90" y="106"/>
                    <a:pt x="93" y="104"/>
                  </a:cubicBezTo>
                  <a:cubicBezTo>
                    <a:pt x="96" y="102"/>
                    <a:pt x="98" y="98"/>
                    <a:pt x="98" y="93"/>
                  </a:cubicBezTo>
                  <a:cubicBezTo>
                    <a:pt x="98" y="88"/>
                    <a:pt x="96" y="84"/>
                    <a:pt x="91" y="79"/>
                  </a:cubicBezTo>
                  <a:cubicBezTo>
                    <a:pt x="89" y="77"/>
                    <a:pt x="87" y="76"/>
                    <a:pt x="85" y="74"/>
                  </a:cubicBezTo>
                  <a:cubicBezTo>
                    <a:pt x="83" y="72"/>
                    <a:pt x="81" y="70"/>
                    <a:pt x="79" y="68"/>
                  </a:cubicBezTo>
                  <a:cubicBezTo>
                    <a:pt x="75" y="64"/>
                    <a:pt x="73" y="61"/>
                    <a:pt x="73" y="57"/>
                  </a:cubicBezTo>
                  <a:cubicBezTo>
                    <a:pt x="73" y="52"/>
                    <a:pt x="74" y="50"/>
                    <a:pt x="78" y="50"/>
                  </a:cubicBezTo>
                  <a:cubicBezTo>
                    <a:pt x="79" y="50"/>
                    <a:pt x="80" y="50"/>
                    <a:pt x="81" y="51"/>
                  </a:cubicBezTo>
                  <a:cubicBezTo>
                    <a:pt x="82" y="52"/>
                    <a:pt x="82" y="54"/>
                    <a:pt x="82" y="55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98" y="67"/>
                    <a:pt x="98" y="67"/>
                    <a:pt x="98" y="66"/>
                  </a:cubicBezTo>
                  <a:cubicBezTo>
                    <a:pt x="98" y="65"/>
                    <a:pt x="98" y="64"/>
                    <a:pt x="98" y="63"/>
                  </a:cubicBezTo>
                  <a:cubicBezTo>
                    <a:pt x="98" y="62"/>
                    <a:pt x="98" y="61"/>
                    <a:pt x="98" y="60"/>
                  </a:cubicBezTo>
                  <a:cubicBezTo>
                    <a:pt x="98" y="59"/>
                    <a:pt x="98" y="58"/>
                    <a:pt x="98" y="58"/>
                  </a:cubicBezTo>
                  <a:cubicBezTo>
                    <a:pt x="98" y="52"/>
                    <a:pt x="97" y="48"/>
                    <a:pt x="93" y="46"/>
                  </a:cubicBezTo>
                  <a:cubicBezTo>
                    <a:pt x="91" y="44"/>
                    <a:pt x="86" y="42"/>
                    <a:pt x="80" y="42"/>
                  </a:cubicBezTo>
                  <a:cubicBezTo>
                    <a:pt x="80" y="34"/>
                    <a:pt x="80" y="34"/>
                    <a:pt x="80" y="34"/>
                  </a:cubicBezTo>
                  <a:moveTo>
                    <a:pt x="23" y="23"/>
                  </a:moveTo>
                  <a:cubicBezTo>
                    <a:pt x="25" y="37"/>
                    <a:pt x="25" y="37"/>
                    <a:pt x="25" y="3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3" y="23"/>
                    <a:pt x="23" y="23"/>
                    <a:pt x="23" y="23"/>
                  </a:cubicBezTo>
                  <a:moveTo>
                    <a:pt x="131" y="23"/>
                  </a:moveTo>
                  <a:cubicBezTo>
                    <a:pt x="117" y="26"/>
                    <a:pt x="117" y="26"/>
                    <a:pt x="117" y="26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31" y="23"/>
                    <a:pt x="131" y="23"/>
                    <a:pt x="131" y="23"/>
                  </a:cubicBezTo>
                  <a:moveTo>
                    <a:pt x="77" y="123"/>
                  </a:moveTo>
                  <a:cubicBezTo>
                    <a:pt x="51" y="123"/>
                    <a:pt x="31" y="103"/>
                    <a:pt x="31" y="77"/>
                  </a:cubicBezTo>
                  <a:cubicBezTo>
                    <a:pt x="31" y="52"/>
                    <a:pt x="51" y="31"/>
                    <a:pt x="77" y="31"/>
                  </a:cubicBezTo>
                  <a:cubicBezTo>
                    <a:pt x="102" y="31"/>
                    <a:pt x="123" y="52"/>
                    <a:pt x="123" y="77"/>
                  </a:cubicBezTo>
                  <a:cubicBezTo>
                    <a:pt x="123" y="103"/>
                    <a:pt x="102" y="123"/>
                    <a:pt x="77" y="123"/>
                  </a:cubicBezTo>
                  <a:moveTo>
                    <a:pt x="77" y="17"/>
                  </a:moveTo>
                  <a:cubicBezTo>
                    <a:pt x="44" y="17"/>
                    <a:pt x="17" y="44"/>
                    <a:pt x="17" y="77"/>
                  </a:cubicBezTo>
                  <a:cubicBezTo>
                    <a:pt x="17" y="110"/>
                    <a:pt x="44" y="137"/>
                    <a:pt x="77" y="137"/>
                  </a:cubicBezTo>
                  <a:cubicBezTo>
                    <a:pt x="110" y="137"/>
                    <a:pt x="137" y="110"/>
                    <a:pt x="137" y="77"/>
                  </a:cubicBezTo>
                  <a:cubicBezTo>
                    <a:pt x="137" y="44"/>
                    <a:pt x="110" y="17"/>
                    <a:pt x="77" y="17"/>
                  </a:cubicBezTo>
                  <a:moveTo>
                    <a:pt x="77" y="0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70690" y="3781951"/>
            <a:ext cx="1671597" cy="1670767"/>
            <a:chOff x="3202660" y="2836530"/>
            <a:chExt cx="1254024" cy="1253402"/>
          </a:xfrm>
        </p:grpSpPr>
        <p:sp>
          <p:nvSpPr>
            <p:cNvPr id="78" name="Freeform 21"/>
            <p:cNvSpPr/>
            <p:nvPr/>
          </p:nvSpPr>
          <p:spPr bwMode="auto">
            <a:xfrm>
              <a:off x="3202660" y="2836530"/>
              <a:ext cx="1254024" cy="1253402"/>
            </a:xfrm>
            <a:custGeom>
              <a:avLst/>
              <a:gdLst/>
              <a:ahLst/>
              <a:cxnLst>
                <a:cxn ang="0">
                  <a:pos x="956" y="0"/>
                </a:cxn>
                <a:cxn ang="0">
                  <a:pos x="36" y="0"/>
                </a:cxn>
                <a:cxn ang="0">
                  <a:pos x="4" y="16"/>
                </a:cxn>
                <a:cxn ang="0">
                  <a:pos x="15" y="50"/>
                </a:cxn>
                <a:cxn ang="0">
                  <a:pos x="237" y="272"/>
                </a:cxn>
                <a:cxn ang="0">
                  <a:pos x="47" y="462"/>
                </a:cxn>
                <a:cxn ang="0">
                  <a:pos x="68" y="559"/>
                </a:cxn>
                <a:cxn ang="0">
                  <a:pos x="456" y="948"/>
                </a:cxn>
                <a:cxn ang="0">
                  <a:pos x="522" y="980"/>
                </a:cxn>
                <a:cxn ang="0">
                  <a:pos x="522" y="980"/>
                </a:cxn>
                <a:cxn ang="0">
                  <a:pos x="553" y="968"/>
                </a:cxn>
                <a:cxn ang="0">
                  <a:pos x="743" y="778"/>
                </a:cxn>
                <a:cxn ang="0">
                  <a:pos x="957" y="993"/>
                </a:cxn>
                <a:cxn ang="0">
                  <a:pos x="982" y="1005"/>
                </a:cxn>
                <a:cxn ang="0">
                  <a:pos x="1002" y="994"/>
                </a:cxn>
                <a:cxn ang="0">
                  <a:pos x="1007" y="972"/>
                </a:cxn>
                <a:cxn ang="0">
                  <a:pos x="1007" y="52"/>
                </a:cxn>
                <a:cxn ang="0">
                  <a:pos x="956" y="0"/>
                </a:cxn>
              </a:cxnLst>
              <a:rect l="0" t="0" r="r" b="b"/>
              <a:pathLst>
                <a:path w="1007" h="1005">
                  <a:moveTo>
                    <a:pt x="95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4" y="0"/>
                    <a:pt x="7" y="10"/>
                    <a:pt x="4" y="16"/>
                  </a:cubicBezTo>
                  <a:cubicBezTo>
                    <a:pt x="2" y="22"/>
                    <a:pt x="0" y="35"/>
                    <a:pt x="15" y="50"/>
                  </a:cubicBezTo>
                  <a:cubicBezTo>
                    <a:pt x="237" y="272"/>
                    <a:pt x="237" y="272"/>
                    <a:pt x="237" y="272"/>
                  </a:cubicBezTo>
                  <a:cubicBezTo>
                    <a:pt x="47" y="462"/>
                    <a:pt x="47" y="462"/>
                    <a:pt x="47" y="462"/>
                  </a:cubicBezTo>
                  <a:cubicBezTo>
                    <a:pt x="26" y="484"/>
                    <a:pt x="34" y="526"/>
                    <a:pt x="68" y="559"/>
                  </a:cubicBezTo>
                  <a:cubicBezTo>
                    <a:pt x="456" y="948"/>
                    <a:pt x="456" y="948"/>
                    <a:pt x="456" y="948"/>
                  </a:cubicBezTo>
                  <a:cubicBezTo>
                    <a:pt x="476" y="968"/>
                    <a:pt x="501" y="980"/>
                    <a:pt x="522" y="980"/>
                  </a:cubicBezTo>
                  <a:cubicBezTo>
                    <a:pt x="522" y="980"/>
                    <a:pt x="522" y="980"/>
                    <a:pt x="522" y="980"/>
                  </a:cubicBezTo>
                  <a:cubicBezTo>
                    <a:pt x="534" y="980"/>
                    <a:pt x="545" y="976"/>
                    <a:pt x="553" y="968"/>
                  </a:cubicBezTo>
                  <a:cubicBezTo>
                    <a:pt x="743" y="778"/>
                    <a:pt x="743" y="778"/>
                    <a:pt x="743" y="778"/>
                  </a:cubicBezTo>
                  <a:cubicBezTo>
                    <a:pt x="957" y="993"/>
                    <a:pt x="957" y="993"/>
                    <a:pt x="957" y="993"/>
                  </a:cubicBezTo>
                  <a:cubicBezTo>
                    <a:pt x="966" y="1001"/>
                    <a:pt x="974" y="1005"/>
                    <a:pt x="982" y="1005"/>
                  </a:cubicBezTo>
                  <a:cubicBezTo>
                    <a:pt x="991" y="1005"/>
                    <a:pt x="998" y="1001"/>
                    <a:pt x="1002" y="994"/>
                  </a:cubicBezTo>
                  <a:cubicBezTo>
                    <a:pt x="1006" y="988"/>
                    <a:pt x="1007" y="981"/>
                    <a:pt x="1007" y="972"/>
                  </a:cubicBezTo>
                  <a:cubicBezTo>
                    <a:pt x="1007" y="52"/>
                    <a:pt x="1007" y="52"/>
                    <a:pt x="1007" y="52"/>
                  </a:cubicBezTo>
                  <a:cubicBezTo>
                    <a:pt x="1007" y="23"/>
                    <a:pt x="984" y="0"/>
                    <a:pt x="95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>
              <a:noFill/>
              <a:prstDash val="solid"/>
              <a:miter lim="800000"/>
            </a:ln>
            <a:effectLst>
              <a:outerShdw blurRad="203200" dist="1016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Freeform 45"/>
            <p:cNvSpPr>
              <a:spLocks noEditPoints="1"/>
            </p:cNvSpPr>
            <p:nvPr/>
          </p:nvSpPr>
          <p:spPr bwMode="auto">
            <a:xfrm>
              <a:off x="3624141" y="3113457"/>
              <a:ext cx="721519" cy="370285"/>
            </a:xfrm>
            <a:custGeom>
              <a:avLst/>
              <a:gdLst>
                <a:gd name="T0" fmla="*/ 29 w 219"/>
                <a:gd name="T1" fmla="*/ 43 h 112"/>
                <a:gd name="T2" fmla="*/ 19 w 219"/>
                <a:gd name="T3" fmla="*/ 54 h 112"/>
                <a:gd name="T4" fmla="*/ 23 w 219"/>
                <a:gd name="T5" fmla="*/ 62 h 112"/>
                <a:gd name="T6" fmla="*/ 4 w 219"/>
                <a:gd name="T7" fmla="*/ 91 h 112"/>
                <a:gd name="T8" fmla="*/ 6 w 219"/>
                <a:gd name="T9" fmla="*/ 92 h 112"/>
                <a:gd name="T10" fmla="*/ 18 w 219"/>
                <a:gd name="T11" fmla="*/ 81 h 112"/>
                <a:gd name="T12" fmla="*/ 12 w 219"/>
                <a:gd name="T13" fmla="*/ 112 h 112"/>
                <a:gd name="T14" fmla="*/ 22 w 219"/>
                <a:gd name="T15" fmla="*/ 112 h 112"/>
                <a:gd name="T16" fmla="*/ 29 w 219"/>
                <a:gd name="T17" fmla="*/ 99 h 112"/>
                <a:gd name="T18" fmla="*/ 36 w 219"/>
                <a:gd name="T19" fmla="*/ 112 h 112"/>
                <a:gd name="T20" fmla="*/ 46 w 219"/>
                <a:gd name="T21" fmla="*/ 112 h 112"/>
                <a:gd name="T22" fmla="*/ 41 w 219"/>
                <a:gd name="T23" fmla="*/ 81 h 112"/>
                <a:gd name="T24" fmla="*/ 52 w 219"/>
                <a:gd name="T25" fmla="*/ 92 h 112"/>
                <a:gd name="T26" fmla="*/ 55 w 219"/>
                <a:gd name="T27" fmla="*/ 91 h 112"/>
                <a:gd name="T28" fmla="*/ 36 w 219"/>
                <a:gd name="T29" fmla="*/ 62 h 112"/>
                <a:gd name="T30" fmla="*/ 40 w 219"/>
                <a:gd name="T31" fmla="*/ 54 h 112"/>
                <a:gd name="T32" fmla="*/ 29 w 219"/>
                <a:gd name="T33" fmla="*/ 43 h 112"/>
                <a:gd name="T34" fmla="*/ 189 w 219"/>
                <a:gd name="T35" fmla="*/ 43 h 112"/>
                <a:gd name="T36" fmla="*/ 179 w 219"/>
                <a:gd name="T37" fmla="*/ 54 h 112"/>
                <a:gd name="T38" fmla="*/ 183 w 219"/>
                <a:gd name="T39" fmla="*/ 62 h 112"/>
                <a:gd name="T40" fmla="*/ 164 w 219"/>
                <a:gd name="T41" fmla="*/ 91 h 112"/>
                <a:gd name="T42" fmla="*/ 166 w 219"/>
                <a:gd name="T43" fmla="*/ 92 h 112"/>
                <a:gd name="T44" fmla="*/ 178 w 219"/>
                <a:gd name="T45" fmla="*/ 81 h 112"/>
                <a:gd name="T46" fmla="*/ 172 w 219"/>
                <a:gd name="T47" fmla="*/ 112 h 112"/>
                <a:gd name="T48" fmla="*/ 182 w 219"/>
                <a:gd name="T49" fmla="*/ 112 h 112"/>
                <a:gd name="T50" fmla="*/ 189 w 219"/>
                <a:gd name="T51" fmla="*/ 99 h 112"/>
                <a:gd name="T52" fmla="*/ 197 w 219"/>
                <a:gd name="T53" fmla="*/ 112 h 112"/>
                <a:gd name="T54" fmla="*/ 206 w 219"/>
                <a:gd name="T55" fmla="*/ 112 h 112"/>
                <a:gd name="T56" fmla="*/ 201 w 219"/>
                <a:gd name="T57" fmla="*/ 81 h 112"/>
                <a:gd name="T58" fmla="*/ 213 w 219"/>
                <a:gd name="T59" fmla="*/ 92 h 112"/>
                <a:gd name="T60" fmla="*/ 215 w 219"/>
                <a:gd name="T61" fmla="*/ 91 h 112"/>
                <a:gd name="T62" fmla="*/ 196 w 219"/>
                <a:gd name="T63" fmla="*/ 62 h 112"/>
                <a:gd name="T64" fmla="*/ 200 w 219"/>
                <a:gd name="T65" fmla="*/ 54 h 112"/>
                <a:gd name="T66" fmla="*/ 189 w 219"/>
                <a:gd name="T67" fmla="*/ 43 h 112"/>
                <a:gd name="T68" fmla="*/ 111 w 219"/>
                <a:gd name="T69" fmla="*/ 0 h 112"/>
                <a:gd name="T70" fmla="*/ 94 w 219"/>
                <a:gd name="T71" fmla="*/ 17 h 112"/>
                <a:gd name="T72" fmla="*/ 100 w 219"/>
                <a:gd name="T73" fmla="*/ 31 h 112"/>
                <a:gd name="T74" fmla="*/ 70 w 219"/>
                <a:gd name="T75" fmla="*/ 78 h 112"/>
                <a:gd name="T76" fmla="*/ 73 w 219"/>
                <a:gd name="T77" fmla="*/ 80 h 112"/>
                <a:gd name="T78" fmla="*/ 92 w 219"/>
                <a:gd name="T79" fmla="*/ 62 h 112"/>
                <a:gd name="T80" fmla="*/ 84 w 219"/>
                <a:gd name="T81" fmla="*/ 112 h 112"/>
                <a:gd name="T82" fmla="*/ 99 w 219"/>
                <a:gd name="T83" fmla="*/ 112 h 112"/>
                <a:gd name="T84" fmla="*/ 111 w 219"/>
                <a:gd name="T85" fmla="*/ 91 h 112"/>
                <a:gd name="T86" fmla="*/ 123 w 219"/>
                <a:gd name="T87" fmla="*/ 112 h 112"/>
                <a:gd name="T88" fmla="*/ 139 w 219"/>
                <a:gd name="T89" fmla="*/ 112 h 112"/>
                <a:gd name="T90" fmla="*/ 130 w 219"/>
                <a:gd name="T91" fmla="*/ 62 h 112"/>
                <a:gd name="T92" fmla="*/ 149 w 219"/>
                <a:gd name="T93" fmla="*/ 80 h 112"/>
                <a:gd name="T94" fmla="*/ 153 w 219"/>
                <a:gd name="T95" fmla="*/ 78 h 112"/>
                <a:gd name="T96" fmla="*/ 122 w 219"/>
                <a:gd name="T97" fmla="*/ 31 h 112"/>
                <a:gd name="T98" fmla="*/ 128 w 219"/>
                <a:gd name="T99" fmla="*/ 17 h 112"/>
                <a:gd name="T100" fmla="*/ 111 w 219"/>
                <a:gd name="T10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9" h="112">
                  <a:moveTo>
                    <a:pt x="29" y="43"/>
                  </a:moveTo>
                  <a:cubicBezTo>
                    <a:pt x="23" y="43"/>
                    <a:pt x="19" y="48"/>
                    <a:pt x="19" y="54"/>
                  </a:cubicBezTo>
                  <a:cubicBezTo>
                    <a:pt x="19" y="57"/>
                    <a:pt x="20" y="60"/>
                    <a:pt x="23" y="62"/>
                  </a:cubicBezTo>
                  <a:cubicBezTo>
                    <a:pt x="12" y="66"/>
                    <a:pt x="0" y="87"/>
                    <a:pt x="4" y="91"/>
                  </a:cubicBezTo>
                  <a:cubicBezTo>
                    <a:pt x="4" y="92"/>
                    <a:pt x="5" y="92"/>
                    <a:pt x="6" y="92"/>
                  </a:cubicBezTo>
                  <a:cubicBezTo>
                    <a:pt x="9" y="92"/>
                    <a:pt x="14" y="87"/>
                    <a:pt x="18" y="81"/>
                  </a:cubicBezTo>
                  <a:cubicBezTo>
                    <a:pt x="15" y="91"/>
                    <a:pt x="13" y="102"/>
                    <a:pt x="12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2" y="106"/>
                    <a:pt x="25" y="99"/>
                    <a:pt x="29" y="99"/>
                  </a:cubicBezTo>
                  <a:cubicBezTo>
                    <a:pt x="33" y="99"/>
                    <a:pt x="36" y="106"/>
                    <a:pt x="36" y="112"/>
                  </a:cubicBezTo>
                  <a:cubicBezTo>
                    <a:pt x="46" y="112"/>
                    <a:pt x="46" y="112"/>
                    <a:pt x="46" y="112"/>
                  </a:cubicBezTo>
                  <a:cubicBezTo>
                    <a:pt x="45" y="102"/>
                    <a:pt x="43" y="91"/>
                    <a:pt x="41" y="81"/>
                  </a:cubicBezTo>
                  <a:cubicBezTo>
                    <a:pt x="44" y="87"/>
                    <a:pt x="49" y="92"/>
                    <a:pt x="52" y="92"/>
                  </a:cubicBezTo>
                  <a:cubicBezTo>
                    <a:pt x="53" y="92"/>
                    <a:pt x="54" y="92"/>
                    <a:pt x="55" y="91"/>
                  </a:cubicBezTo>
                  <a:cubicBezTo>
                    <a:pt x="59" y="87"/>
                    <a:pt x="47" y="66"/>
                    <a:pt x="36" y="62"/>
                  </a:cubicBezTo>
                  <a:cubicBezTo>
                    <a:pt x="38" y="60"/>
                    <a:pt x="40" y="57"/>
                    <a:pt x="40" y="54"/>
                  </a:cubicBezTo>
                  <a:cubicBezTo>
                    <a:pt x="40" y="48"/>
                    <a:pt x="35" y="43"/>
                    <a:pt x="29" y="43"/>
                  </a:cubicBezTo>
                  <a:moveTo>
                    <a:pt x="189" y="43"/>
                  </a:moveTo>
                  <a:cubicBezTo>
                    <a:pt x="184" y="43"/>
                    <a:pt x="179" y="48"/>
                    <a:pt x="179" y="54"/>
                  </a:cubicBezTo>
                  <a:cubicBezTo>
                    <a:pt x="179" y="57"/>
                    <a:pt x="180" y="60"/>
                    <a:pt x="183" y="62"/>
                  </a:cubicBezTo>
                  <a:cubicBezTo>
                    <a:pt x="172" y="66"/>
                    <a:pt x="160" y="87"/>
                    <a:pt x="164" y="91"/>
                  </a:cubicBezTo>
                  <a:cubicBezTo>
                    <a:pt x="165" y="92"/>
                    <a:pt x="165" y="92"/>
                    <a:pt x="166" y="92"/>
                  </a:cubicBezTo>
                  <a:cubicBezTo>
                    <a:pt x="170" y="92"/>
                    <a:pt x="174" y="87"/>
                    <a:pt x="178" y="81"/>
                  </a:cubicBezTo>
                  <a:cubicBezTo>
                    <a:pt x="175" y="91"/>
                    <a:pt x="173" y="102"/>
                    <a:pt x="172" y="112"/>
                  </a:cubicBezTo>
                  <a:cubicBezTo>
                    <a:pt x="182" y="112"/>
                    <a:pt x="182" y="112"/>
                    <a:pt x="182" y="112"/>
                  </a:cubicBezTo>
                  <a:cubicBezTo>
                    <a:pt x="182" y="106"/>
                    <a:pt x="186" y="99"/>
                    <a:pt x="189" y="99"/>
                  </a:cubicBezTo>
                  <a:cubicBezTo>
                    <a:pt x="193" y="99"/>
                    <a:pt x="196" y="106"/>
                    <a:pt x="197" y="112"/>
                  </a:cubicBezTo>
                  <a:cubicBezTo>
                    <a:pt x="206" y="112"/>
                    <a:pt x="206" y="112"/>
                    <a:pt x="206" y="112"/>
                  </a:cubicBezTo>
                  <a:cubicBezTo>
                    <a:pt x="205" y="102"/>
                    <a:pt x="203" y="91"/>
                    <a:pt x="201" y="81"/>
                  </a:cubicBezTo>
                  <a:cubicBezTo>
                    <a:pt x="205" y="87"/>
                    <a:pt x="209" y="92"/>
                    <a:pt x="213" y="92"/>
                  </a:cubicBezTo>
                  <a:cubicBezTo>
                    <a:pt x="213" y="92"/>
                    <a:pt x="214" y="92"/>
                    <a:pt x="215" y="91"/>
                  </a:cubicBezTo>
                  <a:cubicBezTo>
                    <a:pt x="219" y="87"/>
                    <a:pt x="207" y="66"/>
                    <a:pt x="196" y="62"/>
                  </a:cubicBezTo>
                  <a:cubicBezTo>
                    <a:pt x="198" y="60"/>
                    <a:pt x="200" y="57"/>
                    <a:pt x="200" y="54"/>
                  </a:cubicBezTo>
                  <a:cubicBezTo>
                    <a:pt x="200" y="48"/>
                    <a:pt x="195" y="43"/>
                    <a:pt x="189" y="43"/>
                  </a:cubicBezTo>
                  <a:moveTo>
                    <a:pt x="111" y="0"/>
                  </a:moveTo>
                  <a:cubicBezTo>
                    <a:pt x="102" y="0"/>
                    <a:pt x="94" y="8"/>
                    <a:pt x="94" y="17"/>
                  </a:cubicBezTo>
                  <a:cubicBezTo>
                    <a:pt x="94" y="23"/>
                    <a:pt x="96" y="28"/>
                    <a:pt x="100" y="31"/>
                  </a:cubicBezTo>
                  <a:cubicBezTo>
                    <a:pt x="83" y="37"/>
                    <a:pt x="63" y="72"/>
                    <a:pt x="70" y="78"/>
                  </a:cubicBezTo>
                  <a:cubicBezTo>
                    <a:pt x="71" y="79"/>
                    <a:pt x="72" y="80"/>
                    <a:pt x="73" y="80"/>
                  </a:cubicBezTo>
                  <a:cubicBezTo>
                    <a:pt x="79" y="80"/>
                    <a:pt x="86" y="71"/>
                    <a:pt x="92" y="62"/>
                  </a:cubicBezTo>
                  <a:cubicBezTo>
                    <a:pt x="88" y="78"/>
                    <a:pt x="85" y="96"/>
                    <a:pt x="84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100" y="103"/>
                    <a:pt x="105" y="91"/>
                    <a:pt x="111" y="91"/>
                  </a:cubicBezTo>
                  <a:cubicBezTo>
                    <a:pt x="117" y="91"/>
                    <a:pt x="123" y="103"/>
                    <a:pt x="123" y="112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7" y="96"/>
                    <a:pt x="134" y="78"/>
                    <a:pt x="130" y="62"/>
                  </a:cubicBezTo>
                  <a:cubicBezTo>
                    <a:pt x="136" y="71"/>
                    <a:pt x="143" y="80"/>
                    <a:pt x="149" y="80"/>
                  </a:cubicBezTo>
                  <a:cubicBezTo>
                    <a:pt x="150" y="80"/>
                    <a:pt x="152" y="79"/>
                    <a:pt x="153" y="78"/>
                  </a:cubicBezTo>
                  <a:cubicBezTo>
                    <a:pt x="159" y="72"/>
                    <a:pt x="140" y="37"/>
                    <a:pt x="122" y="31"/>
                  </a:cubicBezTo>
                  <a:cubicBezTo>
                    <a:pt x="126" y="28"/>
                    <a:pt x="128" y="23"/>
                    <a:pt x="128" y="17"/>
                  </a:cubicBezTo>
                  <a:cubicBezTo>
                    <a:pt x="128" y="8"/>
                    <a:pt x="121" y="0"/>
                    <a:pt x="1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11607" y="3781951"/>
            <a:ext cx="1673256" cy="1670767"/>
            <a:chOff x="4583706" y="2836530"/>
            <a:chExt cx="1255269" cy="1253402"/>
          </a:xfrm>
        </p:grpSpPr>
        <p:sp>
          <p:nvSpPr>
            <p:cNvPr id="80" name="Freeform 23"/>
            <p:cNvSpPr/>
            <p:nvPr/>
          </p:nvSpPr>
          <p:spPr bwMode="auto">
            <a:xfrm>
              <a:off x="4583706" y="2836530"/>
              <a:ext cx="1255269" cy="1253402"/>
            </a:xfrm>
            <a:custGeom>
              <a:avLst/>
              <a:gdLst/>
              <a:ahLst/>
              <a:cxnLst>
                <a:cxn ang="0">
                  <a:pos x="1003" y="16"/>
                </a:cxn>
                <a:cxn ang="0">
                  <a:pos x="972" y="0"/>
                </a:cxn>
                <a:cxn ang="0">
                  <a:pos x="52" y="0"/>
                </a:cxn>
                <a:cxn ang="0">
                  <a:pos x="0" y="52"/>
                </a:cxn>
                <a:cxn ang="0">
                  <a:pos x="0" y="972"/>
                </a:cxn>
                <a:cxn ang="0">
                  <a:pos x="25" y="1005"/>
                </a:cxn>
                <a:cxn ang="0">
                  <a:pos x="50" y="993"/>
                </a:cxn>
                <a:cxn ang="0">
                  <a:pos x="268" y="775"/>
                </a:cxn>
                <a:cxn ang="0">
                  <a:pos x="455" y="962"/>
                </a:cxn>
                <a:cxn ang="0">
                  <a:pos x="486" y="974"/>
                </a:cxn>
                <a:cxn ang="0">
                  <a:pos x="551" y="942"/>
                </a:cxn>
                <a:cxn ang="0">
                  <a:pos x="940" y="553"/>
                </a:cxn>
                <a:cxn ang="0">
                  <a:pos x="960" y="457"/>
                </a:cxn>
                <a:cxn ang="0">
                  <a:pos x="773" y="269"/>
                </a:cxn>
                <a:cxn ang="0">
                  <a:pos x="993" y="50"/>
                </a:cxn>
                <a:cxn ang="0">
                  <a:pos x="1003" y="16"/>
                </a:cxn>
              </a:cxnLst>
              <a:rect l="0" t="0" r="r" b="b"/>
              <a:pathLst>
                <a:path w="1008" h="1005">
                  <a:moveTo>
                    <a:pt x="1003" y="16"/>
                  </a:moveTo>
                  <a:cubicBezTo>
                    <a:pt x="1001" y="10"/>
                    <a:pt x="993" y="0"/>
                    <a:pt x="97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972"/>
                    <a:pt x="0" y="972"/>
                    <a:pt x="0" y="972"/>
                  </a:cubicBezTo>
                  <a:cubicBezTo>
                    <a:pt x="0" y="996"/>
                    <a:pt x="13" y="1005"/>
                    <a:pt x="25" y="1005"/>
                  </a:cubicBezTo>
                  <a:cubicBezTo>
                    <a:pt x="33" y="1005"/>
                    <a:pt x="42" y="1001"/>
                    <a:pt x="50" y="993"/>
                  </a:cubicBezTo>
                  <a:cubicBezTo>
                    <a:pt x="268" y="775"/>
                    <a:pt x="268" y="775"/>
                    <a:pt x="268" y="775"/>
                  </a:cubicBezTo>
                  <a:cubicBezTo>
                    <a:pt x="455" y="962"/>
                    <a:pt x="455" y="962"/>
                    <a:pt x="455" y="962"/>
                  </a:cubicBezTo>
                  <a:cubicBezTo>
                    <a:pt x="463" y="970"/>
                    <a:pt x="473" y="974"/>
                    <a:pt x="486" y="974"/>
                  </a:cubicBezTo>
                  <a:cubicBezTo>
                    <a:pt x="507" y="974"/>
                    <a:pt x="531" y="962"/>
                    <a:pt x="551" y="942"/>
                  </a:cubicBezTo>
                  <a:cubicBezTo>
                    <a:pt x="940" y="553"/>
                    <a:pt x="940" y="553"/>
                    <a:pt x="940" y="553"/>
                  </a:cubicBezTo>
                  <a:cubicBezTo>
                    <a:pt x="973" y="520"/>
                    <a:pt x="982" y="478"/>
                    <a:pt x="960" y="457"/>
                  </a:cubicBezTo>
                  <a:cubicBezTo>
                    <a:pt x="773" y="269"/>
                    <a:pt x="773" y="269"/>
                    <a:pt x="773" y="269"/>
                  </a:cubicBezTo>
                  <a:cubicBezTo>
                    <a:pt x="993" y="50"/>
                    <a:pt x="993" y="50"/>
                    <a:pt x="993" y="50"/>
                  </a:cubicBezTo>
                  <a:cubicBezTo>
                    <a:pt x="1008" y="35"/>
                    <a:pt x="1006" y="22"/>
                    <a:pt x="1003" y="16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 lim="800000"/>
            </a:ln>
            <a:effectLst>
              <a:outerShdw blurRad="203200" dist="1016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en-US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6" name="Freeform 43"/>
            <p:cNvSpPr>
              <a:spLocks noEditPoints="1"/>
            </p:cNvSpPr>
            <p:nvPr/>
          </p:nvSpPr>
          <p:spPr bwMode="auto">
            <a:xfrm>
              <a:off x="4820719" y="3113457"/>
              <a:ext cx="382191" cy="342900"/>
            </a:xfrm>
            <a:custGeom>
              <a:avLst/>
              <a:gdLst>
                <a:gd name="T0" fmla="*/ 81 w 116"/>
                <a:gd name="T1" fmla="*/ 70 h 104"/>
                <a:gd name="T2" fmla="*/ 65 w 116"/>
                <a:gd name="T3" fmla="*/ 83 h 104"/>
                <a:gd name="T4" fmla="*/ 111 w 116"/>
                <a:gd name="T5" fmla="*/ 104 h 104"/>
                <a:gd name="T6" fmla="*/ 116 w 116"/>
                <a:gd name="T7" fmla="*/ 85 h 104"/>
                <a:gd name="T8" fmla="*/ 81 w 116"/>
                <a:gd name="T9" fmla="*/ 70 h 104"/>
                <a:gd name="T10" fmla="*/ 111 w 116"/>
                <a:gd name="T11" fmla="*/ 2 h 104"/>
                <a:gd name="T12" fmla="*/ 65 w 116"/>
                <a:gd name="T13" fmla="*/ 24 h 104"/>
                <a:gd name="T14" fmla="*/ 77 w 116"/>
                <a:gd name="T15" fmla="*/ 32 h 104"/>
                <a:gd name="T16" fmla="*/ 0 w 116"/>
                <a:gd name="T17" fmla="*/ 83 h 104"/>
                <a:gd name="T18" fmla="*/ 3 w 116"/>
                <a:gd name="T19" fmla="*/ 102 h 104"/>
                <a:gd name="T20" fmla="*/ 93 w 116"/>
                <a:gd name="T21" fmla="*/ 44 h 104"/>
                <a:gd name="T22" fmla="*/ 106 w 116"/>
                <a:gd name="T23" fmla="*/ 52 h 104"/>
                <a:gd name="T24" fmla="*/ 111 w 116"/>
                <a:gd name="T25" fmla="*/ 2 h 104"/>
                <a:gd name="T26" fmla="*/ 7 w 116"/>
                <a:gd name="T27" fmla="*/ 0 h 104"/>
                <a:gd name="T28" fmla="*/ 11 w 116"/>
                <a:gd name="T29" fmla="*/ 51 h 104"/>
                <a:gd name="T30" fmla="*/ 24 w 116"/>
                <a:gd name="T31" fmla="*/ 42 h 104"/>
                <a:gd name="T32" fmla="*/ 36 w 116"/>
                <a:gd name="T33" fmla="*/ 58 h 104"/>
                <a:gd name="T34" fmla="*/ 52 w 116"/>
                <a:gd name="T35" fmla="*/ 47 h 104"/>
                <a:gd name="T36" fmla="*/ 40 w 116"/>
                <a:gd name="T37" fmla="*/ 32 h 104"/>
                <a:gd name="T38" fmla="*/ 53 w 116"/>
                <a:gd name="T39" fmla="*/ 24 h 104"/>
                <a:gd name="T40" fmla="*/ 7 w 116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04">
                  <a:moveTo>
                    <a:pt x="81" y="70"/>
                  </a:moveTo>
                  <a:cubicBezTo>
                    <a:pt x="76" y="75"/>
                    <a:pt x="70" y="79"/>
                    <a:pt x="65" y="83"/>
                  </a:cubicBezTo>
                  <a:cubicBezTo>
                    <a:pt x="88" y="99"/>
                    <a:pt x="110" y="104"/>
                    <a:pt x="111" y="104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15" y="85"/>
                    <a:pt x="100" y="81"/>
                    <a:pt x="81" y="70"/>
                  </a:cubicBezTo>
                  <a:moveTo>
                    <a:pt x="111" y="2"/>
                  </a:moveTo>
                  <a:cubicBezTo>
                    <a:pt x="65" y="24"/>
                    <a:pt x="65" y="24"/>
                    <a:pt x="65" y="24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49" y="72"/>
                    <a:pt x="0" y="83"/>
                    <a:pt x="0" y="83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6" y="102"/>
                    <a:pt x="60" y="90"/>
                    <a:pt x="93" y="4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1" y="2"/>
                    <a:pt x="111" y="2"/>
                    <a:pt x="111" y="2"/>
                  </a:cubicBezTo>
                  <a:moveTo>
                    <a:pt x="7" y="0"/>
                  </a:moveTo>
                  <a:cubicBezTo>
                    <a:pt x="11" y="51"/>
                    <a:pt x="11" y="51"/>
                    <a:pt x="11" y="51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8" y="48"/>
                    <a:pt x="32" y="54"/>
                    <a:pt x="36" y="58"/>
                  </a:cubicBezTo>
                  <a:cubicBezTo>
                    <a:pt x="41" y="55"/>
                    <a:pt x="47" y="51"/>
                    <a:pt x="52" y="47"/>
                  </a:cubicBezTo>
                  <a:cubicBezTo>
                    <a:pt x="48" y="42"/>
                    <a:pt x="44" y="37"/>
                    <a:pt x="40" y="32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1" name="组合 25"/>
          <p:cNvGrpSpPr/>
          <p:nvPr/>
        </p:nvGrpSpPr>
        <p:grpSpPr>
          <a:xfrm>
            <a:off x="7951442" y="2150966"/>
            <a:ext cx="3938201" cy="937584"/>
            <a:chOff x="497329" y="2770637"/>
            <a:chExt cx="3210265" cy="703371"/>
          </a:xfrm>
        </p:grpSpPr>
        <p:sp>
          <p:nvSpPr>
            <p:cNvPr id="82" name="矩形 26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7"/>
            <p:cNvSpPr/>
            <p:nvPr/>
          </p:nvSpPr>
          <p:spPr>
            <a:xfrm>
              <a:off x="497329" y="2770637"/>
              <a:ext cx="1318726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25"/>
          <p:cNvGrpSpPr/>
          <p:nvPr/>
        </p:nvGrpSpPr>
        <p:grpSpPr>
          <a:xfrm>
            <a:off x="7967563" y="3940244"/>
            <a:ext cx="3938201" cy="937584"/>
            <a:chOff x="497329" y="2770637"/>
            <a:chExt cx="3210265" cy="703371"/>
          </a:xfrm>
        </p:grpSpPr>
        <p:sp>
          <p:nvSpPr>
            <p:cNvPr id="85" name="矩形 26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7"/>
            <p:cNvSpPr/>
            <p:nvPr/>
          </p:nvSpPr>
          <p:spPr>
            <a:xfrm>
              <a:off x="497329" y="2770637"/>
              <a:ext cx="1318726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65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25"/>
          <p:cNvGrpSpPr/>
          <p:nvPr/>
        </p:nvGrpSpPr>
        <p:grpSpPr>
          <a:xfrm>
            <a:off x="270685" y="2176200"/>
            <a:ext cx="3947073" cy="991770"/>
            <a:chOff x="503238" y="2729987"/>
            <a:chExt cx="3217497" cy="744021"/>
          </a:xfrm>
        </p:grpSpPr>
        <p:sp>
          <p:nvSpPr>
            <p:cNvPr id="88" name="矩形 26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7"/>
            <p:cNvSpPr/>
            <p:nvPr/>
          </p:nvSpPr>
          <p:spPr>
            <a:xfrm>
              <a:off x="2402009" y="2729987"/>
              <a:ext cx="1318726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86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25"/>
          <p:cNvGrpSpPr/>
          <p:nvPr/>
        </p:nvGrpSpPr>
        <p:grpSpPr>
          <a:xfrm>
            <a:off x="286805" y="3928446"/>
            <a:ext cx="3930952" cy="997140"/>
            <a:chOff x="503238" y="2725958"/>
            <a:chExt cx="3204356" cy="748050"/>
          </a:xfrm>
        </p:grpSpPr>
        <p:sp>
          <p:nvSpPr>
            <p:cNvPr id="91" name="矩形 26"/>
            <p:cNvSpPr/>
            <p:nvPr/>
          </p:nvSpPr>
          <p:spPr>
            <a:xfrm>
              <a:off x="503238" y="3053880"/>
              <a:ext cx="320435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模板所有文字图片都可编辑，数据图表都可以修改颜色大小形状。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27"/>
            <p:cNvSpPr/>
            <p:nvPr/>
          </p:nvSpPr>
          <p:spPr>
            <a:xfrm>
              <a:off x="2375726" y="2725958"/>
              <a:ext cx="1318726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zh-CN" altLang="en-US" sz="1865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865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10"/>
          <p:cNvCxnSpPr/>
          <p:nvPr/>
        </p:nvCxnSpPr>
        <p:spPr>
          <a:xfrm>
            <a:off x="11568151" y="966372"/>
            <a:ext cx="0" cy="53630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12"/>
          <p:cNvSpPr/>
          <p:nvPr/>
        </p:nvSpPr>
        <p:spPr>
          <a:xfrm flipV="1">
            <a:off x="11475194" y="2203478"/>
            <a:ext cx="168628" cy="168628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13"/>
          <p:cNvSpPr/>
          <p:nvPr/>
        </p:nvSpPr>
        <p:spPr>
          <a:xfrm flipV="1">
            <a:off x="11475194" y="3279682"/>
            <a:ext cx="168628" cy="168628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14"/>
          <p:cNvSpPr/>
          <p:nvPr/>
        </p:nvSpPr>
        <p:spPr>
          <a:xfrm flipV="1">
            <a:off x="11475194" y="4358867"/>
            <a:ext cx="168628" cy="168628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5329" y="2081060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在此添加您的标题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18"/>
          <p:cNvSpPr/>
          <p:nvPr/>
        </p:nvSpPr>
        <p:spPr>
          <a:xfrm>
            <a:off x="1099126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圆角矩形 19"/>
          <p:cNvSpPr/>
          <p:nvPr/>
        </p:nvSpPr>
        <p:spPr>
          <a:xfrm>
            <a:off x="10469692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圆角矩形 20"/>
          <p:cNvSpPr/>
          <p:nvPr/>
        </p:nvSpPr>
        <p:spPr>
          <a:xfrm>
            <a:off x="994811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圆角矩形 21"/>
          <p:cNvSpPr/>
          <p:nvPr/>
        </p:nvSpPr>
        <p:spPr>
          <a:xfrm>
            <a:off x="9426547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圆角矩形 22"/>
          <p:cNvSpPr/>
          <p:nvPr/>
        </p:nvSpPr>
        <p:spPr>
          <a:xfrm>
            <a:off x="8904975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圆角矩形 23"/>
          <p:cNvSpPr/>
          <p:nvPr/>
        </p:nvSpPr>
        <p:spPr>
          <a:xfrm>
            <a:off x="8383403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圆角矩形 24"/>
          <p:cNvSpPr/>
          <p:nvPr/>
        </p:nvSpPr>
        <p:spPr>
          <a:xfrm>
            <a:off x="7861831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圆角矩形 25"/>
          <p:cNvSpPr/>
          <p:nvPr/>
        </p:nvSpPr>
        <p:spPr>
          <a:xfrm>
            <a:off x="734025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圆角矩形 26"/>
          <p:cNvSpPr/>
          <p:nvPr/>
        </p:nvSpPr>
        <p:spPr>
          <a:xfrm>
            <a:off x="6818687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33168" y="2471196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15329" y="3117838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在此添加您的标题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29"/>
          <p:cNvSpPr/>
          <p:nvPr/>
        </p:nvSpPr>
        <p:spPr>
          <a:xfrm>
            <a:off x="1099126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圆角矩形 30"/>
          <p:cNvSpPr/>
          <p:nvPr/>
        </p:nvSpPr>
        <p:spPr>
          <a:xfrm>
            <a:off x="10469692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圆角矩形 31"/>
          <p:cNvSpPr/>
          <p:nvPr/>
        </p:nvSpPr>
        <p:spPr>
          <a:xfrm>
            <a:off x="994811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圆角矩形 32"/>
          <p:cNvSpPr/>
          <p:nvPr/>
        </p:nvSpPr>
        <p:spPr>
          <a:xfrm>
            <a:off x="9426547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圆角矩形 33"/>
          <p:cNvSpPr/>
          <p:nvPr/>
        </p:nvSpPr>
        <p:spPr>
          <a:xfrm>
            <a:off x="8904975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圆角矩形 34"/>
          <p:cNvSpPr/>
          <p:nvPr/>
        </p:nvSpPr>
        <p:spPr>
          <a:xfrm>
            <a:off x="8383403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圆角矩形 35"/>
          <p:cNvSpPr/>
          <p:nvPr/>
        </p:nvSpPr>
        <p:spPr>
          <a:xfrm>
            <a:off x="7861831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圆角矩形 36"/>
          <p:cNvSpPr/>
          <p:nvPr/>
        </p:nvSpPr>
        <p:spPr>
          <a:xfrm>
            <a:off x="734025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圆角矩形 37"/>
          <p:cNvSpPr/>
          <p:nvPr/>
        </p:nvSpPr>
        <p:spPr>
          <a:xfrm>
            <a:off x="6818687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圆角矩形 38"/>
          <p:cNvSpPr/>
          <p:nvPr/>
        </p:nvSpPr>
        <p:spPr>
          <a:xfrm>
            <a:off x="6281285" y="3673933"/>
            <a:ext cx="479928" cy="287957"/>
          </a:xfrm>
          <a:prstGeom prst="roundRect">
            <a:avLst/>
          </a:prstGeom>
          <a:solidFill>
            <a:schemeClr val="bg1">
              <a:alpha val="93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35280" y="3571753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15329" y="4197024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在此添加您的标题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41"/>
          <p:cNvSpPr/>
          <p:nvPr/>
        </p:nvSpPr>
        <p:spPr>
          <a:xfrm>
            <a:off x="1099126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圆角矩形 42"/>
          <p:cNvSpPr/>
          <p:nvPr/>
        </p:nvSpPr>
        <p:spPr>
          <a:xfrm>
            <a:off x="10469692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圆角矩形 43"/>
          <p:cNvSpPr/>
          <p:nvPr/>
        </p:nvSpPr>
        <p:spPr>
          <a:xfrm>
            <a:off x="994811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圆角矩形 44"/>
          <p:cNvSpPr/>
          <p:nvPr/>
        </p:nvSpPr>
        <p:spPr>
          <a:xfrm>
            <a:off x="9426547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圆角矩形 45"/>
          <p:cNvSpPr/>
          <p:nvPr/>
        </p:nvSpPr>
        <p:spPr>
          <a:xfrm>
            <a:off x="8904975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圆角矩形 46"/>
          <p:cNvSpPr/>
          <p:nvPr/>
        </p:nvSpPr>
        <p:spPr>
          <a:xfrm>
            <a:off x="8383403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圆角矩形 47"/>
          <p:cNvSpPr/>
          <p:nvPr/>
        </p:nvSpPr>
        <p:spPr>
          <a:xfrm>
            <a:off x="7861831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圆角矩形 48"/>
          <p:cNvSpPr/>
          <p:nvPr/>
        </p:nvSpPr>
        <p:spPr>
          <a:xfrm>
            <a:off x="734025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圆角矩形 49"/>
          <p:cNvSpPr/>
          <p:nvPr/>
        </p:nvSpPr>
        <p:spPr>
          <a:xfrm>
            <a:off x="6818687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圆角矩形 50"/>
          <p:cNvSpPr/>
          <p:nvPr/>
        </p:nvSpPr>
        <p:spPr>
          <a:xfrm>
            <a:off x="6281285" y="4689339"/>
            <a:ext cx="479928" cy="2879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764897" y="4625250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圆角矩形 53"/>
          <p:cNvSpPr/>
          <p:nvPr/>
        </p:nvSpPr>
        <p:spPr>
          <a:xfrm>
            <a:off x="5742530" y="4689339"/>
            <a:ext cx="479928" cy="2879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6" name="组合 3"/>
          <p:cNvGrpSpPr/>
          <p:nvPr/>
        </p:nvGrpSpPr>
        <p:grpSpPr>
          <a:xfrm>
            <a:off x="395202" y="1864105"/>
            <a:ext cx="4522057" cy="971799"/>
            <a:chOff x="5054599" y="1342008"/>
            <a:chExt cx="3392426" cy="729039"/>
          </a:xfrm>
        </p:grpSpPr>
        <p:sp>
          <p:nvSpPr>
            <p:cNvPr id="127" name="TextBox 126"/>
            <p:cNvSpPr txBox="1"/>
            <p:nvPr/>
          </p:nvSpPr>
          <p:spPr>
            <a:xfrm>
              <a:off x="5054600" y="1342008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1"/>
                  </a:solidFill>
                </a:rPr>
                <a:t>点击添加标题</a:t>
              </a:r>
              <a:endParaRPr lang="en-US" altLang="zh-CN" sz="1865" dirty="0">
                <a:solidFill>
                  <a:schemeClr val="accent1"/>
                </a:solidFill>
              </a:endParaRPr>
            </a:p>
          </p:txBody>
        </p:sp>
        <p:sp>
          <p:nvSpPr>
            <p:cNvPr id="128" name="矩形 35"/>
            <p:cNvSpPr/>
            <p:nvPr/>
          </p:nvSpPr>
          <p:spPr>
            <a:xfrm>
              <a:off x="5054599" y="1650919"/>
              <a:ext cx="339242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3"/>
          <p:cNvGrpSpPr/>
          <p:nvPr/>
        </p:nvGrpSpPr>
        <p:grpSpPr>
          <a:xfrm>
            <a:off x="395202" y="3255433"/>
            <a:ext cx="4522057" cy="971799"/>
            <a:chOff x="5054599" y="1342008"/>
            <a:chExt cx="3392426" cy="729039"/>
          </a:xfrm>
        </p:grpSpPr>
        <p:sp>
          <p:nvSpPr>
            <p:cNvPr id="130" name="TextBox 129"/>
            <p:cNvSpPr txBox="1"/>
            <p:nvPr/>
          </p:nvSpPr>
          <p:spPr>
            <a:xfrm>
              <a:off x="5054600" y="1342008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2"/>
                  </a:solidFill>
                </a:rPr>
                <a:t>点击添加标题</a:t>
              </a:r>
              <a:endParaRPr lang="en-US" altLang="zh-CN" sz="1865" dirty="0">
                <a:solidFill>
                  <a:schemeClr val="accent2"/>
                </a:solidFill>
              </a:endParaRPr>
            </a:p>
          </p:txBody>
        </p:sp>
        <p:sp>
          <p:nvSpPr>
            <p:cNvPr id="131" name="矩形 35"/>
            <p:cNvSpPr/>
            <p:nvPr/>
          </p:nvSpPr>
          <p:spPr>
            <a:xfrm>
              <a:off x="5054599" y="1650919"/>
              <a:ext cx="339242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3"/>
          <p:cNvGrpSpPr/>
          <p:nvPr/>
        </p:nvGrpSpPr>
        <p:grpSpPr>
          <a:xfrm>
            <a:off x="395202" y="4669934"/>
            <a:ext cx="4522057" cy="971799"/>
            <a:chOff x="5054599" y="1342008"/>
            <a:chExt cx="3392426" cy="729039"/>
          </a:xfrm>
        </p:grpSpPr>
        <p:sp>
          <p:nvSpPr>
            <p:cNvPr id="133" name="TextBox 132"/>
            <p:cNvSpPr txBox="1"/>
            <p:nvPr/>
          </p:nvSpPr>
          <p:spPr>
            <a:xfrm>
              <a:off x="5054600" y="1342008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1865" dirty="0">
                  <a:solidFill>
                    <a:schemeClr val="accent3"/>
                  </a:solidFill>
                </a:rPr>
                <a:t>点击添加标题</a:t>
              </a:r>
              <a:endParaRPr lang="en-US" altLang="zh-CN" sz="1865" dirty="0">
                <a:solidFill>
                  <a:schemeClr val="accent3"/>
                </a:solidFill>
              </a:endParaRPr>
            </a:p>
          </p:txBody>
        </p:sp>
        <p:sp>
          <p:nvSpPr>
            <p:cNvPr id="134" name="矩形 35"/>
            <p:cNvSpPr/>
            <p:nvPr/>
          </p:nvSpPr>
          <p:spPr>
            <a:xfrm>
              <a:off x="5054599" y="1650919"/>
              <a:ext cx="3392426" cy="420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33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模板所有文字图片都可编辑，数据图表都可以修改颜色大小形状</a:t>
              </a:r>
              <a:endParaRPr lang="zh-CN" altLang="en-US" sz="133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88" grpId="0" bldLvl="0" animBg="1"/>
      <p:bldP spid="89" grpId="0" bldLvl="0" animBg="1"/>
      <p:bldP spid="90" grpId="0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/>
      <p:bldP spid="101" grpId="0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/>
      <p:bldP spid="113" grpId="0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/>
      <p:bldP spid="12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3"/>
          <p:cNvGraphicFramePr/>
          <p:nvPr/>
        </p:nvGraphicFramePr>
        <p:xfrm>
          <a:off x="2806890" y="1703770"/>
          <a:ext cx="6578220" cy="446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2" name="直接连接符 45"/>
          <p:cNvCxnSpPr/>
          <p:nvPr/>
        </p:nvCxnSpPr>
        <p:spPr>
          <a:xfrm>
            <a:off x="801481" y="5639483"/>
            <a:ext cx="4346501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40"/>
          <p:cNvCxnSpPr/>
          <p:nvPr/>
        </p:nvCxnSpPr>
        <p:spPr>
          <a:xfrm>
            <a:off x="7740525" y="2677278"/>
            <a:ext cx="3635185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1"/>
          <p:cNvCxnSpPr/>
          <p:nvPr/>
        </p:nvCxnSpPr>
        <p:spPr>
          <a:xfrm>
            <a:off x="7740525" y="5011854"/>
            <a:ext cx="3649997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4"/>
          <p:cNvCxnSpPr/>
          <p:nvPr/>
        </p:nvCxnSpPr>
        <p:spPr>
          <a:xfrm>
            <a:off x="801481" y="2410608"/>
            <a:ext cx="3635185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4"/>
          <p:cNvSpPr/>
          <p:nvPr/>
        </p:nvSpPr>
        <p:spPr>
          <a:xfrm>
            <a:off x="5334747" y="3171080"/>
            <a:ext cx="1522511" cy="152251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8" name="组合 38"/>
          <p:cNvGrpSpPr/>
          <p:nvPr/>
        </p:nvGrpSpPr>
        <p:grpSpPr>
          <a:xfrm>
            <a:off x="5727459" y="3648471"/>
            <a:ext cx="737085" cy="567724"/>
            <a:chOff x="4329113" y="2384425"/>
            <a:chExt cx="490537" cy="377826"/>
          </a:xfrm>
          <a:solidFill>
            <a:schemeClr val="accent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4462463" y="2389188"/>
              <a:ext cx="100013" cy="373063"/>
            </a:xfrm>
            <a:custGeom>
              <a:avLst/>
              <a:gdLst>
                <a:gd name="T0" fmla="*/ 63 w 63"/>
                <a:gd name="T1" fmla="*/ 0 h 235"/>
                <a:gd name="T2" fmla="*/ 0 w 63"/>
                <a:gd name="T3" fmla="*/ 19 h 235"/>
                <a:gd name="T4" fmla="*/ 0 w 63"/>
                <a:gd name="T5" fmla="*/ 235 h 235"/>
                <a:gd name="T6" fmla="*/ 63 w 63"/>
                <a:gd name="T7" fmla="*/ 216 h 235"/>
                <a:gd name="T8" fmla="*/ 63 w 63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35">
                  <a:moveTo>
                    <a:pt x="63" y="0"/>
                  </a:moveTo>
                  <a:lnTo>
                    <a:pt x="0" y="19"/>
                  </a:lnTo>
                  <a:lnTo>
                    <a:pt x="0" y="235"/>
                  </a:lnTo>
                  <a:lnTo>
                    <a:pt x="63" y="216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4586288" y="2389188"/>
              <a:ext cx="98425" cy="373063"/>
            </a:xfrm>
            <a:custGeom>
              <a:avLst/>
              <a:gdLst>
                <a:gd name="T0" fmla="*/ 62 w 62"/>
                <a:gd name="T1" fmla="*/ 19 h 235"/>
                <a:gd name="T2" fmla="*/ 0 w 62"/>
                <a:gd name="T3" fmla="*/ 0 h 235"/>
                <a:gd name="T4" fmla="*/ 0 w 62"/>
                <a:gd name="T5" fmla="*/ 216 h 235"/>
                <a:gd name="T6" fmla="*/ 62 w 62"/>
                <a:gd name="T7" fmla="*/ 235 h 235"/>
                <a:gd name="T8" fmla="*/ 62 w 62"/>
                <a:gd name="T9" fmla="*/ 1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35">
                  <a:moveTo>
                    <a:pt x="62" y="19"/>
                  </a:moveTo>
                  <a:lnTo>
                    <a:pt x="0" y="0"/>
                  </a:lnTo>
                  <a:lnTo>
                    <a:pt x="0" y="216"/>
                  </a:lnTo>
                  <a:lnTo>
                    <a:pt x="62" y="235"/>
                  </a:lnTo>
                  <a:lnTo>
                    <a:pt x="6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708525" y="2384425"/>
              <a:ext cx="111125" cy="377825"/>
            </a:xfrm>
            <a:custGeom>
              <a:avLst/>
              <a:gdLst>
                <a:gd name="T0" fmla="*/ 70 w 70"/>
                <a:gd name="T1" fmla="*/ 0 h 238"/>
                <a:gd name="T2" fmla="*/ 0 w 70"/>
                <a:gd name="T3" fmla="*/ 22 h 238"/>
                <a:gd name="T4" fmla="*/ 0 w 70"/>
                <a:gd name="T5" fmla="*/ 238 h 238"/>
                <a:gd name="T6" fmla="*/ 70 w 70"/>
                <a:gd name="T7" fmla="*/ 216 h 238"/>
                <a:gd name="T8" fmla="*/ 70 w 7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8">
                  <a:moveTo>
                    <a:pt x="70" y="0"/>
                  </a:moveTo>
                  <a:lnTo>
                    <a:pt x="0" y="22"/>
                  </a:lnTo>
                  <a:lnTo>
                    <a:pt x="0" y="238"/>
                  </a:lnTo>
                  <a:lnTo>
                    <a:pt x="70" y="216"/>
                  </a:ln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4329113" y="2384425"/>
              <a:ext cx="111125" cy="377825"/>
            </a:xfrm>
            <a:custGeom>
              <a:avLst/>
              <a:gdLst>
                <a:gd name="T0" fmla="*/ 70 w 70"/>
                <a:gd name="T1" fmla="*/ 238 h 238"/>
                <a:gd name="T2" fmla="*/ 70 w 70"/>
                <a:gd name="T3" fmla="*/ 22 h 238"/>
                <a:gd name="T4" fmla="*/ 0 w 70"/>
                <a:gd name="T5" fmla="*/ 0 h 238"/>
                <a:gd name="T6" fmla="*/ 0 w 70"/>
                <a:gd name="T7" fmla="*/ 216 h 238"/>
                <a:gd name="T8" fmla="*/ 70 w 70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38">
                  <a:moveTo>
                    <a:pt x="70" y="238"/>
                  </a:moveTo>
                  <a:lnTo>
                    <a:pt x="70" y="22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7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01480" y="1877270"/>
            <a:ext cx="3124910" cy="1187111"/>
            <a:chOff x="600075" y="1407647"/>
            <a:chExt cx="2344293" cy="890565"/>
          </a:xfrm>
        </p:grpSpPr>
        <p:sp>
          <p:nvSpPr>
            <p:cNvPr id="13" name="文本框 49"/>
            <p:cNvSpPr txBox="1"/>
            <p:nvPr/>
          </p:nvSpPr>
          <p:spPr>
            <a:xfrm>
              <a:off x="600075" y="1407647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50"/>
            <p:cNvSpPr/>
            <p:nvPr/>
          </p:nvSpPr>
          <p:spPr>
            <a:xfrm>
              <a:off x="600075" y="1807757"/>
              <a:ext cx="2344293" cy="490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1480" y="4970782"/>
            <a:ext cx="3124910" cy="1048161"/>
            <a:chOff x="600075" y="3728388"/>
            <a:chExt cx="2344293" cy="786326"/>
          </a:xfrm>
        </p:grpSpPr>
        <p:sp>
          <p:nvSpPr>
            <p:cNvPr id="15" name="文本框 51"/>
            <p:cNvSpPr txBox="1"/>
            <p:nvPr/>
          </p:nvSpPr>
          <p:spPr>
            <a:xfrm>
              <a:off x="600075" y="4230043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52"/>
            <p:cNvSpPr/>
            <p:nvPr/>
          </p:nvSpPr>
          <p:spPr>
            <a:xfrm>
              <a:off x="600075" y="3728388"/>
              <a:ext cx="2344293" cy="490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11878" y="2143940"/>
            <a:ext cx="2972907" cy="1187111"/>
            <a:chOff x="6309360" y="1607702"/>
            <a:chExt cx="2230261" cy="890565"/>
          </a:xfrm>
        </p:grpSpPr>
        <p:sp>
          <p:nvSpPr>
            <p:cNvPr id="17" name="文本框 53"/>
            <p:cNvSpPr txBox="1"/>
            <p:nvPr/>
          </p:nvSpPr>
          <p:spPr>
            <a:xfrm>
              <a:off x="7043193" y="1607702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55"/>
            <p:cNvSpPr/>
            <p:nvPr/>
          </p:nvSpPr>
          <p:spPr>
            <a:xfrm>
              <a:off x="6309360" y="2007812"/>
              <a:ext cx="2230261" cy="490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411878" y="4568106"/>
            <a:ext cx="2972907" cy="1085536"/>
            <a:chOff x="6309360" y="3426302"/>
            <a:chExt cx="2230261" cy="814364"/>
          </a:xfrm>
        </p:grpSpPr>
        <p:sp>
          <p:nvSpPr>
            <p:cNvPr id="19" name="文本框 56"/>
            <p:cNvSpPr txBox="1"/>
            <p:nvPr/>
          </p:nvSpPr>
          <p:spPr>
            <a:xfrm>
              <a:off x="7043193" y="3426302"/>
              <a:ext cx="1213629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86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57"/>
            <p:cNvSpPr/>
            <p:nvPr/>
          </p:nvSpPr>
          <p:spPr>
            <a:xfrm>
              <a:off x="6309360" y="3750212"/>
              <a:ext cx="2230261" cy="490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轻点此处输入文字内容，</a:t>
              </a:r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模板所有文字图片都可编辑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03445" y="1203656"/>
            <a:ext cx="3552395" cy="260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3445" y="3996368"/>
            <a:ext cx="3552395" cy="26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655840" y="3996368"/>
            <a:ext cx="6336704" cy="2600985"/>
            <a:chOff x="3347864" y="1152444"/>
            <a:chExt cx="4752528" cy="91431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团队建设情况二</a:t>
              </a:r>
              <a:endParaRPr lang="en-US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在此框中选择粘贴，并选择只保留文字。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58996" y="1212058"/>
            <a:ext cx="6336704" cy="2600985"/>
            <a:chOff x="3347864" y="1152444"/>
            <a:chExt cx="4752528" cy="914310"/>
          </a:xfrm>
        </p:grpSpPr>
        <p:sp>
          <p:nvSpPr>
            <p:cNvPr id="24" name="矩形 23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5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在此添加您的标题</a:t>
              </a:r>
              <a:endParaRPr lang="en-US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您的内容打在这里，或者通过复制您的文本后，在此框中选择粘贴，并选择只保留文字。您的内容打在这里，或者通过复制您的文本后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您的内容打在这里，或者通过复制您的文本后，在此框中选择粘贴，并选择只保留文字。您的内容打在这里，或者通过复制您的文本</a:t>
              </a:r>
              <a:r>
                <a:rPr lang="en-US" alt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在此框中选择粘贴，并选择只保留文字。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</a:t>
            </a:r>
            <a:r>
              <a:rPr lang="zh-CN" altLang="en-US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gray">
          <a:xfrm>
            <a:off x="3618865" y="4796790"/>
            <a:ext cx="6935470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框架继承Koa的内置对象（Application, Context, Request, Response) 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框架扩展的内置对象（Controller, Service, Helper, Config, Logger）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89217" y="3135587"/>
            <a:ext cx="1106728" cy="1108844"/>
            <a:chOff x="1005742" y="1959743"/>
            <a:chExt cx="1189994" cy="1189994"/>
          </a:xfrm>
        </p:grpSpPr>
        <p:sp>
          <p:nvSpPr>
            <p:cNvPr id="3" name="椭圆 2"/>
            <p:cNvSpPr/>
            <p:nvPr/>
          </p:nvSpPr>
          <p:spPr>
            <a:xfrm>
              <a:off x="1060350" y="2014246"/>
              <a:ext cx="1080778" cy="1080987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005742" y="1959743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429695" y="2401296"/>
            <a:ext cx="1108844" cy="1106728"/>
            <a:chOff x="3750551" y="1408378"/>
            <a:chExt cx="1111514" cy="1111514"/>
          </a:xfrm>
        </p:grpSpPr>
        <p:sp>
          <p:nvSpPr>
            <p:cNvPr id="6" name="椭圆 5"/>
            <p:cNvSpPr/>
            <p:nvPr/>
          </p:nvSpPr>
          <p:spPr>
            <a:xfrm>
              <a:off x="3801460" y="1459384"/>
              <a:ext cx="1009696" cy="1009501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50551" y="1408378"/>
              <a:ext cx="1111514" cy="1111514"/>
            </a:xfrm>
            <a:prstGeom prst="ellips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3429695" y="3969338"/>
            <a:ext cx="1108844" cy="1106729"/>
            <a:chOff x="1005742" y="1959742"/>
            <a:chExt cx="1189994" cy="1189994"/>
          </a:xfrm>
        </p:grpSpPr>
        <p:sp>
          <p:nvSpPr>
            <p:cNvPr id="9" name="椭圆 8"/>
            <p:cNvSpPr/>
            <p:nvPr/>
          </p:nvSpPr>
          <p:spPr>
            <a:xfrm>
              <a:off x="1060246" y="2014350"/>
              <a:ext cx="1080987" cy="1080779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05742" y="1959742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5492908" y="1597172"/>
            <a:ext cx="1106728" cy="1108844"/>
            <a:chOff x="1005742" y="1959742"/>
            <a:chExt cx="1189994" cy="1189994"/>
          </a:xfrm>
        </p:grpSpPr>
        <p:sp>
          <p:nvSpPr>
            <p:cNvPr id="12" name="椭圆 11"/>
            <p:cNvSpPr/>
            <p:nvPr/>
          </p:nvSpPr>
          <p:spPr>
            <a:xfrm>
              <a:off x="1060350" y="2014246"/>
              <a:ext cx="1080778" cy="1080987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05742" y="1959742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505605" y="4817899"/>
            <a:ext cx="1108844" cy="1106728"/>
            <a:chOff x="1005742" y="2208327"/>
            <a:chExt cx="1189994" cy="1189994"/>
          </a:xfrm>
        </p:grpSpPr>
        <p:sp>
          <p:nvSpPr>
            <p:cNvPr id="15" name="椭圆 14"/>
            <p:cNvSpPr/>
            <p:nvPr/>
          </p:nvSpPr>
          <p:spPr>
            <a:xfrm>
              <a:off x="1060246" y="2262935"/>
              <a:ext cx="1080987" cy="1080778"/>
            </a:xfrm>
            <a:prstGeom prst="ellips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05742" y="2208327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492908" y="3207537"/>
            <a:ext cx="1106728" cy="1106729"/>
            <a:chOff x="1005742" y="1959742"/>
            <a:chExt cx="1189994" cy="1189994"/>
          </a:xfrm>
        </p:grpSpPr>
        <p:sp>
          <p:nvSpPr>
            <p:cNvPr id="18" name="椭圆 17"/>
            <p:cNvSpPr/>
            <p:nvPr/>
          </p:nvSpPr>
          <p:spPr>
            <a:xfrm>
              <a:off x="1060350" y="2014350"/>
              <a:ext cx="1080778" cy="1080779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内容</a:t>
              </a:r>
              <a:endParaRPr lang="en-US" altLang="zh-CN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ysClr val="window" lastClr="FFFFFF"/>
                  </a:solidFill>
                  <a:latin typeface="Bodoni MT" panose="02070603080606020203"/>
                  <a:ea typeface="微软雅黑" panose="020B0503020204020204" pitchFamily="34" charset="-122"/>
                </a:rPr>
                <a:t>说明</a:t>
              </a:r>
              <a:endParaRPr lang="zh-CN" altLang="en-US" sz="1600" kern="0" dirty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05742" y="1959742"/>
              <a:ext cx="1189994" cy="1189994"/>
            </a:xfrm>
            <a:prstGeom prst="ellipse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3200" kern="0">
                <a:solidFill>
                  <a:sysClr val="window" lastClr="FFFFFF"/>
                </a:solidFill>
                <a:latin typeface="Bodoni MT" panose="02070603080606020203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cxnSpLocks noChangeShapeType="1"/>
            <a:stCxn id="4" idx="7"/>
            <a:endCxn id="7" idx="2"/>
          </p:cNvCxnSpPr>
          <p:nvPr/>
        </p:nvCxnSpPr>
        <p:spPr bwMode="auto">
          <a:xfrm flipV="1">
            <a:off x="2433005" y="2955719"/>
            <a:ext cx="996690" cy="342811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cxnSp>
        <p:nvCxnSpPr>
          <p:cNvPr id="21" name="直接连接符 20"/>
          <p:cNvCxnSpPr>
            <a:cxnSpLocks noChangeShapeType="1"/>
            <a:stCxn id="4" idx="5"/>
            <a:endCxn id="10" idx="2"/>
          </p:cNvCxnSpPr>
          <p:nvPr/>
        </p:nvCxnSpPr>
        <p:spPr bwMode="auto">
          <a:xfrm>
            <a:off x="2433005" y="4081491"/>
            <a:ext cx="996690" cy="440152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cxnSp>
        <p:nvCxnSpPr>
          <p:cNvPr id="22" name="直接连接符 21"/>
          <p:cNvCxnSpPr>
            <a:cxnSpLocks noChangeShapeType="1"/>
            <a:stCxn id="10" idx="5"/>
            <a:endCxn id="16" idx="2"/>
          </p:cNvCxnSpPr>
          <p:nvPr/>
        </p:nvCxnSpPr>
        <p:spPr bwMode="auto">
          <a:xfrm>
            <a:off x="4375599" y="4913125"/>
            <a:ext cx="1130006" cy="457081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cxnSp>
        <p:nvCxnSpPr>
          <p:cNvPr id="23" name="直接连接符 22"/>
          <p:cNvCxnSpPr>
            <a:cxnSpLocks noChangeShapeType="1"/>
            <a:stCxn id="7" idx="7"/>
            <a:endCxn id="13" idx="2"/>
          </p:cNvCxnSpPr>
          <p:nvPr/>
        </p:nvCxnSpPr>
        <p:spPr bwMode="auto">
          <a:xfrm flipV="1">
            <a:off x="4375600" y="2151594"/>
            <a:ext cx="1117309" cy="412642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cxnSp>
        <p:nvCxnSpPr>
          <p:cNvPr id="24" name="直接连接符 23"/>
          <p:cNvCxnSpPr>
            <a:cxnSpLocks noChangeShapeType="1"/>
            <a:stCxn id="7" idx="6"/>
            <a:endCxn id="19" idx="1"/>
          </p:cNvCxnSpPr>
          <p:nvPr/>
        </p:nvCxnSpPr>
        <p:spPr bwMode="auto">
          <a:xfrm>
            <a:off x="4538539" y="2955719"/>
            <a:ext cx="1115194" cy="414759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cxnSp>
        <p:nvCxnSpPr>
          <p:cNvPr id="25" name="直接连接符 24"/>
          <p:cNvCxnSpPr>
            <a:cxnSpLocks noChangeShapeType="1"/>
            <a:stCxn id="10" idx="6"/>
            <a:endCxn id="19" idx="3"/>
          </p:cNvCxnSpPr>
          <p:nvPr/>
        </p:nvCxnSpPr>
        <p:spPr bwMode="auto">
          <a:xfrm flipV="1">
            <a:off x="4538539" y="4153440"/>
            <a:ext cx="1115194" cy="368204"/>
          </a:xfrm>
          <a:prstGeom prst="line">
            <a:avLst/>
          </a:prstGeom>
          <a:noFill/>
          <a:ln w="9525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</p:spPr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046138" y="1930261"/>
            <a:ext cx="3657175" cy="6052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046138" y="3501569"/>
            <a:ext cx="3657175" cy="6052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046136" y="5073949"/>
            <a:ext cx="3561190" cy="6052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点击输入简要文字内容，文字内容需概括精炼，不用多余的文字修饰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6" dur="200" fill="hold"/>
                                        <p:tgtEl>
                                          <p:spTgt spid="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5" dur="200" fill="hold"/>
                                        <p:tgtEl>
                                          <p:spTgt spid="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3" dur="200" fill="hold"/>
                                        <p:tgtEl>
                                          <p:spTgt spid="1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"/>
          <p:cNvSpPr>
            <a:spLocks noChangeArrowheads="1"/>
          </p:cNvSpPr>
          <p:nvPr/>
        </p:nvSpPr>
        <p:spPr bwMode="auto">
          <a:xfrm>
            <a:off x="3886835" y="3042285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技术分享</a:t>
            </a:r>
            <a:endParaRPr lang="en-US" altLang="zh-CN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044517" y="1977614"/>
            <a:ext cx="4373770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78187" y="4019657"/>
            <a:ext cx="232408" cy="232405"/>
            <a:chOff x="801291" y="3535885"/>
            <a:chExt cx="219347" cy="219347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6591243" y="4019657"/>
            <a:ext cx="232408" cy="232405"/>
            <a:chOff x="4248" y="3024"/>
            <a:chExt cx="600" cy="599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710143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862145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 bldLvl="0" animBg="1"/>
      <p:bldP spid="3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8218" y="3648905"/>
              <a:ext cx="255397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继承Koa的内置对象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604845" y="2319215"/>
              <a:ext cx="13849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Application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804670" cy="1357312"/>
            <a:chOff x="6197851" y="2522098"/>
            <a:chExt cx="1804670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513446" y="3023748"/>
              <a:ext cx="14890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Context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664335" cy="1357313"/>
            <a:chOff x="6197851" y="3911160"/>
            <a:chExt cx="1664335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15351" y="4404555"/>
              <a:ext cx="13468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Request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74062" y="5122740"/>
              <a:ext cx="131572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Response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8686" name="组合 24"/>
          <p:cNvGrpSpPr/>
          <p:nvPr/>
        </p:nvGrpSpPr>
        <p:grpSpPr bwMode="auto">
          <a:xfrm>
            <a:off x="591267" y="1218757"/>
            <a:ext cx="4253946" cy="1123311"/>
            <a:chOff x="533628" y="1510707"/>
            <a:chExt cx="4254545" cy="1122583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823555"/>
              <a:ext cx="4254545" cy="809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是全局应用对象，继承自 Koa.Application，可以挂载全局的方法和对象。在插件或者应用中扩展 Application 对象。</a:t>
              </a:r>
              <a:endParaRPr lang="en-US" altLang="zh-CN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470867" cy="33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 </a:t>
              </a:r>
              <a:endParaRPr lang="zh-CN" altLang="en-US"/>
            </a:p>
          </p:txBody>
        </p:sp>
      </p:grpSp>
      <p:grpSp>
        <p:nvGrpSpPr>
          <p:cNvPr id="28687" name="组合 27"/>
          <p:cNvGrpSpPr/>
          <p:nvPr/>
        </p:nvGrpSpPr>
        <p:grpSpPr bwMode="auto">
          <a:xfrm>
            <a:off x="591267" y="3458723"/>
            <a:ext cx="4253946" cy="1132133"/>
            <a:chOff x="533628" y="1510707"/>
            <a:chExt cx="4254545" cy="11333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832914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是一个请求级别的对象，继承自 Koa.Request。封装了 Node.js 原生的 HTTP Request 对象，提供了一系列辅助方法获取 HTTP 请求常用参数。</a:t>
              </a:r>
              <a:endParaRPr lang="en-US" altLang="zh-CN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</a:t>
              </a:r>
              <a:endParaRPr lang="zh-CN" altLang="en-US"/>
            </a:p>
          </p:txBody>
        </p:sp>
      </p:grpSp>
      <p:grpSp>
        <p:nvGrpSpPr>
          <p:cNvPr id="28688" name="组合 30"/>
          <p:cNvGrpSpPr/>
          <p:nvPr/>
        </p:nvGrpSpPr>
        <p:grpSpPr bwMode="auto">
          <a:xfrm>
            <a:off x="600710" y="2353945"/>
            <a:ext cx="4244340" cy="1138771"/>
            <a:chOff x="533628" y="1510707"/>
            <a:chExt cx="4254545" cy="1203240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857816"/>
              <a:ext cx="4254545" cy="85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是一个请求级别的对象，继承自 Koa.Context，封装了这次用户请求的信息，并提供了许多便捷的方法来获取请求参数或者设置响应信息。</a:t>
              </a:r>
              <a:endParaRPr lang="en-US" altLang="zh-CN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4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 </a:t>
              </a:r>
              <a:endParaRPr lang="zh-CN" altLang="en-US"/>
            </a:p>
          </p:txBody>
        </p:sp>
      </p:grpSp>
      <p:grpSp>
        <p:nvGrpSpPr>
          <p:cNvPr id="28689" name="组合 33"/>
          <p:cNvGrpSpPr/>
          <p:nvPr/>
        </p:nvGrpSpPr>
        <p:grpSpPr bwMode="auto">
          <a:xfrm>
            <a:off x="591267" y="4577910"/>
            <a:ext cx="4253946" cy="1122608"/>
            <a:chOff x="533628" y="1510707"/>
            <a:chExt cx="4254545" cy="1123775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823379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是一个请求级别的对象，继承自Koa.Response。封装了 Node.js 原生的 HTTP Response 对象，提供了一系列辅助方法设置 HTTP 响应。</a:t>
              </a:r>
              <a:endParaRPr lang="en-US" altLang="zh-CN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976132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794726" y="3078255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6" name="椭圆 43"/>
          <p:cNvSpPr>
            <a:spLocks noChangeArrowheads="1"/>
          </p:cNvSpPr>
          <p:nvPr/>
        </p:nvSpPr>
        <p:spPr bwMode="auto">
          <a:xfrm>
            <a:off x="3805835" y="4346338"/>
            <a:ext cx="512629" cy="51262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48741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205782" y="2857650"/>
            <a:ext cx="3451913" cy="955426"/>
            <a:chOff x="-88918" y="0"/>
            <a:chExt cx="3453520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-88918" y="477269"/>
              <a:ext cx="2497392" cy="79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65"/>
          <p:cNvGrpSpPr/>
          <p:nvPr/>
        </p:nvGrpSpPr>
        <p:grpSpPr bwMode="auto">
          <a:xfrm>
            <a:off x="4307356" y="4124144"/>
            <a:ext cx="3350339" cy="955426"/>
            <a:chOff x="0" y="0"/>
            <a:chExt cx="3351721" cy="956128"/>
          </a:xfrm>
        </p:grpSpPr>
        <p:sp>
          <p:nvSpPr>
            <p:cNvPr id="35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椭圆 67"/>
            <p:cNvSpPr>
              <a:spLocks noChangeArrowheads="1"/>
            </p:cNvSpPr>
            <p:nvPr/>
          </p:nvSpPr>
          <p:spPr bwMode="auto">
            <a:xfrm>
              <a:off x="2395593" y="0"/>
              <a:ext cx="956128" cy="95612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252730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Controller  &amp;  Service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Controller 基类，推荐所有的 Controller 都继承于该基类实现。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基类，推荐所有的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都继承于该基类实现。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05092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Logger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内置了功能强大的日志功能，可以非常方便的打印各种级别的日志到对应的日志文件中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718003" y="2746553"/>
            <a:ext cx="10109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Helper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721177" y="3113171"/>
            <a:ext cx="3555074" cy="93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Helper 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77"/>
          <p:cNvSpPr>
            <a:spLocks noChangeArrowheads="1"/>
          </p:cNvSpPr>
          <p:nvPr/>
        </p:nvSpPr>
        <p:spPr bwMode="auto">
          <a:xfrm>
            <a:off x="7718003" y="4051138"/>
            <a:ext cx="9855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Config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721176" y="4417757"/>
            <a:ext cx="3656648" cy="1141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126809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sz="3725" dirty="0"/>
          </a:p>
          <a:p>
            <a:pPr eaLnBrk="1" hangingPunct="1"/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446741" y="4701756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 Koa 开发，性能优异</a:t>
            </a:r>
            <a:endParaRPr lang="zh-CN" altLang="en-US" sz="1460" dirty="0"/>
          </a:p>
          <a:p>
            <a:pPr lvl="0">
              <a:lnSpc>
                <a:spcPct val="120000"/>
              </a:lnSpc>
              <a:defRPr/>
            </a:pP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528819" y="1557774"/>
            <a:ext cx="7765125" cy="133812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3" name="任意多边形 2"/>
          <p:cNvSpPr/>
          <p:nvPr/>
        </p:nvSpPr>
        <p:spPr bwMode="auto">
          <a:xfrm>
            <a:off x="2213439" y="3119220"/>
            <a:ext cx="7765125" cy="133995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4" name="任意多边形 3"/>
          <p:cNvSpPr/>
          <p:nvPr/>
        </p:nvSpPr>
        <p:spPr bwMode="auto">
          <a:xfrm>
            <a:off x="2898059" y="4682495"/>
            <a:ext cx="7765125" cy="1338119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5" name="任意多边形 4"/>
          <p:cNvSpPr/>
          <p:nvPr/>
        </p:nvSpPr>
        <p:spPr bwMode="auto">
          <a:xfrm>
            <a:off x="8158778" y="2541381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6" name="任意多边形 5"/>
          <p:cNvSpPr/>
          <p:nvPr/>
        </p:nvSpPr>
        <p:spPr bwMode="auto">
          <a:xfrm>
            <a:off x="8843397" y="4093674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1776646" y="1773495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主要用来描述请求 URL 和具体承担执行动作的 Controller 的对应关系， 约定了 app/router.js 文件用于统一所有路由规则。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560" y="3309266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 层主要对用户的请求参数进行处理（校验、转换），然后调用对应的 service 方法处理业务，得到业务结果后封装并返回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460" y="4879668"/>
            <a:ext cx="6360453" cy="9709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就是在复杂业务场景下用于做业务逻辑封装的一个抽象层，保持 Controller 中的逻辑更加简洁，保持业务逻辑的独立性，抽象出来的 Service 可以被多个 Controller 重复调用。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app/router.js代码如下：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{ router, controller } =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router.get('/', controller.home.index);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router.get('/name', controller.home.name);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router.post('/addUser', controller.user.addUser);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router.get('/getUser', controller.user.getUser);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app/controller/UserController.js代码如下：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ctx, service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ctx.helper.pre('addUser');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params = ctx.request.body || {};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service.user.addUser(params);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ctx.body =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ctx.helper.end('addUser');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5824</Words>
  <Application>WPS 演示</Application>
  <PresentationFormat>自定义</PresentationFormat>
  <Paragraphs>557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黑体</vt:lpstr>
      <vt:lpstr>Lato Light</vt:lpstr>
      <vt:lpstr>Segoe Print</vt:lpstr>
      <vt:lpstr>Impact</vt:lpstr>
      <vt:lpstr>方正兰亭细黑_GBK_M</vt:lpstr>
      <vt:lpstr>Arial Unicode MS</vt:lpstr>
      <vt:lpstr>Arial Black</vt:lpstr>
      <vt:lpstr>方正兰亭黑_GBK</vt:lpstr>
      <vt:lpstr>华文黑体</vt:lpstr>
      <vt:lpstr>Segoe UI</vt:lpstr>
      <vt:lpstr>Bodoni MT</vt:lpstr>
      <vt:lpstr>Fedra Sans Std Medium</vt:lpstr>
      <vt:lpstr>第一PPT，www.1ppt.com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PowerPoint 演示文稿</vt:lpstr>
      <vt:lpstr>单击此处添加标题</vt:lpstr>
      <vt:lpstr>单击此处添加标题</vt:lpstr>
      <vt:lpstr>Egg.js应用服务</vt:lpstr>
      <vt:lpstr>Egg.js应用服务</vt:lpstr>
      <vt:lpstr>Egg.js应用服务</vt:lpstr>
      <vt:lpstr>PowerPoint 演示文稿</vt:lpstr>
      <vt:lpstr>单击此处添加标题</vt:lpstr>
      <vt:lpstr>单击此处添加标题</vt:lpstr>
      <vt:lpstr>单击此处添加标题</vt:lpstr>
      <vt:lpstr>单击此处添加标题</vt:lpstr>
      <vt:lpstr>PowerPoint 演示文稿</vt:lpstr>
      <vt:lpstr>Egg.js应用日志</vt:lpstr>
      <vt:lpstr>Egg.js应用服务</vt:lpstr>
      <vt:lpstr>单击此处添加标题</vt:lpstr>
      <vt:lpstr>单击此处添加标题</vt:lpstr>
      <vt:lpstr>单击此处添加标题</vt:lpstr>
      <vt:lpstr>单击此处添加标题</vt:lpstr>
      <vt:lpstr>Egg.js内置对象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单击此处添加标题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xiaotao.song</cp:lastModifiedBy>
  <cp:revision>199</cp:revision>
  <dcterms:created xsi:type="dcterms:W3CDTF">2015-05-05T08:02:00Z</dcterms:created>
  <dcterms:modified xsi:type="dcterms:W3CDTF">2020-01-14T09:14:13Z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