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7" r:id="rId7"/>
    <p:sldId id="319" r:id="rId8"/>
    <p:sldId id="259" r:id="rId9"/>
    <p:sldId id="274" r:id="rId10"/>
    <p:sldId id="263" r:id="rId11"/>
    <p:sldId id="323" r:id="rId12"/>
    <p:sldId id="326" r:id="rId13"/>
    <p:sldId id="324" r:id="rId14"/>
    <p:sldId id="260" r:id="rId15"/>
    <p:sldId id="321" r:id="rId16"/>
    <p:sldId id="329" r:id="rId17"/>
    <p:sldId id="327" r:id="rId18"/>
    <p:sldId id="266" r:id="rId19"/>
    <p:sldId id="261" r:id="rId20"/>
    <p:sldId id="337" r:id="rId21"/>
    <p:sldId id="338" r:id="rId22"/>
    <p:sldId id="331" r:id="rId23"/>
    <p:sldId id="339" r:id="rId24"/>
    <p:sldId id="340" r:id="rId25"/>
    <p:sldId id="298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77"/>
    <a:srgbClr val="255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5" autoAdjust="0"/>
    <p:restoredTop sz="94660"/>
  </p:normalViewPr>
  <p:slideViewPr>
    <p:cSldViewPr snapToGrid="0">
      <p:cViewPr>
        <p:scale>
          <a:sx n="50" d="100"/>
          <a:sy n="50" d="100"/>
        </p:scale>
        <p:origin x="-72" y="-1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8B80-B4C0-415C-9348-956513396B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CF82-E4A4-4DE6-A34A-3E5D9CBE9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A826-E658-4CB5-A9AD-3C9DEA137D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50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accent6">
                  <a:lumMod val="50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564515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92480"/>
            <a:ext cx="1219200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4979659"/>
            <a:ext cx="12192000" cy="1878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3312160" y="3509010"/>
            <a:ext cx="561022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为企业级框架和应用而生		</a:t>
            </a:r>
            <a:r>
              <a:rPr lang="en-US" altLang="zh-CN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Eggjs</a:t>
            </a:r>
            <a:r>
              <a:rPr lang="zh-CN" altLang="en-US"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技术分享</a:t>
            </a:r>
            <a:endParaRPr lang="zh-CN" altLang="en-US"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37"/>
          <p:cNvSpPr>
            <a:spLocks noChangeArrowheads="1"/>
          </p:cNvSpPr>
          <p:nvPr/>
        </p:nvSpPr>
        <p:spPr bwMode="auto">
          <a:xfrm>
            <a:off x="3061629" y="1787114"/>
            <a:ext cx="6339545" cy="80581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探索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Egg.js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之路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86312" y="4019657"/>
            <a:ext cx="232408" cy="232405"/>
            <a:chOff x="801291" y="3535885"/>
            <a:chExt cx="219347" cy="219347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8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9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10" name="Group 14"/>
          <p:cNvGrpSpPr/>
          <p:nvPr/>
        </p:nvGrpSpPr>
        <p:grpSpPr bwMode="auto">
          <a:xfrm>
            <a:off x="6199368" y="4019657"/>
            <a:ext cx="232408" cy="232405"/>
            <a:chOff x="4248" y="3024"/>
            <a:chExt cx="600" cy="599"/>
          </a:xfrm>
        </p:grpSpPr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3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1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51288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470270" y="3976809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 smtClean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 bldLvl="0" animBg="1"/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addUser(params)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ctx.model.User.create(params);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mongoose = app.mongoose;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UserSchema = new mongoose.Schema({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age: { type: Number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info: { type: String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create_time: { type: Date, default: Date.now },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mongoose.model('User', UserSchema, 'user');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318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03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299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Egg内置了强大的企业级日志支持，由 egg-logger 模块提供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687989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87989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3786386" y="292248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0" name="任意多边形 19"/>
          <p:cNvSpPr/>
          <p:nvPr/>
        </p:nvSpPr>
        <p:spPr bwMode="auto">
          <a:xfrm>
            <a:off x="3786386" y="292248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607" y="3232050"/>
            <a:ext cx="1982529" cy="2789238"/>
            <a:chOff x="3366650" y="3092450"/>
            <a:chExt cx="1982529" cy="2789238"/>
          </a:xfrm>
        </p:grpSpPr>
        <p:sp>
          <p:nvSpPr>
            <p:cNvPr id="14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8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57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${appInfo.name}-web.log</a:t>
              </a:r>
              <a:endParaRPr lang="zh-CN" altLang="en-US" dirty="0"/>
            </a:p>
          </p:txBody>
        </p:sp>
        <p:sp>
          <p:nvSpPr>
            <p:cNvPr id="25610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应用相关日志，供应用开发者使用的日志。我们在绝大数情况下都在使用它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34004" y="3232050"/>
            <a:ext cx="1982529" cy="2789238"/>
            <a:chOff x="6465047" y="3092450"/>
            <a:chExt cx="1982529" cy="2789238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1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25609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egg-web.log</a:t>
              </a:r>
              <a:endParaRPr lang="zh-CN" altLang="en-US" dirty="0"/>
            </a:p>
          </p:txBody>
        </p:sp>
        <p:sp>
          <p:nvSpPr>
            <p:cNvPr id="25611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框架内核、插件日志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0372" y="1682650"/>
            <a:ext cx="2477765" cy="1239838"/>
            <a:chOff x="2871415" y="1543050"/>
            <a:chExt cx="2477765" cy="1239838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58559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37180" y="1682650"/>
            <a:ext cx="2479353" cy="1239838"/>
            <a:chOff x="5968223" y="1543050"/>
            <a:chExt cx="2479353" cy="1239838"/>
          </a:xfrm>
        </p:grpSpPr>
        <p:sp>
          <p:nvSpPr>
            <p:cNvPr id="17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25613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文本框 28"/>
            <p:cNvSpPr txBox="1">
              <a:spLocks noChangeArrowheads="1"/>
            </p:cNvSpPr>
            <p:nvPr/>
          </p:nvSpPr>
          <p:spPr bwMode="auto">
            <a:xfrm>
              <a:off x="6721968" y="2011680"/>
              <a:ext cx="168846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coreLogger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6" name="任意多边形 12"/>
          <p:cNvSpPr/>
          <p:nvPr/>
        </p:nvSpPr>
        <p:spPr bwMode="auto">
          <a:xfrm>
            <a:off x="6541890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7" name="任意多边形 14"/>
          <p:cNvSpPr/>
          <p:nvPr/>
        </p:nvSpPr>
        <p:spPr bwMode="auto">
          <a:xfrm>
            <a:off x="6541890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8" name="任意多边形 17"/>
          <p:cNvSpPr/>
          <p:nvPr/>
        </p:nvSpPr>
        <p:spPr bwMode="auto">
          <a:xfrm>
            <a:off x="9640287" y="2899819"/>
            <a:ext cx="247618" cy="9302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60859"/>
                </a:lnTo>
                <a:lnTo>
                  <a:pt x="309562" y="1160859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sp>
        <p:nvSpPr>
          <p:cNvPr id="29" name="任意多边形 19"/>
          <p:cNvSpPr/>
          <p:nvPr/>
        </p:nvSpPr>
        <p:spPr bwMode="auto">
          <a:xfrm>
            <a:off x="9640287" y="2899819"/>
            <a:ext cx="247618" cy="24796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095624"/>
                </a:lnTo>
                <a:lnTo>
                  <a:pt x="309562" y="3095624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>
              <a:cs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89508" y="3209380"/>
            <a:ext cx="1982529" cy="2789238"/>
            <a:chOff x="3366650" y="3092450"/>
            <a:chExt cx="1982529" cy="2789238"/>
          </a:xfrm>
        </p:grpSpPr>
        <p:sp>
          <p:nvSpPr>
            <p:cNvPr id="31" name="任意多边形 13"/>
            <p:cNvSpPr/>
            <p:nvPr/>
          </p:nvSpPr>
          <p:spPr bwMode="auto">
            <a:xfrm>
              <a:off x="3366650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2" name="任意多边形 15"/>
            <p:cNvSpPr/>
            <p:nvPr/>
          </p:nvSpPr>
          <p:spPr bwMode="auto">
            <a:xfrm>
              <a:off x="3366650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tx2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530141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common-error.log</a:t>
              </a:r>
              <a:endParaRPr lang="zh-CN" altLang="en-US" dirty="0"/>
            </a:p>
          </p:txBody>
        </p: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520617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任何 logger 的 .error() 调用输出的日志都会重定向到这里，重点通过查看此日志定位异常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887905" y="3209380"/>
            <a:ext cx="1982529" cy="2789238"/>
            <a:chOff x="6465047" y="3092450"/>
            <a:chExt cx="1982529" cy="2789238"/>
          </a:xfrm>
        </p:grpSpPr>
        <p:sp>
          <p:nvSpPr>
            <p:cNvPr id="36" name="任意多边形 18"/>
            <p:cNvSpPr/>
            <p:nvPr/>
          </p:nvSpPr>
          <p:spPr bwMode="auto">
            <a:xfrm>
              <a:off x="6465047" y="30924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7" name="任意多边形 20"/>
            <p:cNvSpPr/>
            <p:nvPr/>
          </p:nvSpPr>
          <p:spPr bwMode="auto">
            <a:xfrm>
              <a:off x="6465047" y="4641850"/>
              <a:ext cx="1982529" cy="1239838"/>
            </a:xfrm>
            <a:custGeom>
              <a:avLst/>
              <a:gdLst>
                <a:gd name="connsiteX0" fmla="*/ 0 w 2476499"/>
                <a:gd name="connsiteY0" fmla="*/ 154781 h 1547812"/>
                <a:gd name="connsiteX1" fmla="*/ 154781 w 2476499"/>
                <a:gd name="connsiteY1" fmla="*/ 0 h 1547812"/>
                <a:gd name="connsiteX2" fmla="*/ 2321718 w 2476499"/>
                <a:gd name="connsiteY2" fmla="*/ 0 h 1547812"/>
                <a:gd name="connsiteX3" fmla="*/ 2476499 w 2476499"/>
                <a:gd name="connsiteY3" fmla="*/ 154781 h 1547812"/>
                <a:gd name="connsiteX4" fmla="*/ 2476499 w 2476499"/>
                <a:gd name="connsiteY4" fmla="*/ 1393031 h 1547812"/>
                <a:gd name="connsiteX5" fmla="*/ 2321718 w 2476499"/>
                <a:gd name="connsiteY5" fmla="*/ 1547812 h 1547812"/>
                <a:gd name="connsiteX6" fmla="*/ 154781 w 2476499"/>
                <a:gd name="connsiteY6" fmla="*/ 1547812 h 1547812"/>
                <a:gd name="connsiteX7" fmla="*/ 0 w 2476499"/>
                <a:gd name="connsiteY7" fmla="*/ 1393031 h 1547812"/>
                <a:gd name="connsiteX8" fmla="*/ 0 w 2476499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499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321718" y="0"/>
                  </a:lnTo>
                  <a:cubicBezTo>
                    <a:pt x="2407201" y="0"/>
                    <a:pt x="2476499" y="69298"/>
                    <a:pt x="2476499" y="154781"/>
                  </a:cubicBezTo>
                  <a:lnTo>
                    <a:pt x="2476499" y="1393031"/>
                  </a:lnTo>
                  <a:cubicBezTo>
                    <a:pt x="2476499" y="1478514"/>
                    <a:pt x="2407201" y="1547812"/>
                    <a:pt x="2321718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6628538" y="3205163"/>
              <a:ext cx="1819038" cy="330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egg-agent.log</a:t>
              </a:r>
              <a:endParaRPr lang="zh-CN" altLang="en-US" dirty="0"/>
            </a:p>
          </p:txBody>
        </p: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6628538" y="4754563"/>
              <a:ext cx="1819038" cy="1050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agent 进程日志，框架和使用到 agent 进程执行任务的插件会打印一些日志到这里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94273" y="1659980"/>
            <a:ext cx="2529205" cy="1239838"/>
            <a:chOff x="2871415" y="1543050"/>
            <a:chExt cx="2529205" cy="1239838"/>
          </a:xfrm>
        </p:grpSpPr>
        <p:sp>
          <p:nvSpPr>
            <p:cNvPr id="41" name="任意多边形 11"/>
            <p:cNvSpPr/>
            <p:nvPr/>
          </p:nvSpPr>
          <p:spPr bwMode="auto">
            <a:xfrm>
              <a:off x="2871415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2" name="图片 25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3001572" y="1689101"/>
              <a:ext cx="450791" cy="93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文本框 27"/>
            <p:cNvSpPr txBox="1">
              <a:spLocks noChangeArrowheads="1"/>
            </p:cNvSpPr>
            <p:nvPr/>
          </p:nvSpPr>
          <p:spPr bwMode="auto">
            <a:xfrm>
              <a:off x="3623890" y="2011680"/>
              <a:ext cx="177673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errorLogger 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391081" y="1659980"/>
            <a:ext cx="2559685" cy="1239838"/>
            <a:chOff x="5968223" y="1543050"/>
            <a:chExt cx="2559685" cy="1239838"/>
          </a:xfrm>
        </p:grpSpPr>
        <p:sp>
          <p:nvSpPr>
            <p:cNvPr id="45" name="任意多边形 16"/>
            <p:cNvSpPr/>
            <p:nvPr/>
          </p:nvSpPr>
          <p:spPr bwMode="auto">
            <a:xfrm>
              <a:off x="5969811" y="1543050"/>
              <a:ext cx="2477765" cy="1239838"/>
            </a:xfrm>
            <a:custGeom>
              <a:avLst/>
              <a:gdLst>
                <a:gd name="connsiteX0" fmla="*/ 0 w 3095624"/>
                <a:gd name="connsiteY0" fmla="*/ 154781 h 1547812"/>
                <a:gd name="connsiteX1" fmla="*/ 154781 w 3095624"/>
                <a:gd name="connsiteY1" fmla="*/ 0 h 1547812"/>
                <a:gd name="connsiteX2" fmla="*/ 2940843 w 3095624"/>
                <a:gd name="connsiteY2" fmla="*/ 0 h 1547812"/>
                <a:gd name="connsiteX3" fmla="*/ 3095624 w 3095624"/>
                <a:gd name="connsiteY3" fmla="*/ 154781 h 1547812"/>
                <a:gd name="connsiteX4" fmla="*/ 3095624 w 3095624"/>
                <a:gd name="connsiteY4" fmla="*/ 1393031 h 1547812"/>
                <a:gd name="connsiteX5" fmla="*/ 2940843 w 3095624"/>
                <a:gd name="connsiteY5" fmla="*/ 1547812 h 1547812"/>
                <a:gd name="connsiteX6" fmla="*/ 154781 w 3095624"/>
                <a:gd name="connsiteY6" fmla="*/ 1547812 h 1547812"/>
                <a:gd name="connsiteX7" fmla="*/ 0 w 3095624"/>
                <a:gd name="connsiteY7" fmla="*/ 1393031 h 1547812"/>
                <a:gd name="connsiteX8" fmla="*/ 0 w 3095624"/>
                <a:gd name="connsiteY8" fmla="*/ 154781 h 154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5624" h="1547812">
                  <a:moveTo>
                    <a:pt x="0" y="154781"/>
                  </a:moveTo>
                  <a:cubicBezTo>
                    <a:pt x="0" y="69298"/>
                    <a:pt x="69298" y="0"/>
                    <a:pt x="154781" y="0"/>
                  </a:cubicBezTo>
                  <a:lnTo>
                    <a:pt x="2940843" y="0"/>
                  </a:lnTo>
                  <a:cubicBezTo>
                    <a:pt x="3026326" y="0"/>
                    <a:pt x="3095624" y="69298"/>
                    <a:pt x="3095624" y="154781"/>
                  </a:cubicBezTo>
                  <a:lnTo>
                    <a:pt x="3095624" y="1393031"/>
                  </a:lnTo>
                  <a:cubicBezTo>
                    <a:pt x="3095624" y="1478514"/>
                    <a:pt x="3026326" y="1547812"/>
                    <a:pt x="2940843" y="1547812"/>
                  </a:cubicBezTo>
                  <a:lnTo>
                    <a:pt x="154781" y="1547812"/>
                  </a:lnTo>
                  <a:cubicBezTo>
                    <a:pt x="69298" y="1547812"/>
                    <a:pt x="0" y="1478514"/>
                    <a:pt x="0" y="1393031"/>
                  </a:cubicBezTo>
                  <a:lnTo>
                    <a:pt x="0" y="1547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69159" tIns="127884" rIns="169159" bIns="127884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>
                <a:cs typeface="+mn-ea"/>
              </a:endParaRPr>
            </a:p>
          </p:txBody>
        </p:sp>
        <p:pic>
          <p:nvPicPr>
            <p:cNvPr id="46" name="图片 26"/>
            <p:cNvPicPr>
              <a:picLocks noChangeAspect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68223" y="1808163"/>
              <a:ext cx="817457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文本框 28"/>
            <p:cNvSpPr txBox="1">
              <a:spLocks noChangeArrowheads="1"/>
            </p:cNvSpPr>
            <p:nvPr/>
          </p:nvSpPr>
          <p:spPr bwMode="auto">
            <a:xfrm>
              <a:off x="6627988" y="2011680"/>
              <a:ext cx="18999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agentLogger </a:t>
              </a:r>
              <a:endParaRPr lang="zh-CN" altLang="en-US" sz="20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8" grpId="0" bldLvl="0" animBg="1"/>
      <p:bldP spid="20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928076" y="3640230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54456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440732" y="3419625"/>
            <a:ext cx="3350313" cy="955426"/>
            <a:chOff x="12729" y="0"/>
            <a:chExt cx="3351873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12729" y="477904"/>
              <a:ext cx="2395700" cy="63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18738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如果我们在处理请求时需要打印日志，这时候使用 Context Logger，用于记录 Web 行为相关的日志。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68338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在开发框架和插件时有时会需要在 Agent 进程运行代码，这时使用 agent.coreLogger。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851353" y="3308528"/>
            <a:ext cx="147383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Logger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854527" y="3675146"/>
            <a:ext cx="3555074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如果我们想做一些应用级别的日志记录，如记录启动阶段的一些数据信息，可以通过 App Logger 来完成。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094" y="1769725"/>
            <a:ext cx="1757998" cy="1765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3" name="矩形 2"/>
          <p:cNvSpPr/>
          <p:nvPr/>
        </p:nvSpPr>
        <p:spPr>
          <a:xfrm>
            <a:off x="1200094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NONE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6631" y="1769725"/>
            <a:ext cx="1757998" cy="1765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5" name="矩形 4"/>
          <p:cNvSpPr/>
          <p:nvPr/>
        </p:nvSpPr>
        <p:spPr>
          <a:xfrm>
            <a:off x="3186631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DEBUG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73170" y="1769725"/>
            <a:ext cx="1757998" cy="17655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7" name="矩形 6"/>
          <p:cNvSpPr/>
          <p:nvPr/>
        </p:nvSpPr>
        <p:spPr>
          <a:xfrm>
            <a:off x="517317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WARN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9710" y="1769725"/>
            <a:ext cx="1757998" cy="1765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矩形 8"/>
          <p:cNvSpPr/>
          <p:nvPr/>
        </p:nvSpPr>
        <p:spPr>
          <a:xfrm>
            <a:off x="7159710" y="3535309"/>
            <a:ext cx="1757998" cy="10593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ERROR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6247" y="1769725"/>
            <a:ext cx="1757998" cy="1765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矩形 10"/>
          <p:cNvSpPr/>
          <p:nvPr/>
        </p:nvSpPr>
        <p:spPr>
          <a:xfrm>
            <a:off x="9146247" y="3535309"/>
            <a:ext cx="1757998" cy="1059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INFO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62914" y="1981593"/>
            <a:ext cx="632363" cy="816374"/>
            <a:chOff x="3095876" y="2479873"/>
            <a:chExt cx="366231" cy="470769"/>
          </a:xfrm>
        </p:grpSpPr>
        <p:sp>
          <p:nvSpPr>
            <p:cNvPr id="13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Freeform 64"/>
          <p:cNvSpPr>
            <a:spLocks noEditPoints="1"/>
          </p:cNvSpPr>
          <p:nvPr/>
        </p:nvSpPr>
        <p:spPr bwMode="auto">
          <a:xfrm flipH="1">
            <a:off x="3630367" y="2027377"/>
            <a:ext cx="870531" cy="724809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780451" y="1992614"/>
            <a:ext cx="543437" cy="794334"/>
            <a:chOff x="5690315" y="3674507"/>
            <a:chExt cx="314729" cy="458061"/>
          </a:xfrm>
        </p:grpSpPr>
        <p:sp>
          <p:nvSpPr>
            <p:cNvPr id="19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Freeform 9"/>
          <p:cNvSpPr/>
          <p:nvPr/>
        </p:nvSpPr>
        <p:spPr bwMode="auto">
          <a:xfrm flipH="1">
            <a:off x="7587004" y="2105593"/>
            <a:ext cx="903413" cy="568376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9442" tIns="44720" rIns="89442" bIns="44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4715">
              <a:defRPr/>
            </a:pPr>
            <a:endParaRPr lang="zh-CN" altLang="en-US" sz="16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640174" y="2026508"/>
            <a:ext cx="770153" cy="726549"/>
            <a:chOff x="1784487" y="2486066"/>
            <a:chExt cx="446032" cy="418971"/>
          </a:xfrm>
          <a:solidFill>
            <a:schemeClr val="bg1"/>
          </a:solidFill>
        </p:grpSpPr>
        <p:sp>
          <p:nvSpPr>
            <p:cNvPr id="23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4715">
                <a:defRPr/>
              </a:pPr>
              <a:endParaRPr lang="zh-CN" altLang="en-US" sz="16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73616" y="3040942"/>
            <a:ext cx="8157113" cy="211870"/>
            <a:chOff x="1918742" y="3212976"/>
            <a:chExt cx="8352927" cy="216024"/>
          </a:xfrm>
        </p:grpSpPr>
        <p:sp>
          <p:nvSpPr>
            <p:cNvPr id="30" name="椭圆 29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bg1"/>
                </a:solidFill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flipV="1">
            <a:off x="1956737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3943276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8" name="等腰三角形 37"/>
          <p:cNvSpPr/>
          <p:nvPr/>
        </p:nvSpPr>
        <p:spPr>
          <a:xfrm flipV="1">
            <a:off x="5929814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39" name="等腰三角形 38"/>
          <p:cNvSpPr/>
          <p:nvPr/>
        </p:nvSpPr>
        <p:spPr>
          <a:xfrm flipV="1">
            <a:off x="7916352" y="4594654"/>
            <a:ext cx="244714" cy="21187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0" name="等腰三角形 39"/>
          <p:cNvSpPr/>
          <p:nvPr/>
        </p:nvSpPr>
        <p:spPr>
          <a:xfrm flipV="1">
            <a:off x="9902893" y="4594654"/>
            <a:ext cx="244714" cy="21187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endParaRPr lang="zh-CN" altLang="en-US" sz="2135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46636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317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9714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警告日志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6253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392790" y="4938659"/>
            <a:ext cx="1264920" cy="417830"/>
          </a:xfrm>
          <a:prstGeom prst="rect">
            <a:avLst/>
          </a:prstGeom>
          <a:noFill/>
        </p:spPr>
        <p:txBody>
          <a:bodyPr wrap="none" lIns="89442" tIns="44720" rIns="89442" bIns="44720" rtlCol="0">
            <a:spAutoFit/>
          </a:bodyPr>
          <a:lstStyle/>
          <a:p>
            <a:pPr algn="ctr"/>
            <a:r>
              <a:rPr lang="zh-CN" altLang="en-US" sz="2135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普通日志</a:t>
            </a:r>
            <a:endParaRPr lang="zh-CN" altLang="en-US" sz="2135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00095" y="5442138"/>
            <a:ext cx="9704152" cy="5778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442" tIns="44720" rIns="89442" bIns="44720"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日志级别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标题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级别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7" grpId="0" bldLvl="0" animBg="1"/>
      <p:bldP spid="21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3"/>
          <p:cNvGrpSpPr/>
          <p:nvPr/>
        </p:nvGrpSpPr>
        <p:grpSpPr>
          <a:xfrm>
            <a:off x="3291581" y="2558671"/>
            <a:ext cx="2100981" cy="2162106"/>
            <a:chOff x="2668480" y="971897"/>
            <a:chExt cx="1576146" cy="1622002"/>
          </a:xfrm>
        </p:grpSpPr>
        <p:sp>
          <p:nvSpPr>
            <p:cNvPr id="54" name="Oval 43"/>
            <p:cNvSpPr>
              <a:spLocks noChangeArrowheads="1"/>
            </p:cNvSpPr>
            <p:nvPr/>
          </p:nvSpPr>
          <p:spPr bwMode="auto">
            <a:xfrm>
              <a:off x="2668480" y="971897"/>
              <a:ext cx="1576146" cy="1622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2770435" y="1076749"/>
              <a:ext cx="1372236" cy="1411228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Oval 45"/>
            <p:cNvSpPr>
              <a:spLocks noChangeArrowheads="1"/>
            </p:cNvSpPr>
            <p:nvPr/>
          </p:nvSpPr>
          <p:spPr bwMode="auto">
            <a:xfrm>
              <a:off x="2867189" y="1176252"/>
              <a:ext cx="1179769" cy="1213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Freeform 46"/>
            <p:cNvSpPr>
              <a:spLocks noEditPoints="1"/>
            </p:cNvSpPr>
            <p:nvPr/>
          </p:nvSpPr>
          <p:spPr bwMode="auto">
            <a:xfrm>
              <a:off x="2867189" y="1176252"/>
              <a:ext cx="620055" cy="634464"/>
            </a:xfrm>
            <a:custGeom>
              <a:avLst/>
              <a:gdLst>
                <a:gd name="T0" fmla="*/ 0 w 194"/>
                <a:gd name="T1" fmla="*/ 193 h 193"/>
                <a:gd name="T2" fmla="*/ 0 w 194"/>
                <a:gd name="T3" fmla="*/ 193 h 193"/>
                <a:gd name="T4" fmla="*/ 0 w 194"/>
                <a:gd name="T5" fmla="*/ 192 h 193"/>
                <a:gd name="T6" fmla="*/ 0 w 194"/>
                <a:gd name="T7" fmla="*/ 192 h 193"/>
                <a:gd name="T8" fmla="*/ 0 w 194"/>
                <a:gd name="T9" fmla="*/ 192 h 193"/>
                <a:gd name="T10" fmla="*/ 0 w 194"/>
                <a:gd name="T11" fmla="*/ 192 h 193"/>
                <a:gd name="T12" fmla="*/ 0 w 194"/>
                <a:gd name="T13" fmla="*/ 191 h 193"/>
                <a:gd name="T14" fmla="*/ 0 w 194"/>
                <a:gd name="T15" fmla="*/ 191 h 193"/>
                <a:gd name="T16" fmla="*/ 0 w 194"/>
                <a:gd name="T17" fmla="*/ 191 h 193"/>
                <a:gd name="T18" fmla="*/ 0 w 194"/>
                <a:gd name="T19" fmla="*/ 190 h 193"/>
                <a:gd name="T20" fmla="*/ 0 w 194"/>
                <a:gd name="T21" fmla="*/ 190 h 193"/>
                <a:gd name="T22" fmla="*/ 0 w 194"/>
                <a:gd name="T23" fmla="*/ 190 h 193"/>
                <a:gd name="T24" fmla="*/ 0 w 194"/>
                <a:gd name="T25" fmla="*/ 189 h 193"/>
                <a:gd name="T26" fmla="*/ 0 w 194"/>
                <a:gd name="T27" fmla="*/ 189 h 193"/>
                <a:gd name="T28" fmla="*/ 0 w 194"/>
                <a:gd name="T29" fmla="*/ 189 h 193"/>
                <a:gd name="T30" fmla="*/ 0 w 194"/>
                <a:gd name="T31" fmla="*/ 189 h 193"/>
                <a:gd name="T32" fmla="*/ 0 w 194"/>
                <a:gd name="T33" fmla="*/ 188 h 193"/>
                <a:gd name="T34" fmla="*/ 0 w 194"/>
                <a:gd name="T35" fmla="*/ 188 h 193"/>
                <a:gd name="T36" fmla="*/ 0 w 194"/>
                <a:gd name="T37" fmla="*/ 188 h 193"/>
                <a:gd name="T38" fmla="*/ 0 w 194"/>
                <a:gd name="T39" fmla="*/ 187 h 193"/>
                <a:gd name="T40" fmla="*/ 0 w 194"/>
                <a:gd name="T41" fmla="*/ 187 h 193"/>
                <a:gd name="T42" fmla="*/ 0 w 194"/>
                <a:gd name="T43" fmla="*/ 187 h 193"/>
                <a:gd name="T44" fmla="*/ 0 w 194"/>
                <a:gd name="T45" fmla="*/ 186 h 193"/>
                <a:gd name="T46" fmla="*/ 0 w 194"/>
                <a:gd name="T47" fmla="*/ 186 h 193"/>
                <a:gd name="T48" fmla="*/ 0 w 194"/>
                <a:gd name="T49" fmla="*/ 186 h 193"/>
                <a:gd name="T50" fmla="*/ 0 w 194"/>
                <a:gd name="T51" fmla="*/ 186 h 193"/>
                <a:gd name="T52" fmla="*/ 0 w 194"/>
                <a:gd name="T53" fmla="*/ 185 h 193"/>
                <a:gd name="T54" fmla="*/ 0 w 194"/>
                <a:gd name="T55" fmla="*/ 185 h 193"/>
                <a:gd name="T56" fmla="*/ 0 w 194"/>
                <a:gd name="T57" fmla="*/ 184 h 193"/>
                <a:gd name="T58" fmla="*/ 194 w 194"/>
                <a:gd name="T59" fmla="*/ 0 h 193"/>
                <a:gd name="T60" fmla="*/ 193 w 194"/>
                <a:gd name="T61" fmla="*/ 0 h 193"/>
                <a:gd name="T62" fmla="*/ 193 w 194"/>
                <a:gd name="T63" fmla="*/ 0 h 193"/>
                <a:gd name="T64" fmla="*/ 192 w 194"/>
                <a:gd name="T65" fmla="*/ 0 h 193"/>
                <a:gd name="T66" fmla="*/ 192 w 194"/>
                <a:gd name="T67" fmla="*/ 0 h 193"/>
                <a:gd name="T68" fmla="*/ 192 w 194"/>
                <a:gd name="T69" fmla="*/ 0 h 193"/>
                <a:gd name="T70" fmla="*/ 191 w 194"/>
                <a:gd name="T71" fmla="*/ 0 h 193"/>
                <a:gd name="T72" fmla="*/ 191 w 194"/>
                <a:gd name="T73" fmla="*/ 0 h 193"/>
                <a:gd name="T74" fmla="*/ 191 w 194"/>
                <a:gd name="T75" fmla="*/ 0 h 193"/>
                <a:gd name="T76" fmla="*/ 190 w 194"/>
                <a:gd name="T77" fmla="*/ 0 h 193"/>
                <a:gd name="T78" fmla="*/ 190 w 194"/>
                <a:gd name="T79" fmla="*/ 0 h 193"/>
                <a:gd name="T80" fmla="*/ 190 w 194"/>
                <a:gd name="T81" fmla="*/ 0 h 193"/>
                <a:gd name="T82" fmla="*/ 189 w 194"/>
                <a:gd name="T83" fmla="*/ 0 h 193"/>
                <a:gd name="T84" fmla="*/ 189 w 194"/>
                <a:gd name="T85" fmla="*/ 0 h 193"/>
                <a:gd name="T86" fmla="*/ 189 w 194"/>
                <a:gd name="T87" fmla="*/ 0 h 193"/>
                <a:gd name="T88" fmla="*/ 189 w 194"/>
                <a:gd name="T89" fmla="*/ 0 h 193"/>
                <a:gd name="T90" fmla="*/ 188 w 194"/>
                <a:gd name="T91" fmla="*/ 0 h 193"/>
                <a:gd name="T92" fmla="*/ 188 w 194"/>
                <a:gd name="T93" fmla="*/ 0 h 193"/>
                <a:gd name="T94" fmla="*/ 188 w 194"/>
                <a:gd name="T95" fmla="*/ 0 h 193"/>
                <a:gd name="T96" fmla="*/ 187 w 194"/>
                <a:gd name="T97" fmla="*/ 0 h 193"/>
                <a:gd name="T98" fmla="*/ 187 w 194"/>
                <a:gd name="T99" fmla="*/ 0 h 193"/>
                <a:gd name="T100" fmla="*/ 187 w 194"/>
                <a:gd name="T101" fmla="*/ 0 h 193"/>
                <a:gd name="T102" fmla="*/ 186 w 194"/>
                <a:gd name="T103" fmla="*/ 0 h 193"/>
                <a:gd name="T104" fmla="*/ 186 w 194"/>
                <a:gd name="T105" fmla="*/ 0 h 193"/>
                <a:gd name="T106" fmla="*/ 186 w 194"/>
                <a:gd name="T107" fmla="*/ 0 h 193"/>
                <a:gd name="T108" fmla="*/ 185 w 194"/>
                <a:gd name="T109" fmla="*/ 0 h 193"/>
                <a:gd name="T110" fmla="*/ 185 w 194"/>
                <a:gd name="T111" fmla="*/ 0 h 193"/>
                <a:gd name="T112" fmla="*/ 0 w 194"/>
                <a:gd name="T113" fmla="*/ 184 h 193"/>
                <a:gd name="T114" fmla="*/ 185 w 194"/>
                <a:gd name="T1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4" h="193"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3"/>
                  </a:move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0" y="193"/>
                    <a:pt x="0" y="193"/>
                  </a:cubicBezTo>
                  <a:moveTo>
                    <a:pt x="0" y="192"/>
                  </a:moveTo>
                  <a:cubicBezTo>
                    <a:pt x="0" y="192"/>
                    <a:pt x="0" y="193"/>
                    <a:pt x="0" y="193"/>
                  </a:cubicBezTo>
                  <a:cubicBezTo>
                    <a:pt x="0" y="193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1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90"/>
                  </a:moveTo>
                  <a:cubicBezTo>
                    <a:pt x="0" y="190"/>
                    <a:pt x="0" y="190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moveTo>
                    <a:pt x="0" y="189"/>
                  </a:moveTo>
                  <a:cubicBezTo>
                    <a:pt x="0" y="189"/>
                    <a:pt x="0" y="190"/>
                    <a:pt x="0" y="190"/>
                  </a:cubicBezTo>
                  <a:cubicBezTo>
                    <a:pt x="0" y="190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9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189"/>
                    <a:pt x="0" y="189"/>
                    <a:pt x="0" y="189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8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0" y="188"/>
                    <a:pt x="0" y="188"/>
                    <a:pt x="0" y="188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8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7"/>
                  </a:moveTo>
                  <a:cubicBezTo>
                    <a:pt x="0" y="187"/>
                    <a:pt x="0" y="187"/>
                    <a:pt x="0" y="187"/>
                  </a:cubicBezTo>
                  <a:cubicBezTo>
                    <a:pt x="0" y="187"/>
                    <a:pt x="0" y="187"/>
                    <a:pt x="0" y="187"/>
                  </a:cubicBezTo>
                  <a:moveTo>
                    <a:pt x="0" y="186"/>
                  </a:moveTo>
                  <a:cubicBezTo>
                    <a:pt x="0" y="186"/>
                    <a:pt x="0" y="187"/>
                    <a:pt x="0" y="187"/>
                  </a:cubicBezTo>
                  <a:cubicBezTo>
                    <a:pt x="0" y="187"/>
                    <a:pt x="0" y="187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6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moveTo>
                    <a:pt x="0" y="184"/>
                  </a:moveTo>
                  <a:cubicBezTo>
                    <a:pt x="0" y="184"/>
                    <a:pt x="0" y="184"/>
                    <a:pt x="0" y="185"/>
                  </a:cubicBezTo>
                  <a:cubicBezTo>
                    <a:pt x="0" y="184"/>
                    <a:pt x="0" y="184"/>
                    <a:pt x="0" y="184"/>
                  </a:cubicBezTo>
                  <a:moveTo>
                    <a:pt x="194" y="0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194" y="0"/>
                    <a:pt x="194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3" y="0"/>
                  </a:cubicBezTo>
                  <a:cubicBezTo>
                    <a:pt x="193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2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1" y="0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191" y="0"/>
                    <a:pt x="191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90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moveTo>
                    <a:pt x="189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0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9" y="0"/>
                  </a:move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8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8" y="0"/>
                    <a:pt x="188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8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moveTo>
                    <a:pt x="186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6" y="0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  <a:moveTo>
                    <a:pt x="185" y="0"/>
                  </a:moveTo>
                  <a:cubicBezTo>
                    <a:pt x="185" y="0"/>
                    <a:pt x="186" y="0"/>
                    <a:pt x="186" y="0"/>
                  </a:cubicBezTo>
                  <a:cubicBezTo>
                    <a:pt x="186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moveTo>
                    <a:pt x="185" y="0"/>
                  </a:moveTo>
                  <a:cubicBezTo>
                    <a:pt x="83" y="0"/>
                    <a:pt x="0" y="82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0" name="Freeform 55"/>
            <p:cNvSpPr/>
            <p:nvPr/>
          </p:nvSpPr>
          <p:spPr bwMode="auto">
            <a:xfrm>
              <a:off x="3947083" y="2287901"/>
              <a:ext cx="124843" cy="128391"/>
            </a:xfrm>
            <a:custGeom>
              <a:avLst/>
              <a:gdLst>
                <a:gd name="T0" fmla="*/ 39 w 39"/>
                <a:gd name="T1" fmla="*/ 0 h 39"/>
                <a:gd name="T2" fmla="*/ 39 w 39"/>
                <a:gd name="T3" fmla="*/ 0 h 39"/>
                <a:gd name="T4" fmla="*/ 0 w 39"/>
                <a:gd name="T5" fmla="*/ 39 h 39"/>
                <a:gd name="T6" fmla="*/ 0 w 39"/>
                <a:gd name="T7" fmla="*/ 39 h 39"/>
                <a:gd name="T8" fmla="*/ 0 w 39"/>
                <a:gd name="T9" fmla="*/ 39 h 39"/>
                <a:gd name="T10" fmla="*/ 0 w 39"/>
                <a:gd name="T11" fmla="*/ 39 h 39"/>
                <a:gd name="T12" fmla="*/ 0 w 39"/>
                <a:gd name="T13" fmla="*/ 39 h 39"/>
                <a:gd name="T14" fmla="*/ 0 w 39"/>
                <a:gd name="T15" fmla="*/ 39 h 39"/>
                <a:gd name="T16" fmla="*/ 39 w 39"/>
                <a:gd name="T17" fmla="*/ 0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8" y="14"/>
                    <a:pt x="15" y="27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5" y="27"/>
                    <a:pt x="28" y="14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3" name="Freeform 58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4071926" y="2057868"/>
              <a:ext cx="124843" cy="230034"/>
            </a:xfrm>
            <a:custGeom>
              <a:avLst/>
              <a:gdLst>
                <a:gd name="T0" fmla="*/ 39 w 39"/>
                <a:gd name="T1" fmla="*/ 0 h 70"/>
                <a:gd name="T2" fmla="*/ 39 w 39"/>
                <a:gd name="T3" fmla="*/ 0 h 70"/>
                <a:gd name="T4" fmla="*/ 0 w 39"/>
                <a:gd name="T5" fmla="*/ 70 h 70"/>
                <a:gd name="T6" fmla="*/ 0 w 39"/>
                <a:gd name="T7" fmla="*/ 70 h 70"/>
                <a:gd name="T8" fmla="*/ 0 w 39"/>
                <a:gd name="T9" fmla="*/ 70 h 70"/>
                <a:gd name="T10" fmla="*/ 26 w 39"/>
                <a:gd name="T11" fmla="*/ 30 h 70"/>
                <a:gd name="T12" fmla="*/ 39 w 39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0" y="26"/>
                    <a:pt x="17" y="49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0" y="57"/>
                    <a:pt x="19" y="44"/>
                    <a:pt x="26" y="30"/>
                  </a:cubicBezTo>
                  <a:cubicBezTo>
                    <a:pt x="31" y="20"/>
                    <a:pt x="36" y="10"/>
                    <a:pt x="39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4071926" y="2218356"/>
              <a:ext cx="153974" cy="69545"/>
            </a:xfrm>
            <a:custGeom>
              <a:avLst/>
              <a:gdLst>
                <a:gd name="T0" fmla="*/ 48 w 48"/>
                <a:gd name="T1" fmla="*/ 0 h 21"/>
                <a:gd name="T2" fmla="*/ 0 w 48"/>
                <a:gd name="T3" fmla="*/ 21 h 21"/>
                <a:gd name="T4" fmla="*/ 0 w 48"/>
                <a:gd name="T5" fmla="*/ 21 h 21"/>
                <a:gd name="T6" fmla="*/ 48 w 48"/>
                <a:gd name="T7" fmla="*/ 0 h 21"/>
                <a:gd name="T8" fmla="*/ 48 w 4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1">
                  <a:moveTo>
                    <a:pt x="48" y="0"/>
                  </a:moveTo>
                  <a:cubicBezTo>
                    <a:pt x="31" y="4"/>
                    <a:pt x="14" y="1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4" y="11"/>
                    <a:pt x="31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6" name="Oval 61"/>
            <p:cNvSpPr>
              <a:spLocks noChangeArrowheads="1"/>
            </p:cNvSpPr>
            <p:nvPr/>
          </p:nvSpPr>
          <p:spPr bwMode="auto">
            <a:xfrm>
              <a:off x="4071926" y="2287901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2" name="Oval 67"/>
            <p:cNvSpPr>
              <a:spLocks noChangeArrowheads="1"/>
            </p:cNvSpPr>
            <p:nvPr/>
          </p:nvSpPr>
          <p:spPr bwMode="auto">
            <a:xfrm>
              <a:off x="3947083" y="2416292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86"/>
            <p:cNvSpPr>
              <a:spLocks noEditPoints="1"/>
            </p:cNvSpPr>
            <p:nvPr/>
          </p:nvSpPr>
          <p:spPr bwMode="auto">
            <a:xfrm>
              <a:off x="3163691" y="1525047"/>
              <a:ext cx="611732" cy="522122"/>
            </a:xfrm>
            <a:custGeom>
              <a:avLst/>
              <a:gdLst>
                <a:gd name="T0" fmla="*/ 25 w 191"/>
                <a:gd name="T1" fmla="*/ 89 h 159"/>
                <a:gd name="T2" fmla="*/ 113 w 191"/>
                <a:gd name="T3" fmla="*/ 89 h 159"/>
                <a:gd name="T4" fmla="*/ 80 w 191"/>
                <a:gd name="T5" fmla="*/ 20 h 159"/>
                <a:gd name="T6" fmla="*/ 58 w 191"/>
                <a:gd name="T7" fmla="*/ 33 h 159"/>
                <a:gd name="T8" fmla="*/ 28 w 191"/>
                <a:gd name="T9" fmla="*/ 33 h 159"/>
                <a:gd name="T10" fmla="*/ 21 w 191"/>
                <a:gd name="T11" fmla="*/ 57 h 159"/>
                <a:gd name="T12" fmla="*/ 0 w 191"/>
                <a:gd name="T13" fmla="*/ 79 h 159"/>
                <a:gd name="T14" fmla="*/ 12 w 191"/>
                <a:gd name="T15" fmla="*/ 100 h 159"/>
                <a:gd name="T16" fmla="*/ 12 w 191"/>
                <a:gd name="T17" fmla="*/ 131 h 159"/>
                <a:gd name="T18" fmla="*/ 37 w 191"/>
                <a:gd name="T19" fmla="*/ 137 h 159"/>
                <a:gd name="T20" fmla="*/ 58 w 191"/>
                <a:gd name="T21" fmla="*/ 159 h 159"/>
                <a:gd name="T22" fmla="*/ 80 w 191"/>
                <a:gd name="T23" fmla="*/ 146 h 159"/>
                <a:gd name="T24" fmla="*/ 110 w 191"/>
                <a:gd name="T25" fmla="*/ 146 h 159"/>
                <a:gd name="T26" fmla="*/ 116 w 191"/>
                <a:gd name="T27" fmla="*/ 122 h 159"/>
                <a:gd name="T28" fmla="*/ 138 w 191"/>
                <a:gd name="T29" fmla="*/ 100 h 159"/>
                <a:gd name="T30" fmla="*/ 125 w 191"/>
                <a:gd name="T31" fmla="*/ 79 h 159"/>
                <a:gd name="T32" fmla="*/ 126 w 191"/>
                <a:gd name="T33" fmla="*/ 48 h 159"/>
                <a:gd name="T34" fmla="*/ 101 w 191"/>
                <a:gd name="T35" fmla="*/ 42 h 159"/>
                <a:gd name="T36" fmla="*/ 80 w 191"/>
                <a:gd name="T37" fmla="*/ 20 h 159"/>
                <a:gd name="T38" fmla="*/ 141 w 191"/>
                <a:gd name="T39" fmla="*/ 34 h 159"/>
                <a:gd name="T40" fmla="*/ 175 w 191"/>
                <a:gd name="T41" fmla="*/ 34 h 159"/>
                <a:gd name="T42" fmla="*/ 163 w 191"/>
                <a:gd name="T43" fmla="*/ 0 h 159"/>
                <a:gd name="T44" fmla="*/ 153 w 191"/>
                <a:gd name="T45" fmla="*/ 7 h 159"/>
                <a:gd name="T46" fmla="*/ 138 w 191"/>
                <a:gd name="T47" fmla="*/ 7 h 159"/>
                <a:gd name="T48" fmla="*/ 135 w 191"/>
                <a:gd name="T49" fmla="*/ 18 h 159"/>
                <a:gd name="T50" fmla="*/ 125 w 191"/>
                <a:gd name="T51" fmla="*/ 29 h 159"/>
                <a:gd name="T52" fmla="*/ 131 w 191"/>
                <a:gd name="T53" fmla="*/ 39 h 159"/>
                <a:gd name="T54" fmla="*/ 131 w 191"/>
                <a:gd name="T55" fmla="*/ 54 h 159"/>
                <a:gd name="T56" fmla="*/ 143 w 191"/>
                <a:gd name="T57" fmla="*/ 57 h 159"/>
                <a:gd name="T58" fmla="*/ 153 w 191"/>
                <a:gd name="T59" fmla="*/ 67 h 159"/>
                <a:gd name="T60" fmla="*/ 163 w 191"/>
                <a:gd name="T61" fmla="*/ 61 h 159"/>
                <a:gd name="T62" fmla="*/ 178 w 191"/>
                <a:gd name="T63" fmla="*/ 61 h 159"/>
                <a:gd name="T64" fmla="*/ 181 w 191"/>
                <a:gd name="T65" fmla="*/ 49 h 159"/>
                <a:gd name="T66" fmla="*/ 191 w 191"/>
                <a:gd name="T67" fmla="*/ 39 h 159"/>
                <a:gd name="T68" fmla="*/ 185 w 191"/>
                <a:gd name="T69" fmla="*/ 29 h 159"/>
                <a:gd name="T70" fmla="*/ 185 w 191"/>
                <a:gd name="T71" fmla="*/ 14 h 159"/>
                <a:gd name="T72" fmla="*/ 174 w 191"/>
                <a:gd name="T73" fmla="*/ 11 h 159"/>
                <a:gd name="T74" fmla="*/ 163 w 191"/>
                <a:gd name="T7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9">
                  <a:moveTo>
                    <a:pt x="69" y="133"/>
                  </a:moveTo>
                  <a:cubicBezTo>
                    <a:pt x="45" y="133"/>
                    <a:pt x="25" y="114"/>
                    <a:pt x="25" y="89"/>
                  </a:cubicBezTo>
                  <a:cubicBezTo>
                    <a:pt x="25" y="65"/>
                    <a:pt x="45" y="46"/>
                    <a:pt x="69" y="46"/>
                  </a:cubicBezTo>
                  <a:cubicBezTo>
                    <a:pt x="93" y="46"/>
                    <a:pt x="113" y="65"/>
                    <a:pt x="113" y="89"/>
                  </a:cubicBezTo>
                  <a:cubicBezTo>
                    <a:pt x="113" y="114"/>
                    <a:pt x="93" y="133"/>
                    <a:pt x="69" y="133"/>
                  </a:cubicBezTo>
                  <a:moveTo>
                    <a:pt x="80" y="20"/>
                  </a:moveTo>
                  <a:cubicBezTo>
                    <a:pt x="58" y="20"/>
                    <a:pt x="58" y="20"/>
                    <a:pt x="58" y="20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0" y="35"/>
                    <a:pt x="43" y="38"/>
                    <a:pt x="37" y="4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7" y="64"/>
                    <a:pt x="14" y="71"/>
                    <a:pt x="12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4" y="108"/>
                    <a:pt x="17" y="115"/>
                    <a:pt x="21" y="122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43" y="141"/>
                    <a:pt x="50" y="144"/>
                    <a:pt x="58" y="146"/>
                  </a:cubicBezTo>
                  <a:cubicBezTo>
                    <a:pt x="58" y="159"/>
                    <a:pt x="58" y="159"/>
                    <a:pt x="58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0" y="146"/>
                    <a:pt x="80" y="146"/>
                    <a:pt x="80" y="146"/>
                  </a:cubicBezTo>
                  <a:cubicBezTo>
                    <a:pt x="87" y="144"/>
                    <a:pt x="95" y="141"/>
                    <a:pt x="101" y="137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131"/>
                    <a:pt x="126" y="131"/>
                    <a:pt x="126" y="131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21" y="115"/>
                    <a:pt x="124" y="108"/>
                    <a:pt x="125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8" y="79"/>
                    <a:pt x="138" y="79"/>
                    <a:pt x="138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4" y="71"/>
                    <a:pt x="121" y="64"/>
                    <a:pt x="116" y="57"/>
                  </a:cubicBezTo>
                  <a:cubicBezTo>
                    <a:pt x="126" y="48"/>
                    <a:pt x="126" y="48"/>
                    <a:pt x="126" y="48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5" y="38"/>
                    <a:pt x="87" y="35"/>
                    <a:pt x="80" y="33"/>
                  </a:cubicBezTo>
                  <a:cubicBezTo>
                    <a:pt x="80" y="20"/>
                    <a:pt x="80" y="20"/>
                    <a:pt x="80" y="20"/>
                  </a:cubicBezTo>
                  <a:moveTo>
                    <a:pt x="158" y="51"/>
                  </a:moveTo>
                  <a:cubicBezTo>
                    <a:pt x="149" y="51"/>
                    <a:pt x="141" y="43"/>
                    <a:pt x="141" y="34"/>
                  </a:cubicBezTo>
                  <a:cubicBezTo>
                    <a:pt x="141" y="24"/>
                    <a:pt x="149" y="17"/>
                    <a:pt x="158" y="17"/>
                  </a:cubicBezTo>
                  <a:cubicBezTo>
                    <a:pt x="168" y="17"/>
                    <a:pt x="175" y="24"/>
                    <a:pt x="175" y="34"/>
                  </a:cubicBezTo>
                  <a:cubicBezTo>
                    <a:pt x="175" y="43"/>
                    <a:pt x="168" y="51"/>
                    <a:pt x="158" y="51"/>
                  </a:cubicBezTo>
                  <a:moveTo>
                    <a:pt x="16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6" y="9"/>
                    <a:pt x="143" y="11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3" y="21"/>
                    <a:pt x="132" y="25"/>
                    <a:pt x="131" y="29"/>
                  </a:cubicBezTo>
                  <a:cubicBezTo>
                    <a:pt x="125" y="29"/>
                    <a:pt x="125" y="29"/>
                    <a:pt x="125" y="29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32" y="43"/>
                    <a:pt x="133" y="46"/>
                    <a:pt x="135" y="49"/>
                  </a:cubicBezTo>
                  <a:cubicBezTo>
                    <a:pt x="131" y="54"/>
                    <a:pt x="131" y="54"/>
                    <a:pt x="131" y="54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46" y="59"/>
                    <a:pt x="149" y="60"/>
                    <a:pt x="153" y="61"/>
                  </a:cubicBezTo>
                  <a:cubicBezTo>
                    <a:pt x="153" y="67"/>
                    <a:pt x="153" y="67"/>
                    <a:pt x="15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167" y="60"/>
                    <a:pt x="171" y="59"/>
                    <a:pt x="174" y="57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1" y="49"/>
                    <a:pt x="181" y="49"/>
                    <a:pt x="181" y="49"/>
                  </a:cubicBezTo>
                  <a:cubicBezTo>
                    <a:pt x="183" y="46"/>
                    <a:pt x="185" y="43"/>
                    <a:pt x="185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29"/>
                    <a:pt x="191" y="29"/>
                    <a:pt x="191" y="29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5" y="25"/>
                    <a:pt x="183" y="21"/>
                    <a:pt x="181" y="18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1" y="9"/>
                    <a:pt x="167" y="7"/>
                    <a:pt x="163" y="7"/>
                  </a:cubicBezTo>
                  <a:cubicBezTo>
                    <a:pt x="163" y="0"/>
                    <a:pt x="163" y="0"/>
                    <a:pt x="1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125"/>
          <p:cNvGrpSpPr/>
          <p:nvPr/>
        </p:nvGrpSpPr>
        <p:grpSpPr>
          <a:xfrm>
            <a:off x="5979262" y="3485693"/>
            <a:ext cx="1445032" cy="1486090"/>
            <a:chOff x="4548411" y="2906316"/>
            <a:chExt cx="1084056" cy="1114858"/>
          </a:xfrm>
        </p:grpSpPr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4548411" y="2906316"/>
              <a:ext cx="1007069" cy="10356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612913" y="2971581"/>
              <a:ext cx="879105" cy="905154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Oval 39"/>
            <p:cNvSpPr>
              <a:spLocks noChangeArrowheads="1"/>
            </p:cNvSpPr>
            <p:nvPr/>
          </p:nvSpPr>
          <p:spPr bwMode="auto">
            <a:xfrm>
              <a:off x="4673254" y="3034707"/>
              <a:ext cx="758423" cy="77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9" name="Freeform 48"/>
            <p:cNvSpPr>
              <a:spLocks noEditPoints="1"/>
            </p:cNvSpPr>
            <p:nvPr/>
          </p:nvSpPr>
          <p:spPr bwMode="auto">
            <a:xfrm>
              <a:off x="4673254" y="3034707"/>
              <a:ext cx="399498" cy="414060"/>
            </a:xfrm>
            <a:custGeom>
              <a:avLst/>
              <a:gdLst>
                <a:gd name="T0" fmla="*/ 1 w 125"/>
                <a:gd name="T1" fmla="*/ 126 h 126"/>
                <a:gd name="T2" fmla="*/ 1 w 125"/>
                <a:gd name="T3" fmla="*/ 125 h 126"/>
                <a:gd name="T4" fmla="*/ 0 w 125"/>
                <a:gd name="T5" fmla="*/ 125 h 126"/>
                <a:gd name="T6" fmla="*/ 0 w 125"/>
                <a:gd name="T7" fmla="*/ 124 h 126"/>
                <a:gd name="T8" fmla="*/ 0 w 125"/>
                <a:gd name="T9" fmla="*/ 124 h 126"/>
                <a:gd name="T10" fmla="*/ 0 w 125"/>
                <a:gd name="T11" fmla="*/ 124 h 126"/>
                <a:gd name="T12" fmla="*/ 0 w 125"/>
                <a:gd name="T13" fmla="*/ 123 h 126"/>
                <a:gd name="T14" fmla="*/ 0 w 125"/>
                <a:gd name="T15" fmla="*/ 123 h 126"/>
                <a:gd name="T16" fmla="*/ 0 w 125"/>
                <a:gd name="T17" fmla="*/ 123 h 126"/>
                <a:gd name="T18" fmla="*/ 0 w 125"/>
                <a:gd name="T19" fmla="*/ 122 h 126"/>
                <a:gd name="T20" fmla="*/ 0 w 125"/>
                <a:gd name="T21" fmla="*/ 122 h 126"/>
                <a:gd name="T22" fmla="*/ 0 w 125"/>
                <a:gd name="T23" fmla="*/ 122 h 126"/>
                <a:gd name="T24" fmla="*/ 0 w 125"/>
                <a:gd name="T25" fmla="*/ 122 h 126"/>
                <a:gd name="T26" fmla="*/ 0 w 125"/>
                <a:gd name="T27" fmla="*/ 121 h 126"/>
                <a:gd name="T28" fmla="*/ 0 w 125"/>
                <a:gd name="T29" fmla="*/ 121 h 126"/>
                <a:gd name="T30" fmla="*/ 0 w 125"/>
                <a:gd name="T31" fmla="*/ 121 h 126"/>
                <a:gd name="T32" fmla="*/ 0 w 125"/>
                <a:gd name="T33" fmla="*/ 121 h 126"/>
                <a:gd name="T34" fmla="*/ 0 w 125"/>
                <a:gd name="T35" fmla="*/ 120 h 126"/>
                <a:gd name="T36" fmla="*/ 0 w 125"/>
                <a:gd name="T37" fmla="*/ 120 h 126"/>
                <a:gd name="T38" fmla="*/ 0 w 125"/>
                <a:gd name="T39" fmla="*/ 120 h 126"/>
                <a:gd name="T40" fmla="*/ 0 w 125"/>
                <a:gd name="T41" fmla="*/ 120 h 126"/>
                <a:gd name="T42" fmla="*/ 0 w 125"/>
                <a:gd name="T43" fmla="*/ 119 h 126"/>
                <a:gd name="T44" fmla="*/ 0 w 125"/>
                <a:gd name="T45" fmla="*/ 119 h 126"/>
                <a:gd name="T46" fmla="*/ 0 w 125"/>
                <a:gd name="T47" fmla="*/ 119 h 126"/>
                <a:gd name="T48" fmla="*/ 0 w 125"/>
                <a:gd name="T49" fmla="*/ 119 h 126"/>
                <a:gd name="T50" fmla="*/ 0 w 125"/>
                <a:gd name="T51" fmla="*/ 118 h 126"/>
                <a:gd name="T52" fmla="*/ 125 w 125"/>
                <a:gd name="T53" fmla="*/ 0 h 126"/>
                <a:gd name="T54" fmla="*/ 125 w 125"/>
                <a:gd name="T55" fmla="*/ 0 h 126"/>
                <a:gd name="T56" fmla="*/ 124 w 125"/>
                <a:gd name="T57" fmla="*/ 0 h 126"/>
                <a:gd name="T58" fmla="*/ 124 w 125"/>
                <a:gd name="T59" fmla="*/ 0 h 126"/>
                <a:gd name="T60" fmla="*/ 123 w 125"/>
                <a:gd name="T61" fmla="*/ 0 h 126"/>
                <a:gd name="T62" fmla="*/ 123 w 125"/>
                <a:gd name="T63" fmla="*/ 0 h 126"/>
                <a:gd name="T64" fmla="*/ 123 w 125"/>
                <a:gd name="T65" fmla="*/ 0 h 126"/>
                <a:gd name="T66" fmla="*/ 122 w 125"/>
                <a:gd name="T67" fmla="*/ 0 h 126"/>
                <a:gd name="T68" fmla="*/ 122 w 125"/>
                <a:gd name="T69" fmla="*/ 0 h 126"/>
                <a:gd name="T70" fmla="*/ 122 w 125"/>
                <a:gd name="T71" fmla="*/ 0 h 126"/>
                <a:gd name="T72" fmla="*/ 122 w 125"/>
                <a:gd name="T73" fmla="*/ 0 h 126"/>
                <a:gd name="T74" fmla="*/ 121 w 125"/>
                <a:gd name="T75" fmla="*/ 0 h 126"/>
                <a:gd name="T76" fmla="*/ 121 w 125"/>
                <a:gd name="T77" fmla="*/ 0 h 126"/>
                <a:gd name="T78" fmla="*/ 121 w 125"/>
                <a:gd name="T79" fmla="*/ 0 h 126"/>
                <a:gd name="T80" fmla="*/ 121 w 125"/>
                <a:gd name="T81" fmla="*/ 0 h 126"/>
                <a:gd name="T82" fmla="*/ 120 w 125"/>
                <a:gd name="T83" fmla="*/ 0 h 126"/>
                <a:gd name="T84" fmla="*/ 120 w 125"/>
                <a:gd name="T85" fmla="*/ 0 h 126"/>
                <a:gd name="T86" fmla="*/ 120 w 125"/>
                <a:gd name="T87" fmla="*/ 0 h 126"/>
                <a:gd name="T88" fmla="*/ 120 w 125"/>
                <a:gd name="T89" fmla="*/ 0 h 126"/>
                <a:gd name="T90" fmla="*/ 120 w 125"/>
                <a:gd name="T91" fmla="*/ 0 h 126"/>
                <a:gd name="T92" fmla="*/ 119 w 125"/>
                <a:gd name="T93" fmla="*/ 0 h 126"/>
                <a:gd name="T94" fmla="*/ 119 w 125"/>
                <a:gd name="T95" fmla="*/ 0 h 126"/>
                <a:gd name="T96" fmla="*/ 119 w 125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" h="126">
                  <a:moveTo>
                    <a:pt x="1" y="126"/>
                  </a:move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moveTo>
                    <a:pt x="1" y="125"/>
                  </a:move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moveTo>
                    <a:pt x="0" y="125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4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3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2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1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20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0" y="118"/>
                  </a:moveTo>
                  <a:cubicBezTo>
                    <a:pt x="0" y="118"/>
                    <a:pt x="0" y="118"/>
                    <a:pt x="0" y="119"/>
                  </a:cubicBezTo>
                  <a:cubicBezTo>
                    <a:pt x="0" y="118"/>
                    <a:pt x="0" y="118"/>
                    <a:pt x="0" y="118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4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2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1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20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5" name="Freeform 50"/>
            <p:cNvSpPr>
              <a:spLocks noEditPoints="1"/>
            </p:cNvSpPr>
            <p:nvPr/>
          </p:nvSpPr>
          <p:spPr bwMode="auto">
            <a:xfrm>
              <a:off x="5316197" y="3695918"/>
              <a:ext cx="316270" cy="325256"/>
            </a:xfrm>
            <a:custGeom>
              <a:avLst/>
              <a:gdLst>
                <a:gd name="T0" fmla="*/ 1 w 99"/>
                <a:gd name="T1" fmla="*/ 99 h 99"/>
                <a:gd name="T2" fmla="*/ 0 w 99"/>
                <a:gd name="T3" fmla="*/ 98 h 99"/>
                <a:gd name="T4" fmla="*/ 0 w 99"/>
                <a:gd name="T5" fmla="*/ 98 h 99"/>
                <a:gd name="T6" fmla="*/ 0 w 99"/>
                <a:gd name="T7" fmla="*/ 97 h 99"/>
                <a:gd name="T8" fmla="*/ 0 w 99"/>
                <a:gd name="T9" fmla="*/ 97 h 99"/>
                <a:gd name="T10" fmla="*/ 0 w 99"/>
                <a:gd name="T11" fmla="*/ 97 h 99"/>
                <a:gd name="T12" fmla="*/ 0 w 99"/>
                <a:gd name="T13" fmla="*/ 97 h 99"/>
                <a:gd name="T14" fmla="*/ 0 w 99"/>
                <a:gd name="T15" fmla="*/ 97 h 99"/>
                <a:gd name="T16" fmla="*/ 0 w 99"/>
                <a:gd name="T17" fmla="*/ 96 h 99"/>
                <a:gd name="T18" fmla="*/ 0 w 99"/>
                <a:gd name="T19" fmla="*/ 96 h 99"/>
                <a:gd name="T20" fmla="*/ 0 w 99"/>
                <a:gd name="T21" fmla="*/ 96 h 99"/>
                <a:gd name="T22" fmla="*/ 0 w 99"/>
                <a:gd name="T23" fmla="*/ 96 h 99"/>
                <a:gd name="T24" fmla="*/ 0 w 99"/>
                <a:gd name="T25" fmla="*/ 96 h 99"/>
                <a:gd name="T26" fmla="*/ 0 w 99"/>
                <a:gd name="T27" fmla="*/ 95 h 99"/>
                <a:gd name="T28" fmla="*/ 0 w 99"/>
                <a:gd name="T29" fmla="*/ 95 h 99"/>
                <a:gd name="T30" fmla="*/ 0 w 99"/>
                <a:gd name="T31" fmla="*/ 95 h 99"/>
                <a:gd name="T32" fmla="*/ 0 w 99"/>
                <a:gd name="T33" fmla="*/ 95 h 99"/>
                <a:gd name="T34" fmla="*/ 0 w 99"/>
                <a:gd name="T35" fmla="*/ 95 h 99"/>
                <a:gd name="T36" fmla="*/ 0 w 99"/>
                <a:gd name="T37" fmla="*/ 94 h 99"/>
                <a:gd name="T38" fmla="*/ 0 w 99"/>
                <a:gd name="T39" fmla="*/ 94 h 99"/>
                <a:gd name="T40" fmla="*/ 0 w 99"/>
                <a:gd name="T41" fmla="*/ 94 h 99"/>
                <a:gd name="T42" fmla="*/ 0 w 99"/>
                <a:gd name="T43" fmla="*/ 94 h 99"/>
                <a:gd name="T44" fmla="*/ 0 w 99"/>
                <a:gd name="T45" fmla="*/ 94 h 99"/>
                <a:gd name="T46" fmla="*/ 0 w 99"/>
                <a:gd name="T47" fmla="*/ 94 h 99"/>
                <a:gd name="T48" fmla="*/ 0 w 99"/>
                <a:gd name="T49" fmla="*/ 94 h 99"/>
                <a:gd name="T50" fmla="*/ 0 w 99"/>
                <a:gd name="T51" fmla="*/ 93 h 99"/>
                <a:gd name="T52" fmla="*/ 99 w 99"/>
                <a:gd name="T53" fmla="*/ 0 h 99"/>
                <a:gd name="T54" fmla="*/ 98 w 99"/>
                <a:gd name="T55" fmla="*/ 0 h 99"/>
                <a:gd name="T56" fmla="*/ 98 w 99"/>
                <a:gd name="T57" fmla="*/ 0 h 99"/>
                <a:gd name="T58" fmla="*/ 98 w 99"/>
                <a:gd name="T59" fmla="*/ 0 h 99"/>
                <a:gd name="T60" fmla="*/ 98 w 99"/>
                <a:gd name="T61" fmla="*/ 0 h 99"/>
                <a:gd name="T62" fmla="*/ 97 w 99"/>
                <a:gd name="T63" fmla="*/ 0 h 99"/>
                <a:gd name="T64" fmla="*/ 97 w 99"/>
                <a:gd name="T65" fmla="*/ 0 h 99"/>
                <a:gd name="T66" fmla="*/ 97 w 99"/>
                <a:gd name="T67" fmla="*/ 0 h 99"/>
                <a:gd name="T68" fmla="*/ 97 w 99"/>
                <a:gd name="T69" fmla="*/ 0 h 99"/>
                <a:gd name="T70" fmla="*/ 97 w 99"/>
                <a:gd name="T71" fmla="*/ 0 h 99"/>
                <a:gd name="T72" fmla="*/ 96 w 99"/>
                <a:gd name="T73" fmla="*/ 0 h 99"/>
                <a:gd name="T74" fmla="*/ 94 w 99"/>
                <a:gd name="T75" fmla="*/ 0 h 99"/>
                <a:gd name="T76" fmla="*/ 96 w 99"/>
                <a:gd name="T77" fmla="*/ 0 h 99"/>
                <a:gd name="T78" fmla="*/ 94 w 99"/>
                <a:gd name="T79" fmla="*/ 0 h 99"/>
                <a:gd name="T80" fmla="*/ 94 w 99"/>
                <a:gd name="T81" fmla="*/ 0 h 99"/>
                <a:gd name="T82" fmla="*/ 96 w 99"/>
                <a:gd name="T83" fmla="*/ 0 h 99"/>
                <a:gd name="T84" fmla="*/ 94 w 99"/>
                <a:gd name="T85" fmla="*/ 0 h 99"/>
                <a:gd name="T86" fmla="*/ 96 w 99"/>
                <a:gd name="T87" fmla="*/ 0 h 99"/>
                <a:gd name="T88" fmla="*/ 94 w 99"/>
                <a:gd name="T89" fmla="*/ 0 h 99"/>
                <a:gd name="T90" fmla="*/ 96 w 99"/>
                <a:gd name="T91" fmla="*/ 0 h 99"/>
                <a:gd name="T92" fmla="*/ 94 w 99"/>
                <a:gd name="T93" fmla="*/ 0 h 99"/>
                <a:gd name="T94" fmla="*/ 95 w 99"/>
                <a:gd name="T95" fmla="*/ 0 h 99"/>
                <a:gd name="T96" fmla="*/ 95 w 99"/>
                <a:gd name="T97" fmla="*/ 0 h 99"/>
                <a:gd name="T98" fmla="*/ 95 w 99"/>
                <a:gd name="T99" fmla="*/ 0 h 99"/>
                <a:gd name="T100" fmla="*/ 95 w 99"/>
                <a:gd name="T101" fmla="*/ 0 h 99"/>
                <a:gd name="T102" fmla="*/ 95 w 99"/>
                <a:gd name="T103" fmla="*/ 0 h 99"/>
                <a:gd name="T104" fmla="*/ 95 w 99"/>
                <a:gd name="T10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99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7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4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moveTo>
                    <a:pt x="0" y="93"/>
                  </a:move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8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moveTo>
                    <a:pt x="97" y="0"/>
                  </a:moveTo>
                  <a:cubicBezTo>
                    <a:pt x="97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9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5379658" y="3761183"/>
              <a:ext cx="55140" cy="55636"/>
            </a:xfrm>
            <a:custGeom>
              <a:avLst/>
              <a:gdLst>
                <a:gd name="T0" fmla="*/ 17 w 17"/>
                <a:gd name="T1" fmla="*/ 0 h 17"/>
                <a:gd name="T2" fmla="*/ 17 w 17"/>
                <a:gd name="T3" fmla="*/ 0 h 17"/>
                <a:gd name="T4" fmla="*/ 0 w 17"/>
                <a:gd name="T5" fmla="*/ 17 h 17"/>
                <a:gd name="T6" fmla="*/ 0 w 17"/>
                <a:gd name="T7" fmla="*/ 17 h 17"/>
                <a:gd name="T8" fmla="*/ 17 w 1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2" y="6"/>
                    <a:pt x="6" y="12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6" y="12"/>
                    <a:pt x="12" y="6"/>
                    <a:pt x="17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Freeform 75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1" name="Freeform 76"/>
            <p:cNvSpPr/>
            <p:nvPr/>
          </p:nvSpPr>
          <p:spPr bwMode="auto">
            <a:xfrm>
              <a:off x="5434798" y="3602834"/>
              <a:ext cx="89471" cy="158349"/>
            </a:xfrm>
            <a:custGeom>
              <a:avLst/>
              <a:gdLst>
                <a:gd name="T0" fmla="*/ 28 w 28"/>
                <a:gd name="T1" fmla="*/ 0 h 48"/>
                <a:gd name="T2" fmla="*/ 28 w 28"/>
                <a:gd name="T3" fmla="*/ 0 h 48"/>
                <a:gd name="T4" fmla="*/ 0 w 28"/>
                <a:gd name="T5" fmla="*/ 48 h 48"/>
                <a:gd name="T6" fmla="*/ 0 w 28"/>
                <a:gd name="T7" fmla="*/ 48 h 48"/>
                <a:gd name="T8" fmla="*/ 0 w 28"/>
                <a:gd name="T9" fmla="*/ 48 h 48"/>
                <a:gd name="T10" fmla="*/ 0 w 28"/>
                <a:gd name="T11" fmla="*/ 48 h 48"/>
                <a:gd name="T12" fmla="*/ 0 w 28"/>
                <a:gd name="T13" fmla="*/ 48 h 48"/>
                <a:gd name="T14" fmla="*/ 20 w 28"/>
                <a:gd name="T15" fmla="*/ 20 h 48"/>
                <a:gd name="T16" fmla="*/ 28 w 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18"/>
                    <a:pt x="12" y="3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8" y="39"/>
                    <a:pt x="14" y="30"/>
                    <a:pt x="20" y="20"/>
                  </a:cubicBezTo>
                  <a:cubicBezTo>
                    <a:pt x="23" y="13"/>
                    <a:pt x="26" y="7"/>
                    <a:pt x="2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434798" y="3702338"/>
              <a:ext cx="134207" cy="58846"/>
            </a:xfrm>
            <a:custGeom>
              <a:avLst/>
              <a:gdLst>
                <a:gd name="T0" fmla="*/ 42 w 42"/>
                <a:gd name="T1" fmla="*/ 0 h 18"/>
                <a:gd name="T2" fmla="*/ 0 w 42"/>
                <a:gd name="T3" fmla="*/ 18 h 18"/>
                <a:gd name="T4" fmla="*/ 0 w 42"/>
                <a:gd name="T5" fmla="*/ 18 h 18"/>
                <a:gd name="T6" fmla="*/ 42 w 42"/>
                <a:gd name="T7" fmla="*/ 0 h 18"/>
                <a:gd name="T8" fmla="*/ 42 w 4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">
                  <a:moveTo>
                    <a:pt x="42" y="0"/>
                  </a:moveTo>
                  <a:cubicBezTo>
                    <a:pt x="26" y="2"/>
                    <a:pt x="12" y="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2" y="9"/>
                    <a:pt x="26" y="2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257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3" name="Oval 78"/>
            <p:cNvSpPr>
              <a:spLocks noChangeArrowheads="1"/>
            </p:cNvSpPr>
            <p:nvPr/>
          </p:nvSpPr>
          <p:spPr bwMode="auto">
            <a:xfrm>
              <a:off x="5434798" y="3761183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6" name="Freeform 81"/>
            <p:cNvSpPr/>
            <p:nvPr/>
          </p:nvSpPr>
          <p:spPr bwMode="auto">
            <a:xfrm>
              <a:off x="5322439" y="3816820"/>
              <a:ext cx="57220" cy="134810"/>
            </a:xfrm>
            <a:custGeom>
              <a:avLst/>
              <a:gdLst>
                <a:gd name="T0" fmla="*/ 18 w 18"/>
                <a:gd name="T1" fmla="*/ 0 h 41"/>
                <a:gd name="T2" fmla="*/ 18 w 18"/>
                <a:gd name="T3" fmla="*/ 0 h 41"/>
                <a:gd name="T4" fmla="*/ 0 w 18"/>
                <a:gd name="T5" fmla="*/ 41 h 41"/>
                <a:gd name="T6" fmla="*/ 0 w 18"/>
                <a:gd name="T7" fmla="*/ 41 h 41"/>
                <a:gd name="T8" fmla="*/ 18 w 1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41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9" y="12"/>
                    <a:pt x="3" y="26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26"/>
                    <a:pt x="9" y="12"/>
                    <a:pt x="18" y="0"/>
                  </a:cubicBezTo>
                </a:path>
              </a:pathLst>
            </a:custGeom>
            <a:solidFill>
              <a:srgbClr val="37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7" name="Freeform 82"/>
            <p:cNvSpPr/>
            <p:nvPr/>
          </p:nvSpPr>
          <p:spPr bwMode="auto">
            <a:xfrm>
              <a:off x="5226726" y="3816820"/>
              <a:ext cx="152933" cy="92014"/>
            </a:xfrm>
            <a:custGeom>
              <a:avLst/>
              <a:gdLst>
                <a:gd name="T0" fmla="*/ 48 w 48"/>
                <a:gd name="T1" fmla="*/ 0 h 28"/>
                <a:gd name="T2" fmla="*/ 0 w 48"/>
                <a:gd name="T3" fmla="*/ 28 h 28"/>
                <a:gd name="T4" fmla="*/ 0 w 48"/>
                <a:gd name="T5" fmla="*/ 28 h 28"/>
                <a:gd name="T6" fmla="*/ 20 w 48"/>
                <a:gd name="T7" fmla="*/ 19 h 28"/>
                <a:gd name="T8" fmla="*/ 48 w 48"/>
                <a:gd name="T9" fmla="*/ 0 h 28"/>
                <a:gd name="T10" fmla="*/ 48 w 48"/>
                <a:gd name="T11" fmla="*/ 0 h 28"/>
                <a:gd name="T12" fmla="*/ 48 w 48"/>
                <a:gd name="T13" fmla="*/ 0 h 28"/>
                <a:gd name="T14" fmla="*/ 48 w 48"/>
                <a:gd name="T15" fmla="*/ 0 h 28"/>
                <a:gd name="T16" fmla="*/ 48 w 48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8">
                  <a:moveTo>
                    <a:pt x="48" y="0"/>
                  </a:moveTo>
                  <a:cubicBezTo>
                    <a:pt x="34" y="12"/>
                    <a:pt x="18" y="22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26"/>
                    <a:pt x="14" y="23"/>
                    <a:pt x="20" y="19"/>
                  </a:cubicBezTo>
                  <a:cubicBezTo>
                    <a:pt x="30" y="14"/>
                    <a:pt x="39" y="7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9" name="Oval 84"/>
            <p:cNvSpPr>
              <a:spLocks noChangeArrowheads="1"/>
            </p:cNvSpPr>
            <p:nvPr/>
          </p:nvSpPr>
          <p:spPr bwMode="auto">
            <a:xfrm>
              <a:off x="5379658" y="3816819"/>
              <a:ext cx="1041" cy="1070"/>
            </a:xfrm>
            <a:prstGeom prst="ellipse">
              <a:avLst/>
            </a:pr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2" name="Freeform 87"/>
            <p:cNvSpPr>
              <a:spLocks noEditPoints="1"/>
            </p:cNvSpPr>
            <p:nvPr/>
          </p:nvSpPr>
          <p:spPr bwMode="auto">
            <a:xfrm>
              <a:off x="4871964" y="3277578"/>
              <a:ext cx="351642" cy="322047"/>
            </a:xfrm>
            <a:custGeom>
              <a:avLst/>
              <a:gdLst>
                <a:gd name="T0" fmla="*/ 23 w 110"/>
                <a:gd name="T1" fmla="*/ 40 h 98"/>
                <a:gd name="T2" fmla="*/ 34 w 110"/>
                <a:gd name="T3" fmla="*/ 55 h 98"/>
                <a:gd name="T4" fmla="*/ 50 w 110"/>
                <a:gd name="T5" fmla="*/ 44 h 98"/>
                <a:gd name="T6" fmla="*/ 39 w 110"/>
                <a:gd name="T7" fmla="*/ 30 h 98"/>
                <a:gd name="T8" fmla="*/ 50 w 110"/>
                <a:gd name="T9" fmla="*/ 22 h 98"/>
                <a:gd name="T10" fmla="*/ 8 w 110"/>
                <a:gd name="T11" fmla="*/ 0 h 98"/>
                <a:gd name="T12" fmla="*/ 11 w 110"/>
                <a:gd name="T13" fmla="*/ 48 h 98"/>
                <a:gd name="T14" fmla="*/ 23 w 110"/>
                <a:gd name="T15" fmla="*/ 40 h 98"/>
                <a:gd name="T16" fmla="*/ 88 w 110"/>
                <a:gd name="T17" fmla="*/ 41 h 98"/>
                <a:gd name="T18" fmla="*/ 100 w 110"/>
                <a:gd name="T19" fmla="*/ 49 h 98"/>
                <a:gd name="T20" fmla="*/ 105 w 110"/>
                <a:gd name="T21" fmla="*/ 1 h 98"/>
                <a:gd name="T22" fmla="*/ 62 w 110"/>
                <a:gd name="T23" fmla="*/ 22 h 98"/>
                <a:gd name="T24" fmla="*/ 73 w 110"/>
                <a:gd name="T25" fmla="*/ 30 h 98"/>
                <a:gd name="T26" fmla="*/ 0 w 110"/>
                <a:gd name="T27" fmla="*/ 78 h 98"/>
                <a:gd name="T28" fmla="*/ 4 w 110"/>
                <a:gd name="T29" fmla="*/ 96 h 98"/>
                <a:gd name="T30" fmla="*/ 88 w 110"/>
                <a:gd name="T31" fmla="*/ 41 h 98"/>
                <a:gd name="T32" fmla="*/ 77 w 110"/>
                <a:gd name="T33" fmla="*/ 66 h 98"/>
                <a:gd name="T34" fmla="*/ 62 w 110"/>
                <a:gd name="T35" fmla="*/ 78 h 98"/>
                <a:gd name="T36" fmla="*/ 105 w 110"/>
                <a:gd name="T37" fmla="*/ 98 h 98"/>
                <a:gd name="T38" fmla="*/ 110 w 110"/>
                <a:gd name="T39" fmla="*/ 80 h 98"/>
                <a:gd name="T40" fmla="*/ 77 w 110"/>
                <a:gd name="T4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98">
                  <a:moveTo>
                    <a:pt x="23" y="40"/>
                  </a:moveTo>
                  <a:cubicBezTo>
                    <a:pt x="27" y="45"/>
                    <a:pt x="30" y="50"/>
                    <a:pt x="34" y="55"/>
                  </a:cubicBezTo>
                  <a:cubicBezTo>
                    <a:pt x="40" y="52"/>
                    <a:pt x="45" y="48"/>
                    <a:pt x="50" y="44"/>
                  </a:cubicBezTo>
                  <a:cubicBezTo>
                    <a:pt x="46" y="40"/>
                    <a:pt x="42" y="35"/>
                    <a:pt x="39" y="3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48"/>
                    <a:pt x="11" y="48"/>
                    <a:pt x="11" y="48"/>
                  </a:cubicBezTo>
                  <a:lnTo>
                    <a:pt x="23" y="40"/>
                  </a:lnTo>
                  <a:close/>
                  <a:moveTo>
                    <a:pt x="88" y="41"/>
                  </a:moveTo>
                  <a:cubicBezTo>
                    <a:pt x="100" y="49"/>
                    <a:pt x="100" y="49"/>
                    <a:pt x="100" y="4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46" y="68"/>
                    <a:pt x="1" y="78"/>
                    <a:pt x="0" y="7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6" y="96"/>
                    <a:pt x="57" y="85"/>
                    <a:pt x="88" y="41"/>
                  </a:cubicBezTo>
                  <a:close/>
                  <a:moveTo>
                    <a:pt x="77" y="66"/>
                  </a:moveTo>
                  <a:cubicBezTo>
                    <a:pt x="72" y="70"/>
                    <a:pt x="67" y="75"/>
                    <a:pt x="62" y="78"/>
                  </a:cubicBezTo>
                  <a:cubicBezTo>
                    <a:pt x="84" y="93"/>
                    <a:pt x="104" y="98"/>
                    <a:pt x="105" y="98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9" y="80"/>
                    <a:pt x="95" y="76"/>
                    <a:pt x="77" y="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Group 124"/>
          <p:cNvGrpSpPr/>
          <p:nvPr/>
        </p:nvGrpSpPr>
        <p:grpSpPr>
          <a:xfrm>
            <a:off x="5129073" y="1931148"/>
            <a:ext cx="1755671" cy="1745659"/>
            <a:chOff x="3707801" y="2040749"/>
            <a:chExt cx="1317096" cy="1309585"/>
          </a:xfrm>
        </p:grpSpPr>
        <p:sp>
          <p:nvSpPr>
            <p:cNvPr id="51" name="Oval 40"/>
            <p:cNvSpPr>
              <a:spLocks noChangeArrowheads="1"/>
            </p:cNvSpPr>
            <p:nvPr/>
          </p:nvSpPr>
          <p:spPr bwMode="auto">
            <a:xfrm>
              <a:off x="3707801" y="2040749"/>
              <a:ext cx="1259877" cy="12956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Oval 41"/>
            <p:cNvSpPr>
              <a:spLocks noChangeArrowheads="1"/>
            </p:cNvSpPr>
            <p:nvPr/>
          </p:nvSpPr>
          <p:spPr bwMode="auto">
            <a:xfrm>
              <a:off x="3791029" y="2123134"/>
              <a:ext cx="1096540" cy="1131977"/>
            </a:xfrm>
            <a:prstGeom prst="ellipse">
              <a:avLst/>
            </a:prstGeom>
            <a:solidFill>
              <a:srgbClr val="E5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3868016" y="2202308"/>
              <a:ext cx="942566" cy="9736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8" name="Freeform 53"/>
            <p:cNvSpPr>
              <a:spLocks noEditPoints="1"/>
            </p:cNvSpPr>
            <p:nvPr/>
          </p:nvSpPr>
          <p:spPr bwMode="auto">
            <a:xfrm>
              <a:off x="3868016" y="2202308"/>
              <a:ext cx="498333" cy="515702"/>
            </a:xfrm>
            <a:custGeom>
              <a:avLst/>
              <a:gdLst>
                <a:gd name="T0" fmla="*/ 0 w 156"/>
                <a:gd name="T1" fmla="*/ 156 h 157"/>
                <a:gd name="T2" fmla="*/ 0 w 156"/>
                <a:gd name="T3" fmla="*/ 156 h 157"/>
                <a:gd name="T4" fmla="*/ 0 w 156"/>
                <a:gd name="T5" fmla="*/ 155 h 157"/>
                <a:gd name="T6" fmla="*/ 0 w 156"/>
                <a:gd name="T7" fmla="*/ 155 h 157"/>
                <a:gd name="T8" fmla="*/ 0 w 156"/>
                <a:gd name="T9" fmla="*/ 154 h 157"/>
                <a:gd name="T10" fmla="*/ 0 w 156"/>
                <a:gd name="T11" fmla="*/ 154 h 157"/>
                <a:gd name="T12" fmla="*/ 0 w 156"/>
                <a:gd name="T13" fmla="*/ 153 h 157"/>
                <a:gd name="T14" fmla="*/ 0 w 156"/>
                <a:gd name="T15" fmla="*/ 153 h 157"/>
                <a:gd name="T16" fmla="*/ 0 w 156"/>
                <a:gd name="T17" fmla="*/ 152 h 157"/>
                <a:gd name="T18" fmla="*/ 0 w 156"/>
                <a:gd name="T19" fmla="*/ 152 h 157"/>
                <a:gd name="T20" fmla="*/ 0 w 156"/>
                <a:gd name="T21" fmla="*/ 151 h 157"/>
                <a:gd name="T22" fmla="*/ 0 w 156"/>
                <a:gd name="T23" fmla="*/ 151 h 157"/>
                <a:gd name="T24" fmla="*/ 0 w 156"/>
                <a:gd name="T25" fmla="*/ 150 h 157"/>
                <a:gd name="T26" fmla="*/ 0 w 156"/>
                <a:gd name="T27" fmla="*/ 150 h 157"/>
                <a:gd name="T28" fmla="*/ 0 w 156"/>
                <a:gd name="T29" fmla="*/ 149 h 157"/>
                <a:gd name="T30" fmla="*/ 0 w 156"/>
                <a:gd name="T31" fmla="*/ 149 h 157"/>
                <a:gd name="T32" fmla="*/ 0 w 156"/>
                <a:gd name="T33" fmla="*/ 149 h 157"/>
                <a:gd name="T34" fmla="*/ 0 w 156"/>
                <a:gd name="T35" fmla="*/ 148 h 157"/>
                <a:gd name="T36" fmla="*/ 0 w 156"/>
                <a:gd name="T37" fmla="*/ 148 h 157"/>
                <a:gd name="T38" fmla="*/ 0 w 156"/>
                <a:gd name="T39" fmla="*/ 147 h 157"/>
                <a:gd name="T40" fmla="*/ 0 w 156"/>
                <a:gd name="T41" fmla="*/ 147 h 157"/>
                <a:gd name="T42" fmla="*/ 0 w 156"/>
                <a:gd name="T43" fmla="*/ 146 h 157"/>
                <a:gd name="T44" fmla="*/ 0 w 156"/>
                <a:gd name="T45" fmla="*/ 146 h 157"/>
                <a:gd name="T46" fmla="*/ 0 w 156"/>
                <a:gd name="T47" fmla="*/ 145 h 157"/>
                <a:gd name="T48" fmla="*/ 0 w 156"/>
                <a:gd name="T49" fmla="*/ 145 h 157"/>
                <a:gd name="T50" fmla="*/ 0 w 156"/>
                <a:gd name="T51" fmla="*/ 144 h 157"/>
                <a:gd name="T52" fmla="*/ 0 w 156"/>
                <a:gd name="T53" fmla="*/ 143 h 157"/>
                <a:gd name="T54" fmla="*/ 156 w 156"/>
                <a:gd name="T55" fmla="*/ 0 h 157"/>
                <a:gd name="T56" fmla="*/ 155 w 156"/>
                <a:gd name="T57" fmla="*/ 0 h 157"/>
                <a:gd name="T58" fmla="*/ 155 w 156"/>
                <a:gd name="T59" fmla="*/ 0 h 157"/>
                <a:gd name="T60" fmla="*/ 154 w 156"/>
                <a:gd name="T61" fmla="*/ 0 h 157"/>
                <a:gd name="T62" fmla="*/ 154 w 156"/>
                <a:gd name="T63" fmla="*/ 0 h 157"/>
                <a:gd name="T64" fmla="*/ 153 w 156"/>
                <a:gd name="T65" fmla="*/ 0 h 157"/>
                <a:gd name="T66" fmla="*/ 153 w 156"/>
                <a:gd name="T67" fmla="*/ 0 h 157"/>
                <a:gd name="T68" fmla="*/ 142 w 156"/>
                <a:gd name="T69" fmla="*/ 0 h 157"/>
                <a:gd name="T70" fmla="*/ 143 w 156"/>
                <a:gd name="T71" fmla="*/ 0 h 157"/>
                <a:gd name="T72" fmla="*/ 152 w 156"/>
                <a:gd name="T73" fmla="*/ 0 h 157"/>
                <a:gd name="T74" fmla="*/ 152 w 156"/>
                <a:gd name="T75" fmla="*/ 0 h 157"/>
                <a:gd name="T76" fmla="*/ 151 w 156"/>
                <a:gd name="T77" fmla="*/ 0 h 157"/>
                <a:gd name="T78" fmla="*/ 144 w 156"/>
                <a:gd name="T79" fmla="*/ 0 h 157"/>
                <a:gd name="T80" fmla="*/ 144 w 156"/>
                <a:gd name="T81" fmla="*/ 0 h 157"/>
                <a:gd name="T82" fmla="*/ 150 w 156"/>
                <a:gd name="T83" fmla="*/ 0 h 157"/>
                <a:gd name="T84" fmla="*/ 145 w 156"/>
                <a:gd name="T85" fmla="*/ 0 h 157"/>
                <a:gd name="T86" fmla="*/ 145 w 156"/>
                <a:gd name="T87" fmla="*/ 0 h 157"/>
                <a:gd name="T88" fmla="*/ 150 w 156"/>
                <a:gd name="T89" fmla="*/ 0 h 157"/>
                <a:gd name="T90" fmla="*/ 145 w 156"/>
                <a:gd name="T91" fmla="*/ 0 h 157"/>
                <a:gd name="T92" fmla="*/ 145 w 156"/>
                <a:gd name="T93" fmla="*/ 0 h 157"/>
                <a:gd name="T94" fmla="*/ 149 w 156"/>
                <a:gd name="T95" fmla="*/ 0 h 157"/>
                <a:gd name="T96" fmla="*/ 146 w 156"/>
                <a:gd name="T97" fmla="*/ 0 h 157"/>
                <a:gd name="T98" fmla="*/ 146 w 156"/>
                <a:gd name="T99" fmla="*/ 0 h 157"/>
                <a:gd name="T100" fmla="*/ 148 w 156"/>
                <a:gd name="T101" fmla="*/ 0 h 157"/>
                <a:gd name="T102" fmla="*/ 147 w 156"/>
                <a:gd name="T103" fmla="*/ 0 h 157"/>
                <a:gd name="T104" fmla="*/ 147 w 156"/>
                <a:gd name="T105" fmla="*/ 0 h 157"/>
                <a:gd name="T106" fmla="*/ 147 w 156"/>
                <a:gd name="T10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6" h="157">
                  <a:moveTo>
                    <a:pt x="0" y="157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6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4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3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3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2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moveTo>
                    <a:pt x="0" y="151"/>
                  </a:move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moveTo>
                    <a:pt x="0" y="15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moveTo>
                    <a:pt x="0" y="149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8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moveTo>
                    <a:pt x="0" y="146"/>
                  </a:moveTo>
                  <a:cubicBezTo>
                    <a:pt x="0" y="146"/>
                    <a:pt x="0" y="147"/>
                    <a:pt x="0" y="147"/>
                  </a:cubicBezTo>
                  <a:cubicBezTo>
                    <a:pt x="0" y="147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4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0" y="143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moveTo>
                    <a:pt x="156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5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54" y="0"/>
                    <a:pt x="154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3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moveTo>
                    <a:pt x="152" y="0"/>
                  </a:moveTo>
                  <a:cubicBezTo>
                    <a:pt x="152" y="0"/>
                    <a:pt x="153" y="0"/>
                    <a:pt x="153" y="0"/>
                  </a:cubicBezTo>
                  <a:cubicBezTo>
                    <a:pt x="153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2" y="0"/>
                    <a:pt x="142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5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0"/>
                    <a:pt x="152" y="0"/>
                    <a:pt x="151" y="0"/>
                  </a:cubicBezTo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1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50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4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5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9" y="0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moveTo>
                    <a:pt x="146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9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moveTo>
                    <a:pt x="14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moveTo>
                    <a:pt x="14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ubicBezTo>
                    <a:pt x="148" y="0"/>
                    <a:pt x="147" y="0"/>
                    <a:pt x="147" y="0"/>
                  </a:cubicBezTo>
                </a:path>
              </a:pathLst>
            </a:custGeom>
            <a:solidFill>
              <a:srgbClr val="B0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9" name="Freeform 64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1" y="14"/>
                    <a:pt x="21" y="0"/>
                  </a:cubicBezTo>
                </a:path>
              </a:pathLst>
            </a:custGeom>
            <a:solidFill>
              <a:srgbClr val="A958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1" name="Freeform 66"/>
            <p:cNvSpPr/>
            <p:nvPr/>
          </p:nvSpPr>
          <p:spPr bwMode="auto">
            <a:xfrm>
              <a:off x="3880500" y="2416292"/>
              <a:ext cx="66583" cy="157279"/>
            </a:xfrm>
            <a:custGeom>
              <a:avLst/>
              <a:gdLst>
                <a:gd name="T0" fmla="*/ 21 w 21"/>
                <a:gd name="T1" fmla="*/ 0 h 48"/>
                <a:gd name="T2" fmla="*/ 21 w 21"/>
                <a:gd name="T3" fmla="*/ 0 h 48"/>
                <a:gd name="T4" fmla="*/ 0 w 21"/>
                <a:gd name="T5" fmla="*/ 48 h 48"/>
                <a:gd name="T6" fmla="*/ 0 w 21"/>
                <a:gd name="T7" fmla="*/ 48 h 48"/>
                <a:gd name="T8" fmla="*/ 21 w 2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1" y="14"/>
                    <a:pt x="4" y="30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30"/>
                    <a:pt x="12" y="14"/>
                    <a:pt x="21" y="0"/>
                  </a:cubicBezTo>
                </a:path>
              </a:pathLst>
            </a:custGeom>
            <a:solidFill>
              <a:srgbClr val="894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3" name="Freeform 68"/>
            <p:cNvSpPr>
              <a:spLocks noEditPoints="1"/>
            </p:cNvSpPr>
            <p:nvPr/>
          </p:nvSpPr>
          <p:spPr bwMode="auto">
            <a:xfrm>
              <a:off x="4944788" y="2906316"/>
              <a:ext cx="80109" cy="9630"/>
            </a:xfrm>
            <a:custGeom>
              <a:avLst/>
              <a:gdLst>
                <a:gd name="T0" fmla="*/ 0 w 25"/>
                <a:gd name="T1" fmla="*/ 3 h 3"/>
                <a:gd name="T2" fmla="*/ 0 w 25"/>
                <a:gd name="T3" fmla="*/ 3 h 3"/>
                <a:gd name="T4" fmla="*/ 0 w 25"/>
                <a:gd name="T5" fmla="*/ 3 h 3"/>
                <a:gd name="T6" fmla="*/ 0 w 25"/>
                <a:gd name="T7" fmla="*/ 3 h 3"/>
                <a:gd name="T8" fmla="*/ 0 w 25"/>
                <a:gd name="T9" fmla="*/ 3 h 3"/>
                <a:gd name="T10" fmla="*/ 0 w 25"/>
                <a:gd name="T11" fmla="*/ 3 h 3"/>
                <a:gd name="T12" fmla="*/ 1 w 25"/>
                <a:gd name="T13" fmla="*/ 3 h 3"/>
                <a:gd name="T14" fmla="*/ 0 w 25"/>
                <a:gd name="T15" fmla="*/ 3 h 3"/>
                <a:gd name="T16" fmla="*/ 1 w 25"/>
                <a:gd name="T17" fmla="*/ 3 h 3"/>
                <a:gd name="T18" fmla="*/ 25 w 25"/>
                <a:gd name="T19" fmla="*/ 0 h 3"/>
                <a:gd name="T20" fmla="*/ 1 w 25"/>
                <a:gd name="T21" fmla="*/ 3 h 3"/>
                <a:gd name="T22" fmla="*/ 25 w 25"/>
                <a:gd name="T23" fmla="*/ 0 h 3"/>
                <a:gd name="T24" fmla="*/ 25 w 25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moveTo>
                    <a:pt x="25" y="0"/>
                  </a:moveTo>
                  <a:cubicBezTo>
                    <a:pt x="17" y="0"/>
                    <a:pt x="9" y="1"/>
                    <a:pt x="1" y="3"/>
                  </a:cubicBezTo>
                  <a:cubicBezTo>
                    <a:pt x="9" y="1"/>
                    <a:pt x="1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97A7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4565058" y="2922365"/>
              <a:ext cx="361005" cy="371263"/>
            </a:xfrm>
            <a:custGeom>
              <a:avLst/>
              <a:gdLst>
                <a:gd name="T0" fmla="*/ 113 w 113"/>
                <a:gd name="T1" fmla="*/ 0 h 113"/>
                <a:gd name="T2" fmla="*/ 113 w 113"/>
                <a:gd name="T3" fmla="*/ 0 h 113"/>
                <a:gd name="T4" fmla="*/ 0 w 113"/>
                <a:gd name="T5" fmla="*/ 113 h 113"/>
                <a:gd name="T6" fmla="*/ 0 w 113"/>
                <a:gd name="T7" fmla="*/ 113 h 113"/>
                <a:gd name="T8" fmla="*/ 25 w 113"/>
                <a:gd name="T9" fmla="*/ 101 h 113"/>
                <a:gd name="T10" fmla="*/ 102 w 113"/>
                <a:gd name="T11" fmla="*/ 24 h 113"/>
                <a:gd name="T12" fmla="*/ 113 w 113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13"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93" y="52"/>
                    <a:pt x="52" y="9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10"/>
                    <a:pt x="17" y="106"/>
                    <a:pt x="25" y="101"/>
                  </a:cubicBezTo>
                  <a:cubicBezTo>
                    <a:pt x="57" y="84"/>
                    <a:pt x="84" y="57"/>
                    <a:pt x="102" y="24"/>
                  </a:cubicBezTo>
                  <a:cubicBezTo>
                    <a:pt x="106" y="16"/>
                    <a:pt x="110" y="8"/>
                    <a:pt x="113" y="0"/>
                  </a:cubicBezTo>
                </a:path>
              </a:pathLst>
            </a:custGeom>
            <a:solidFill>
              <a:srgbClr val="C5C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7" name="Freeform 72"/>
            <p:cNvSpPr/>
            <p:nvPr/>
          </p:nvSpPr>
          <p:spPr bwMode="auto">
            <a:xfrm>
              <a:off x="4679497" y="3041126"/>
              <a:ext cx="300664" cy="309208"/>
            </a:xfrm>
            <a:custGeom>
              <a:avLst/>
              <a:gdLst>
                <a:gd name="T0" fmla="*/ 94 w 94"/>
                <a:gd name="T1" fmla="*/ 0 h 94"/>
                <a:gd name="T2" fmla="*/ 0 w 94"/>
                <a:gd name="T3" fmla="*/ 94 h 94"/>
                <a:gd name="T4" fmla="*/ 0 w 94"/>
                <a:gd name="T5" fmla="*/ 94 h 94"/>
                <a:gd name="T6" fmla="*/ 94 w 94"/>
                <a:gd name="T7" fmla="*/ 0 h 94"/>
                <a:gd name="T8" fmla="*/ 94 w 94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4">
                  <a:moveTo>
                    <a:pt x="94" y="0"/>
                  </a:moveTo>
                  <a:cubicBezTo>
                    <a:pt x="47" y="9"/>
                    <a:pt x="10" y="46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0" y="46"/>
                    <a:pt x="47" y="9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2D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Freeform 88"/>
            <p:cNvSpPr>
              <a:spLocks noEditPoints="1"/>
            </p:cNvSpPr>
            <p:nvPr/>
          </p:nvSpPr>
          <p:spPr bwMode="auto">
            <a:xfrm>
              <a:off x="4037594" y="2524353"/>
              <a:ext cx="600288" cy="312418"/>
            </a:xfrm>
            <a:custGeom>
              <a:avLst/>
              <a:gdLst>
                <a:gd name="T0" fmla="*/ 26 w 188"/>
                <a:gd name="T1" fmla="*/ 37 h 95"/>
                <a:gd name="T2" fmla="*/ 17 w 188"/>
                <a:gd name="T3" fmla="*/ 46 h 95"/>
                <a:gd name="T4" fmla="*/ 20 w 188"/>
                <a:gd name="T5" fmla="*/ 53 h 95"/>
                <a:gd name="T6" fmla="*/ 4 w 188"/>
                <a:gd name="T7" fmla="*/ 78 h 95"/>
                <a:gd name="T8" fmla="*/ 6 w 188"/>
                <a:gd name="T9" fmla="*/ 78 h 95"/>
                <a:gd name="T10" fmla="*/ 16 w 188"/>
                <a:gd name="T11" fmla="*/ 69 h 95"/>
                <a:gd name="T12" fmla="*/ 11 w 188"/>
                <a:gd name="T13" fmla="*/ 95 h 95"/>
                <a:gd name="T14" fmla="*/ 19 w 188"/>
                <a:gd name="T15" fmla="*/ 95 h 95"/>
                <a:gd name="T16" fmla="*/ 26 w 188"/>
                <a:gd name="T17" fmla="*/ 84 h 95"/>
                <a:gd name="T18" fmla="*/ 32 w 188"/>
                <a:gd name="T19" fmla="*/ 95 h 95"/>
                <a:gd name="T20" fmla="*/ 40 w 188"/>
                <a:gd name="T21" fmla="*/ 95 h 95"/>
                <a:gd name="T22" fmla="*/ 35 w 188"/>
                <a:gd name="T23" fmla="*/ 69 h 95"/>
                <a:gd name="T24" fmla="*/ 46 w 188"/>
                <a:gd name="T25" fmla="*/ 78 h 95"/>
                <a:gd name="T26" fmla="*/ 47 w 188"/>
                <a:gd name="T27" fmla="*/ 78 h 95"/>
                <a:gd name="T28" fmla="*/ 31 w 188"/>
                <a:gd name="T29" fmla="*/ 53 h 95"/>
                <a:gd name="T30" fmla="*/ 35 w 188"/>
                <a:gd name="T31" fmla="*/ 46 h 95"/>
                <a:gd name="T32" fmla="*/ 26 w 188"/>
                <a:gd name="T33" fmla="*/ 37 h 95"/>
                <a:gd name="T34" fmla="*/ 163 w 188"/>
                <a:gd name="T35" fmla="*/ 37 h 95"/>
                <a:gd name="T36" fmla="*/ 154 w 188"/>
                <a:gd name="T37" fmla="*/ 46 h 95"/>
                <a:gd name="T38" fmla="*/ 157 w 188"/>
                <a:gd name="T39" fmla="*/ 53 h 95"/>
                <a:gd name="T40" fmla="*/ 141 w 188"/>
                <a:gd name="T41" fmla="*/ 78 h 95"/>
                <a:gd name="T42" fmla="*/ 143 w 188"/>
                <a:gd name="T43" fmla="*/ 78 h 95"/>
                <a:gd name="T44" fmla="*/ 153 w 188"/>
                <a:gd name="T45" fmla="*/ 69 h 95"/>
                <a:gd name="T46" fmla="*/ 148 w 188"/>
                <a:gd name="T47" fmla="*/ 95 h 95"/>
                <a:gd name="T48" fmla="*/ 157 w 188"/>
                <a:gd name="T49" fmla="*/ 95 h 95"/>
                <a:gd name="T50" fmla="*/ 163 w 188"/>
                <a:gd name="T51" fmla="*/ 84 h 95"/>
                <a:gd name="T52" fmla="*/ 169 w 188"/>
                <a:gd name="T53" fmla="*/ 95 h 95"/>
                <a:gd name="T54" fmla="*/ 177 w 188"/>
                <a:gd name="T55" fmla="*/ 95 h 95"/>
                <a:gd name="T56" fmla="*/ 173 w 188"/>
                <a:gd name="T57" fmla="*/ 69 h 95"/>
                <a:gd name="T58" fmla="*/ 183 w 188"/>
                <a:gd name="T59" fmla="*/ 78 h 95"/>
                <a:gd name="T60" fmla="*/ 185 w 188"/>
                <a:gd name="T61" fmla="*/ 78 h 95"/>
                <a:gd name="T62" fmla="*/ 169 w 188"/>
                <a:gd name="T63" fmla="*/ 53 h 95"/>
                <a:gd name="T64" fmla="*/ 172 w 188"/>
                <a:gd name="T65" fmla="*/ 46 h 95"/>
                <a:gd name="T66" fmla="*/ 163 w 188"/>
                <a:gd name="T67" fmla="*/ 37 h 95"/>
                <a:gd name="T68" fmla="*/ 96 w 188"/>
                <a:gd name="T69" fmla="*/ 0 h 95"/>
                <a:gd name="T70" fmla="*/ 81 w 188"/>
                <a:gd name="T71" fmla="*/ 14 h 95"/>
                <a:gd name="T72" fmla="*/ 87 w 188"/>
                <a:gd name="T73" fmla="*/ 26 h 95"/>
                <a:gd name="T74" fmla="*/ 60 w 188"/>
                <a:gd name="T75" fmla="*/ 67 h 95"/>
                <a:gd name="T76" fmla="*/ 63 w 188"/>
                <a:gd name="T77" fmla="*/ 68 h 95"/>
                <a:gd name="T78" fmla="*/ 80 w 188"/>
                <a:gd name="T79" fmla="*/ 53 h 95"/>
                <a:gd name="T80" fmla="*/ 72 w 188"/>
                <a:gd name="T81" fmla="*/ 95 h 95"/>
                <a:gd name="T82" fmla="*/ 86 w 188"/>
                <a:gd name="T83" fmla="*/ 95 h 95"/>
                <a:gd name="T84" fmla="*/ 96 w 188"/>
                <a:gd name="T85" fmla="*/ 78 h 95"/>
                <a:gd name="T86" fmla="*/ 106 w 188"/>
                <a:gd name="T87" fmla="*/ 95 h 95"/>
                <a:gd name="T88" fmla="*/ 119 w 188"/>
                <a:gd name="T89" fmla="*/ 95 h 95"/>
                <a:gd name="T90" fmla="*/ 112 w 188"/>
                <a:gd name="T91" fmla="*/ 53 h 95"/>
                <a:gd name="T92" fmla="*/ 128 w 188"/>
                <a:gd name="T93" fmla="*/ 68 h 95"/>
                <a:gd name="T94" fmla="*/ 131 w 188"/>
                <a:gd name="T95" fmla="*/ 67 h 95"/>
                <a:gd name="T96" fmla="*/ 105 w 188"/>
                <a:gd name="T97" fmla="*/ 26 h 95"/>
                <a:gd name="T98" fmla="*/ 111 w 188"/>
                <a:gd name="T99" fmla="*/ 14 h 95"/>
                <a:gd name="T100" fmla="*/ 96 w 188"/>
                <a:gd name="T10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8" h="95">
                  <a:moveTo>
                    <a:pt x="26" y="37"/>
                  </a:moveTo>
                  <a:cubicBezTo>
                    <a:pt x="21" y="37"/>
                    <a:pt x="17" y="41"/>
                    <a:pt x="17" y="46"/>
                  </a:cubicBezTo>
                  <a:cubicBezTo>
                    <a:pt x="17" y="49"/>
                    <a:pt x="18" y="51"/>
                    <a:pt x="20" y="53"/>
                  </a:cubicBezTo>
                  <a:cubicBezTo>
                    <a:pt x="11" y="56"/>
                    <a:pt x="0" y="74"/>
                    <a:pt x="4" y="78"/>
                  </a:cubicBezTo>
                  <a:cubicBezTo>
                    <a:pt x="4" y="78"/>
                    <a:pt x="5" y="78"/>
                    <a:pt x="6" y="78"/>
                  </a:cubicBezTo>
                  <a:cubicBezTo>
                    <a:pt x="9" y="78"/>
                    <a:pt x="13" y="74"/>
                    <a:pt x="16" y="69"/>
                  </a:cubicBezTo>
                  <a:cubicBezTo>
                    <a:pt x="14" y="78"/>
                    <a:pt x="12" y="87"/>
                    <a:pt x="11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0" y="91"/>
                    <a:pt x="22" y="84"/>
                    <a:pt x="26" y="84"/>
                  </a:cubicBezTo>
                  <a:cubicBezTo>
                    <a:pt x="29" y="84"/>
                    <a:pt x="32" y="91"/>
                    <a:pt x="32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87"/>
                    <a:pt x="38" y="78"/>
                    <a:pt x="35" y="69"/>
                  </a:cubicBezTo>
                  <a:cubicBezTo>
                    <a:pt x="39" y="74"/>
                    <a:pt x="43" y="78"/>
                    <a:pt x="46" y="78"/>
                  </a:cubicBezTo>
                  <a:cubicBezTo>
                    <a:pt x="46" y="78"/>
                    <a:pt x="47" y="78"/>
                    <a:pt x="47" y="78"/>
                  </a:cubicBezTo>
                  <a:cubicBezTo>
                    <a:pt x="51" y="74"/>
                    <a:pt x="41" y="56"/>
                    <a:pt x="31" y="53"/>
                  </a:cubicBezTo>
                  <a:cubicBezTo>
                    <a:pt x="33" y="51"/>
                    <a:pt x="35" y="49"/>
                    <a:pt x="35" y="46"/>
                  </a:cubicBezTo>
                  <a:cubicBezTo>
                    <a:pt x="35" y="41"/>
                    <a:pt x="31" y="37"/>
                    <a:pt x="26" y="37"/>
                  </a:cubicBezTo>
                  <a:moveTo>
                    <a:pt x="163" y="37"/>
                  </a:moveTo>
                  <a:cubicBezTo>
                    <a:pt x="158" y="37"/>
                    <a:pt x="154" y="41"/>
                    <a:pt x="154" y="46"/>
                  </a:cubicBezTo>
                  <a:cubicBezTo>
                    <a:pt x="154" y="49"/>
                    <a:pt x="155" y="51"/>
                    <a:pt x="157" y="53"/>
                  </a:cubicBezTo>
                  <a:cubicBezTo>
                    <a:pt x="148" y="56"/>
                    <a:pt x="138" y="74"/>
                    <a:pt x="141" y="78"/>
                  </a:cubicBezTo>
                  <a:cubicBezTo>
                    <a:pt x="142" y="78"/>
                    <a:pt x="142" y="78"/>
                    <a:pt x="143" y="78"/>
                  </a:cubicBezTo>
                  <a:cubicBezTo>
                    <a:pt x="146" y="78"/>
                    <a:pt x="150" y="74"/>
                    <a:pt x="153" y="69"/>
                  </a:cubicBezTo>
                  <a:cubicBezTo>
                    <a:pt x="151" y="78"/>
                    <a:pt x="149" y="87"/>
                    <a:pt x="148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91"/>
                    <a:pt x="160" y="84"/>
                    <a:pt x="163" y="84"/>
                  </a:cubicBezTo>
                  <a:cubicBezTo>
                    <a:pt x="166" y="84"/>
                    <a:pt x="169" y="91"/>
                    <a:pt x="169" y="95"/>
                  </a:cubicBezTo>
                  <a:cubicBezTo>
                    <a:pt x="177" y="95"/>
                    <a:pt x="177" y="95"/>
                    <a:pt x="177" y="95"/>
                  </a:cubicBezTo>
                  <a:cubicBezTo>
                    <a:pt x="177" y="87"/>
                    <a:pt x="175" y="78"/>
                    <a:pt x="173" y="69"/>
                  </a:cubicBezTo>
                  <a:cubicBezTo>
                    <a:pt x="176" y="74"/>
                    <a:pt x="180" y="78"/>
                    <a:pt x="183" y="78"/>
                  </a:cubicBezTo>
                  <a:cubicBezTo>
                    <a:pt x="184" y="78"/>
                    <a:pt x="184" y="78"/>
                    <a:pt x="185" y="78"/>
                  </a:cubicBezTo>
                  <a:cubicBezTo>
                    <a:pt x="188" y="74"/>
                    <a:pt x="178" y="56"/>
                    <a:pt x="169" y="53"/>
                  </a:cubicBezTo>
                  <a:cubicBezTo>
                    <a:pt x="171" y="51"/>
                    <a:pt x="172" y="49"/>
                    <a:pt x="172" y="46"/>
                  </a:cubicBezTo>
                  <a:cubicBezTo>
                    <a:pt x="172" y="41"/>
                    <a:pt x="168" y="37"/>
                    <a:pt x="163" y="37"/>
                  </a:cubicBezTo>
                  <a:moveTo>
                    <a:pt x="96" y="0"/>
                  </a:moveTo>
                  <a:cubicBezTo>
                    <a:pt x="88" y="0"/>
                    <a:pt x="81" y="6"/>
                    <a:pt x="81" y="14"/>
                  </a:cubicBezTo>
                  <a:cubicBezTo>
                    <a:pt x="81" y="19"/>
                    <a:pt x="83" y="23"/>
                    <a:pt x="87" y="26"/>
                  </a:cubicBezTo>
                  <a:cubicBezTo>
                    <a:pt x="72" y="31"/>
                    <a:pt x="55" y="61"/>
                    <a:pt x="60" y="67"/>
                  </a:cubicBezTo>
                  <a:cubicBezTo>
                    <a:pt x="61" y="68"/>
                    <a:pt x="62" y="68"/>
                    <a:pt x="63" y="68"/>
                  </a:cubicBezTo>
                  <a:cubicBezTo>
                    <a:pt x="68" y="68"/>
                    <a:pt x="75" y="60"/>
                    <a:pt x="80" y="53"/>
                  </a:cubicBezTo>
                  <a:cubicBezTo>
                    <a:pt x="76" y="67"/>
                    <a:pt x="74" y="82"/>
                    <a:pt x="72" y="95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6" y="88"/>
                    <a:pt x="91" y="78"/>
                    <a:pt x="96" y="78"/>
                  </a:cubicBezTo>
                  <a:cubicBezTo>
                    <a:pt x="101" y="78"/>
                    <a:pt x="106" y="88"/>
                    <a:pt x="106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8" y="82"/>
                    <a:pt x="115" y="67"/>
                    <a:pt x="112" y="53"/>
                  </a:cubicBezTo>
                  <a:cubicBezTo>
                    <a:pt x="117" y="60"/>
                    <a:pt x="124" y="68"/>
                    <a:pt x="128" y="68"/>
                  </a:cubicBezTo>
                  <a:cubicBezTo>
                    <a:pt x="130" y="68"/>
                    <a:pt x="131" y="68"/>
                    <a:pt x="131" y="67"/>
                  </a:cubicBezTo>
                  <a:cubicBezTo>
                    <a:pt x="137" y="61"/>
                    <a:pt x="120" y="31"/>
                    <a:pt x="105" y="26"/>
                  </a:cubicBezTo>
                  <a:cubicBezTo>
                    <a:pt x="108" y="23"/>
                    <a:pt x="111" y="19"/>
                    <a:pt x="111" y="14"/>
                  </a:cubicBezTo>
                  <a:cubicBezTo>
                    <a:pt x="111" y="6"/>
                    <a:pt x="104" y="0"/>
                    <a:pt x="9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128"/>
          <p:cNvGrpSpPr/>
          <p:nvPr/>
        </p:nvGrpSpPr>
        <p:grpSpPr>
          <a:xfrm>
            <a:off x="6899880" y="1529056"/>
            <a:ext cx="3127636" cy="922072"/>
            <a:chOff x="384265" y="2982432"/>
            <a:chExt cx="2346338" cy="691734"/>
          </a:xfrm>
        </p:grpSpPr>
        <p:sp>
          <p:nvSpPr>
            <p:cNvPr id="130" name="文本框 11"/>
            <p:cNvSpPr txBox="1"/>
            <p:nvPr/>
          </p:nvSpPr>
          <p:spPr>
            <a:xfrm>
              <a:off x="398742" y="2982432"/>
              <a:ext cx="1509153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按照文件大小切割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添加到 filesRotateBySize 的日志文件不再按天进行切割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10067" y="2985296"/>
            <a:ext cx="2781514" cy="1763448"/>
            <a:chOff x="336640" y="2982432"/>
            <a:chExt cx="2086679" cy="1322930"/>
          </a:xfrm>
        </p:grpSpPr>
        <p:sp>
          <p:nvSpPr>
            <p:cNvPr id="133" name="文本框 11"/>
            <p:cNvSpPr txBox="1"/>
            <p:nvPr/>
          </p:nvSpPr>
          <p:spPr>
            <a:xfrm>
              <a:off x="1161435" y="2982432"/>
              <a:ext cx="82317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按天切割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9"/>
            <p:cNvSpPr/>
            <p:nvPr/>
          </p:nvSpPr>
          <p:spPr>
            <a:xfrm>
              <a:off x="336640" y="3290209"/>
              <a:ext cx="2086679" cy="1015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 appLog 为例，当前写入的日志为 example-app-web.log，当凌晨 00:00 时，会对日志进行切割，把过去一天的日志按 example-app-web.log.YYYY-MM-DD 的形式切割为单独的文件。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7"/>
          <p:cNvGrpSpPr/>
          <p:nvPr/>
        </p:nvGrpSpPr>
        <p:grpSpPr>
          <a:xfrm>
            <a:off x="5860476" y="4971784"/>
            <a:ext cx="3127636" cy="922072"/>
            <a:chOff x="384265" y="2982432"/>
            <a:chExt cx="2346338" cy="691734"/>
          </a:xfrm>
        </p:grpSpPr>
        <p:sp>
          <p:nvSpPr>
            <p:cNvPr id="139" name="文本框 11"/>
            <p:cNvSpPr txBox="1"/>
            <p:nvPr/>
          </p:nvSpPr>
          <p:spPr>
            <a:xfrm>
              <a:off x="398742" y="2982432"/>
              <a:ext cx="1166164" cy="276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按照小时切割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9"/>
            <p:cNvSpPr/>
            <p:nvPr/>
          </p:nvSpPr>
          <p:spPr>
            <a:xfrm>
              <a:off x="384265" y="3290209"/>
              <a:ext cx="2346338" cy="383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可以选择按照小时进行切割，这和默认的按天切割非常类似，只是时间缩短到每小时。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Egg.js应用日志-切割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9270" y="967740"/>
            <a:ext cx="1112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企业级日志一个最常见的需求之一是对日志进行自动切割，以方便管理。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框架对日志切割的支持由 egg-logrotator 插件提供。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40285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04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399116" y="4177881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代码质量持续有保障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自动化运行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62"/>
          <p:cNvGrpSpPr/>
          <p:nvPr/>
        </p:nvGrpSpPr>
        <p:grpSpPr>
          <a:xfrm>
            <a:off x="332736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4" name="任意多边形 60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5" name="椭圆 59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6" name="椭圆 61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1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456865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4" name="任意多边形 64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7" name="椭圆 65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2" name="椭圆 66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2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3" name="组合 71"/>
          <p:cNvGrpSpPr/>
          <p:nvPr/>
        </p:nvGrpSpPr>
        <p:grpSpPr>
          <a:xfrm>
            <a:off x="5868132" y="332654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4" name="任意多边形 72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5" name="椭圆 73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6" name="椭圆 74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3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7" name="组合 75"/>
          <p:cNvGrpSpPr/>
          <p:nvPr/>
        </p:nvGrpSpPr>
        <p:grpSpPr>
          <a:xfrm>
            <a:off x="7132795" y="2381701"/>
            <a:ext cx="1655666" cy="1655667"/>
            <a:chOff x="4993868" y="2326868"/>
            <a:chExt cx="2204265" cy="2204265"/>
          </a:xfrm>
          <a:effectLst>
            <a:outerShdw blurRad="292100" dist="1143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98" name="任意多边形 76"/>
            <p:cNvSpPr/>
            <p:nvPr/>
          </p:nvSpPr>
          <p:spPr>
            <a:xfrm>
              <a:off x="4993868" y="2326868"/>
              <a:ext cx="2204265" cy="2204265"/>
            </a:xfrm>
            <a:custGeom>
              <a:avLst/>
              <a:gdLst>
                <a:gd name="connsiteX0" fmla="*/ 1102132 w 2204265"/>
                <a:gd name="connsiteY0" fmla="*/ 321083 h 2204265"/>
                <a:gd name="connsiteX1" fmla="*/ 311557 w 2204265"/>
                <a:gd name="connsiteY1" fmla="*/ 1111658 h 2204265"/>
                <a:gd name="connsiteX2" fmla="*/ 1102132 w 2204265"/>
                <a:gd name="connsiteY2" fmla="*/ 1902233 h 2204265"/>
                <a:gd name="connsiteX3" fmla="*/ 1892707 w 2204265"/>
                <a:gd name="connsiteY3" fmla="*/ 1111658 h 2204265"/>
                <a:gd name="connsiteX4" fmla="*/ 1102132 w 2204265"/>
                <a:gd name="connsiteY4" fmla="*/ 321083 h 2204265"/>
                <a:gd name="connsiteX5" fmla="*/ 977042 w 2204265"/>
                <a:gd name="connsiteY5" fmla="*/ 0 h 2204265"/>
                <a:gd name="connsiteX6" fmla="*/ 1227224 w 2204265"/>
                <a:gd name="connsiteY6" fmla="*/ 0 h 2204265"/>
                <a:gd name="connsiteX7" fmla="*/ 1276006 w 2204265"/>
                <a:gd name="connsiteY7" fmla="*/ 227584 h 2204265"/>
                <a:gd name="connsiteX8" fmla="*/ 1287791 w 2204265"/>
                <a:gd name="connsiteY8" fmla="*/ 229382 h 2204265"/>
                <a:gd name="connsiteX9" fmla="*/ 1387705 w 2204265"/>
                <a:gd name="connsiteY9" fmla="*/ 259057 h 2204265"/>
                <a:gd name="connsiteX10" fmla="*/ 1544868 w 2204265"/>
                <a:gd name="connsiteY10" fmla="*/ 85113 h 2204265"/>
                <a:gd name="connsiteX11" fmla="*/ 1761531 w 2204265"/>
                <a:gd name="connsiteY11" fmla="*/ 210203 h 2204265"/>
                <a:gd name="connsiteX12" fmla="*/ 1691902 w 2204265"/>
                <a:gd name="connsiteY12" fmla="*/ 425756 h 2204265"/>
                <a:gd name="connsiteX13" fmla="*/ 1705003 w 2204265"/>
                <a:gd name="connsiteY13" fmla="*/ 435309 h 2204265"/>
                <a:gd name="connsiteX14" fmla="*/ 1774668 w 2204265"/>
                <a:gd name="connsiteY14" fmla="*/ 502325 h 2204265"/>
                <a:gd name="connsiteX15" fmla="*/ 1782142 w 2204265"/>
                <a:gd name="connsiteY15" fmla="*/ 511190 h 2204265"/>
                <a:gd name="connsiteX16" fmla="*/ 1994063 w 2204265"/>
                <a:gd name="connsiteY16" fmla="*/ 442735 h 2204265"/>
                <a:gd name="connsiteX17" fmla="*/ 2119154 w 2204265"/>
                <a:gd name="connsiteY17" fmla="*/ 659399 h 2204265"/>
                <a:gd name="connsiteX18" fmla="*/ 1961265 w 2204265"/>
                <a:gd name="connsiteY18" fmla="*/ 802053 h 2204265"/>
                <a:gd name="connsiteX19" fmla="*/ 1974042 w 2204265"/>
                <a:gd name="connsiteY19" fmla="*/ 833752 h 2204265"/>
                <a:gd name="connsiteX20" fmla="*/ 1999140 w 2204265"/>
                <a:gd name="connsiteY20" fmla="*/ 933073 h 2204265"/>
                <a:gd name="connsiteX21" fmla="*/ 2204265 w 2204265"/>
                <a:gd name="connsiteY21" fmla="*/ 977042 h 2204265"/>
                <a:gd name="connsiteX22" fmla="*/ 2204265 w 2204265"/>
                <a:gd name="connsiteY22" fmla="*/ 1227224 h 2204265"/>
                <a:gd name="connsiteX23" fmla="*/ 2012137 w 2204265"/>
                <a:gd name="connsiteY23" fmla="*/ 1268406 h 2204265"/>
                <a:gd name="connsiteX24" fmla="*/ 2004638 w 2204265"/>
                <a:gd name="connsiteY24" fmla="*/ 1317545 h 2204265"/>
                <a:gd name="connsiteX25" fmla="*/ 1985237 w 2204265"/>
                <a:gd name="connsiteY25" fmla="*/ 1394985 h 2204265"/>
                <a:gd name="connsiteX26" fmla="*/ 1977636 w 2204265"/>
                <a:gd name="connsiteY26" fmla="*/ 1417004 h 2204265"/>
                <a:gd name="connsiteX27" fmla="*/ 2119154 w 2204265"/>
                <a:gd name="connsiteY27" fmla="*/ 1544868 h 2204265"/>
                <a:gd name="connsiteX28" fmla="*/ 1994063 w 2204265"/>
                <a:gd name="connsiteY28" fmla="*/ 1761531 h 2204265"/>
                <a:gd name="connsiteX29" fmla="*/ 1820151 w 2204265"/>
                <a:gd name="connsiteY29" fmla="*/ 1705353 h 2204265"/>
                <a:gd name="connsiteX30" fmla="*/ 1798711 w 2204265"/>
                <a:gd name="connsiteY30" fmla="*/ 1734758 h 2204265"/>
                <a:gd name="connsiteX31" fmla="*/ 1731696 w 2204265"/>
                <a:gd name="connsiteY31" fmla="*/ 1804423 h 2204265"/>
                <a:gd name="connsiteX32" fmla="*/ 1706998 w 2204265"/>
                <a:gd name="connsiteY32" fmla="*/ 1825242 h 2204265"/>
                <a:gd name="connsiteX33" fmla="*/ 1761531 w 2204265"/>
                <a:gd name="connsiteY33" fmla="*/ 1994062 h 2204265"/>
                <a:gd name="connsiteX34" fmla="*/ 1544868 w 2204265"/>
                <a:gd name="connsiteY34" fmla="*/ 2119153 h 2204265"/>
                <a:gd name="connsiteX35" fmla="*/ 1429863 w 2204265"/>
                <a:gd name="connsiteY35" fmla="*/ 1991868 h 2204265"/>
                <a:gd name="connsiteX36" fmla="*/ 1400268 w 2204265"/>
                <a:gd name="connsiteY36" fmla="*/ 2003797 h 2204265"/>
                <a:gd name="connsiteX37" fmla="*/ 1262745 w 2204265"/>
                <a:gd name="connsiteY37" fmla="*/ 2038549 h 2204265"/>
                <a:gd name="connsiteX38" fmla="*/ 1227224 w 2204265"/>
                <a:gd name="connsiteY38" fmla="*/ 2204265 h 2204265"/>
                <a:gd name="connsiteX39" fmla="*/ 977042 w 2204265"/>
                <a:gd name="connsiteY39" fmla="*/ 2204265 h 2204265"/>
                <a:gd name="connsiteX40" fmla="*/ 941447 w 2204265"/>
                <a:gd name="connsiteY40" fmla="*/ 2038203 h 2204265"/>
                <a:gd name="connsiteX41" fmla="*/ 916475 w 2204265"/>
                <a:gd name="connsiteY41" fmla="*/ 2034392 h 2204265"/>
                <a:gd name="connsiteX42" fmla="*/ 774169 w 2204265"/>
                <a:gd name="connsiteY42" fmla="*/ 1992127 h 2204265"/>
                <a:gd name="connsiteX43" fmla="*/ 659399 w 2204265"/>
                <a:gd name="connsiteY43" fmla="*/ 2119153 h 2204265"/>
                <a:gd name="connsiteX44" fmla="*/ 442735 w 2204265"/>
                <a:gd name="connsiteY44" fmla="*/ 1994062 h 2204265"/>
                <a:gd name="connsiteX45" fmla="*/ 496981 w 2204265"/>
                <a:gd name="connsiteY45" fmla="*/ 1826130 h 2204265"/>
                <a:gd name="connsiteX46" fmla="*/ 391274 w 2204265"/>
                <a:gd name="connsiteY46" fmla="*/ 1717869 h 2204265"/>
                <a:gd name="connsiteX47" fmla="*/ 382878 w 2204265"/>
                <a:gd name="connsiteY47" fmla="*/ 1705753 h 2204265"/>
                <a:gd name="connsiteX48" fmla="*/ 210204 w 2204265"/>
                <a:gd name="connsiteY48" fmla="*/ 1761531 h 2204265"/>
                <a:gd name="connsiteX49" fmla="*/ 85113 w 2204265"/>
                <a:gd name="connsiteY49" fmla="*/ 1544868 h 2204265"/>
                <a:gd name="connsiteX50" fmla="*/ 226733 w 2204265"/>
                <a:gd name="connsiteY50" fmla="*/ 1416912 h 2204265"/>
                <a:gd name="connsiteX51" fmla="*/ 212821 w 2204265"/>
                <a:gd name="connsiteY51" fmla="*/ 1373126 h 2204265"/>
                <a:gd name="connsiteX52" fmla="*/ 191748 w 2204265"/>
                <a:gd name="connsiteY52" fmla="*/ 1268325 h 2204265"/>
                <a:gd name="connsiteX53" fmla="*/ 0 w 2204265"/>
                <a:gd name="connsiteY53" fmla="*/ 1227224 h 2204265"/>
                <a:gd name="connsiteX54" fmla="*/ 0 w 2204265"/>
                <a:gd name="connsiteY54" fmla="*/ 977042 h 2204265"/>
                <a:gd name="connsiteX55" fmla="*/ 203220 w 2204265"/>
                <a:gd name="connsiteY55" fmla="*/ 933481 h 2204265"/>
                <a:gd name="connsiteX56" fmla="*/ 212821 w 2204265"/>
                <a:gd name="connsiteY56" fmla="*/ 890649 h 2204265"/>
                <a:gd name="connsiteX57" fmla="*/ 243470 w 2204265"/>
                <a:gd name="connsiteY57" fmla="*/ 802476 h 2204265"/>
                <a:gd name="connsiteX58" fmla="*/ 85113 w 2204265"/>
                <a:gd name="connsiteY58" fmla="*/ 659399 h 2204265"/>
                <a:gd name="connsiteX59" fmla="*/ 210204 w 2204265"/>
                <a:gd name="connsiteY59" fmla="*/ 442735 h 2204265"/>
                <a:gd name="connsiteX60" fmla="*/ 423776 w 2204265"/>
                <a:gd name="connsiteY60" fmla="*/ 511723 h 2204265"/>
                <a:gd name="connsiteX61" fmla="*/ 470557 w 2204265"/>
                <a:gd name="connsiteY61" fmla="*/ 461243 h 2204265"/>
                <a:gd name="connsiteX62" fmla="*/ 512656 w 2204265"/>
                <a:gd name="connsiteY62" fmla="*/ 426662 h 2204265"/>
                <a:gd name="connsiteX63" fmla="*/ 442735 w 2204265"/>
                <a:gd name="connsiteY63" fmla="*/ 210203 h 2204265"/>
                <a:gd name="connsiteX64" fmla="*/ 659399 w 2204265"/>
                <a:gd name="connsiteY64" fmla="*/ 85113 h 2204265"/>
                <a:gd name="connsiteX65" fmla="*/ 815299 w 2204265"/>
                <a:gd name="connsiteY65" fmla="*/ 257661 h 2204265"/>
                <a:gd name="connsiteX66" fmla="*/ 916475 w 2204265"/>
                <a:gd name="connsiteY66" fmla="*/ 229382 h 2204265"/>
                <a:gd name="connsiteX67" fmla="*/ 928259 w 2204265"/>
                <a:gd name="connsiteY67" fmla="*/ 227584 h 220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204265" h="2204265">
                  <a:moveTo>
                    <a:pt x="1102132" y="321083"/>
                  </a:moveTo>
                  <a:cubicBezTo>
                    <a:pt x="665509" y="321083"/>
                    <a:pt x="311557" y="675035"/>
                    <a:pt x="311557" y="1111658"/>
                  </a:cubicBezTo>
                  <a:cubicBezTo>
                    <a:pt x="311557" y="1548281"/>
                    <a:pt x="665509" y="1902233"/>
                    <a:pt x="1102132" y="1902233"/>
                  </a:cubicBezTo>
                  <a:cubicBezTo>
                    <a:pt x="1538755" y="1902233"/>
                    <a:pt x="1892707" y="1548281"/>
                    <a:pt x="1892707" y="1111658"/>
                  </a:cubicBezTo>
                  <a:cubicBezTo>
                    <a:pt x="1892707" y="675035"/>
                    <a:pt x="1538755" y="321083"/>
                    <a:pt x="1102132" y="321083"/>
                  </a:cubicBezTo>
                  <a:close/>
                  <a:moveTo>
                    <a:pt x="977042" y="0"/>
                  </a:moveTo>
                  <a:lnTo>
                    <a:pt x="1227224" y="0"/>
                  </a:lnTo>
                  <a:lnTo>
                    <a:pt x="1276006" y="227584"/>
                  </a:lnTo>
                  <a:lnTo>
                    <a:pt x="1287791" y="229382"/>
                  </a:lnTo>
                  <a:lnTo>
                    <a:pt x="1387705" y="259057"/>
                  </a:lnTo>
                  <a:lnTo>
                    <a:pt x="1544868" y="85113"/>
                  </a:lnTo>
                  <a:lnTo>
                    <a:pt x="1761531" y="210203"/>
                  </a:lnTo>
                  <a:lnTo>
                    <a:pt x="1691902" y="425756"/>
                  </a:lnTo>
                  <a:lnTo>
                    <a:pt x="1705003" y="435309"/>
                  </a:lnTo>
                  <a:cubicBezTo>
                    <a:pt x="1729378" y="456423"/>
                    <a:pt x="1752634" y="478795"/>
                    <a:pt x="1774668" y="502325"/>
                  </a:cubicBezTo>
                  <a:lnTo>
                    <a:pt x="1782142" y="511190"/>
                  </a:lnTo>
                  <a:lnTo>
                    <a:pt x="1994063" y="442735"/>
                  </a:lnTo>
                  <a:lnTo>
                    <a:pt x="2119154" y="659399"/>
                  </a:lnTo>
                  <a:lnTo>
                    <a:pt x="1961265" y="802053"/>
                  </a:lnTo>
                  <a:lnTo>
                    <a:pt x="1974042" y="833752"/>
                  </a:lnTo>
                  <a:lnTo>
                    <a:pt x="1999140" y="933073"/>
                  </a:lnTo>
                  <a:lnTo>
                    <a:pt x="2204265" y="977042"/>
                  </a:lnTo>
                  <a:lnTo>
                    <a:pt x="2204265" y="1227224"/>
                  </a:lnTo>
                  <a:lnTo>
                    <a:pt x="2012137" y="1268406"/>
                  </a:lnTo>
                  <a:lnTo>
                    <a:pt x="2004638" y="1317545"/>
                  </a:lnTo>
                  <a:cubicBezTo>
                    <a:pt x="1999269" y="1343782"/>
                    <a:pt x="1992785" y="1369612"/>
                    <a:pt x="1985237" y="1394985"/>
                  </a:cubicBezTo>
                  <a:lnTo>
                    <a:pt x="1977636" y="1417004"/>
                  </a:lnTo>
                  <a:lnTo>
                    <a:pt x="2119154" y="1544868"/>
                  </a:lnTo>
                  <a:lnTo>
                    <a:pt x="1994063" y="1761531"/>
                  </a:lnTo>
                  <a:lnTo>
                    <a:pt x="1820151" y="1705353"/>
                  </a:lnTo>
                  <a:lnTo>
                    <a:pt x="1798711" y="1734758"/>
                  </a:lnTo>
                  <a:cubicBezTo>
                    <a:pt x="1777597" y="1759133"/>
                    <a:pt x="1755225" y="1782388"/>
                    <a:pt x="1731696" y="1804423"/>
                  </a:cubicBezTo>
                  <a:lnTo>
                    <a:pt x="1706998" y="1825242"/>
                  </a:lnTo>
                  <a:lnTo>
                    <a:pt x="1761531" y="1994062"/>
                  </a:lnTo>
                  <a:lnTo>
                    <a:pt x="1544868" y="2119153"/>
                  </a:lnTo>
                  <a:lnTo>
                    <a:pt x="1429863" y="1991868"/>
                  </a:lnTo>
                  <a:lnTo>
                    <a:pt x="1400268" y="2003797"/>
                  </a:lnTo>
                  <a:lnTo>
                    <a:pt x="1262745" y="2038549"/>
                  </a:lnTo>
                  <a:lnTo>
                    <a:pt x="1227224" y="2204265"/>
                  </a:lnTo>
                  <a:lnTo>
                    <a:pt x="977042" y="2204265"/>
                  </a:lnTo>
                  <a:lnTo>
                    <a:pt x="941447" y="2038203"/>
                  </a:lnTo>
                  <a:lnTo>
                    <a:pt x="916475" y="2034392"/>
                  </a:lnTo>
                  <a:lnTo>
                    <a:pt x="774169" y="1992127"/>
                  </a:lnTo>
                  <a:lnTo>
                    <a:pt x="659399" y="2119153"/>
                  </a:lnTo>
                  <a:lnTo>
                    <a:pt x="442735" y="1994062"/>
                  </a:lnTo>
                  <a:lnTo>
                    <a:pt x="496981" y="1826130"/>
                  </a:lnTo>
                  <a:lnTo>
                    <a:pt x="391274" y="1717869"/>
                  </a:lnTo>
                  <a:lnTo>
                    <a:pt x="382878" y="1705753"/>
                  </a:lnTo>
                  <a:lnTo>
                    <a:pt x="210204" y="1761531"/>
                  </a:lnTo>
                  <a:lnTo>
                    <a:pt x="85113" y="1544868"/>
                  </a:lnTo>
                  <a:lnTo>
                    <a:pt x="226733" y="1416912"/>
                  </a:lnTo>
                  <a:lnTo>
                    <a:pt x="212821" y="1373126"/>
                  </a:lnTo>
                  <a:lnTo>
                    <a:pt x="191748" y="1268325"/>
                  </a:lnTo>
                  <a:lnTo>
                    <a:pt x="0" y="1227224"/>
                  </a:lnTo>
                  <a:lnTo>
                    <a:pt x="0" y="977042"/>
                  </a:lnTo>
                  <a:lnTo>
                    <a:pt x="203220" y="933481"/>
                  </a:lnTo>
                  <a:lnTo>
                    <a:pt x="212821" y="890649"/>
                  </a:lnTo>
                  <a:lnTo>
                    <a:pt x="243470" y="802476"/>
                  </a:lnTo>
                  <a:lnTo>
                    <a:pt x="85113" y="659399"/>
                  </a:lnTo>
                  <a:lnTo>
                    <a:pt x="210204" y="442735"/>
                  </a:lnTo>
                  <a:lnTo>
                    <a:pt x="423776" y="511723"/>
                  </a:lnTo>
                  <a:lnTo>
                    <a:pt x="470557" y="461243"/>
                  </a:lnTo>
                  <a:lnTo>
                    <a:pt x="512656" y="426662"/>
                  </a:lnTo>
                  <a:lnTo>
                    <a:pt x="442735" y="210203"/>
                  </a:lnTo>
                  <a:lnTo>
                    <a:pt x="659399" y="85113"/>
                  </a:lnTo>
                  <a:lnTo>
                    <a:pt x="815299" y="257661"/>
                  </a:lnTo>
                  <a:lnTo>
                    <a:pt x="916475" y="229382"/>
                  </a:lnTo>
                  <a:lnTo>
                    <a:pt x="928259" y="227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9" name="椭圆 77"/>
            <p:cNvSpPr/>
            <p:nvPr/>
          </p:nvSpPr>
          <p:spPr>
            <a:xfrm>
              <a:off x="5305425" y="2638425"/>
              <a:ext cx="1581150" cy="1581150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0" name="椭圆 78"/>
            <p:cNvSpPr/>
            <p:nvPr/>
          </p:nvSpPr>
          <p:spPr>
            <a:xfrm>
              <a:off x="5370108" y="2708871"/>
              <a:ext cx="1451783" cy="1451783"/>
            </a:xfrm>
            <a:prstGeom prst="ellipse">
              <a:avLst/>
            </a:prstGeom>
            <a:solidFill>
              <a:schemeClr val="accent4"/>
            </a:solidFill>
            <a:ln w="19050"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1" name="组合 80"/>
          <p:cNvGrpSpPr/>
          <p:nvPr/>
        </p:nvGrpSpPr>
        <p:grpSpPr>
          <a:xfrm>
            <a:off x="8299475" y="1853717"/>
            <a:ext cx="2684216" cy="742296"/>
            <a:chOff x="5947699" y="908862"/>
            <a:chExt cx="2684915" cy="742489"/>
          </a:xfrm>
        </p:grpSpPr>
        <p:grpSp>
          <p:nvGrpSpPr>
            <p:cNvPr id="102" name="组合 81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05" name="椭圆 84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任意多边形 85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3" name="文本框 82"/>
            <p:cNvSpPr txBox="1"/>
            <p:nvPr/>
          </p:nvSpPr>
          <p:spPr>
            <a:xfrm>
              <a:off x="6852147" y="908862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增强自信心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7" name="组合 86"/>
          <p:cNvGrpSpPr/>
          <p:nvPr/>
        </p:nvGrpSpPr>
        <p:grpSpPr>
          <a:xfrm flipV="1">
            <a:off x="7047748" y="4752923"/>
            <a:ext cx="2684216" cy="368300"/>
            <a:chOff x="5947699" y="1302790"/>
            <a:chExt cx="2684915" cy="368396"/>
          </a:xfrm>
        </p:grpSpPr>
        <p:grpSp>
          <p:nvGrpSpPr>
            <p:cNvPr id="108" name="组合 87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17" name="椭圆 90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任意多边形 91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文本框 88"/>
            <p:cNvSpPr txBox="1"/>
            <p:nvPr/>
          </p:nvSpPr>
          <p:spPr>
            <a:xfrm flipV="1">
              <a:off x="6852147" y="1302790"/>
              <a:ext cx="1780467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自动化运行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" name="组合 92"/>
          <p:cNvGrpSpPr/>
          <p:nvPr/>
        </p:nvGrpSpPr>
        <p:grpSpPr>
          <a:xfrm flipH="1">
            <a:off x="713740" y="1855470"/>
            <a:ext cx="4340225" cy="742315"/>
            <a:chOff x="5947699" y="908862"/>
            <a:chExt cx="3021535" cy="742489"/>
          </a:xfrm>
        </p:grpSpPr>
        <p:grpSp>
          <p:nvGrpSpPr>
            <p:cNvPr id="138" name="组合 93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59" name="椭圆 96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任意多边形 97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文本框 94"/>
            <p:cNvSpPr txBox="1"/>
            <p:nvPr/>
          </p:nvSpPr>
          <p:spPr>
            <a:xfrm>
              <a:off x="6852146" y="908862"/>
              <a:ext cx="2117088" cy="39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代码质量持续有保障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" name="组合 104"/>
          <p:cNvGrpSpPr/>
          <p:nvPr/>
        </p:nvGrpSpPr>
        <p:grpSpPr>
          <a:xfrm flipH="1" flipV="1">
            <a:off x="714154" y="4737052"/>
            <a:ext cx="3126740" cy="368300"/>
            <a:chOff x="5947699" y="1302789"/>
            <a:chExt cx="3127555" cy="368396"/>
          </a:xfrm>
        </p:grpSpPr>
        <p:grpSp>
          <p:nvGrpSpPr>
            <p:cNvPr id="162" name="组合 105"/>
            <p:cNvGrpSpPr/>
            <p:nvPr/>
          </p:nvGrpSpPr>
          <p:grpSpPr>
            <a:xfrm flipV="1">
              <a:off x="5947699" y="1317986"/>
              <a:ext cx="2684915" cy="333365"/>
              <a:chOff x="5272248" y="4626108"/>
              <a:chExt cx="2684915" cy="333365"/>
            </a:xfrm>
          </p:grpSpPr>
          <p:sp>
            <p:nvSpPr>
              <p:cNvPr id="165" name="椭圆 108"/>
              <p:cNvSpPr/>
              <p:nvPr/>
            </p:nvSpPr>
            <p:spPr>
              <a:xfrm>
                <a:off x="5272248" y="4626108"/>
                <a:ext cx="81021" cy="8102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任意多边形 109"/>
              <p:cNvSpPr/>
              <p:nvPr/>
            </p:nvSpPr>
            <p:spPr>
              <a:xfrm>
                <a:off x="5335428" y="4686869"/>
                <a:ext cx="2621735" cy="272604"/>
              </a:xfrm>
              <a:custGeom>
                <a:avLst/>
                <a:gdLst>
                  <a:gd name="connsiteX0" fmla="*/ 0 w 2815771"/>
                  <a:gd name="connsiteY0" fmla="*/ 0 h 638628"/>
                  <a:gd name="connsiteX1" fmla="*/ 725714 w 2815771"/>
                  <a:gd name="connsiteY1" fmla="*/ 638628 h 638628"/>
                  <a:gd name="connsiteX2" fmla="*/ 2815771 w 2815771"/>
                  <a:gd name="connsiteY2" fmla="*/ 638628 h 638628"/>
                  <a:gd name="connsiteX0-1" fmla="*/ 0 w 2815771"/>
                  <a:gd name="connsiteY0-2" fmla="*/ 0 h 649982"/>
                  <a:gd name="connsiteX1-3" fmla="*/ 254183 w 2815771"/>
                  <a:gd name="connsiteY1-4" fmla="*/ 649982 h 649982"/>
                  <a:gd name="connsiteX2-5" fmla="*/ 2815771 w 2815771"/>
                  <a:gd name="connsiteY2-6" fmla="*/ 638628 h 64998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15771" h="649982">
                    <a:moveTo>
                      <a:pt x="0" y="0"/>
                    </a:moveTo>
                    <a:lnTo>
                      <a:pt x="254183" y="649982"/>
                    </a:lnTo>
                    <a:lnTo>
                      <a:pt x="2815771" y="638628"/>
                    </a:lnTo>
                  </a:path>
                </a:pathLst>
              </a:cu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3" name="文本框 106"/>
            <p:cNvSpPr txBox="1"/>
            <p:nvPr/>
          </p:nvSpPr>
          <p:spPr>
            <a:xfrm flipV="1">
              <a:off x="6852175" y="1302789"/>
              <a:ext cx="2223079" cy="368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重构正确性保障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7" name="Group 36"/>
          <p:cNvGrpSpPr>
            <a:grpSpLocks noChangeAspect="1"/>
          </p:cNvGrpSpPr>
          <p:nvPr/>
        </p:nvGrpSpPr>
        <p:grpSpPr bwMode="auto">
          <a:xfrm>
            <a:off x="4163582" y="1824843"/>
            <a:ext cx="435481" cy="376137"/>
            <a:chOff x="3321" y="1710"/>
            <a:chExt cx="1042" cy="900"/>
          </a:xfrm>
          <a:solidFill>
            <a:schemeClr val="accent2">
              <a:alpha val="40000"/>
            </a:schemeClr>
          </a:solidFill>
        </p:grpSpPr>
        <p:sp>
          <p:nvSpPr>
            <p:cNvPr id="168" name="Freeform 37"/>
            <p:cNvSpPr>
              <a:spLocks noEditPoints="1"/>
            </p:cNvSpPr>
            <p:nvPr/>
          </p:nvSpPr>
          <p:spPr bwMode="auto">
            <a:xfrm>
              <a:off x="3321" y="1710"/>
              <a:ext cx="1042" cy="745"/>
            </a:xfrm>
            <a:custGeom>
              <a:avLst/>
              <a:gdLst>
                <a:gd name="T0" fmla="*/ 37 w 438"/>
                <a:gd name="T1" fmla="*/ 255 h 313"/>
                <a:gd name="T2" fmla="*/ 20 w 438"/>
                <a:gd name="T3" fmla="*/ 237 h 313"/>
                <a:gd name="T4" fmla="*/ 20 w 438"/>
                <a:gd name="T5" fmla="*/ 42 h 313"/>
                <a:gd name="T6" fmla="*/ 37 w 438"/>
                <a:gd name="T7" fmla="*/ 25 h 313"/>
                <a:gd name="T8" fmla="*/ 401 w 438"/>
                <a:gd name="T9" fmla="*/ 25 h 313"/>
                <a:gd name="T10" fmla="*/ 418 w 438"/>
                <a:gd name="T11" fmla="*/ 42 h 313"/>
                <a:gd name="T12" fmla="*/ 418 w 438"/>
                <a:gd name="T13" fmla="*/ 237 h 313"/>
                <a:gd name="T14" fmla="*/ 401 w 438"/>
                <a:gd name="T15" fmla="*/ 255 h 313"/>
                <a:gd name="T16" fmla="*/ 37 w 438"/>
                <a:gd name="T17" fmla="*/ 255 h 313"/>
                <a:gd name="T18" fmla="*/ 424 w 438"/>
                <a:gd name="T19" fmla="*/ 0 h 313"/>
                <a:gd name="T20" fmla="*/ 14 w 438"/>
                <a:gd name="T21" fmla="*/ 0 h 313"/>
                <a:gd name="T22" fmla="*/ 0 w 438"/>
                <a:gd name="T23" fmla="*/ 14 h 313"/>
                <a:gd name="T24" fmla="*/ 0 w 438"/>
                <a:gd name="T25" fmla="*/ 298 h 313"/>
                <a:gd name="T26" fmla="*/ 14 w 438"/>
                <a:gd name="T27" fmla="*/ 313 h 313"/>
                <a:gd name="T28" fmla="*/ 424 w 438"/>
                <a:gd name="T29" fmla="*/ 313 h 313"/>
                <a:gd name="T30" fmla="*/ 438 w 438"/>
                <a:gd name="T31" fmla="*/ 298 h 313"/>
                <a:gd name="T32" fmla="*/ 438 w 438"/>
                <a:gd name="T33" fmla="*/ 14 h 313"/>
                <a:gd name="T34" fmla="*/ 424 w 438"/>
                <a:gd name="T3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8" h="313">
                  <a:moveTo>
                    <a:pt x="37" y="255"/>
                  </a:moveTo>
                  <a:cubicBezTo>
                    <a:pt x="28" y="255"/>
                    <a:pt x="20" y="247"/>
                    <a:pt x="20" y="237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3"/>
                    <a:pt x="28" y="25"/>
                    <a:pt x="37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10" y="25"/>
                    <a:pt x="418" y="33"/>
                    <a:pt x="418" y="42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8" y="247"/>
                    <a:pt x="410" y="255"/>
                    <a:pt x="401" y="255"/>
                  </a:cubicBezTo>
                  <a:cubicBezTo>
                    <a:pt x="37" y="255"/>
                    <a:pt x="37" y="255"/>
                    <a:pt x="37" y="255"/>
                  </a:cubicBezTo>
                  <a:moveTo>
                    <a:pt x="42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06"/>
                    <a:pt x="6" y="313"/>
                    <a:pt x="14" y="313"/>
                  </a:cubicBezTo>
                  <a:cubicBezTo>
                    <a:pt x="424" y="313"/>
                    <a:pt x="424" y="313"/>
                    <a:pt x="424" y="313"/>
                  </a:cubicBezTo>
                  <a:cubicBezTo>
                    <a:pt x="432" y="313"/>
                    <a:pt x="438" y="306"/>
                    <a:pt x="438" y="298"/>
                  </a:cubicBezTo>
                  <a:cubicBezTo>
                    <a:pt x="438" y="14"/>
                    <a:pt x="438" y="14"/>
                    <a:pt x="438" y="14"/>
                  </a:cubicBezTo>
                  <a:cubicBezTo>
                    <a:pt x="438" y="6"/>
                    <a:pt x="432" y="0"/>
                    <a:pt x="4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9" name="Rectangle 38"/>
            <p:cNvSpPr>
              <a:spLocks noChangeArrowheads="1"/>
            </p:cNvSpPr>
            <p:nvPr/>
          </p:nvSpPr>
          <p:spPr bwMode="auto">
            <a:xfrm>
              <a:off x="3716" y="2465"/>
              <a:ext cx="252" cy="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0" name="Rectangle 40"/>
            <p:cNvSpPr>
              <a:spLocks noChangeArrowheads="1"/>
            </p:cNvSpPr>
            <p:nvPr/>
          </p:nvSpPr>
          <p:spPr bwMode="auto">
            <a:xfrm>
              <a:off x="3595" y="2570"/>
              <a:ext cx="495" cy="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1" name="Freeform 42"/>
            <p:cNvSpPr/>
            <p:nvPr/>
          </p:nvSpPr>
          <p:spPr bwMode="auto">
            <a:xfrm>
              <a:off x="3433" y="1853"/>
              <a:ext cx="771" cy="400"/>
            </a:xfrm>
            <a:custGeom>
              <a:avLst/>
              <a:gdLst>
                <a:gd name="T0" fmla="*/ 761 w 771"/>
                <a:gd name="T1" fmla="*/ 0 h 400"/>
                <a:gd name="T2" fmla="*/ 657 w 771"/>
                <a:gd name="T3" fmla="*/ 9 h 400"/>
                <a:gd name="T4" fmla="*/ 697 w 771"/>
                <a:gd name="T5" fmla="*/ 43 h 400"/>
                <a:gd name="T6" fmla="*/ 557 w 771"/>
                <a:gd name="T7" fmla="*/ 212 h 400"/>
                <a:gd name="T8" fmla="*/ 419 w 771"/>
                <a:gd name="T9" fmla="*/ 105 h 400"/>
                <a:gd name="T10" fmla="*/ 286 w 771"/>
                <a:gd name="T11" fmla="*/ 278 h 400"/>
                <a:gd name="T12" fmla="*/ 152 w 771"/>
                <a:gd name="T13" fmla="*/ 190 h 400"/>
                <a:gd name="T14" fmla="*/ 0 w 771"/>
                <a:gd name="T15" fmla="*/ 369 h 400"/>
                <a:gd name="T16" fmla="*/ 36 w 771"/>
                <a:gd name="T17" fmla="*/ 400 h 400"/>
                <a:gd name="T18" fmla="*/ 162 w 771"/>
                <a:gd name="T19" fmla="*/ 252 h 400"/>
                <a:gd name="T20" fmla="*/ 298 w 771"/>
                <a:gd name="T21" fmla="*/ 343 h 400"/>
                <a:gd name="T22" fmla="*/ 428 w 771"/>
                <a:gd name="T23" fmla="*/ 171 h 400"/>
                <a:gd name="T24" fmla="*/ 564 w 771"/>
                <a:gd name="T25" fmla="*/ 278 h 400"/>
                <a:gd name="T26" fmla="*/ 733 w 771"/>
                <a:gd name="T27" fmla="*/ 71 h 400"/>
                <a:gd name="T28" fmla="*/ 771 w 771"/>
                <a:gd name="T29" fmla="*/ 105 h 400"/>
                <a:gd name="T30" fmla="*/ 761 w 771"/>
                <a:gd name="T3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1" h="400">
                  <a:moveTo>
                    <a:pt x="761" y="0"/>
                  </a:moveTo>
                  <a:lnTo>
                    <a:pt x="657" y="9"/>
                  </a:lnTo>
                  <a:lnTo>
                    <a:pt x="697" y="43"/>
                  </a:lnTo>
                  <a:lnTo>
                    <a:pt x="557" y="212"/>
                  </a:lnTo>
                  <a:lnTo>
                    <a:pt x="419" y="105"/>
                  </a:lnTo>
                  <a:lnTo>
                    <a:pt x="286" y="278"/>
                  </a:lnTo>
                  <a:lnTo>
                    <a:pt x="152" y="190"/>
                  </a:lnTo>
                  <a:lnTo>
                    <a:pt x="0" y="369"/>
                  </a:lnTo>
                  <a:lnTo>
                    <a:pt x="36" y="400"/>
                  </a:lnTo>
                  <a:lnTo>
                    <a:pt x="162" y="252"/>
                  </a:lnTo>
                  <a:lnTo>
                    <a:pt x="298" y="343"/>
                  </a:lnTo>
                  <a:lnTo>
                    <a:pt x="428" y="171"/>
                  </a:lnTo>
                  <a:lnTo>
                    <a:pt x="564" y="278"/>
                  </a:lnTo>
                  <a:lnTo>
                    <a:pt x="733" y="71"/>
                  </a:lnTo>
                  <a:lnTo>
                    <a:pt x="771" y="105"/>
                  </a:lnTo>
                  <a:lnTo>
                    <a:pt x="7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2" name="Freeform 53"/>
          <p:cNvSpPr>
            <a:spLocks noEditPoints="1"/>
          </p:cNvSpPr>
          <p:nvPr/>
        </p:nvSpPr>
        <p:spPr bwMode="auto">
          <a:xfrm>
            <a:off x="2907882" y="4648070"/>
            <a:ext cx="405772" cy="405772"/>
          </a:xfrm>
          <a:custGeom>
            <a:avLst/>
            <a:gdLst>
              <a:gd name="T0" fmla="*/ 166 w 449"/>
              <a:gd name="T1" fmla="*/ 362 h 449"/>
              <a:gd name="T2" fmla="*/ 211 w 449"/>
              <a:gd name="T3" fmla="*/ 317 h 449"/>
              <a:gd name="T4" fmla="*/ 237 w 449"/>
              <a:gd name="T5" fmla="*/ 407 h 449"/>
              <a:gd name="T6" fmla="*/ 302 w 449"/>
              <a:gd name="T7" fmla="*/ 313 h 449"/>
              <a:gd name="T8" fmla="*/ 294 w 449"/>
              <a:gd name="T9" fmla="*/ 393 h 449"/>
              <a:gd name="T10" fmla="*/ 395 w 449"/>
              <a:gd name="T11" fmla="*/ 289 h 449"/>
              <a:gd name="T12" fmla="*/ 294 w 449"/>
              <a:gd name="T13" fmla="*/ 393 h 449"/>
              <a:gd name="T14" fmla="*/ 95 w 449"/>
              <a:gd name="T15" fmla="*/ 353 h 449"/>
              <a:gd name="T16" fmla="*/ 121 w 449"/>
              <a:gd name="T17" fmla="*/ 309 h 449"/>
              <a:gd name="T18" fmla="*/ 237 w 449"/>
              <a:gd name="T19" fmla="*/ 293 h 449"/>
              <a:gd name="T20" fmla="*/ 311 w 449"/>
              <a:gd name="T21" fmla="*/ 191 h 449"/>
              <a:gd name="T22" fmla="*/ 307 w 449"/>
              <a:gd name="T23" fmla="*/ 287 h 449"/>
              <a:gd name="T24" fmla="*/ 211 w 449"/>
              <a:gd name="T25" fmla="*/ 293 h 449"/>
              <a:gd name="T26" fmla="*/ 137 w 449"/>
              <a:gd name="T27" fmla="*/ 226 h 449"/>
              <a:gd name="T28" fmla="*/ 211 w 449"/>
              <a:gd name="T29" fmla="*/ 196 h 449"/>
              <a:gd name="T30" fmla="*/ 333 w 449"/>
              <a:gd name="T31" fmla="*/ 282 h 449"/>
              <a:gd name="T32" fmla="*/ 335 w 449"/>
              <a:gd name="T33" fmla="*/ 188 h 449"/>
              <a:gd name="T34" fmla="*/ 407 w 449"/>
              <a:gd name="T35" fmla="*/ 224 h 449"/>
              <a:gd name="T36" fmla="*/ 116 w 449"/>
              <a:gd name="T37" fmla="*/ 281 h 449"/>
              <a:gd name="T38" fmla="*/ 41 w 449"/>
              <a:gd name="T39" fmla="*/ 224 h 449"/>
              <a:gd name="T40" fmla="*/ 114 w 449"/>
              <a:gd name="T41" fmla="*/ 188 h 449"/>
              <a:gd name="T42" fmla="*/ 116 w 449"/>
              <a:gd name="T43" fmla="*/ 281 h 449"/>
              <a:gd name="T44" fmla="*/ 59 w 449"/>
              <a:gd name="T45" fmla="*/ 146 h 449"/>
              <a:gd name="T46" fmla="*/ 158 w 449"/>
              <a:gd name="T47" fmla="*/ 55 h 449"/>
              <a:gd name="T48" fmla="*/ 331 w 449"/>
              <a:gd name="T49" fmla="*/ 164 h 449"/>
              <a:gd name="T50" fmla="*/ 390 w 449"/>
              <a:gd name="T51" fmla="*/ 147 h 449"/>
              <a:gd name="T52" fmla="*/ 211 w 449"/>
              <a:gd name="T53" fmla="*/ 171 h 449"/>
              <a:gd name="T54" fmla="*/ 210 w 449"/>
              <a:gd name="T55" fmla="*/ 43 h 449"/>
              <a:gd name="T56" fmla="*/ 211 w 449"/>
              <a:gd name="T57" fmla="*/ 171 h 449"/>
              <a:gd name="T58" fmla="*/ 237 w 449"/>
              <a:gd name="T59" fmla="*/ 43 h 449"/>
              <a:gd name="T60" fmla="*/ 308 w 449"/>
              <a:gd name="T61" fmla="*/ 167 h 449"/>
              <a:gd name="T62" fmla="*/ 225 w 449"/>
              <a:gd name="T63" fmla="*/ 0 h 449"/>
              <a:gd name="T64" fmla="*/ 225 w 449"/>
              <a:gd name="T65" fmla="*/ 449 h 449"/>
              <a:gd name="T66" fmla="*/ 225 w 449"/>
              <a:gd name="T67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9" h="449">
                <a:moveTo>
                  <a:pt x="211" y="407"/>
                </a:moveTo>
                <a:cubicBezTo>
                  <a:pt x="192" y="407"/>
                  <a:pt x="176" y="387"/>
                  <a:pt x="166" y="362"/>
                </a:cubicBezTo>
                <a:cubicBezTo>
                  <a:pt x="158" y="347"/>
                  <a:pt x="151" y="331"/>
                  <a:pt x="147" y="313"/>
                </a:cubicBezTo>
                <a:cubicBezTo>
                  <a:pt x="168" y="315"/>
                  <a:pt x="189" y="317"/>
                  <a:pt x="211" y="317"/>
                </a:cubicBezTo>
                <a:cubicBezTo>
                  <a:pt x="211" y="407"/>
                  <a:pt x="211" y="407"/>
                  <a:pt x="211" y="407"/>
                </a:cubicBezTo>
                <a:moveTo>
                  <a:pt x="237" y="407"/>
                </a:moveTo>
                <a:cubicBezTo>
                  <a:pt x="237" y="317"/>
                  <a:pt x="237" y="317"/>
                  <a:pt x="237" y="317"/>
                </a:cubicBezTo>
                <a:cubicBezTo>
                  <a:pt x="259" y="317"/>
                  <a:pt x="280" y="315"/>
                  <a:pt x="302" y="313"/>
                </a:cubicBezTo>
                <a:cubicBezTo>
                  <a:pt x="293" y="344"/>
                  <a:pt x="273" y="407"/>
                  <a:pt x="237" y="407"/>
                </a:cubicBezTo>
                <a:moveTo>
                  <a:pt x="294" y="393"/>
                </a:moveTo>
                <a:cubicBezTo>
                  <a:pt x="311" y="370"/>
                  <a:pt x="320" y="343"/>
                  <a:pt x="328" y="310"/>
                </a:cubicBezTo>
                <a:cubicBezTo>
                  <a:pt x="354" y="304"/>
                  <a:pt x="377" y="297"/>
                  <a:pt x="395" y="289"/>
                </a:cubicBezTo>
                <a:cubicBezTo>
                  <a:pt x="386" y="313"/>
                  <a:pt x="373" y="335"/>
                  <a:pt x="354" y="353"/>
                </a:cubicBezTo>
                <a:cubicBezTo>
                  <a:pt x="337" y="371"/>
                  <a:pt x="315" y="384"/>
                  <a:pt x="294" y="393"/>
                </a:cubicBezTo>
                <a:moveTo>
                  <a:pt x="154" y="393"/>
                </a:moveTo>
                <a:cubicBezTo>
                  <a:pt x="133" y="384"/>
                  <a:pt x="112" y="371"/>
                  <a:pt x="95" y="353"/>
                </a:cubicBezTo>
                <a:cubicBezTo>
                  <a:pt x="75" y="335"/>
                  <a:pt x="62" y="312"/>
                  <a:pt x="52" y="286"/>
                </a:cubicBezTo>
                <a:cubicBezTo>
                  <a:pt x="68" y="295"/>
                  <a:pt x="93" y="303"/>
                  <a:pt x="121" y="309"/>
                </a:cubicBezTo>
                <a:cubicBezTo>
                  <a:pt x="128" y="342"/>
                  <a:pt x="138" y="371"/>
                  <a:pt x="154" y="393"/>
                </a:cubicBezTo>
                <a:moveTo>
                  <a:pt x="237" y="293"/>
                </a:moveTo>
                <a:cubicBezTo>
                  <a:pt x="237" y="196"/>
                  <a:pt x="237" y="196"/>
                  <a:pt x="237" y="196"/>
                </a:cubicBezTo>
                <a:cubicBezTo>
                  <a:pt x="263" y="195"/>
                  <a:pt x="287" y="193"/>
                  <a:pt x="311" y="191"/>
                </a:cubicBezTo>
                <a:cubicBezTo>
                  <a:pt x="311" y="203"/>
                  <a:pt x="311" y="214"/>
                  <a:pt x="311" y="226"/>
                </a:cubicBezTo>
                <a:cubicBezTo>
                  <a:pt x="311" y="247"/>
                  <a:pt x="311" y="268"/>
                  <a:pt x="307" y="287"/>
                </a:cubicBezTo>
                <a:cubicBezTo>
                  <a:pt x="284" y="290"/>
                  <a:pt x="261" y="292"/>
                  <a:pt x="237" y="293"/>
                </a:cubicBezTo>
                <a:moveTo>
                  <a:pt x="211" y="293"/>
                </a:moveTo>
                <a:cubicBezTo>
                  <a:pt x="187" y="292"/>
                  <a:pt x="165" y="290"/>
                  <a:pt x="141" y="286"/>
                </a:cubicBezTo>
                <a:cubicBezTo>
                  <a:pt x="138" y="268"/>
                  <a:pt x="137" y="246"/>
                  <a:pt x="137" y="226"/>
                </a:cubicBezTo>
                <a:cubicBezTo>
                  <a:pt x="137" y="214"/>
                  <a:pt x="138" y="203"/>
                  <a:pt x="138" y="191"/>
                </a:cubicBezTo>
                <a:cubicBezTo>
                  <a:pt x="161" y="193"/>
                  <a:pt x="186" y="195"/>
                  <a:pt x="211" y="196"/>
                </a:cubicBezTo>
                <a:cubicBezTo>
                  <a:pt x="211" y="293"/>
                  <a:pt x="211" y="293"/>
                  <a:pt x="211" y="293"/>
                </a:cubicBezTo>
                <a:moveTo>
                  <a:pt x="333" y="282"/>
                </a:moveTo>
                <a:cubicBezTo>
                  <a:pt x="335" y="265"/>
                  <a:pt x="336" y="245"/>
                  <a:pt x="336" y="226"/>
                </a:cubicBezTo>
                <a:cubicBezTo>
                  <a:pt x="336" y="212"/>
                  <a:pt x="336" y="201"/>
                  <a:pt x="335" y="188"/>
                </a:cubicBezTo>
                <a:cubicBezTo>
                  <a:pt x="363" y="185"/>
                  <a:pt x="386" y="177"/>
                  <a:pt x="399" y="171"/>
                </a:cubicBezTo>
                <a:cubicBezTo>
                  <a:pt x="405" y="188"/>
                  <a:pt x="407" y="207"/>
                  <a:pt x="407" y="224"/>
                </a:cubicBezTo>
                <a:cubicBezTo>
                  <a:pt x="407" y="254"/>
                  <a:pt x="405" y="270"/>
                  <a:pt x="333" y="282"/>
                </a:cubicBezTo>
                <a:moveTo>
                  <a:pt x="116" y="281"/>
                </a:moveTo>
                <a:cubicBezTo>
                  <a:pt x="75" y="274"/>
                  <a:pt x="52" y="260"/>
                  <a:pt x="43" y="250"/>
                </a:cubicBezTo>
                <a:cubicBezTo>
                  <a:pt x="41" y="242"/>
                  <a:pt x="41" y="233"/>
                  <a:pt x="41" y="224"/>
                </a:cubicBezTo>
                <a:cubicBezTo>
                  <a:pt x="41" y="206"/>
                  <a:pt x="44" y="187"/>
                  <a:pt x="49" y="171"/>
                </a:cubicBezTo>
                <a:cubicBezTo>
                  <a:pt x="64" y="177"/>
                  <a:pt x="82" y="182"/>
                  <a:pt x="114" y="188"/>
                </a:cubicBezTo>
                <a:cubicBezTo>
                  <a:pt x="113" y="201"/>
                  <a:pt x="112" y="212"/>
                  <a:pt x="112" y="226"/>
                </a:cubicBezTo>
                <a:cubicBezTo>
                  <a:pt x="112" y="245"/>
                  <a:pt x="113" y="264"/>
                  <a:pt x="116" y="281"/>
                </a:cubicBezTo>
                <a:moveTo>
                  <a:pt x="117" y="164"/>
                </a:moveTo>
                <a:cubicBezTo>
                  <a:pt x="76" y="153"/>
                  <a:pt x="65" y="152"/>
                  <a:pt x="59" y="146"/>
                </a:cubicBezTo>
                <a:cubicBezTo>
                  <a:pt x="68" y="128"/>
                  <a:pt x="79" y="110"/>
                  <a:pt x="95" y="96"/>
                </a:cubicBezTo>
                <a:cubicBezTo>
                  <a:pt x="114" y="76"/>
                  <a:pt x="135" y="66"/>
                  <a:pt x="158" y="55"/>
                </a:cubicBezTo>
                <a:cubicBezTo>
                  <a:pt x="138" y="83"/>
                  <a:pt x="124" y="119"/>
                  <a:pt x="117" y="164"/>
                </a:cubicBezTo>
                <a:moveTo>
                  <a:pt x="331" y="164"/>
                </a:moveTo>
                <a:cubicBezTo>
                  <a:pt x="324" y="119"/>
                  <a:pt x="311" y="81"/>
                  <a:pt x="291" y="54"/>
                </a:cubicBezTo>
                <a:cubicBezTo>
                  <a:pt x="333" y="69"/>
                  <a:pt x="370" y="104"/>
                  <a:pt x="390" y="147"/>
                </a:cubicBezTo>
                <a:cubicBezTo>
                  <a:pt x="384" y="151"/>
                  <a:pt x="369" y="157"/>
                  <a:pt x="331" y="164"/>
                </a:cubicBezTo>
                <a:moveTo>
                  <a:pt x="211" y="171"/>
                </a:moveTo>
                <a:cubicBezTo>
                  <a:pt x="187" y="171"/>
                  <a:pt x="164" y="169"/>
                  <a:pt x="141" y="167"/>
                </a:cubicBezTo>
                <a:cubicBezTo>
                  <a:pt x="152" y="104"/>
                  <a:pt x="178" y="55"/>
                  <a:pt x="210" y="43"/>
                </a:cubicBezTo>
                <a:cubicBezTo>
                  <a:pt x="210" y="43"/>
                  <a:pt x="211" y="43"/>
                  <a:pt x="211" y="43"/>
                </a:cubicBezTo>
                <a:cubicBezTo>
                  <a:pt x="211" y="171"/>
                  <a:pt x="211" y="171"/>
                  <a:pt x="211" y="171"/>
                </a:cubicBezTo>
                <a:moveTo>
                  <a:pt x="237" y="171"/>
                </a:moveTo>
                <a:cubicBezTo>
                  <a:pt x="237" y="43"/>
                  <a:pt x="237" y="43"/>
                  <a:pt x="237" y="43"/>
                </a:cubicBezTo>
                <a:cubicBezTo>
                  <a:pt x="242" y="43"/>
                  <a:pt x="249" y="48"/>
                  <a:pt x="255" y="52"/>
                </a:cubicBezTo>
                <a:cubicBezTo>
                  <a:pt x="279" y="74"/>
                  <a:pt x="299" y="117"/>
                  <a:pt x="308" y="167"/>
                </a:cubicBezTo>
                <a:cubicBezTo>
                  <a:pt x="284" y="169"/>
                  <a:pt x="261" y="171"/>
                  <a:pt x="237" y="171"/>
                </a:cubicBezTo>
                <a:moveTo>
                  <a:pt x="225" y="0"/>
                </a:moveTo>
                <a:cubicBezTo>
                  <a:pt x="100" y="0"/>
                  <a:pt x="0" y="100"/>
                  <a:pt x="0" y="224"/>
                </a:cubicBezTo>
                <a:cubicBezTo>
                  <a:pt x="0" y="349"/>
                  <a:pt x="100" y="449"/>
                  <a:pt x="225" y="449"/>
                </a:cubicBezTo>
                <a:cubicBezTo>
                  <a:pt x="350" y="449"/>
                  <a:pt x="449" y="349"/>
                  <a:pt x="449" y="224"/>
                </a:cubicBezTo>
                <a:cubicBezTo>
                  <a:pt x="449" y="100"/>
                  <a:pt x="350" y="0"/>
                  <a:pt x="225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3" name="Group 46"/>
          <p:cNvGrpSpPr>
            <a:grpSpLocks noChangeAspect="1"/>
          </p:cNvGrpSpPr>
          <p:nvPr/>
        </p:nvGrpSpPr>
        <p:grpSpPr bwMode="auto">
          <a:xfrm>
            <a:off x="8659633" y="1866345"/>
            <a:ext cx="513260" cy="317764"/>
            <a:chOff x="3098" y="1701"/>
            <a:chExt cx="1486" cy="920"/>
          </a:xfrm>
          <a:solidFill>
            <a:schemeClr val="accent4">
              <a:alpha val="40000"/>
            </a:schemeClr>
          </a:solidFill>
        </p:grpSpPr>
        <p:sp>
          <p:nvSpPr>
            <p:cNvPr id="174" name="Freeform 47"/>
            <p:cNvSpPr/>
            <p:nvPr/>
          </p:nvSpPr>
          <p:spPr bwMode="auto">
            <a:xfrm>
              <a:off x="3468" y="1701"/>
              <a:ext cx="746" cy="920"/>
            </a:xfrm>
            <a:custGeom>
              <a:avLst/>
              <a:gdLst>
                <a:gd name="T0" fmla="*/ 157 w 314"/>
                <a:gd name="T1" fmla="*/ 0 h 386"/>
                <a:gd name="T2" fmla="*/ 68 w 314"/>
                <a:gd name="T3" fmla="*/ 89 h 386"/>
                <a:gd name="T4" fmla="*/ 127 w 314"/>
                <a:gd name="T5" fmla="*/ 172 h 386"/>
                <a:gd name="T6" fmla="*/ 103 w 314"/>
                <a:gd name="T7" fmla="*/ 172 h 386"/>
                <a:gd name="T8" fmla="*/ 16 w 314"/>
                <a:gd name="T9" fmla="*/ 320 h 386"/>
                <a:gd name="T10" fmla="*/ 28 w 314"/>
                <a:gd name="T11" fmla="*/ 386 h 386"/>
                <a:gd name="T12" fmla="*/ 132 w 314"/>
                <a:gd name="T13" fmla="*/ 386 h 386"/>
                <a:gd name="T14" fmla="*/ 154 w 314"/>
                <a:gd name="T15" fmla="*/ 203 h 386"/>
                <a:gd name="T16" fmla="*/ 132 w 314"/>
                <a:gd name="T17" fmla="*/ 180 h 386"/>
                <a:gd name="T18" fmla="*/ 182 w 314"/>
                <a:gd name="T19" fmla="*/ 180 h 386"/>
                <a:gd name="T20" fmla="*/ 160 w 314"/>
                <a:gd name="T21" fmla="*/ 203 h 386"/>
                <a:gd name="T22" fmla="*/ 182 w 314"/>
                <a:gd name="T23" fmla="*/ 386 h 386"/>
                <a:gd name="T24" fmla="*/ 286 w 314"/>
                <a:gd name="T25" fmla="*/ 386 h 386"/>
                <a:gd name="T26" fmla="*/ 298 w 314"/>
                <a:gd name="T27" fmla="*/ 320 h 386"/>
                <a:gd name="T28" fmla="*/ 211 w 314"/>
                <a:gd name="T29" fmla="*/ 172 h 386"/>
                <a:gd name="T30" fmla="*/ 187 w 314"/>
                <a:gd name="T31" fmla="*/ 172 h 386"/>
                <a:gd name="T32" fmla="*/ 246 w 314"/>
                <a:gd name="T33" fmla="*/ 89 h 386"/>
                <a:gd name="T34" fmla="*/ 157 w 314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4" h="386">
                  <a:moveTo>
                    <a:pt x="157" y="0"/>
                  </a:moveTo>
                  <a:cubicBezTo>
                    <a:pt x="108" y="0"/>
                    <a:pt x="68" y="40"/>
                    <a:pt x="68" y="89"/>
                  </a:cubicBezTo>
                  <a:cubicBezTo>
                    <a:pt x="68" y="127"/>
                    <a:pt x="93" y="160"/>
                    <a:pt x="127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55" y="172"/>
                    <a:pt x="26" y="291"/>
                    <a:pt x="16" y="320"/>
                  </a:cubicBezTo>
                  <a:cubicBezTo>
                    <a:pt x="0" y="363"/>
                    <a:pt x="28" y="386"/>
                    <a:pt x="28" y="386"/>
                  </a:cubicBezTo>
                  <a:cubicBezTo>
                    <a:pt x="132" y="386"/>
                    <a:pt x="132" y="386"/>
                    <a:pt x="132" y="386"/>
                  </a:cubicBezTo>
                  <a:cubicBezTo>
                    <a:pt x="154" y="203"/>
                    <a:pt x="154" y="203"/>
                    <a:pt x="154" y="203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82" y="180"/>
                    <a:pt x="182" y="180"/>
                    <a:pt x="182" y="180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82" y="386"/>
                    <a:pt x="182" y="386"/>
                    <a:pt x="182" y="386"/>
                  </a:cubicBezTo>
                  <a:cubicBezTo>
                    <a:pt x="286" y="386"/>
                    <a:pt x="286" y="386"/>
                    <a:pt x="286" y="386"/>
                  </a:cubicBezTo>
                  <a:cubicBezTo>
                    <a:pt x="286" y="386"/>
                    <a:pt x="314" y="363"/>
                    <a:pt x="298" y="320"/>
                  </a:cubicBezTo>
                  <a:cubicBezTo>
                    <a:pt x="288" y="291"/>
                    <a:pt x="259" y="172"/>
                    <a:pt x="211" y="172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221" y="160"/>
                    <a:pt x="246" y="127"/>
                    <a:pt x="246" y="89"/>
                  </a:cubicBezTo>
                  <a:cubicBezTo>
                    <a:pt x="246" y="40"/>
                    <a:pt x="206" y="0"/>
                    <a:pt x="15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5" name="Freeform 48"/>
            <p:cNvSpPr/>
            <p:nvPr/>
          </p:nvSpPr>
          <p:spPr bwMode="auto">
            <a:xfrm>
              <a:off x="3098" y="1871"/>
              <a:ext cx="475" cy="750"/>
            </a:xfrm>
            <a:custGeom>
              <a:avLst/>
              <a:gdLst>
                <a:gd name="T0" fmla="*/ 128 w 200"/>
                <a:gd name="T1" fmla="*/ 0 h 315"/>
                <a:gd name="T2" fmla="*/ 55 w 200"/>
                <a:gd name="T3" fmla="*/ 73 h 315"/>
                <a:gd name="T4" fmla="*/ 103 w 200"/>
                <a:gd name="T5" fmla="*/ 141 h 315"/>
                <a:gd name="T6" fmla="*/ 84 w 200"/>
                <a:gd name="T7" fmla="*/ 141 h 315"/>
                <a:gd name="T8" fmla="*/ 13 w 200"/>
                <a:gd name="T9" fmla="*/ 261 h 315"/>
                <a:gd name="T10" fmla="*/ 23 w 200"/>
                <a:gd name="T11" fmla="*/ 315 h 315"/>
                <a:gd name="T12" fmla="*/ 108 w 200"/>
                <a:gd name="T13" fmla="*/ 315 h 315"/>
                <a:gd name="T14" fmla="*/ 126 w 200"/>
                <a:gd name="T15" fmla="*/ 166 h 315"/>
                <a:gd name="T16" fmla="*/ 107 w 200"/>
                <a:gd name="T17" fmla="*/ 147 h 315"/>
                <a:gd name="T18" fmla="*/ 149 w 200"/>
                <a:gd name="T19" fmla="*/ 147 h 315"/>
                <a:gd name="T20" fmla="*/ 130 w 200"/>
                <a:gd name="T21" fmla="*/ 166 h 315"/>
                <a:gd name="T22" fmla="*/ 148 w 200"/>
                <a:gd name="T23" fmla="*/ 315 h 315"/>
                <a:gd name="T24" fmla="*/ 168 w 200"/>
                <a:gd name="T25" fmla="*/ 315 h 315"/>
                <a:gd name="T26" fmla="*/ 161 w 200"/>
                <a:gd name="T27" fmla="*/ 245 h 315"/>
                <a:gd name="T28" fmla="*/ 166 w 200"/>
                <a:gd name="T29" fmla="*/ 228 h 315"/>
                <a:gd name="T30" fmla="*/ 194 w 200"/>
                <a:gd name="T31" fmla="*/ 152 h 315"/>
                <a:gd name="T32" fmla="*/ 172 w 200"/>
                <a:gd name="T33" fmla="*/ 141 h 315"/>
                <a:gd name="T34" fmla="*/ 152 w 200"/>
                <a:gd name="T35" fmla="*/ 141 h 315"/>
                <a:gd name="T36" fmla="*/ 200 w 200"/>
                <a:gd name="T37" fmla="*/ 73 h 315"/>
                <a:gd name="T38" fmla="*/ 128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128" y="0"/>
                  </a:moveTo>
                  <a:cubicBezTo>
                    <a:pt x="88" y="0"/>
                    <a:pt x="55" y="33"/>
                    <a:pt x="55" y="73"/>
                  </a:cubicBezTo>
                  <a:cubicBezTo>
                    <a:pt x="55" y="104"/>
                    <a:pt x="76" y="131"/>
                    <a:pt x="103" y="141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45" y="141"/>
                    <a:pt x="21" y="238"/>
                    <a:pt x="13" y="261"/>
                  </a:cubicBezTo>
                  <a:cubicBezTo>
                    <a:pt x="0" y="296"/>
                    <a:pt x="23" y="315"/>
                    <a:pt x="23" y="315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07" y="147"/>
                    <a:pt x="107" y="147"/>
                    <a:pt x="107" y="147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68" y="315"/>
                    <a:pt x="168" y="315"/>
                    <a:pt x="168" y="315"/>
                  </a:cubicBezTo>
                  <a:cubicBezTo>
                    <a:pt x="160" y="303"/>
                    <a:pt x="149" y="279"/>
                    <a:pt x="161" y="245"/>
                  </a:cubicBezTo>
                  <a:cubicBezTo>
                    <a:pt x="162" y="241"/>
                    <a:pt x="164" y="235"/>
                    <a:pt x="166" y="228"/>
                  </a:cubicBezTo>
                  <a:cubicBezTo>
                    <a:pt x="173" y="207"/>
                    <a:pt x="182" y="178"/>
                    <a:pt x="194" y="152"/>
                  </a:cubicBezTo>
                  <a:cubicBezTo>
                    <a:pt x="188" y="145"/>
                    <a:pt x="180" y="141"/>
                    <a:pt x="172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80" y="131"/>
                    <a:pt x="200" y="104"/>
                    <a:pt x="200" y="73"/>
                  </a:cubicBezTo>
                  <a:cubicBezTo>
                    <a:pt x="200" y="33"/>
                    <a:pt x="16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6" name="Freeform 49"/>
            <p:cNvSpPr/>
            <p:nvPr/>
          </p:nvSpPr>
          <p:spPr bwMode="auto">
            <a:xfrm>
              <a:off x="4110" y="1871"/>
              <a:ext cx="474" cy="750"/>
            </a:xfrm>
            <a:custGeom>
              <a:avLst/>
              <a:gdLst>
                <a:gd name="T0" fmla="*/ 72 w 200"/>
                <a:gd name="T1" fmla="*/ 0 h 315"/>
                <a:gd name="T2" fmla="*/ 0 w 200"/>
                <a:gd name="T3" fmla="*/ 73 h 315"/>
                <a:gd name="T4" fmla="*/ 48 w 200"/>
                <a:gd name="T5" fmla="*/ 141 h 315"/>
                <a:gd name="T6" fmla="*/ 28 w 200"/>
                <a:gd name="T7" fmla="*/ 141 h 315"/>
                <a:gd name="T8" fmla="*/ 6 w 200"/>
                <a:gd name="T9" fmla="*/ 152 h 315"/>
                <a:gd name="T10" fmla="*/ 34 w 200"/>
                <a:gd name="T11" fmla="*/ 228 h 315"/>
                <a:gd name="T12" fmla="*/ 39 w 200"/>
                <a:gd name="T13" fmla="*/ 245 h 315"/>
                <a:gd name="T14" fmla="*/ 32 w 200"/>
                <a:gd name="T15" fmla="*/ 315 h 315"/>
                <a:gd name="T16" fmla="*/ 52 w 200"/>
                <a:gd name="T17" fmla="*/ 315 h 315"/>
                <a:gd name="T18" fmla="*/ 70 w 200"/>
                <a:gd name="T19" fmla="*/ 166 h 315"/>
                <a:gd name="T20" fmla="*/ 52 w 200"/>
                <a:gd name="T21" fmla="*/ 147 h 315"/>
                <a:gd name="T22" fmla="*/ 93 w 200"/>
                <a:gd name="T23" fmla="*/ 147 h 315"/>
                <a:gd name="T24" fmla="*/ 74 w 200"/>
                <a:gd name="T25" fmla="*/ 166 h 315"/>
                <a:gd name="T26" fmla="*/ 92 w 200"/>
                <a:gd name="T27" fmla="*/ 315 h 315"/>
                <a:gd name="T28" fmla="*/ 178 w 200"/>
                <a:gd name="T29" fmla="*/ 315 h 315"/>
                <a:gd name="T30" fmla="*/ 187 w 200"/>
                <a:gd name="T31" fmla="*/ 261 h 315"/>
                <a:gd name="T32" fmla="*/ 116 w 200"/>
                <a:gd name="T33" fmla="*/ 141 h 315"/>
                <a:gd name="T34" fmla="*/ 97 w 200"/>
                <a:gd name="T35" fmla="*/ 141 h 315"/>
                <a:gd name="T36" fmla="*/ 145 w 200"/>
                <a:gd name="T37" fmla="*/ 73 h 315"/>
                <a:gd name="T38" fmla="*/ 72 w 200"/>
                <a:gd name="T3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315">
                  <a:moveTo>
                    <a:pt x="72" y="0"/>
                  </a:moveTo>
                  <a:cubicBezTo>
                    <a:pt x="32" y="0"/>
                    <a:pt x="0" y="33"/>
                    <a:pt x="0" y="73"/>
                  </a:cubicBezTo>
                  <a:cubicBezTo>
                    <a:pt x="0" y="104"/>
                    <a:pt x="20" y="131"/>
                    <a:pt x="48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0" y="141"/>
                    <a:pt x="13" y="145"/>
                    <a:pt x="6" y="152"/>
                  </a:cubicBezTo>
                  <a:cubicBezTo>
                    <a:pt x="18" y="178"/>
                    <a:pt x="27" y="207"/>
                    <a:pt x="34" y="228"/>
                  </a:cubicBezTo>
                  <a:cubicBezTo>
                    <a:pt x="36" y="235"/>
                    <a:pt x="38" y="241"/>
                    <a:pt x="39" y="245"/>
                  </a:cubicBezTo>
                  <a:cubicBezTo>
                    <a:pt x="52" y="279"/>
                    <a:pt x="40" y="303"/>
                    <a:pt x="32" y="315"/>
                  </a:cubicBezTo>
                  <a:cubicBezTo>
                    <a:pt x="52" y="315"/>
                    <a:pt x="52" y="315"/>
                    <a:pt x="52" y="315"/>
                  </a:cubicBezTo>
                  <a:cubicBezTo>
                    <a:pt x="70" y="166"/>
                    <a:pt x="70" y="166"/>
                    <a:pt x="70" y="166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92" y="315"/>
                    <a:pt x="92" y="315"/>
                    <a:pt x="92" y="315"/>
                  </a:cubicBezTo>
                  <a:cubicBezTo>
                    <a:pt x="178" y="315"/>
                    <a:pt x="178" y="315"/>
                    <a:pt x="178" y="315"/>
                  </a:cubicBezTo>
                  <a:cubicBezTo>
                    <a:pt x="178" y="315"/>
                    <a:pt x="200" y="296"/>
                    <a:pt x="187" y="261"/>
                  </a:cubicBezTo>
                  <a:cubicBezTo>
                    <a:pt x="179" y="238"/>
                    <a:pt x="156" y="141"/>
                    <a:pt x="116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25" y="131"/>
                    <a:pt x="145" y="104"/>
                    <a:pt x="145" y="73"/>
                  </a:cubicBezTo>
                  <a:cubicBezTo>
                    <a:pt x="145" y="33"/>
                    <a:pt x="112" y="0"/>
                    <a:pt x="7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88" tIns="60944" rIns="121888" bIns="60944" numCol="1" anchor="t" anchorCtr="0" compatLnSpc="1"/>
            <a:lstStyle/>
            <a:p>
              <a:pPr>
                <a:defRPr/>
              </a:pPr>
              <a:endParaRPr lang="zh-CN" altLang="en-US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7" name="Freeform 57"/>
          <p:cNvSpPr>
            <a:spLocks noEditPoints="1"/>
          </p:cNvSpPr>
          <p:nvPr/>
        </p:nvSpPr>
        <p:spPr bwMode="auto">
          <a:xfrm>
            <a:off x="7553582" y="4712834"/>
            <a:ext cx="358521" cy="359212"/>
          </a:xfrm>
          <a:custGeom>
            <a:avLst/>
            <a:gdLst>
              <a:gd name="T0" fmla="*/ 145 w 437"/>
              <a:gd name="T1" fmla="*/ 119 h 437"/>
              <a:gd name="T2" fmla="*/ 126 w 437"/>
              <a:gd name="T3" fmla="*/ 159 h 437"/>
              <a:gd name="T4" fmla="*/ 197 w 437"/>
              <a:gd name="T5" fmla="*/ 237 h 437"/>
              <a:gd name="T6" fmla="*/ 214 w 437"/>
              <a:gd name="T7" fmla="*/ 245 h 437"/>
              <a:gd name="T8" fmla="*/ 276 w 437"/>
              <a:gd name="T9" fmla="*/ 245 h 437"/>
              <a:gd name="T10" fmla="*/ 276 w 437"/>
              <a:gd name="T11" fmla="*/ 196 h 437"/>
              <a:gd name="T12" fmla="*/ 225 w 437"/>
              <a:gd name="T13" fmla="*/ 196 h 437"/>
              <a:gd name="T14" fmla="*/ 161 w 437"/>
              <a:gd name="T15" fmla="*/ 126 h 437"/>
              <a:gd name="T16" fmla="*/ 145 w 437"/>
              <a:gd name="T17" fmla="*/ 119 h 437"/>
              <a:gd name="T18" fmla="*/ 219 w 437"/>
              <a:gd name="T19" fmla="*/ 388 h 437"/>
              <a:gd name="T20" fmla="*/ 48 w 437"/>
              <a:gd name="T21" fmla="*/ 218 h 437"/>
              <a:gd name="T22" fmla="*/ 219 w 437"/>
              <a:gd name="T23" fmla="*/ 48 h 437"/>
              <a:gd name="T24" fmla="*/ 388 w 437"/>
              <a:gd name="T25" fmla="*/ 218 h 437"/>
              <a:gd name="T26" fmla="*/ 219 w 437"/>
              <a:gd name="T27" fmla="*/ 388 h 437"/>
              <a:gd name="T28" fmla="*/ 219 w 437"/>
              <a:gd name="T29" fmla="*/ 0 h 437"/>
              <a:gd name="T30" fmla="*/ 0 w 437"/>
              <a:gd name="T31" fmla="*/ 218 h 437"/>
              <a:gd name="T32" fmla="*/ 219 w 437"/>
              <a:gd name="T33" fmla="*/ 437 h 437"/>
              <a:gd name="T34" fmla="*/ 437 w 437"/>
              <a:gd name="T35" fmla="*/ 218 h 437"/>
              <a:gd name="T36" fmla="*/ 219 w 437"/>
              <a:gd name="T37" fmla="*/ 0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7" h="437">
                <a:moveTo>
                  <a:pt x="145" y="119"/>
                </a:moveTo>
                <a:cubicBezTo>
                  <a:pt x="127" y="119"/>
                  <a:pt x="110" y="142"/>
                  <a:pt x="126" y="159"/>
                </a:cubicBezTo>
                <a:cubicBezTo>
                  <a:pt x="197" y="237"/>
                  <a:pt x="197" y="237"/>
                  <a:pt x="197" y="237"/>
                </a:cubicBezTo>
                <a:cubicBezTo>
                  <a:pt x="201" y="242"/>
                  <a:pt x="207" y="245"/>
                  <a:pt x="214" y="245"/>
                </a:cubicBezTo>
                <a:cubicBezTo>
                  <a:pt x="276" y="245"/>
                  <a:pt x="276" y="245"/>
                  <a:pt x="276" y="245"/>
                </a:cubicBezTo>
                <a:cubicBezTo>
                  <a:pt x="306" y="245"/>
                  <a:pt x="309" y="196"/>
                  <a:pt x="276" y="196"/>
                </a:cubicBezTo>
                <a:cubicBezTo>
                  <a:pt x="225" y="196"/>
                  <a:pt x="225" y="196"/>
                  <a:pt x="225" y="196"/>
                </a:cubicBezTo>
                <a:cubicBezTo>
                  <a:pt x="161" y="126"/>
                  <a:pt x="161" y="126"/>
                  <a:pt x="161" y="126"/>
                </a:cubicBezTo>
                <a:cubicBezTo>
                  <a:pt x="156" y="121"/>
                  <a:pt x="151" y="119"/>
                  <a:pt x="145" y="119"/>
                </a:cubicBezTo>
                <a:moveTo>
                  <a:pt x="219" y="388"/>
                </a:moveTo>
                <a:cubicBezTo>
                  <a:pt x="124" y="388"/>
                  <a:pt x="48" y="312"/>
                  <a:pt x="48" y="218"/>
                </a:cubicBezTo>
                <a:cubicBezTo>
                  <a:pt x="48" y="124"/>
                  <a:pt x="124" y="48"/>
                  <a:pt x="219" y="48"/>
                </a:cubicBezTo>
                <a:cubicBezTo>
                  <a:pt x="313" y="48"/>
                  <a:pt x="388" y="124"/>
                  <a:pt x="388" y="218"/>
                </a:cubicBezTo>
                <a:cubicBezTo>
                  <a:pt x="388" y="312"/>
                  <a:pt x="313" y="388"/>
                  <a:pt x="219" y="388"/>
                </a:cubicBezTo>
                <a:moveTo>
                  <a:pt x="219" y="0"/>
                </a:moveTo>
                <a:cubicBezTo>
                  <a:pt x="98" y="0"/>
                  <a:pt x="0" y="97"/>
                  <a:pt x="0" y="218"/>
                </a:cubicBezTo>
                <a:cubicBezTo>
                  <a:pt x="0" y="339"/>
                  <a:pt x="98" y="437"/>
                  <a:pt x="219" y="437"/>
                </a:cubicBezTo>
                <a:cubicBezTo>
                  <a:pt x="339" y="437"/>
                  <a:pt x="437" y="339"/>
                  <a:pt x="437" y="218"/>
                </a:cubicBezTo>
                <a:cubicBezTo>
                  <a:pt x="437" y="97"/>
                  <a:pt x="339" y="0"/>
                  <a:pt x="219" y="0"/>
                </a:cubicBez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>
              <a:defRPr/>
            </a:pP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9" name="文本框 122"/>
          <p:cNvSpPr txBox="1"/>
          <p:nvPr/>
        </p:nvSpPr>
        <p:spPr>
          <a:xfrm>
            <a:off x="3649542" y="3807837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文本框 125"/>
          <p:cNvSpPr txBox="1"/>
          <p:nvPr/>
        </p:nvSpPr>
        <p:spPr>
          <a:xfrm>
            <a:off x="4899265" y="2834244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5" name="文本框 128"/>
          <p:cNvSpPr txBox="1"/>
          <p:nvPr/>
        </p:nvSpPr>
        <p:spPr>
          <a:xfrm>
            <a:off x="7471137" y="2893675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188" name="文本框 131"/>
          <p:cNvSpPr txBox="1"/>
          <p:nvPr/>
        </p:nvSpPr>
        <p:spPr>
          <a:xfrm>
            <a:off x="6196035" y="3775981"/>
            <a:ext cx="999857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Impact" panose="020B080603090205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ldLvl="0" animBg="1"/>
      <p:bldP spid="177" grpId="0" bldLvl="0" animBg="1"/>
      <p:bldP spid="179" grpId="0"/>
      <p:bldP spid="182" grpId="0"/>
      <p:bldP spid="185" grpId="0"/>
      <p:bldP spid="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103445" y="1203656"/>
            <a:ext cx="3552395" cy="260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3445" y="3996368"/>
            <a:ext cx="3552395" cy="260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655840" y="3996368"/>
            <a:ext cx="6336704" cy="2600985"/>
            <a:chOff x="3347864" y="1152444"/>
            <a:chExt cx="4752528" cy="91431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测试运行工具约定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统一使用 egg-bin 来运行测试脚本， 自动将内置的 Mocha、co-mocha、power-assert，nyc 等模块组合引入到测试脚本中， 让我们聚焦精力在编写测试代码上，而不是纠结选择那些测试周边工具和模块。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58996" y="1212058"/>
            <a:ext cx="6336704" cy="2600985"/>
            <a:chOff x="3347864" y="1152444"/>
            <a:chExt cx="4752528" cy="914310"/>
          </a:xfrm>
        </p:grpSpPr>
        <p:sp>
          <p:nvSpPr>
            <p:cNvPr id="24" name="矩形 23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255D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测试目录结构约定</a:t>
              </a:r>
              <a:endPara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347864" y="1321312"/>
              <a:ext cx="4752528" cy="7454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我们约定 test 目录为存放所有测试脚本的目录，测试所使用到的 fixtures 和相关辅助脚本都应该放在此目录下。</a:t>
              </a:r>
              <a:endParaRPr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测试脚本文件统一按 ${filename}.test.js 命名，必须以 .test.js 作为文件后缀</a:t>
              </a:r>
              <a:r>
                <a:rPr lang="zh-CN" sz="160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sz="16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7"/>
          <p:cNvSpPr txBox="1"/>
          <p:nvPr/>
        </p:nvSpPr>
        <p:spPr>
          <a:xfrm>
            <a:off x="1630849" y="2790402"/>
            <a:ext cx="1631192" cy="95409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1650320" y="3594910"/>
            <a:ext cx="1622728" cy="43087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7"/>
          <p:cNvSpPr/>
          <p:nvPr/>
        </p:nvSpPr>
        <p:spPr bwMode="auto">
          <a:xfrm>
            <a:off x="6648450" y="1790065"/>
            <a:ext cx="3710940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内置对象</a:t>
            </a: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5404045" y="148478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01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6" name="Rectangle 7"/>
          <p:cNvSpPr/>
          <p:nvPr/>
        </p:nvSpPr>
        <p:spPr bwMode="auto">
          <a:xfrm>
            <a:off x="6648450" y="284416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应用服务</a:t>
            </a:r>
            <a:endParaRPr lang="en-US" altLang="zh-CN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5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5404045" y="2519955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02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48450" y="3863975"/>
            <a:ext cx="3710940" cy="40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应用日志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9" name="Rectangle 7"/>
          <p:cNvSpPr/>
          <p:nvPr/>
        </p:nvSpPr>
        <p:spPr bwMode="auto">
          <a:xfrm>
            <a:off x="5404045" y="3549044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03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0" name="Rectangle 7"/>
          <p:cNvSpPr/>
          <p:nvPr/>
        </p:nvSpPr>
        <p:spPr bwMode="auto">
          <a:xfrm>
            <a:off x="6648450" y="4980305"/>
            <a:ext cx="3710940" cy="4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Egg.js</a:t>
            </a:r>
            <a:r>
              <a:rPr lang="zh-CN" altLang="en-US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单元测试</a:t>
            </a:r>
            <a:endParaRPr lang="zh-CN" altLang="en-US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5404045" y="4656222"/>
            <a:ext cx="1296144" cy="93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04</a:t>
            </a:r>
            <a:endParaRPr lang="en-US" sz="36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66053" y="2788225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4877121" y="2646509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7911631" y="2273488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8199422" y="2126886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ctx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1220474" y="3229661"/>
            <a:ext cx="3059903" cy="3023213"/>
          </a:xfrm>
          <a:prstGeom prst="roundRect">
            <a:avLst>
              <a:gd name="adj" fmla="val 4690"/>
            </a:avLst>
          </a:prstGeom>
          <a:noFill/>
          <a:ln w="12700">
            <a:solidFill>
              <a:schemeClr val="tx2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gray">
          <a:xfrm>
            <a:off x="1508265" y="3083058"/>
            <a:ext cx="2484320" cy="479875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96718" y="3758370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抽取了一个测试 mock 辅助模块：egg-mock， 有了它我们就可以非常快速地编写一个 app 的单元测试，并且还能快速创建一个 ctx 来测试它的属性、方法和 Service 等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80370" y="332299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在测试运行之前，我们首先要创建应用的一个 app 实例， 通过它来访问需要被测试的 Controller、Middleware、Service 等应用层代码。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8025947" y="2788228"/>
            <a:ext cx="2831263" cy="22622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44" tIns="30472" rIns="60944" bIns="30472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ctx方便我们进行 Extend、Service、Helper 等测试。结合 egg-mock 提供的 app.mockContext(options) 方法来快速创建一个 ctx 实例。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15" grpId="0" bldLvl="0" animBg="1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test/app/controller/home.test.js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describe('test/app/controller/home.test.js',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assert',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pkg = require('../../../package.json');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assert(app.config.keys.startsWith(pkg.name));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it('should GET /', ()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app.httpRequest()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.get('/')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.expect(200)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.expect('Hello, egg');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Egg.js单元测试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19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test/app/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.test.js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it('should mock xiaotao exists',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ctx = app.mockContext();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app.mockService('user', 'getUser', function* 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name: 'xiaotao',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user = yield ctx.service.user.getUser({ name: 'xiaotao'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assert(user.name === 'xiaotao');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"/>
          <p:cNvSpPr>
            <a:spLocks noChangeArrowheads="1"/>
          </p:cNvSpPr>
          <p:nvPr/>
        </p:nvSpPr>
        <p:spPr bwMode="auto">
          <a:xfrm>
            <a:off x="4048760" y="3204210"/>
            <a:ext cx="4327525" cy="43624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sz="24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提前祝大家春节快乐</a:t>
            </a:r>
            <a:endParaRPr lang="zh-CN" sz="24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TextBox 37"/>
          <p:cNvSpPr>
            <a:spLocks noChangeArrowheads="1"/>
          </p:cNvSpPr>
          <p:nvPr/>
        </p:nvSpPr>
        <p:spPr bwMode="auto">
          <a:xfrm>
            <a:off x="4044517" y="1977614"/>
            <a:ext cx="4373770" cy="807907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dist" defTabSz="914400" fontAlgn="auto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谢谢观看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316262" y="4638782"/>
            <a:ext cx="232408" cy="232405"/>
            <a:chOff x="801291" y="3535885"/>
            <a:chExt cx="219347" cy="219347"/>
          </a:xfrm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4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grpSp>
        <p:nvGrpSpPr>
          <p:cNvPr id="25" name="Group 14"/>
          <p:cNvGrpSpPr/>
          <p:nvPr/>
        </p:nvGrpSpPr>
        <p:grpSpPr bwMode="auto">
          <a:xfrm>
            <a:off x="6429318" y="4638782"/>
            <a:ext cx="232408" cy="232405"/>
            <a:chOff x="4248" y="3024"/>
            <a:chExt cx="600" cy="599"/>
          </a:xfrm>
        </p:grpSpPr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240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endParaRPr>
            </a:p>
          </p:txBody>
        </p:sp>
        <p:grpSp>
          <p:nvGrpSpPr>
            <p:cNvPr id="27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28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  <p:sp>
            <p:nvSpPr>
              <p:cNvPr id="29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bg1"/>
                  </a:solidFill>
                  <a:latin typeface="微软雅黑 Light" pitchFamily="34" charset="-122"/>
                  <a:ea typeface="微软雅黑 Light" pitchFamily="34" charset="-122"/>
                </a:endParaRPr>
              </a:p>
            </p:txBody>
          </p:sp>
        </p:grp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548218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演讲人：孤岛拾荒</a:t>
            </a:r>
            <a:endParaRPr lang="en-US" altLang="zh-CN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700220" y="4595934"/>
            <a:ext cx="1676400" cy="31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时间：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2020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年</a:t>
            </a:r>
            <a:r>
              <a:rPr lang="en-US" altLang="zh-CN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01</a:t>
            </a:r>
            <a:r>
              <a:rPr lang="zh-CN" altLang="en-US" sz="1465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月</a:t>
            </a:r>
            <a:endParaRPr lang="zh-CN" altLang="en-US" sz="1465" dirty="0">
              <a:solidFill>
                <a:schemeClr val="bg1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TextBox 38"/>
          <p:cNvSpPr>
            <a:spLocks noChangeArrowheads="1"/>
          </p:cNvSpPr>
          <p:nvPr/>
        </p:nvSpPr>
        <p:spPr bwMode="auto">
          <a:xfrm>
            <a:off x="4051935" y="3883660"/>
            <a:ext cx="5313045" cy="313055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91440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sz="1600" spc="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https://github.com/xtsong/egg-project</a:t>
            </a:r>
            <a:endParaRPr sz="1600" spc="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0" grpId="0" bldLvl="0" animBg="1"/>
      <p:bldP spid="31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30061" y="1228841"/>
            <a:ext cx="2052483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01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3" name="TextBox 21"/>
          <p:cNvSpPr txBox="1"/>
          <p:nvPr/>
        </p:nvSpPr>
        <p:spPr>
          <a:xfrm>
            <a:off x="4399116" y="3451371"/>
            <a:ext cx="5383468" cy="69405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Egg.js</a:t>
            </a:r>
            <a:r>
              <a:rPr lang="zh-CN" altLang="en-US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内置对象</a:t>
            </a:r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/>
        </p:nvSpPr>
        <p:spPr bwMode="gray">
          <a:xfrm>
            <a:off x="3618865" y="4796790"/>
            <a:ext cx="6935470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框架继承Koa的内置对象（Application, Context, Request, Response) 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框架扩展的内置对象（Controller, Service, Helper, Config, Logger）</a:t>
            </a: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59896" y="1366524"/>
            <a:ext cx="5086150" cy="5086812"/>
            <a:chOff x="4761793" y="1193377"/>
            <a:chExt cx="5086812" cy="5086812"/>
          </a:xfrm>
          <a:solidFill>
            <a:srgbClr val="088EFB"/>
          </a:solidFill>
        </p:grpSpPr>
        <p:sp>
          <p:nvSpPr>
            <p:cNvPr id="18" name="空心弧 17"/>
            <p:cNvSpPr/>
            <p:nvPr/>
          </p:nvSpPr>
          <p:spPr>
            <a:xfrm rot="18932598">
              <a:off x="4761793" y="1193377"/>
              <a:ext cx="5086812" cy="5086812"/>
            </a:xfrm>
            <a:prstGeom prst="blockArc">
              <a:avLst>
                <a:gd name="adj1" fmla="val 5631562"/>
                <a:gd name="adj2" fmla="val 21573093"/>
                <a:gd name="adj3" fmla="val 142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7800137">
              <a:off x="8984404" y="1884169"/>
              <a:ext cx="269694" cy="232495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66887" y="2514161"/>
            <a:ext cx="3309508" cy="2754313"/>
            <a:chOff x="8366093" y="2514160"/>
            <a:chExt cx="3309508" cy="2754313"/>
          </a:xfrm>
        </p:grpSpPr>
        <p:sp>
          <p:nvSpPr>
            <p:cNvPr id="12" name="六边形 11"/>
            <p:cNvSpPr/>
            <p:nvPr/>
          </p:nvSpPr>
          <p:spPr bwMode="auto">
            <a:xfrm>
              <a:off x="8366093" y="2514160"/>
              <a:ext cx="3309508" cy="2754313"/>
            </a:xfrm>
            <a:prstGeom prst="hexagon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1" name="文本框 19"/>
            <p:cNvSpPr txBox="1">
              <a:spLocks noChangeArrowheads="1"/>
            </p:cNvSpPr>
            <p:nvPr/>
          </p:nvSpPr>
          <p:spPr bwMode="auto">
            <a:xfrm>
              <a:off x="8858218" y="3648905"/>
              <a:ext cx="255397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继承Koa的内置对象</a:t>
              </a:r>
              <a:endParaRPr lang="zh-CN" altLang="en-US" sz="2000" b="1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1655" y="1834710"/>
            <a:ext cx="1576183" cy="1358900"/>
            <a:chOff x="7470860" y="1834710"/>
            <a:chExt cx="1576183" cy="1358900"/>
          </a:xfrm>
        </p:grpSpPr>
        <p:sp>
          <p:nvSpPr>
            <p:cNvPr id="13" name="六边形 12"/>
            <p:cNvSpPr/>
            <p:nvPr/>
          </p:nvSpPr>
          <p:spPr bwMode="auto">
            <a:xfrm>
              <a:off x="7470860" y="1834710"/>
              <a:ext cx="1576183" cy="1358900"/>
            </a:xfrm>
            <a:prstGeom prst="hexagon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2" name="文本框 20"/>
            <p:cNvSpPr txBox="1">
              <a:spLocks noChangeArrowheads="1"/>
            </p:cNvSpPr>
            <p:nvPr/>
          </p:nvSpPr>
          <p:spPr bwMode="auto">
            <a:xfrm>
              <a:off x="7604845" y="2319215"/>
              <a:ext cx="13849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Application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98646" y="2522098"/>
            <a:ext cx="1804670" cy="1357312"/>
            <a:chOff x="6197851" y="2522098"/>
            <a:chExt cx="1804670" cy="1357312"/>
          </a:xfrm>
        </p:grpSpPr>
        <p:sp>
          <p:nvSpPr>
            <p:cNvPr id="14" name="六边形 13"/>
            <p:cNvSpPr/>
            <p:nvPr/>
          </p:nvSpPr>
          <p:spPr bwMode="auto">
            <a:xfrm>
              <a:off x="6197851" y="2522098"/>
              <a:ext cx="1576183" cy="1357312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3" name="文本框 21"/>
            <p:cNvSpPr txBox="1">
              <a:spLocks noChangeArrowheads="1"/>
            </p:cNvSpPr>
            <p:nvPr/>
          </p:nvSpPr>
          <p:spPr bwMode="auto">
            <a:xfrm>
              <a:off x="6513446" y="3023748"/>
              <a:ext cx="148907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Context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8646" y="3911161"/>
            <a:ext cx="1664335" cy="1357313"/>
            <a:chOff x="6197851" y="3911160"/>
            <a:chExt cx="1664335" cy="1357313"/>
          </a:xfrm>
        </p:grpSpPr>
        <p:sp>
          <p:nvSpPr>
            <p:cNvPr id="15" name="六边形 14"/>
            <p:cNvSpPr/>
            <p:nvPr/>
          </p:nvSpPr>
          <p:spPr bwMode="auto">
            <a:xfrm>
              <a:off x="6197851" y="3911160"/>
              <a:ext cx="1576183" cy="1357313"/>
            </a:xfrm>
            <a:prstGeom prst="hexagon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4" name="文本框 22"/>
            <p:cNvSpPr txBox="1">
              <a:spLocks noChangeArrowheads="1"/>
            </p:cNvSpPr>
            <p:nvPr/>
          </p:nvSpPr>
          <p:spPr bwMode="auto">
            <a:xfrm>
              <a:off x="6515351" y="4404555"/>
              <a:ext cx="134683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Request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458957" y="4619185"/>
            <a:ext cx="1576183" cy="1358900"/>
            <a:chOff x="7458162" y="4619185"/>
            <a:chExt cx="1576183" cy="1358900"/>
          </a:xfrm>
        </p:grpSpPr>
        <p:sp>
          <p:nvSpPr>
            <p:cNvPr id="16" name="六边形 15"/>
            <p:cNvSpPr/>
            <p:nvPr/>
          </p:nvSpPr>
          <p:spPr bwMode="auto">
            <a:xfrm>
              <a:off x="7458162" y="4619185"/>
              <a:ext cx="1576183" cy="1358900"/>
            </a:xfrm>
            <a:prstGeom prst="hexagon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28685" name="文本框 23"/>
            <p:cNvSpPr txBox="1">
              <a:spLocks noChangeArrowheads="1"/>
            </p:cNvSpPr>
            <p:nvPr/>
          </p:nvSpPr>
          <p:spPr bwMode="auto">
            <a:xfrm>
              <a:off x="7674062" y="5122740"/>
              <a:ext cx="131572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Response</a:t>
              </a:r>
              <a:endParaRPr lang="en-US" altLang="zh-CN" sz="1600" b="1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28686" name="组合 24"/>
          <p:cNvGrpSpPr/>
          <p:nvPr/>
        </p:nvGrpSpPr>
        <p:grpSpPr bwMode="auto">
          <a:xfrm>
            <a:off x="591267" y="1218757"/>
            <a:ext cx="4253946" cy="1123311"/>
            <a:chOff x="533628" y="1510707"/>
            <a:chExt cx="4254545" cy="1122583"/>
          </a:xfrm>
        </p:grpSpPr>
        <p:sp>
          <p:nvSpPr>
            <p:cNvPr id="28696" name="TextBox 10"/>
            <p:cNvSpPr txBox="1">
              <a:spLocks noChangeArrowheads="1"/>
            </p:cNvSpPr>
            <p:nvPr/>
          </p:nvSpPr>
          <p:spPr bwMode="auto">
            <a:xfrm>
              <a:off x="533628" y="1823555"/>
              <a:ext cx="4254545" cy="809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是全局应用对象，继承自 Koa.Application，可以挂载全局的方法和对象。在插件或者应用中扩展 Application 对象。</a:t>
              </a:r>
              <a:endParaRPr lang="en-US" altLang="zh-CN" dirty="0"/>
            </a:p>
          </p:txBody>
        </p:sp>
        <p:sp>
          <p:nvSpPr>
            <p:cNvPr id="28697" name="文本框 26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1470867" cy="33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Application  </a:t>
              </a:r>
              <a:endParaRPr lang="zh-CN" altLang="en-US"/>
            </a:p>
          </p:txBody>
        </p:sp>
      </p:grpSp>
      <p:grpSp>
        <p:nvGrpSpPr>
          <p:cNvPr id="28687" name="组合 27"/>
          <p:cNvGrpSpPr/>
          <p:nvPr/>
        </p:nvGrpSpPr>
        <p:grpSpPr bwMode="auto">
          <a:xfrm>
            <a:off x="591267" y="3458723"/>
            <a:ext cx="4253946" cy="1132133"/>
            <a:chOff x="533628" y="1510707"/>
            <a:chExt cx="4254545" cy="1133310"/>
          </a:xfrm>
        </p:grpSpPr>
        <p:sp>
          <p:nvSpPr>
            <p:cNvPr id="28694" name="TextBox 10"/>
            <p:cNvSpPr txBox="1">
              <a:spLocks noChangeArrowheads="1"/>
            </p:cNvSpPr>
            <p:nvPr/>
          </p:nvSpPr>
          <p:spPr bwMode="auto">
            <a:xfrm>
              <a:off x="533628" y="1832914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是一个请求级别的对象，继承自 Koa.Request。封装了 Node.js 原生的 HTTP Request 对象，提供了一系列辅助方法获取 HTTP 请求常用参数。</a:t>
              </a:r>
              <a:endParaRPr lang="en-US" altLang="zh-CN" dirty="0"/>
            </a:p>
          </p:txBody>
        </p:sp>
        <p:sp>
          <p:nvSpPr>
            <p:cNvPr id="28695" name="文本框 29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Request </a:t>
              </a:r>
              <a:endParaRPr lang="zh-CN" altLang="en-US"/>
            </a:p>
          </p:txBody>
        </p:sp>
      </p:grpSp>
      <p:grpSp>
        <p:nvGrpSpPr>
          <p:cNvPr id="28688" name="组合 30"/>
          <p:cNvGrpSpPr/>
          <p:nvPr/>
        </p:nvGrpSpPr>
        <p:grpSpPr bwMode="auto">
          <a:xfrm>
            <a:off x="600710" y="2353945"/>
            <a:ext cx="4244340" cy="1138771"/>
            <a:chOff x="533628" y="1510707"/>
            <a:chExt cx="4254545" cy="1203240"/>
          </a:xfrm>
        </p:grpSpPr>
        <p:sp>
          <p:nvSpPr>
            <p:cNvPr id="28692" name="TextBox 10"/>
            <p:cNvSpPr txBox="1">
              <a:spLocks noChangeArrowheads="1"/>
            </p:cNvSpPr>
            <p:nvPr/>
          </p:nvSpPr>
          <p:spPr bwMode="auto">
            <a:xfrm>
              <a:off x="533628" y="1857816"/>
              <a:ext cx="4254545" cy="85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是一个请求级别的对象，继承自 Koa.Context，封装了这次用户请求的信息，并提供了许多便捷的方法来获取请求参数或者设置响应信息。</a:t>
              </a:r>
              <a:endParaRPr lang="en-US" altLang="zh-CN" dirty="0"/>
            </a:p>
          </p:txBody>
        </p:sp>
        <p:sp>
          <p:nvSpPr>
            <p:cNvPr id="28693" name="文本框 32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887105" cy="34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Context  </a:t>
              </a:r>
              <a:endParaRPr lang="zh-CN" altLang="en-US"/>
            </a:p>
          </p:txBody>
        </p:sp>
      </p:grpSp>
      <p:grpSp>
        <p:nvGrpSpPr>
          <p:cNvPr id="28689" name="组合 33"/>
          <p:cNvGrpSpPr/>
          <p:nvPr/>
        </p:nvGrpSpPr>
        <p:grpSpPr bwMode="auto">
          <a:xfrm>
            <a:off x="591267" y="4577910"/>
            <a:ext cx="4253946" cy="1122608"/>
            <a:chOff x="533628" y="1510707"/>
            <a:chExt cx="4254545" cy="1123775"/>
          </a:xfrm>
        </p:grpSpPr>
        <p:sp>
          <p:nvSpPr>
            <p:cNvPr id="28690" name="TextBox 10"/>
            <p:cNvSpPr txBox="1">
              <a:spLocks noChangeArrowheads="1"/>
            </p:cNvSpPr>
            <p:nvPr/>
          </p:nvSpPr>
          <p:spPr bwMode="auto">
            <a:xfrm>
              <a:off x="533628" y="1823379"/>
              <a:ext cx="4254545" cy="81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是一个请求级别的对象，继承自Koa.Response。封装了 Node.js 原生的 HTTP Response 对象，提供了一系列辅助方法设置 HTTP 响应。</a:t>
              </a:r>
              <a:endParaRPr lang="en-US" altLang="zh-CN" dirty="0"/>
            </a:p>
          </p:txBody>
        </p:sp>
        <p:sp>
          <p:nvSpPr>
            <p:cNvPr id="28691" name="文本框 35"/>
            <p:cNvSpPr txBox="1">
              <a:spLocks noChangeArrowheads="1"/>
            </p:cNvSpPr>
            <p:nvPr/>
          </p:nvSpPr>
          <p:spPr bwMode="auto">
            <a:xfrm>
              <a:off x="533628" y="1510707"/>
              <a:ext cx="976132" cy="33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 kern="3000" spc="31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ym typeface="+mn-ea"/>
                </a:rPr>
                <a:t>Response </a:t>
              </a: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40"/>
          <p:cNvSpPr>
            <a:spLocks noChangeArrowheads="1"/>
          </p:cNvSpPr>
          <p:nvPr/>
        </p:nvSpPr>
        <p:spPr bwMode="auto">
          <a:xfrm rot="5400000">
            <a:off x="103957" y="1928412"/>
            <a:ext cx="4089921" cy="4091509"/>
          </a:xfrm>
          <a:custGeom>
            <a:avLst/>
            <a:gdLst>
              <a:gd name="T0" fmla="*/ 2045494 w 21600"/>
              <a:gd name="T1" fmla="*/ 0 h 21600"/>
              <a:gd name="T2" fmla="*/ 25379 w 21600"/>
              <a:gd name="T3" fmla="*/ 2046288 h 21600"/>
              <a:gd name="T4" fmla="*/ 2045494 w 21600"/>
              <a:gd name="T5" fmla="*/ 50968 h 21600"/>
              <a:gd name="T6" fmla="*/ 4065608 w 21600"/>
              <a:gd name="T7" fmla="*/ 20462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69" y="10800"/>
                </a:moveTo>
                <a:cubicBezTo>
                  <a:pt x="269" y="4983"/>
                  <a:pt x="4983" y="269"/>
                  <a:pt x="10800" y="269"/>
                </a:cubicBezTo>
                <a:cubicBezTo>
                  <a:pt x="16616" y="268"/>
                  <a:pt x="21330" y="4983"/>
                  <a:pt x="21331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9999"/>
            </a:schemeClr>
          </a:solidFill>
          <a:ln w="9525">
            <a:noFill/>
            <a:miter lim="800000"/>
          </a:ln>
        </p:spPr>
        <p:txBody>
          <a:bodyPr lIns="91407" tIns="45704" rIns="91407" bIns="45704" anchor="ctr"/>
          <a:lstStyle/>
          <a:p>
            <a:pPr algn="ctr"/>
            <a:endParaRPr lang="zh-CN" altLang="en-US" sz="3200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4" name="椭圆 41"/>
          <p:cNvSpPr>
            <a:spLocks noChangeArrowheads="1"/>
          </p:cNvSpPr>
          <p:nvPr/>
        </p:nvSpPr>
        <p:spPr bwMode="auto">
          <a:xfrm>
            <a:off x="2931350" y="1992689"/>
            <a:ext cx="514217" cy="51262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5" name="椭圆 42"/>
          <p:cNvSpPr>
            <a:spLocks noChangeArrowheads="1"/>
          </p:cNvSpPr>
          <p:nvPr/>
        </p:nvSpPr>
        <p:spPr bwMode="auto">
          <a:xfrm>
            <a:off x="3794726" y="3078255"/>
            <a:ext cx="512629" cy="51262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6" name="椭圆 43"/>
          <p:cNvSpPr>
            <a:spLocks noChangeArrowheads="1"/>
          </p:cNvSpPr>
          <p:nvPr/>
        </p:nvSpPr>
        <p:spPr bwMode="auto">
          <a:xfrm>
            <a:off x="3805835" y="4346338"/>
            <a:ext cx="512629" cy="512629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sp>
        <p:nvSpPr>
          <p:cNvPr id="17" name="椭圆 44"/>
          <p:cNvSpPr>
            <a:spLocks noChangeArrowheads="1"/>
          </p:cNvSpPr>
          <p:nvPr/>
        </p:nvSpPr>
        <p:spPr bwMode="auto">
          <a:xfrm>
            <a:off x="2936112" y="5462059"/>
            <a:ext cx="512629" cy="512629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lIns="91407" tIns="45704" rIns="91407" bIns="45704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</a:schemeClr>
              </a:solidFill>
              <a:ea typeface="方正兰亭黑_GBK" pitchFamily="2" charset="-122"/>
              <a:sym typeface="Arial" panose="020B0604020202020204" pitchFamily="34" charset="0"/>
            </a:endParaRPr>
          </a:p>
        </p:txBody>
      </p:sp>
      <p:grpSp>
        <p:nvGrpSpPr>
          <p:cNvPr id="18" name="组合 51"/>
          <p:cNvGrpSpPr/>
          <p:nvPr/>
        </p:nvGrpSpPr>
        <p:grpSpPr bwMode="auto">
          <a:xfrm>
            <a:off x="3442392" y="1768908"/>
            <a:ext cx="2390152" cy="955426"/>
            <a:chOff x="0" y="0"/>
            <a:chExt cx="2390955" cy="956128"/>
          </a:xfrm>
        </p:grpSpPr>
        <p:sp>
          <p:nvSpPr>
            <p:cNvPr id="19" name="直接连接符 52"/>
            <p:cNvSpPr>
              <a:spLocks noChangeShapeType="1"/>
            </p:cNvSpPr>
            <p:nvPr/>
          </p:nvSpPr>
          <p:spPr bwMode="auto">
            <a:xfrm>
              <a:off x="0" y="480739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0" name="椭圆 53"/>
            <p:cNvSpPr>
              <a:spLocks noChangeArrowheads="1"/>
            </p:cNvSpPr>
            <p:nvPr/>
          </p:nvSpPr>
          <p:spPr bwMode="auto">
            <a:xfrm>
              <a:off x="1434827" y="0"/>
              <a:ext cx="956128" cy="956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57"/>
          <p:cNvGrpSpPr/>
          <p:nvPr/>
        </p:nvGrpSpPr>
        <p:grpSpPr bwMode="auto">
          <a:xfrm>
            <a:off x="3448741" y="5239867"/>
            <a:ext cx="2383804" cy="957013"/>
            <a:chOff x="0" y="0"/>
            <a:chExt cx="2383653" cy="956128"/>
          </a:xfrm>
        </p:grpSpPr>
        <p:sp>
          <p:nvSpPr>
            <p:cNvPr id="27" name="直接连接符 58"/>
            <p:cNvSpPr>
              <a:spLocks noChangeShapeType="1"/>
            </p:cNvSpPr>
            <p:nvPr/>
          </p:nvSpPr>
          <p:spPr bwMode="auto">
            <a:xfrm>
              <a:off x="0" y="478064"/>
              <a:ext cx="1440000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椭圆 59"/>
            <p:cNvSpPr>
              <a:spLocks noChangeArrowheads="1"/>
            </p:cNvSpPr>
            <p:nvPr/>
          </p:nvSpPr>
          <p:spPr bwMode="auto">
            <a:xfrm>
              <a:off x="1427525" y="0"/>
              <a:ext cx="956128" cy="95612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61"/>
          <p:cNvGrpSpPr/>
          <p:nvPr/>
        </p:nvGrpSpPr>
        <p:grpSpPr bwMode="auto">
          <a:xfrm>
            <a:off x="4205782" y="2857650"/>
            <a:ext cx="3451913" cy="955426"/>
            <a:chOff x="-88918" y="0"/>
            <a:chExt cx="3453520" cy="956128"/>
          </a:xfrm>
        </p:grpSpPr>
        <p:cxnSp>
          <p:nvCxnSpPr>
            <p:cNvPr id="31" name="直接连接符 62"/>
            <p:cNvCxnSpPr>
              <a:cxnSpLocks noChangeShapeType="1"/>
              <a:stCxn id="15" idx="6"/>
              <a:endCxn id="32" idx="2"/>
            </p:cNvCxnSpPr>
            <p:nvPr/>
          </p:nvCxnSpPr>
          <p:spPr bwMode="auto">
            <a:xfrm>
              <a:off x="-88918" y="477269"/>
              <a:ext cx="2497392" cy="795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</p:cxnSp>
        <p:sp>
          <p:nvSpPr>
            <p:cNvPr id="32" name="椭圆 63"/>
            <p:cNvSpPr>
              <a:spLocks noChangeArrowheads="1"/>
            </p:cNvSpPr>
            <p:nvPr/>
          </p:nvSpPr>
          <p:spPr bwMode="auto">
            <a:xfrm>
              <a:off x="2408474" y="0"/>
              <a:ext cx="956128" cy="956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65"/>
          <p:cNvGrpSpPr/>
          <p:nvPr/>
        </p:nvGrpSpPr>
        <p:grpSpPr bwMode="auto">
          <a:xfrm>
            <a:off x="4307356" y="4124144"/>
            <a:ext cx="3350339" cy="955426"/>
            <a:chOff x="0" y="0"/>
            <a:chExt cx="3351721" cy="956128"/>
          </a:xfrm>
        </p:grpSpPr>
        <p:sp>
          <p:nvSpPr>
            <p:cNvPr id="35" name="直接连接符 66"/>
            <p:cNvSpPr>
              <a:spLocks noChangeShapeType="1"/>
            </p:cNvSpPr>
            <p:nvPr/>
          </p:nvSpPr>
          <p:spPr bwMode="auto">
            <a:xfrm>
              <a:off x="0" y="494105"/>
              <a:ext cx="2372336" cy="1"/>
            </a:xfrm>
            <a:prstGeom prst="line">
              <a:avLst/>
            </a:prstGeom>
            <a:noFill/>
            <a:ln w="12700" cmpd="sng">
              <a:solidFill>
                <a:schemeClr val="accent2"/>
              </a:solidFill>
              <a:miter lim="800000"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椭圆 67"/>
            <p:cNvSpPr>
              <a:spLocks noChangeArrowheads="1"/>
            </p:cNvSpPr>
            <p:nvPr/>
          </p:nvSpPr>
          <p:spPr bwMode="auto">
            <a:xfrm>
              <a:off x="2395593" y="0"/>
              <a:ext cx="956128" cy="956128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  <a:ea typeface="方正兰亭黑_GBK" pitchFamily="2" charset="-122"/>
                  <a:sym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8" name="矩形 71"/>
          <p:cNvSpPr>
            <a:spLocks noChangeArrowheads="1"/>
          </p:cNvSpPr>
          <p:nvPr/>
        </p:nvSpPr>
        <p:spPr bwMode="auto">
          <a:xfrm>
            <a:off x="5883330" y="1645115"/>
            <a:ext cx="252730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Controller  &amp;  Service</a:t>
            </a:r>
            <a:endParaRPr lang="en-US" altLang="zh-CN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5886503" y="2013320"/>
            <a:ext cx="5389748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Controller 基类，推荐所有的 Controller 都继承于该基类实现。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提供了一个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基类，推荐所有的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都继承于该基类实现。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14000"/>
              </a:lnSpc>
            </a:pP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73"/>
          <p:cNvSpPr>
            <a:spLocks noChangeArrowheads="1"/>
          </p:cNvSpPr>
          <p:nvPr/>
        </p:nvSpPr>
        <p:spPr bwMode="auto">
          <a:xfrm>
            <a:off x="5883330" y="5193841"/>
            <a:ext cx="1050925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Logger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5886503" y="5562046"/>
            <a:ext cx="5389748" cy="510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内置了功能强大的日志功能，可以非常方便的打印各种级别的日志到对应的日志文件中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75"/>
          <p:cNvSpPr>
            <a:spLocks noChangeArrowheads="1"/>
          </p:cNvSpPr>
          <p:nvPr/>
        </p:nvSpPr>
        <p:spPr bwMode="auto">
          <a:xfrm>
            <a:off x="7718003" y="2746553"/>
            <a:ext cx="10109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Helper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7721177" y="3113171"/>
            <a:ext cx="3555074" cy="930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Helper 可以将一些常用的动作抽离在 helper.js 里面成为一个独立的函数，这样可以用 JavaScript 来写复杂的逻辑，避免逻辑分散各处，同时可以更好的编写测试用例。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77"/>
          <p:cNvSpPr>
            <a:spLocks noChangeArrowheads="1"/>
          </p:cNvSpPr>
          <p:nvPr/>
        </p:nvSpPr>
        <p:spPr bwMode="auto">
          <a:xfrm>
            <a:off x="7718003" y="4051138"/>
            <a:ext cx="98552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07" tIns="45704" rIns="91407" bIns="45704">
            <a:spAutoFit/>
          </a:bodyPr>
          <a:lstStyle/>
          <a:p>
            <a:pPr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+mj-cs"/>
                <a:sym typeface="+mn-ea"/>
              </a:rPr>
              <a:t>Config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  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7721176" y="4417757"/>
            <a:ext cx="3656648" cy="1141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07" tIns="45704" rIns="91407" bIns="45704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开发遵循配置和代码分离的原则，将一些需要硬编码的业务配置都放到配置文件中，同时配置文件支持各个不同的运行环境使用不同的配置，使用起来也非常方便，所有框架、插件和应用级别的配置都可以通过 Config 对象获取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79"/>
          <p:cNvGrpSpPr/>
          <p:nvPr/>
        </p:nvGrpSpPr>
        <p:grpSpPr bwMode="auto">
          <a:xfrm>
            <a:off x="580875" y="2392634"/>
            <a:ext cx="3159889" cy="3159889"/>
            <a:chOff x="0" y="0"/>
            <a:chExt cx="3176815" cy="3176815"/>
          </a:xfrm>
        </p:grpSpPr>
        <p:sp>
          <p:nvSpPr>
            <p:cNvPr id="47" name="椭圆 80"/>
            <p:cNvSpPr>
              <a:spLocks noChangeArrowheads="1"/>
            </p:cNvSpPr>
            <p:nvPr/>
          </p:nvSpPr>
          <p:spPr bwMode="auto">
            <a:xfrm>
              <a:off x="0" y="0"/>
              <a:ext cx="3176815" cy="317681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48" name="椭圆 81"/>
            <p:cNvSpPr>
              <a:spLocks noChangeArrowheads="1"/>
            </p:cNvSpPr>
            <p:nvPr/>
          </p:nvSpPr>
          <p:spPr bwMode="auto">
            <a:xfrm>
              <a:off x="178115" y="178115"/>
              <a:ext cx="2820586" cy="2820584"/>
            </a:xfrm>
            <a:prstGeom prst="ellipse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50000"/>
                  </a:schemeClr>
                </a:solidFill>
                <a:ea typeface="方正兰亭黑_GBK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内置对象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  <p:bldP spid="14" grpId="0" bldLvl="0" animBg="1" autoUpdateAnimBg="0"/>
      <p:bldP spid="15" grpId="0" bldLvl="0" animBg="1" autoUpdateAnimBg="0"/>
      <p:bldP spid="16" grpId="0" bldLvl="0" animBg="1" autoUpdateAnimBg="0"/>
      <p:bldP spid="17" grpId="0" bldLvl="0" animBg="1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0061" y="1228841"/>
            <a:ext cx="2533482" cy="2500129"/>
          </a:xfrm>
          <a:prstGeom prst="rect">
            <a:avLst/>
          </a:prstGeom>
        </p:spPr>
        <p:txBody>
          <a:bodyPr wrap="square" lIns="128987" tIns="64495" rIns="128987" bIns="64495">
            <a:spAutoFit/>
          </a:bodyPr>
          <a:lstStyle/>
          <a:p>
            <a:pPr algn="ctr">
              <a:defRPr/>
            </a:pPr>
            <a:r>
              <a:rPr lang="en-US" altLang="zh-CN" sz="15400" kern="0" dirty="0">
                <a:solidFill>
                  <a:schemeClr val="bg1"/>
                </a:solidFill>
                <a:effectLst>
                  <a:glow rad="63500">
                    <a:schemeClr val="bg1">
                      <a:lumMod val="65000"/>
                      <a:alpha val="40000"/>
                    </a:schemeClr>
                  </a:glow>
                </a:effectLst>
                <a:latin typeface="Impact" panose="020B0806030902050204" pitchFamily="34" charset="0"/>
              </a:rPr>
              <a:t>02</a:t>
            </a:r>
            <a:endParaRPr lang="zh-CN" altLang="en-US" sz="15400" kern="0" dirty="0">
              <a:solidFill>
                <a:schemeClr val="bg1"/>
              </a:solidFill>
              <a:effectLst>
                <a:glow rad="63500">
                  <a:schemeClr val="bg1">
                    <a:lumMod val="65000"/>
                    <a:alpha val="40000"/>
                  </a:scheme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4399116" y="3451371"/>
            <a:ext cx="5383468" cy="1268095"/>
          </a:xfrm>
          <a:prstGeom prst="rect">
            <a:avLst/>
          </a:prstGeom>
          <a:noFill/>
        </p:spPr>
        <p:txBody>
          <a:bodyPr wrap="square" lIns="121549" tIns="60752" rIns="121549" bIns="60752" rtlCol="0">
            <a:spAutoFit/>
          </a:bodyPr>
          <a:lstStyle/>
          <a:p>
            <a:pPr eaLnBrk="1" hangingPunct="1"/>
            <a:r>
              <a:rPr lang="en-US" altLang="zh-CN" sz="373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sz="3725" dirty="0"/>
          </a:p>
          <a:p>
            <a:pPr eaLnBrk="1" hangingPunct="1"/>
            <a:endParaRPr lang="zh-CN" altLang="en-US" sz="373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gray">
          <a:xfrm>
            <a:off x="4446741" y="4701756"/>
            <a:ext cx="4032114" cy="633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465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 Koa 开发，性能优异</a:t>
            </a:r>
            <a:endParaRPr lang="zh-CN" altLang="en-US" sz="1460" dirty="0"/>
          </a:p>
          <a:p>
            <a:pPr lvl="0">
              <a:lnSpc>
                <a:spcPct val="120000"/>
              </a:lnSpc>
              <a:defRPr/>
            </a:pPr>
            <a:endParaRPr lang="zh-CN" altLang="en-US" sz="1465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9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89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 bwMode="auto">
          <a:xfrm>
            <a:off x="1528819" y="1557774"/>
            <a:ext cx="7765125" cy="133812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3" name="任意多边形 2"/>
          <p:cNvSpPr/>
          <p:nvPr/>
        </p:nvSpPr>
        <p:spPr bwMode="auto">
          <a:xfrm>
            <a:off x="2213439" y="3119220"/>
            <a:ext cx="7765125" cy="1339951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4" name="任意多边形 3"/>
          <p:cNvSpPr/>
          <p:nvPr/>
        </p:nvSpPr>
        <p:spPr bwMode="auto">
          <a:xfrm>
            <a:off x="2898059" y="4682495"/>
            <a:ext cx="7765125" cy="1338119"/>
          </a:xfrm>
          <a:custGeom>
            <a:avLst/>
            <a:gdLst>
              <a:gd name="connsiteX0" fmla="*/ 0 w 5181600"/>
              <a:gd name="connsiteY0" fmla="*/ 121920 h 1219200"/>
              <a:gd name="connsiteX1" fmla="*/ 121920 w 5181600"/>
              <a:gd name="connsiteY1" fmla="*/ 0 h 1219200"/>
              <a:gd name="connsiteX2" fmla="*/ 5059680 w 5181600"/>
              <a:gd name="connsiteY2" fmla="*/ 0 h 1219200"/>
              <a:gd name="connsiteX3" fmla="*/ 5181600 w 5181600"/>
              <a:gd name="connsiteY3" fmla="*/ 121920 h 1219200"/>
              <a:gd name="connsiteX4" fmla="*/ 5181600 w 5181600"/>
              <a:gd name="connsiteY4" fmla="*/ 1097280 h 1219200"/>
              <a:gd name="connsiteX5" fmla="*/ 5059680 w 5181600"/>
              <a:gd name="connsiteY5" fmla="*/ 1219200 h 1219200"/>
              <a:gd name="connsiteX6" fmla="*/ 121920 w 5181600"/>
              <a:gd name="connsiteY6" fmla="*/ 1219200 h 1219200"/>
              <a:gd name="connsiteX7" fmla="*/ 0 w 5181600"/>
              <a:gd name="connsiteY7" fmla="*/ 1097280 h 1219200"/>
              <a:gd name="connsiteX8" fmla="*/ 0 w 5181600"/>
              <a:gd name="connsiteY8" fmla="*/ 12192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1219200">
                <a:moveTo>
                  <a:pt x="0" y="121920"/>
                </a:moveTo>
                <a:cubicBezTo>
                  <a:pt x="0" y="54585"/>
                  <a:pt x="54585" y="0"/>
                  <a:pt x="121920" y="0"/>
                </a:cubicBezTo>
                <a:lnTo>
                  <a:pt x="5059680" y="0"/>
                </a:lnTo>
                <a:cubicBezTo>
                  <a:pt x="5127015" y="0"/>
                  <a:pt x="5181600" y="54585"/>
                  <a:pt x="5181600" y="121920"/>
                </a:cubicBezTo>
                <a:lnTo>
                  <a:pt x="5181600" y="1097280"/>
                </a:lnTo>
                <a:cubicBezTo>
                  <a:pt x="5181600" y="1164615"/>
                  <a:pt x="5127015" y="1219200"/>
                  <a:pt x="5059680" y="1219200"/>
                </a:cubicBezTo>
                <a:lnTo>
                  <a:pt x="121920" y="1219200"/>
                </a:lnTo>
                <a:cubicBezTo>
                  <a:pt x="54585" y="1219200"/>
                  <a:pt x="0" y="1164615"/>
                  <a:pt x="0" y="1097280"/>
                </a:cubicBezTo>
                <a:lnTo>
                  <a:pt x="0" y="121920"/>
                </a:lnTo>
                <a:close/>
              </a:path>
            </a:pathLst>
          </a:custGeom>
          <a:solidFill>
            <a:srgbClr val="F5F5F5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612" tIns="306612" rIns="1965105" bIns="306612" spcCol="1270" anchor="ctr"/>
          <a:lstStyle/>
          <a:p>
            <a:pPr defTabSz="3021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800"/>
          </a:p>
        </p:txBody>
      </p:sp>
      <p:sp>
        <p:nvSpPr>
          <p:cNvPr id="5" name="任意多边形 4"/>
          <p:cNvSpPr/>
          <p:nvPr/>
        </p:nvSpPr>
        <p:spPr bwMode="auto">
          <a:xfrm>
            <a:off x="8158778" y="2541381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6" name="任意多边形 5"/>
          <p:cNvSpPr/>
          <p:nvPr/>
        </p:nvSpPr>
        <p:spPr bwMode="auto">
          <a:xfrm>
            <a:off x="8843397" y="4093674"/>
            <a:ext cx="1188017" cy="869503"/>
          </a:xfrm>
          <a:custGeom>
            <a:avLst/>
            <a:gdLst>
              <a:gd name="connsiteX0" fmla="*/ 0 w 792480"/>
              <a:gd name="connsiteY0" fmla="*/ 435864 h 792480"/>
              <a:gd name="connsiteX1" fmla="*/ 178308 w 792480"/>
              <a:gd name="connsiteY1" fmla="*/ 435864 h 792480"/>
              <a:gd name="connsiteX2" fmla="*/ 178308 w 792480"/>
              <a:gd name="connsiteY2" fmla="*/ 0 h 792480"/>
              <a:gd name="connsiteX3" fmla="*/ 614172 w 792480"/>
              <a:gd name="connsiteY3" fmla="*/ 0 h 792480"/>
              <a:gd name="connsiteX4" fmla="*/ 614172 w 792480"/>
              <a:gd name="connsiteY4" fmla="*/ 435864 h 792480"/>
              <a:gd name="connsiteX5" fmla="*/ 792480 w 792480"/>
              <a:gd name="connsiteY5" fmla="*/ 435864 h 792480"/>
              <a:gd name="connsiteX6" fmla="*/ 396240 w 792480"/>
              <a:gd name="connsiteY6" fmla="*/ 792480 h 792480"/>
              <a:gd name="connsiteX7" fmla="*/ 0 w 792480"/>
              <a:gd name="connsiteY7" fmla="*/ 435864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2480" h="792480">
                <a:moveTo>
                  <a:pt x="0" y="435864"/>
                </a:moveTo>
                <a:lnTo>
                  <a:pt x="178308" y="435864"/>
                </a:lnTo>
                <a:lnTo>
                  <a:pt x="178308" y="0"/>
                </a:lnTo>
                <a:lnTo>
                  <a:pt x="614172" y="0"/>
                </a:lnTo>
                <a:lnTo>
                  <a:pt x="614172" y="435864"/>
                </a:lnTo>
                <a:lnTo>
                  <a:pt x="792480" y="435864"/>
                </a:lnTo>
                <a:lnTo>
                  <a:pt x="396240" y="792480"/>
                </a:lnTo>
                <a:lnTo>
                  <a:pt x="0" y="43586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8626" rIns="298626" bIns="322395" spcCol="1270" anchor="ctr"/>
          <a:lstStyle/>
          <a:p>
            <a:pPr algn="ctr" defTabSz="2132965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4800"/>
          </a:p>
        </p:txBody>
      </p:sp>
      <p:sp>
        <p:nvSpPr>
          <p:cNvPr id="7" name="TextBox 6"/>
          <p:cNvSpPr txBox="1"/>
          <p:nvPr/>
        </p:nvSpPr>
        <p:spPr>
          <a:xfrm>
            <a:off x="1776646" y="1773495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 主要用来描述请求 URL 和具体承担执行动作的 Controller 的对应关系， 约定了 app/router.js 文件用于统一所有路由规则。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2560" y="3309266"/>
            <a:ext cx="6360453" cy="67691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Controller 层主要对用户的请求参数进行处理（校验、转换），然后调用对应的 service 方法处理业务，得到业务结果后封装并返回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24460" y="4879668"/>
            <a:ext cx="6360453" cy="97091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就是在复杂业务场景下用于做业务逻辑封装的一个抽象层，保持 Controller 中的逻辑更加简洁，保持业务逻辑的独立性，抽象出来的 Service 可以被多个 Controller 重复调用。</a:t>
            </a:r>
            <a:endParaRPr lang="zh-CN" altLang="en-US" sz="1465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1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1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1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17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7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47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97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140"/>
                                </p:stCondLst>
                                <p:childTnLst>
                                  <p:par>
                                    <p:cTn id="37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64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714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4" grpId="0" animBg="1"/>
          <p:bldP spid="5" grpId="0" animBg="1"/>
          <p:bldP spid="6" grpId="0" animBg="1"/>
          <p:bldP spid="7" grpId="0"/>
          <p:bldP spid="7" grpId="1"/>
          <p:bldP spid="8" grpId="0"/>
          <p:bldP spid="8" grpId="1"/>
          <p:bldP spid="9" grpId="0"/>
          <p:bldP spid="9" grpId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app/router.js代码如下：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 = app =&gt;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const { router, controller } = app;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router.get('/', controller.home.index);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router.get('/name', controller.home.name);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router.post('/addUser', controller.user.addUser);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router.get('/getUser', controller.user.getUser);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Egg.js应用服务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0420" y="1075055"/>
            <a:ext cx="551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app/controller/UserController.js代码如下：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88695" y="1816735"/>
            <a:ext cx="8938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 addUser() {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{ ctx, service } = this;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ctx.helper.pre('addUser');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params = ctx.request.body || {};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const result = await service.user.addUser(params);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ctx.body = result;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ctx.helper.end('addUser');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31c220c1d31ac859f2eb64178f9260159bcadeba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752">
      <a:dk1>
        <a:sysClr val="windowText" lastClr="000000"/>
      </a:dk1>
      <a:lt1>
        <a:sysClr val="window" lastClr="FFFFFF"/>
      </a:lt1>
      <a:dk2>
        <a:srgbClr val="254077"/>
      </a:dk2>
      <a:lt2>
        <a:srgbClr val="E7E6E6"/>
      </a:lt2>
      <a:accent1>
        <a:srgbClr val="255D97"/>
      </a:accent1>
      <a:accent2>
        <a:srgbClr val="254077"/>
      </a:accent2>
      <a:accent3>
        <a:srgbClr val="255D97"/>
      </a:accent3>
      <a:accent4>
        <a:srgbClr val="254077"/>
      </a:accent4>
      <a:accent5>
        <a:srgbClr val="255D97"/>
      </a:accent5>
      <a:accent6>
        <a:srgbClr val="25407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4629</Words>
  <Application>WPS 演示</Application>
  <PresentationFormat>自定义</PresentationFormat>
  <Paragraphs>344</Paragraphs>
  <Slides>23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Calibri</vt:lpstr>
      <vt:lpstr>微软雅黑</vt:lpstr>
      <vt:lpstr>微软雅黑 Light</vt:lpstr>
      <vt:lpstr>黑体</vt:lpstr>
      <vt:lpstr>Lato Light</vt:lpstr>
      <vt:lpstr>Segoe Print</vt:lpstr>
      <vt:lpstr>Impact</vt:lpstr>
      <vt:lpstr>方正兰亭黑_GBK</vt:lpstr>
      <vt:lpstr>Arial Unicode MS</vt:lpstr>
      <vt:lpstr>Arial Black</vt:lpstr>
      <vt:lpstr>华文黑体</vt:lpstr>
      <vt:lpstr>Segoe UI</vt:lpstr>
      <vt:lpstr>第一PPT，www.1ppt.com</vt:lpstr>
      <vt:lpstr>PowerPoint 演示文稿</vt:lpstr>
      <vt:lpstr>PowerPoint 演示文稿</vt:lpstr>
      <vt:lpstr>PowerPoint 演示文稿</vt:lpstr>
      <vt:lpstr>Egg.js内置对象</vt:lpstr>
      <vt:lpstr>Egg.js内置对象</vt:lpstr>
      <vt:lpstr>PowerPoint 演示文稿</vt:lpstr>
      <vt:lpstr>Egg.js应用服务</vt:lpstr>
      <vt:lpstr>Egg.js应用服务</vt:lpstr>
      <vt:lpstr>Egg.js应用服务</vt:lpstr>
      <vt:lpstr>Egg.js应用服务</vt:lpstr>
      <vt:lpstr>Egg.js应用服务</vt:lpstr>
      <vt:lpstr>PowerPoint 演示文稿</vt:lpstr>
      <vt:lpstr>Egg.js应用日志-分类</vt:lpstr>
      <vt:lpstr>Egg.js应用日志-输出</vt:lpstr>
      <vt:lpstr>Egg.js应用日志-级别</vt:lpstr>
      <vt:lpstr>Egg.js应用日志-切割</vt:lpstr>
      <vt:lpstr>PowerPoint 演示文稿</vt:lpstr>
      <vt:lpstr>Egg.js单元测试</vt:lpstr>
      <vt:lpstr>Egg.js单元测试</vt:lpstr>
      <vt:lpstr>Egg.js单元测试</vt:lpstr>
      <vt:lpstr>Egg.js单元测试</vt:lpstr>
      <vt:lpstr>Egg.js单元测试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dc:description>www.1ppt.com</dc:description>
  <cp:lastModifiedBy>xiaotao.song</cp:lastModifiedBy>
  <cp:revision>241</cp:revision>
  <dcterms:created xsi:type="dcterms:W3CDTF">2015-05-05T08:02:00Z</dcterms:created>
  <dcterms:modified xsi:type="dcterms:W3CDTF">2020-01-15T08:57:08Z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