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70" r:id="rId15"/>
    <p:sldId id="271" r:id="rId16"/>
    <p:sldId id="269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FB069-287A-48C6-A2EE-BDAC050FCD4E}" v="61" dt="2021-12-08T15:16:07.445"/>
  </p1510:revLst>
</p1510:revInfo>
</file>

<file path=ppt/tableStyles.xml><?xml version="1.0" encoding="utf-8"?>
<a:tblStyleLst xmlns:a="http://schemas.openxmlformats.org/drawingml/2006/main" def="{E74C9EED-7A96-41DB-B529-8890FE543061}">
  <a:tblStyle styleId="{E74C9EED-7A96-41DB-B529-8890FE5430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29" autoAdjust="0"/>
  </p:normalViewPr>
  <p:slideViewPr>
    <p:cSldViewPr snapToGrid="0">
      <p:cViewPr varScale="1">
        <p:scale>
          <a:sx n="77" d="100"/>
          <a:sy n="77" d="100"/>
        </p:scale>
        <p:origin x="1433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 Xia" userId="93c06f42-b671-488a-88df-870be2730da8" providerId="ADAL" clId="{45DFB069-287A-48C6-A2EE-BDAC050FCD4E}"/>
    <pc:docChg chg="undo custSel addSld delSld modSld sldOrd">
      <pc:chgData name="Tian Xia" userId="93c06f42-b671-488a-88df-870be2730da8" providerId="ADAL" clId="{45DFB069-287A-48C6-A2EE-BDAC050FCD4E}" dt="2021-12-08T15:16:14.594" v="2421" actId="20577"/>
      <pc:docMkLst>
        <pc:docMk/>
      </pc:docMkLst>
      <pc:sldChg chg="modSp mod modNotesTx">
        <pc:chgData name="Tian Xia" userId="93c06f42-b671-488a-88df-870be2730da8" providerId="ADAL" clId="{45DFB069-287A-48C6-A2EE-BDAC050FCD4E}" dt="2021-12-08T02:01:29.644" v="334" actId="5793"/>
        <pc:sldMkLst>
          <pc:docMk/>
          <pc:sldMk cId="0" sldId="257"/>
        </pc:sldMkLst>
        <pc:spChg chg="mod">
          <ac:chgData name="Tian Xia" userId="93c06f42-b671-488a-88df-870be2730da8" providerId="ADAL" clId="{45DFB069-287A-48C6-A2EE-BDAC050FCD4E}" dt="2021-12-08T02:00:07.687" v="163" actId="20577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 modNotesTx">
        <pc:chgData name="Tian Xia" userId="93c06f42-b671-488a-88df-870be2730da8" providerId="ADAL" clId="{45DFB069-287A-48C6-A2EE-BDAC050FCD4E}" dt="2021-12-08T03:43:37.212" v="1957" actId="20577"/>
        <pc:sldMkLst>
          <pc:docMk/>
          <pc:sldMk cId="0" sldId="258"/>
        </pc:sldMkLst>
        <pc:spChg chg="add mod">
          <ac:chgData name="Tian Xia" userId="93c06f42-b671-488a-88df-870be2730da8" providerId="ADAL" clId="{45DFB069-287A-48C6-A2EE-BDAC050FCD4E}" dt="2021-12-08T02:10:21.143" v="714" actId="1076"/>
          <ac:spMkLst>
            <pc:docMk/>
            <pc:sldMk cId="0" sldId="258"/>
            <ac:spMk id="8" creationId="{E56B62CE-0BAC-4EF8-BF28-1D665DE38B58}"/>
          </ac:spMkLst>
        </pc:spChg>
        <pc:spChg chg="add mod">
          <ac:chgData name="Tian Xia" userId="93c06f42-b671-488a-88df-870be2730da8" providerId="ADAL" clId="{45DFB069-287A-48C6-A2EE-BDAC050FCD4E}" dt="2021-12-08T02:10:36.167" v="722" actId="20577"/>
          <ac:spMkLst>
            <pc:docMk/>
            <pc:sldMk cId="0" sldId="258"/>
            <ac:spMk id="16" creationId="{58F3EDAD-9985-4A07-B20B-DE8CABB453F2}"/>
          </ac:spMkLst>
        </pc:spChg>
        <pc:spChg chg="add mod">
          <ac:chgData name="Tian Xia" userId="93c06f42-b671-488a-88df-870be2730da8" providerId="ADAL" clId="{45DFB069-287A-48C6-A2EE-BDAC050FCD4E}" dt="2021-12-08T02:10:30.760" v="717" actId="20577"/>
          <ac:spMkLst>
            <pc:docMk/>
            <pc:sldMk cId="0" sldId="258"/>
            <ac:spMk id="17" creationId="{B1DF6507-F8E8-4AD7-96EC-F5850C5E31E1}"/>
          </ac:spMkLst>
        </pc:spChg>
        <pc:spChg chg="add mod">
          <ac:chgData name="Tian Xia" userId="93c06f42-b671-488a-88df-870be2730da8" providerId="ADAL" clId="{45DFB069-287A-48C6-A2EE-BDAC050FCD4E}" dt="2021-12-08T02:10:58.688" v="725" actId="20577"/>
          <ac:spMkLst>
            <pc:docMk/>
            <pc:sldMk cId="0" sldId="258"/>
            <ac:spMk id="18" creationId="{4BA25D2D-854C-4BBC-B9EA-D02EF8371B25}"/>
          </ac:spMkLst>
        </pc:spChg>
        <pc:spChg chg="add mod">
          <ac:chgData name="Tian Xia" userId="93c06f42-b671-488a-88df-870be2730da8" providerId="ADAL" clId="{45DFB069-287A-48C6-A2EE-BDAC050FCD4E}" dt="2021-12-08T02:11:12.943" v="731" actId="1076"/>
          <ac:spMkLst>
            <pc:docMk/>
            <pc:sldMk cId="0" sldId="258"/>
            <ac:spMk id="19" creationId="{CD670275-9797-4033-8556-82D0CB88851F}"/>
          </ac:spMkLst>
        </pc:spChg>
        <pc:spChg chg="add del mod">
          <ac:chgData name="Tian Xia" userId="93c06f42-b671-488a-88df-870be2730da8" providerId="ADAL" clId="{45DFB069-287A-48C6-A2EE-BDAC050FCD4E}" dt="2021-12-08T02:11:20.348" v="735" actId="20577"/>
          <ac:spMkLst>
            <pc:docMk/>
            <pc:sldMk cId="0" sldId="258"/>
            <ac:spMk id="20" creationId="{BFF9DAE3-D7F5-45E7-BDFA-5A78D64C2AAD}"/>
          </ac:spMkLst>
        </pc:spChg>
        <pc:spChg chg="mod">
          <ac:chgData name="Tian Xia" userId="93c06f42-b671-488a-88df-870be2730da8" providerId="ADAL" clId="{45DFB069-287A-48C6-A2EE-BDAC050FCD4E}" dt="2021-12-08T03:43:37.212" v="1957" actId="20577"/>
          <ac:spMkLst>
            <pc:docMk/>
            <pc:sldMk cId="0" sldId="258"/>
            <ac:spMk id="98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7T20:19:24.264" v="159" actId="1076"/>
          <ac:spMkLst>
            <pc:docMk/>
            <pc:sldMk cId="0" sldId="258"/>
            <ac:spMk id="99" creationId="{00000000-0000-0000-0000-000000000000}"/>
          </ac:spMkLst>
        </pc:spChg>
        <pc:cxnChg chg="add">
          <ac:chgData name="Tian Xia" userId="93c06f42-b671-488a-88df-870be2730da8" providerId="ADAL" clId="{45DFB069-287A-48C6-A2EE-BDAC050FCD4E}" dt="2021-12-08T02:08:47.778" v="686" actId="11529"/>
          <ac:cxnSpMkLst>
            <pc:docMk/>
            <pc:sldMk cId="0" sldId="258"/>
            <ac:cxnSpMk id="3" creationId="{A0C51952-5413-459F-BDA6-9376A33D1A7A}"/>
          </ac:cxnSpMkLst>
        </pc:cxnChg>
        <pc:cxnChg chg="add mod">
          <ac:chgData name="Tian Xia" userId="93c06f42-b671-488a-88df-870be2730da8" providerId="ADAL" clId="{45DFB069-287A-48C6-A2EE-BDAC050FCD4E}" dt="2021-12-08T02:08:58.258" v="690" actId="14100"/>
          <ac:cxnSpMkLst>
            <pc:docMk/>
            <pc:sldMk cId="0" sldId="258"/>
            <ac:cxnSpMk id="7" creationId="{7BFC7F39-6175-4DFF-9792-86F3F2DBA34E}"/>
          </ac:cxnSpMkLst>
        </pc:cxnChg>
        <pc:cxnChg chg="add mod">
          <ac:chgData name="Tian Xia" userId="93c06f42-b671-488a-88df-870be2730da8" providerId="ADAL" clId="{45DFB069-287A-48C6-A2EE-BDAC050FCD4E}" dt="2021-12-08T02:09:06.345" v="693" actId="14100"/>
          <ac:cxnSpMkLst>
            <pc:docMk/>
            <pc:sldMk cId="0" sldId="258"/>
            <ac:cxnSpMk id="10" creationId="{B5F51C75-783D-4C3F-A986-E20ADF6055DF}"/>
          </ac:cxnSpMkLst>
        </pc:cxnChg>
        <pc:cxnChg chg="add del mod">
          <ac:chgData name="Tian Xia" userId="93c06f42-b671-488a-88df-870be2730da8" providerId="ADAL" clId="{45DFB069-287A-48C6-A2EE-BDAC050FCD4E}" dt="2021-12-08T02:09:53.563" v="705"/>
          <ac:cxnSpMkLst>
            <pc:docMk/>
            <pc:sldMk cId="0" sldId="258"/>
            <ac:cxnSpMk id="13" creationId="{943C5F7F-7ADD-4A1E-B66C-B32DAAA0C4CA}"/>
          </ac:cxnSpMkLst>
        </pc:cxnChg>
        <pc:cxnChg chg="add del mod">
          <ac:chgData name="Tian Xia" userId="93c06f42-b671-488a-88df-870be2730da8" providerId="ADAL" clId="{45DFB069-287A-48C6-A2EE-BDAC050FCD4E}" dt="2021-12-08T02:09:57.585" v="707"/>
          <ac:cxnSpMkLst>
            <pc:docMk/>
            <pc:sldMk cId="0" sldId="258"/>
            <ac:cxnSpMk id="14" creationId="{7D2F8BE5-0770-432B-887E-17E42C8480A4}"/>
          </ac:cxnSpMkLst>
        </pc:cxnChg>
        <pc:cxnChg chg="add del mod">
          <ac:chgData name="Tian Xia" userId="93c06f42-b671-488a-88df-870be2730da8" providerId="ADAL" clId="{45DFB069-287A-48C6-A2EE-BDAC050FCD4E}" dt="2021-12-08T02:10:01.489" v="710"/>
          <ac:cxnSpMkLst>
            <pc:docMk/>
            <pc:sldMk cId="0" sldId="258"/>
            <ac:cxnSpMk id="15" creationId="{471D961B-CAEC-422C-A5A2-BF2699FDA108}"/>
          </ac:cxnSpMkLst>
        </pc:cxnChg>
      </pc:sldChg>
      <pc:sldChg chg="addSp delSp modSp mod modNotesTx">
        <pc:chgData name="Tian Xia" userId="93c06f42-b671-488a-88df-870be2730da8" providerId="ADAL" clId="{45DFB069-287A-48C6-A2EE-BDAC050FCD4E}" dt="2021-12-08T03:44:48.642" v="1964" actId="313"/>
        <pc:sldMkLst>
          <pc:docMk/>
          <pc:sldMk cId="0" sldId="259"/>
        </pc:sldMkLst>
        <pc:spChg chg="add mod">
          <ac:chgData name="Tian Xia" userId="93c06f42-b671-488a-88df-870be2730da8" providerId="ADAL" clId="{45DFB069-287A-48C6-A2EE-BDAC050FCD4E}" dt="2021-12-08T03:43:43.462" v="1958" actId="1076"/>
          <ac:spMkLst>
            <pc:docMk/>
            <pc:sldMk cId="0" sldId="259"/>
            <ac:spMk id="4" creationId="{7DF02510-597B-4D26-85DF-D5B878B14680}"/>
          </ac:spMkLst>
        </pc:spChg>
        <pc:spChg chg="add mod ord">
          <ac:chgData name="Tian Xia" userId="93c06f42-b671-488a-88df-870be2730da8" providerId="ADAL" clId="{45DFB069-287A-48C6-A2EE-BDAC050FCD4E}" dt="2021-12-08T02:52:51.771" v="1066" actId="1076"/>
          <ac:spMkLst>
            <pc:docMk/>
            <pc:sldMk cId="0" sldId="259"/>
            <ac:spMk id="16" creationId="{171ED5A5-2B0B-47E5-BFCD-F84B17E961B6}"/>
          </ac:spMkLst>
        </pc:spChg>
        <pc:spChg chg="mod">
          <ac:chgData name="Tian Xia" userId="93c06f42-b671-488a-88df-870be2730da8" providerId="ADAL" clId="{45DFB069-287A-48C6-A2EE-BDAC050FCD4E}" dt="2021-12-08T03:32:03.096" v="1931" actId="20577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50:43.942" v="1041" actId="1076"/>
          <ac:spMkLst>
            <pc:docMk/>
            <pc:sldMk cId="0" sldId="259"/>
            <ac:spMk id="105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51:06.490" v="1045" actId="1076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49:26.587" v="1022" actId="1076"/>
          <ac:spMkLst>
            <pc:docMk/>
            <pc:sldMk cId="0" sldId="259"/>
            <ac:spMk id="107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49:36.981" v="1024" actId="1076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51:46.522" v="1050" actId="20577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49:40.849" v="1025" actId="1076"/>
          <ac:spMkLst>
            <pc:docMk/>
            <pc:sldMk cId="0" sldId="259"/>
            <ac:spMk id="111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3:44:00.166" v="1963" actId="1076"/>
          <ac:spMkLst>
            <pc:docMk/>
            <pc:sldMk cId="0" sldId="259"/>
            <ac:spMk id="114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2:22:58.384" v="835" actId="1076"/>
          <ac:spMkLst>
            <pc:docMk/>
            <pc:sldMk cId="0" sldId="259"/>
            <ac:spMk id="116" creationId="{00000000-0000-0000-0000-000000000000}"/>
          </ac:spMkLst>
        </pc:spChg>
        <pc:cxnChg chg="add mod">
          <ac:chgData name="Tian Xia" userId="93c06f42-b671-488a-88df-870be2730da8" providerId="ADAL" clId="{45DFB069-287A-48C6-A2EE-BDAC050FCD4E}" dt="2021-12-08T03:44:00.166" v="1963" actId="1076"/>
          <ac:cxnSpMkLst>
            <pc:docMk/>
            <pc:sldMk cId="0" sldId="259"/>
            <ac:cxnSpMk id="6" creationId="{3A7A15C8-1BE7-4920-84A3-1E32957207C6}"/>
          </ac:cxnSpMkLst>
        </pc:cxnChg>
        <pc:cxnChg chg="add del">
          <ac:chgData name="Tian Xia" userId="93c06f42-b671-488a-88df-870be2730da8" providerId="ADAL" clId="{45DFB069-287A-48C6-A2EE-BDAC050FCD4E}" dt="2021-12-08T02:21:36.153" v="819" actId="11529"/>
          <ac:cxnSpMkLst>
            <pc:docMk/>
            <pc:sldMk cId="0" sldId="259"/>
            <ac:cxnSpMk id="11" creationId="{A4CC39D7-4199-43C8-A392-BDC89A7C9AD9}"/>
          </ac:cxnSpMkLst>
        </pc:cxnChg>
        <pc:cxnChg chg="add del mod">
          <ac:chgData name="Tian Xia" userId="93c06f42-b671-488a-88df-870be2730da8" providerId="ADAL" clId="{45DFB069-287A-48C6-A2EE-BDAC050FCD4E}" dt="2021-12-08T02:22:15.912" v="830" actId="478"/>
          <ac:cxnSpMkLst>
            <pc:docMk/>
            <pc:sldMk cId="0" sldId="259"/>
            <ac:cxnSpMk id="13" creationId="{FEDA9EBE-F5B8-4086-A1D3-D80AC04BBD23}"/>
          </ac:cxnSpMkLst>
        </pc:cxnChg>
        <pc:cxnChg chg="add del">
          <ac:chgData name="Tian Xia" userId="93c06f42-b671-488a-88df-870be2730da8" providerId="ADAL" clId="{45DFB069-287A-48C6-A2EE-BDAC050FCD4E}" dt="2021-12-08T02:22:23.809" v="832" actId="11529"/>
          <ac:cxnSpMkLst>
            <pc:docMk/>
            <pc:sldMk cId="0" sldId="259"/>
            <ac:cxnSpMk id="21" creationId="{C0D1E6CB-CCE8-413A-971A-D370A3E1CDD5}"/>
          </ac:cxnSpMkLst>
        </pc:cxnChg>
        <pc:cxnChg chg="add mod">
          <ac:chgData name="Tian Xia" userId="93c06f42-b671-488a-88df-870be2730da8" providerId="ADAL" clId="{45DFB069-287A-48C6-A2EE-BDAC050FCD4E}" dt="2021-12-08T03:43:47.323" v="1960" actId="14100"/>
          <ac:cxnSpMkLst>
            <pc:docMk/>
            <pc:sldMk cId="0" sldId="259"/>
            <ac:cxnSpMk id="23" creationId="{F907AFF9-A34B-41F2-BD8D-5F12A20F2AD1}"/>
          </ac:cxnSpMkLst>
        </pc:cxnChg>
        <pc:cxnChg chg="mod">
          <ac:chgData name="Tian Xia" userId="93c06f42-b671-488a-88df-870be2730da8" providerId="ADAL" clId="{45DFB069-287A-48C6-A2EE-BDAC050FCD4E}" dt="2021-12-08T02:49:26.587" v="1022" actId="1076"/>
          <ac:cxnSpMkLst>
            <pc:docMk/>
            <pc:sldMk cId="0" sldId="259"/>
            <ac:cxnSpMk id="110" creationId="{00000000-0000-0000-0000-000000000000}"/>
          </ac:cxnSpMkLst>
        </pc:cxnChg>
        <pc:cxnChg chg="mod">
          <ac:chgData name="Tian Xia" userId="93c06f42-b671-488a-88df-870be2730da8" providerId="ADAL" clId="{45DFB069-287A-48C6-A2EE-BDAC050FCD4E}" dt="2021-12-08T02:49:40.849" v="1025" actId="1076"/>
          <ac:cxnSpMkLst>
            <pc:docMk/>
            <pc:sldMk cId="0" sldId="259"/>
            <ac:cxnSpMk id="113" creationId="{00000000-0000-0000-0000-000000000000}"/>
          </ac:cxnSpMkLst>
        </pc:cxnChg>
        <pc:cxnChg chg="del mod">
          <ac:chgData name="Tian Xia" userId="93c06f42-b671-488a-88df-870be2730da8" providerId="ADAL" clId="{45DFB069-287A-48C6-A2EE-BDAC050FCD4E}" dt="2021-12-08T02:21:07.537" v="813" actId="478"/>
          <ac:cxnSpMkLst>
            <pc:docMk/>
            <pc:sldMk cId="0" sldId="259"/>
            <ac:cxnSpMk id="115" creationId="{00000000-0000-0000-0000-000000000000}"/>
          </ac:cxnSpMkLst>
        </pc:cxnChg>
      </pc:sldChg>
      <pc:sldChg chg="del">
        <pc:chgData name="Tian Xia" userId="93c06f42-b671-488a-88df-870be2730da8" providerId="ADAL" clId="{45DFB069-287A-48C6-A2EE-BDAC050FCD4E}" dt="2021-12-08T02:06:52.706" v="679" actId="2696"/>
        <pc:sldMkLst>
          <pc:docMk/>
          <pc:sldMk cId="0" sldId="260"/>
        </pc:sldMkLst>
      </pc:sldChg>
      <pc:sldChg chg="modSp mod modNotesTx">
        <pc:chgData name="Tian Xia" userId="93c06f42-b671-488a-88df-870be2730da8" providerId="ADAL" clId="{45DFB069-287A-48C6-A2EE-BDAC050FCD4E}" dt="2021-12-08T02:58:40.824" v="1649" actId="20577"/>
        <pc:sldMkLst>
          <pc:docMk/>
          <pc:sldMk cId="0" sldId="261"/>
        </pc:sldMkLst>
        <pc:spChg chg="mod">
          <ac:chgData name="Tian Xia" userId="93c06f42-b671-488a-88df-870be2730da8" providerId="ADAL" clId="{45DFB069-287A-48C6-A2EE-BDAC050FCD4E}" dt="2021-12-08T02:54:10.610" v="1121" actId="20577"/>
          <ac:spMkLst>
            <pc:docMk/>
            <pc:sldMk cId="0" sldId="261"/>
            <ac:spMk id="129" creationId="{00000000-0000-0000-0000-000000000000}"/>
          </ac:spMkLst>
        </pc:spChg>
      </pc:sldChg>
      <pc:sldChg chg="modSp mod modNotesTx">
        <pc:chgData name="Tian Xia" userId="93c06f42-b671-488a-88df-870be2730da8" providerId="ADAL" clId="{45DFB069-287A-48C6-A2EE-BDAC050FCD4E}" dt="2021-12-08T15:16:14.594" v="2421" actId="20577"/>
        <pc:sldMkLst>
          <pc:docMk/>
          <pc:sldMk cId="0" sldId="262"/>
        </pc:sldMkLst>
        <pc:spChg chg="mod">
          <ac:chgData name="Tian Xia" userId="93c06f42-b671-488a-88df-870be2730da8" providerId="ADAL" clId="{45DFB069-287A-48C6-A2EE-BDAC050FCD4E}" dt="2021-12-08T03:29:53.896" v="1917" actId="2057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03:42:08.757" v="1953" actId="21"/>
          <ac:spMkLst>
            <pc:docMk/>
            <pc:sldMk cId="0" sldId="262"/>
            <ac:spMk id="135" creationId="{00000000-0000-0000-0000-000000000000}"/>
          </ac:spMkLst>
        </pc:spChg>
        <pc:picChg chg="mod">
          <ac:chgData name="Tian Xia" userId="93c06f42-b671-488a-88df-870be2730da8" providerId="ADAL" clId="{45DFB069-287A-48C6-A2EE-BDAC050FCD4E}" dt="2021-12-07T20:20:23.907" v="160" actId="14100"/>
          <ac:picMkLst>
            <pc:docMk/>
            <pc:sldMk cId="0" sldId="262"/>
            <ac:picMk id="136" creationId="{00000000-0000-0000-0000-000000000000}"/>
          </ac:picMkLst>
        </pc:picChg>
      </pc:sldChg>
      <pc:sldChg chg="modSp mod ord modNotesTx">
        <pc:chgData name="Tian Xia" userId="93c06f42-b671-488a-88df-870be2730da8" providerId="ADAL" clId="{45DFB069-287A-48C6-A2EE-BDAC050FCD4E}" dt="2021-12-08T15:15:58.756" v="2418"/>
        <pc:sldMkLst>
          <pc:docMk/>
          <pc:sldMk cId="0" sldId="264"/>
        </pc:sldMkLst>
        <pc:spChg chg="mod">
          <ac:chgData name="Tian Xia" userId="93c06f42-b671-488a-88df-870be2730da8" providerId="ADAL" clId="{45DFB069-287A-48C6-A2EE-BDAC050FCD4E}" dt="2021-12-08T15:03:54.993" v="2409" actId="20577"/>
          <ac:spMkLst>
            <pc:docMk/>
            <pc:sldMk cId="0" sldId="264"/>
            <ac:spMk id="147" creationId="{00000000-0000-0000-0000-000000000000}"/>
          </ac:spMkLst>
        </pc:spChg>
        <pc:spChg chg="mod">
          <ac:chgData name="Tian Xia" userId="93c06f42-b671-488a-88df-870be2730da8" providerId="ADAL" clId="{45DFB069-287A-48C6-A2EE-BDAC050FCD4E}" dt="2021-12-08T15:05:25.392" v="2414" actId="21"/>
          <ac:spMkLst>
            <pc:docMk/>
            <pc:sldMk cId="0" sldId="264"/>
            <ac:spMk id="148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7T18:36:04.464" v="158" actId="20577"/>
        <pc:sldMkLst>
          <pc:docMk/>
          <pc:sldMk cId="0" sldId="265"/>
        </pc:sldMkLst>
        <pc:spChg chg="mod">
          <ac:chgData name="Tian Xia" userId="93c06f42-b671-488a-88df-870be2730da8" providerId="ADAL" clId="{45DFB069-287A-48C6-A2EE-BDAC050FCD4E}" dt="2021-12-07T18:36:04.464" v="158" actId="20577"/>
          <ac:spMkLst>
            <pc:docMk/>
            <pc:sldMk cId="0" sldId="265"/>
            <ac:spMk id="154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6T02:45:29.089" v="0" actId="2164"/>
        <pc:sldMkLst>
          <pc:docMk/>
          <pc:sldMk cId="0" sldId="266"/>
        </pc:sldMkLst>
        <pc:graphicFrameChg chg="modGraphic">
          <ac:chgData name="Tian Xia" userId="93c06f42-b671-488a-88df-870be2730da8" providerId="ADAL" clId="{45DFB069-287A-48C6-A2EE-BDAC050FCD4E}" dt="2021-12-06T02:45:29.089" v="0" actId="2164"/>
          <ac:graphicFrameMkLst>
            <pc:docMk/>
            <pc:sldMk cId="0" sldId="266"/>
            <ac:graphicFrameMk id="161" creationId="{00000000-0000-0000-0000-000000000000}"/>
          </ac:graphicFrameMkLst>
        </pc:graphicFrameChg>
      </pc:sldChg>
      <pc:sldChg chg="modSp mod">
        <pc:chgData name="Tian Xia" userId="93c06f42-b671-488a-88df-870be2730da8" providerId="ADAL" clId="{45DFB069-287A-48C6-A2EE-BDAC050FCD4E}" dt="2021-12-08T03:23:00.880" v="1874" actId="20577"/>
        <pc:sldMkLst>
          <pc:docMk/>
          <pc:sldMk cId="0" sldId="267"/>
        </pc:sldMkLst>
        <pc:spChg chg="mod">
          <ac:chgData name="Tian Xia" userId="93c06f42-b671-488a-88df-870be2730da8" providerId="ADAL" clId="{45DFB069-287A-48C6-A2EE-BDAC050FCD4E}" dt="2021-12-08T03:23:00.880" v="1874" actId="20577"/>
          <ac:spMkLst>
            <pc:docMk/>
            <pc:sldMk cId="0" sldId="267"/>
            <ac:spMk id="167" creationId="{00000000-0000-0000-0000-000000000000}"/>
          </ac:spMkLst>
        </pc:spChg>
      </pc:sldChg>
      <pc:sldChg chg="modSp mod">
        <pc:chgData name="Tian Xia" userId="93c06f42-b671-488a-88df-870be2730da8" providerId="ADAL" clId="{45DFB069-287A-48C6-A2EE-BDAC050FCD4E}" dt="2021-12-08T04:16:03.418" v="2402" actId="20577"/>
        <pc:sldMkLst>
          <pc:docMk/>
          <pc:sldMk cId="0" sldId="268"/>
        </pc:sldMkLst>
        <pc:spChg chg="mod">
          <ac:chgData name="Tian Xia" userId="93c06f42-b671-488a-88df-870be2730da8" providerId="ADAL" clId="{45DFB069-287A-48C6-A2EE-BDAC050FCD4E}" dt="2021-12-08T03:17:50.665" v="1863" actId="20577"/>
          <ac:spMkLst>
            <pc:docMk/>
            <pc:sldMk cId="0" sldId="268"/>
            <ac:spMk id="174" creationId="{00000000-0000-0000-0000-000000000000}"/>
          </ac:spMkLst>
        </pc:spChg>
        <pc:graphicFrameChg chg="mod modGraphic">
          <ac:chgData name="Tian Xia" userId="93c06f42-b671-488a-88df-870be2730da8" providerId="ADAL" clId="{45DFB069-287A-48C6-A2EE-BDAC050FCD4E}" dt="2021-12-08T04:16:03.418" v="2402" actId="20577"/>
          <ac:graphicFrameMkLst>
            <pc:docMk/>
            <pc:sldMk cId="0" sldId="268"/>
            <ac:graphicFrameMk id="173" creationId="{00000000-0000-0000-0000-000000000000}"/>
          </ac:graphicFrameMkLst>
        </pc:graphicFrameChg>
      </pc:sldChg>
      <pc:sldChg chg="addSp delSp modSp new mod ord modNotes">
        <pc:chgData name="Tian Xia" userId="93c06f42-b671-488a-88df-870be2730da8" providerId="ADAL" clId="{45DFB069-287A-48C6-A2EE-BDAC050FCD4E}" dt="2021-12-08T15:06:18.742" v="2416"/>
        <pc:sldMkLst>
          <pc:docMk/>
          <pc:sldMk cId="1281129183" sldId="270"/>
        </pc:sldMkLst>
        <pc:spChg chg="del">
          <ac:chgData name="Tian Xia" userId="93c06f42-b671-488a-88df-870be2730da8" providerId="ADAL" clId="{45DFB069-287A-48C6-A2EE-BDAC050FCD4E}" dt="2021-12-07T06:27:25.380" v="19" actId="478"/>
          <ac:spMkLst>
            <pc:docMk/>
            <pc:sldMk cId="1281129183" sldId="270"/>
            <ac:spMk id="2" creationId="{C4B46DD9-67A7-4F56-BB5A-341B9D96285C}"/>
          </ac:spMkLst>
        </pc:spChg>
        <pc:spChg chg="del">
          <ac:chgData name="Tian Xia" userId="93c06f42-b671-488a-88df-870be2730da8" providerId="ADAL" clId="{45DFB069-287A-48C6-A2EE-BDAC050FCD4E}" dt="2021-12-07T06:27:26.715" v="20" actId="478"/>
          <ac:spMkLst>
            <pc:docMk/>
            <pc:sldMk cId="1281129183" sldId="270"/>
            <ac:spMk id="3" creationId="{5A225E64-4EBE-40FE-A152-C1DF4B83EB65}"/>
          </ac:spMkLst>
        </pc:spChg>
        <pc:picChg chg="add mod">
          <ac:chgData name="Tian Xia" userId="93c06f42-b671-488a-88df-870be2730da8" providerId="ADAL" clId="{45DFB069-287A-48C6-A2EE-BDAC050FCD4E}" dt="2021-12-07T06:28:14.369" v="39" actId="1076"/>
          <ac:picMkLst>
            <pc:docMk/>
            <pc:sldMk cId="1281129183" sldId="270"/>
            <ac:picMk id="5" creationId="{01A45685-095A-4044-9919-0C07FA650487}"/>
          </ac:picMkLst>
        </pc:picChg>
        <pc:picChg chg="add mod">
          <ac:chgData name="Tian Xia" userId="93c06f42-b671-488a-88df-870be2730da8" providerId="ADAL" clId="{45DFB069-287A-48C6-A2EE-BDAC050FCD4E}" dt="2021-12-07T06:28:20.829" v="41" actId="1076"/>
          <ac:picMkLst>
            <pc:docMk/>
            <pc:sldMk cId="1281129183" sldId="270"/>
            <ac:picMk id="7" creationId="{97871A5E-44B6-4895-91F7-4C193A459B08}"/>
          </ac:picMkLst>
        </pc:picChg>
        <pc:picChg chg="add mod">
          <ac:chgData name="Tian Xia" userId="93c06f42-b671-488a-88df-870be2730da8" providerId="ADAL" clId="{45DFB069-287A-48C6-A2EE-BDAC050FCD4E}" dt="2021-12-07T06:28:16.036" v="40" actId="1076"/>
          <ac:picMkLst>
            <pc:docMk/>
            <pc:sldMk cId="1281129183" sldId="270"/>
            <ac:picMk id="9" creationId="{B4AFC70C-75FE-4BE8-B4E8-B31406C8287C}"/>
          </ac:picMkLst>
        </pc:picChg>
        <pc:picChg chg="add mod">
          <ac:chgData name="Tian Xia" userId="93c06f42-b671-488a-88df-870be2730da8" providerId="ADAL" clId="{45DFB069-287A-48C6-A2EE-BDAC050FCD4E}" dt="2021-12-07T06:28:12.463" v="38" actId="1076"/>
          <ac:picMkLst>
            <pc:docMk/>
            <pc:sldMk cId="1281129183" sldId="270"/>
            <ac:picMk id="11" creationId="{02BA519A-4465-41B5-B929-4B4CA2709B0B}"/>
          </ac:picMkLst>
        </pc:picChg>
      </pc:sldChg>
      <pc:sldChg chg="addSp delSp modSp new mod">
        <pc:chgData name="Tian Xia" userId="93c06f42-b671-488a-88df-870be2730da8" providerId="ADAL" clId="{45DFB069-287A-48C6-A2EE-BDAC050FCD4E}" dt="2021-12-08T03:23:44.776" v="1877" actId="1076"/>
        <pc:sldMkLst>
          <pc:docMk/>
          <pc:sldMk cId="3201186893" sldId="271"/>
        </pc:sldMkLst>
        <pc:spChg chg="del">
          <ac:chgData name="Tian Xia" userId="93c06f42-b671-488a-88df-870be2730da8" providerId="ADAL" clId="{45DFB069-287A-48C6-A2EE-BDAC050FCD4E}" dt="2021-12-07T06:28:31.516" v="43" actId="478"/>
          <ac:spMkLst>
            <pc:docMk/>
            <pc:sldMk cId="3201186893" sldId="271"/>
            <ac:spMk id="2" creationId="{8C4C852B-01CE-4057-AF10-6E7AF3F93A59}"/>
          </ac:spMkLst>
        </pc:spChg>
        <pc:spChg chg="del">
          <ac:chgData name="Tian Xia" userId="93c06f42-b671-488a-88df-870be2730da8" providerId="ADAL" clId="{45DFB069-287A-48C6-A2EE-BDAC050FCD4E}" dt="2021-12-07T06:28:32.307" v="44" actId="478"/>
          <ac:spMkLst>
            <pc:docMk/>
            <pc:sldMk cId="3201186893" sldId="271"/>
            <ac:spMk id="3" creationId="{33B87CCF-E4F5-4ACB-9719-928D7EC5E45F}"/>
          </ac:spMkLst>
        </pc:spChg>
        <pc:picChg chg="add mod">
          <ac:chgData name="Tian Xia" userId="93c06f42-b671-488a-88df-870be2730da8" providerId="ADAL" clId="{45DFB069-287A-48C6-A2EE-BDAC050FCD4E}" dt="2021-12-08T03:23:29.771" v="1875" actId="1076"/>
          <ac:picMkLst>
            <pc:docMk/>
            <pc:sldMk cId="3201186893" sldId="271"/>
            <ac:picMk id="5" creationId="{10922C2B-D71E-4558-AB53-11DCD87B3680}"/>
          </ac:picMkLst>
        </pc:picChg>
        <pc:picChg chg="add mod">
          <ac:chgData name="Tian Xia" userId="93c06f42-b671-488a-88df-870be2730da8" providerId="ADAL" clId="{45DFB069-287A-48C6-A2EE-BDAC050FCD4E}" dt="2021-12-08T03:23:44.776" v="1877" actId="1076"/>
          <ac:picMkLst>
            <pc:docMk/>
            <pc:sldMk cId="3201186893" sldId="271"/>
            <ac:picMk id="7" creationId="{F267A06F-02BA-424F-8B79-B879E2D506B8}"/>
          </ac:picMkLst>
        </pc:picChg>
      </pc:sldChg>
      <pc:sldChg chg="modSp new mod">
        <pc:chgData name="Tian Xia" userId="93c06f42-b671-488a-88df-870be2730da8" providerId="ADAL" clId="{45DFB069-287A-48C6-A2EE-BDAC050FCD4E}" dt="2021-12-08T03:53:31.093" v="2020"/>
        <pc:sldMkLst>
          <pc:docMk/>
          <pc:sldMk cId="3143816414" sldId="272"/>
        </pc:sldMkLst>
        <pc:spChg chg="mod">
          <ac:chgData name="Tian Xia" userId="93c06f42-b671-488a-88df-870be2730da8" providerId="ADAL" clId="{45DFB069-287A-48C6-A2EE-BDAC050FCD4E}" dt="2021-12-08T03:48:04.586" v="1981" actId="20577"/>
          <ac:spMkLst>
            <pc:docMk/>
            <pc:sldMk cId="3143816414" sldId="272"/>
            <ac:spMk id="2" creationId="{334044B5-E1DC-4285-BB36-EA6A0ADE15FE}"/>
          </ac:spMkLst>
        </pc:spChg>
        <pc:spChg chg="mod">
          <ac:chgData name="Tian Xia" userId="93c06f42-b671-488a-88df-870be2730da8" providerId="ADAL" clId="{45DFB069-287A-48C6-A2EE-BDAC050FCD4E}" dt="2021-12-08T03:53:31.093" v="2020"/>
          <ac:spMkLst>
            <pc:docMk/>
            <pc:sldMk cId="3143816414" sldId="272"/>
            <ac:spMk id="3" creationId="{509F913B-074B-466C-ABFF-847376908300}"/>
          </ac:spMkLst>
        </pc:spChg>
      </pc:sldChg>
      <pc:sldChg chg="modSp new mod modNotesTx">
        <pc:chgData name="Tian Xia" userId="93c06f42-b671-488a-88df-870be2730da8" providerId="ADAL" clId="{45DFB069-287A-48C6-A2EE-BDAC050FCD4E}" dt="2021-12-08T03:59:46.073" v="2276" actId="20577"/>
        <pc:sldMkLst>
          <pc:docMk/>
          <pc:sldMk cId="690872434" sldId="273"/>
        </pc:sldMkLst>
        <pc:spChg chg="mod">
          <ac:chgData name="Tian Xia" userId="93c06f42-b671-488a-88df-870be2730da8" providerId="ADAL" clId="{45DFB069-287A-48C6-A2EE-BDAC050FCD4E}" dt="2021-12-08T03:55:57.681" v="2038" actId="20577"/>
          <ac:spMkLst>
            <pc:docMk/>
            <pc:sldMk cId="690872434" sldId="273"/>
            <ac:spMk id="2" creationId="{A2F43D55-2F31-4785-9282-C9B35874BDBC}"/>
          </ac:spMkLst>
        </pc:spChg>
        <pc:spChg chg="mod">
          <ac:chgData name="Tian Xia" userId="93c06f42-b671-488a-88df-870be2730da8" providerId="ADAL" clId="{45DFB069-287A-48C6-A2EE-BDAC050FCD4E}" dt="2021-12-08T03:59:46.073" v="2276" actId="20577"/>
          <ac:spMkLst>
            <pc:docMk/>
            <pc:sldMk cId="690872434" sldId="273"/>
            <ac:spMk id="3" creationId="{6A684912-9982-4D71-8F10-E68FF7C54D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151a3e6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151a3e6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412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3b576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53b5764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151a3e6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151a3e6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454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3a9bf7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53a9bf7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6151a3e6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6151a3e6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(1)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(2) The </a:t>
            </a:r>
            <a:r>
              <a:rPr lang="en-US" dirty="0" err="1"/>
              <a:t>sssp</a:t>
            </a:r>
            <a:r>
              <a:rPr lang="en-US" dirty="0"/>
              <a:t> algorithm can be used in plenty of real-world apps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(3) </a:t>
            </a:r>
            <a:r>
              <a:rPr lang="en-US" altLang="zh-CN" dirty="0"/>
              <a:t>Most applications of SSSP require real-time processing, so we want to our </a:t>
            </a:r>
            <a:r>
              <a:rPr lang="en-US" altLang="zh-CN" dirty="0" err="1"/>
              <a:t>sssp</a:t>
            </a:r>
            <a:r>
              <a:rPr lang="en-US" altLang="zh-CN" dirty="0"/>
              <a:t> algorithm be more efficiently.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6151a3e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6151a3e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As we have learned from the undergrad courses, there are 2 well-known </a:t>
            </a:r>
            <a:r>
              <a:rPr lang="en-CA" altLang="zh-CN" b="1" dirty="0" err="1"/>
              <a:t>Seqential</a:t>
            </a:r>
            <a:r>
              <a:rPr lang="en-CA" altLang="zh-CN" b="1" dirty="0"/>
              <a:t> Algorithms can be used to solve </a:t>
            </a:r>
            <a:r>
              <a:rPr lang="en-CA" altLang="zh-CN" b="1" dirty="0" err="1"/>
              <a:t>sssp</a:t>
            </a:r>
            <a:r>
              <a:rPr lang="en-CA" altLang="zh-CN" b="1" dirty="0"/>
              <a:t> problems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b="1" dirty="0"/>
              <a:t>The first on is </a:t>
            </a:r>
            <a:r>
              <a:rPr lang="en-CA" b="1" dirty="0" err="1"/>
              <a:t>djk</a:t>
            </a:r>
            <a:r>
              <a:rPr lang="en-CA" b="1" dirty="0"/>
              <a:t>, then second one is Bellman-Ford. These 2 algo are all solving </a:t>
            </a:r>
            <a:r>
              <a:rPr lang="en-CA" b="1" dirty="0" err="1"/>
              <a:t>sssp</a:t>
            </a:r>
            <a:r>
              <a:rPr lang="en-CA" b="1" dirty="0"/>
              <a:t> by doing </a:t>
            </a:r>
            <a:r>
              <a:rPr lang="zh-CN" sz="1100" dirty="0"/>
              <a:t>edge relaxation in specific order</a:t>
            </a:r>
            <a:r>
              <a:rPr lang="en-US" altLang="zh-CN" sz="110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151a3e6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151a3e6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Dijkstra only visits one vertex at a time and thus is work-efficient, but it is inherently sequential. Bellman-Ford visits all vertices in a step so it requires redundant work but can be easily parallelized.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dirty="0"/>
              <a:t>So, in order to get </a:t>
            </a:r>
            <a:r>
              <a:rPr lang="en-US" dirty="0"/>
              <a:t>work-efficient</a:t>
            </a:r>
            <a:r>
              <a:rPr lang="en-US" sz="1100" dirty="0"/>
              <a:t> and </a:t>
            </a:r>
            <a:r>
              <a:rPr lang="en-US" dirty="0"/>
              <a:t>easily parallelized. </a:t>
            </a:r>
            <a:r>
              <a:rPr lang="zh-CN" dirty="0"/>
              <a:t>Δ-stepping algorithm</a:t>
            </a:r>
            <a:r>
              <a:rPr lang="en-US" altLang="zh-CN" dirty="0"/>
              <a:t> combined Dijkstra + Bellman-Ford together.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</a:t>
            </a:r>
            <a:r>
              <a:rPr lang="zh-CN" dirty="0"/>
              <a:t>Δ-stepping algorithm</a:t>
            </a:r>
            <a:r>
              <a:rPr lang="en-US" altLang="zh-CN" dirty="0"/>
              <a:t>  will try to relax vertex </a:t>
            </a:r>
            <a:r>
              <a:rPr lang="en-US" dirty="0"/>
              <a:t>whose shortest-path distances to the source are between </a:t>
            </a:r>
            <a:r>
              <a:rPr lang="en-US" dirty="0" err="1"/>
              <a:t>iΔ</a:t>
            </a:r>
            <a:r>
              <a:rPr lang="en-US" dirty="0"/>
              <a:t>  i+1Δ, . Within each step, the algorithm resorts to running Bellman-Ford as </a:t>
            </a:r>
            <a:r>
              <a:rPr lang="en-US" dirty="0" err="1"/>
              <a:t>substeps</a:t>
            </a:r>
            <a:r>
              <a:rPr lang="en-US" dirty="0"/>
              <a:t> to determine the distances to such vertices.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These bf </a:t>
            </a:r>
            <a:r>
              <a:rPr lang="en-US" dirty="0" err="1"/>
              <a:t>substeps</a:t>
            </a:r>
            <a:r>
              <a:rPr lang="en-US" dirty="0"/>
              <a:t> can be papalized..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Hence, it require less work than Bellman-Ford, and have better parallelism than Dijkstra</a:t>
            </a:r>
            <a:endParaRPr lang="en-US" altLang="zh-CN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151a3e6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151a3e6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shown before,  the key parameter of delta-stepping is delta.  If delta is too small, which smaller than the minimal weight, the algorithm will </a:t>
            </a:r>
            <a:r>
              <a:rPr lang="en-US" dirty="0" err="1"/>
              <a:t>dege</a:t>
            </a:r>
            <a:r>
              <a:rPr lang="en-US" dirty="0"/>
              <a:t> to </a:t>
            </a:r>
            <a:r>
              <a:rPr lang="en-US" dirty="0" err="1"/>
              <a:t>djk</a:t>
            </a:r>
            <a:r>
              <a:rPr lang="en-US" dirty="0"/>
              <a:t>(since it will only small amount of vertex in each steps 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if delta is too large.. It will </a:t>
            </a:r>
            <a:r>
              <a:rPr lang="en-US" dirty="0" err="1"/>
              <a:t>dege</a:t>
            </a:r>
            <a:r>
              <a:rPr lang="en-US" dirty="0"/>
              <a:t> into bf, since it will process all vertex in each sub step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3b57643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3b57643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dirty="0">
                <a:effectLst/>
                <a:latin typeface="Arial" panose="020B0604020202020204" pitchFamily="34" charset="0"/>
              </a:rPr>
              <a:t>Efficient stepping algorithms and implementations for parallel shortest paths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</a:t>
            </a:r>
            <a:r>
              <a:rPr lang="en-US" dirty="0"/>
              <a:t>each step, we process vertices with distances within a threshold 𝜃, which is computed by </a:t>
            </a:r>
            <a:r>
              <a:rPr lang="en-US" dirty="0" err="1"/>
              <a:t>ExtDist</a:t>
            </a:r>
            <a:r>
              <a:rPr lang="en-US" dirty="0"/>
              <a:t> and used as the parameter of Extract. The extracted vertices will relax their neighbors using </a:t>
            </a:r>
            <a:r>
              <a:rPr lang="en-US" dirty="0" err="1"/>
              <a:t>WriteMin</a:t>
            </a:r>
            <a:r>
              <a:rPr lang="en-US" dirty="0"/>
              <a:t> (Line 6). If successful, we call Update on the corresponding neighbor. </a:t>
            </a:r>
            <a:endParaRPr lang="en-CA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3a9bf70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3a9bf70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06a811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06a811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151a3e6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151a3e6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Evaluation of ⍴-stepping Algorithm for SSSP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Tian Xia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Dataset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61" name="Google Shape;161;p23"/>
          <p:cNvGraphicFramePr/>
          <p:nvPr>
            <p:extLst>
              <p:ext uri="{D42A27DB-BD31-4B8C-83A1-F6EECF244321}">
                <p14:modId xmlns:p14="http://schemas.microsoft.com/office/powerpoint/2010/main" val="773416833"/>
              </p:ext>
            </p:extLst>
          </p:nvPr>
        </p:nvGraphicFramePr>
        <p:xfrm>
          <a:off x="1423350" y="1527408"/>
          <a:ext cx="5800950" cy="1896151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9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Nodes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Edges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Wiki-Vote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7115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103689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com-amazon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334,863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925,872</a:t>
                      </a:r>
                      <a:endParaRPr sz="120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web-stanford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281,903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2,312,497</a:t>
                      </a:r>
                      <a:endParaRPr sz="12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com-orkut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3,072,441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dirty="0">
                          <a:highlight>
                            <a:srgbClr val="FF9900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117,185,083</a:t>
                      </a:r>
                      <a:endParaRPr sz="1200" dirty="0">
                        <a:highlight>
                          <a:srgbClr val="FF9900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3D55-2F31-4785-9282-C9B35874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4912-9982-4D71-8F10-E68FF7C54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Reimplementing the rho-stepping algorithm</a:t>
            </a:r>
          </a:p>
          <a:p>
            <a:r>
              <a:rPr lang="en-US" dirty="0"/>
              <a:t>Testing on the dataset with different sizes.</a:t>
            </a:r>
          </a:p>
          <a:p>
            <a:r>
              <a:rPr lang="en-US" dirty="0"/>
              <a:t>Using sequential version Dijkstra as baseline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087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</a:t>
            </a: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 dirty="0"/>
              <a:t>Process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Testing on stepping algorithms, and Bellman-Ford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Use each </a:t>
            </a:r>
            <a:r>
              <a:rPr lang="en-US" altLang="zh-CN" dirty="0"/>
              <a:t>v</a:t>
            </a:r>
            <a:r>
              <a:rPr lang="zh-CN" dirty="0"/>
              <a:t>ertex as source node to find sssp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Run 10 round for each source node, and get </a:t>
            </a:r>
            <a:r>
              <a:rPr lang="en-US" altLang="zh-CN" dirty="0"/>
              <a:t>average</a:t>
            </a:r>
            <a:r>
              <a:rPr lang="zh-CN" dirty="0"/>
              <a:t> running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Verified with running time of dijkstra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dirty="0"/>
              <a:t>Metrics: Running time of algorithms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</a:t>
            </a:r>
            <a:endParaRPr/>
          </a:p>
        </p:txBody>
      </p:sp>
      <p:graphicFrame>
        <p:nvGraphicFramePr>
          <p:cNvPr id="173" name="Google Shape;173;p25"/>
          <p:cNvGraphicFramePr/>
          <p:nvPr>
            <p:extLst>
              <p:ext uri="{D42A27DB-BD31-4B8C-83A1-F6EECF244321}">
                <p14:modId xmlns:p14="http://schemas.microsoft.com/office/powerpoint/2010/main" val="122504635"/>
              </p:ext>
            </p:extLst>
          </p:nvPr>
        </p:nvGraphicFramePr>
        <p:xfrm>
          <a:off x="952500" y="172460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{E74C9EED-7A96-41DB-B529-8890FE543061}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79294098"/>
                    </a:ext>
                  </a:extLst>
                </a:gridCol>
              </a:tblGrid>
              <a:tr h="281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com-orkut</a:t>
                      </a:r>
                      <a:r>
                        <a:rPr lang="en-US" altLang="zh-CN" dirty="0"/>
                        <a:t>(OK)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Wiki-Vote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altLang="zh-CN" sz="14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web-</a:t>
                      </a:r>
                      <a:r>
                        <a:rPr lang="en-CA" altLang="zh-CN" sz="1400" dirty="0" err="1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stanford</a:t>
                      </a:r>
                      <a:endParaRPr lang="en-CA" sz="14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amazon</a:t>
                      </a:r>
                      <a:endParaRPr lang="en-CA" sz="1400" dirty="0">
                        <a:solidFill>
                          <a:schemeClr val="dk2"/>
                        </a:solidFill>
                        <a:highlight>
                          <a:schemeClr val="lt1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Δ-Stepping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0.90333033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0.00126664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0.0094191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highlight>
                            <a:srgbClr val="FF0000"/>
                          </a:highlight>
                        </a:rPr>
                        <a:t>0.012360241</a:t>
                      </a:r>
                      <a:endParaRPr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⍴-stepping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0.82097256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0.00135531</a:t>
                      </a:r>
                      <a:endParaRPr lang="en-US"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0.0086923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highlight>
                            <a:srgbClr val="00FF00"/>
                          </a:highlight>
                        </a:rPr>
                        <a:t>0.011378397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dirty="0"/>
                        <a:t>Bellman-Ford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highlight>
                            <a:srgbClr val="FF0000"/>
                          </a:highlight>
                        </a:rPr>
                        <a:t>0.91280997</a:t>
                      </a:r>
                      <a:endParaRPr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0.00124240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>
                          <a:highlight>
                            <a:srgbClr val="FF0000"/>
                          </a:highlight>
                        </a:rPr>
                        <a:t>0.0105609</a:t>
                      </a:r>
                      <a:endParaRPr dirty="0">
                        <a:highlight>
                          <a:srgbClr val="FF00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dirty="0"/>
                        <a:t>0.012110078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/>
                        <a:t>Dijkstra</a:t>
                      </a:r>
                      <a:endParaRPr lang="en-CA" altLang="zh-CN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altLang="zh-CN" b="1" dirty="0"/>
                        <a:t>(baseline)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 dirty="0"/>
                        <a:t>5.220662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/>
                        <a:t>0.00137284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/>
                        <a:t>0.0687417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b="1" dirty="0"/>
                        <a:t>0.054652069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" name="Google Shape;174;p25"/>
          <p:cNvSpPr txBox="1"/>
          <p:nvPr/>
        </p:nvSpPr>
        <p:spPr>
          <a:xfrm>
            <a:off x="710550" y="4100000"/>
            <a:ext cx="56712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Since there are </a:t>
            </a:r>
            <a:r>
              <a:rPr lang="en-US" altLang="zh-CN" dirty="0">
                <a:latin typeface="Roboto"/>
                <a:ea typeface="Roboto"/>
                <a:cs typeface="Roboto"/>
                <a:sym typeface="Roboto"/>
              </a:rPr>
              <a:t>millions of nodes in dataset OK</a:t>
            </a:r>
            <a:r>
              <a:rPr lang="zh-CN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100 nodes randomly to run the testing.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1000 nodes are picked for other 3 datasets.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A45685-095A-4044-9919-0C07FA65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3" y="143959"/>
            <a:ext cx="2946154" cy="220961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7871A5E-44B6-4895-91F7-4C193A459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573" y="2514942"/>
            <a:ext cx="2946154" cy="2209617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4AFC70C-75FE-4BE8-B4E8-B31406C82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03" y="2514942"/>
            <a:ext cx="2946154" cy="2209617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2BA519A-4465-41B5-B929-4B4CA2709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573" y="143960"/>
            <a:ext cx="2946154" cy="220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9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0922C2B-D71E-4558-AB53-11DCD87B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86" y="1151477"/>
            <a:ext cx="3567953" cy="2675965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267A06F-02BA-424F-8B79-B879E2D50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463" y="953133"/>
            <a:ext cx="3832412" cy="28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8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Questions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zh-CN" b="1" dirty="0"/>
              <a:t>What is </a:t>
            </a:r>
            <a:r>
              <a:rPr lang="zh-CN" b="1" dirty="0">
                <a:solidFill>
                  <a:srgbClr val="292929"/>
                </a:solidFill>
                <a:highlight>
                  <a:schemeClr val="lt1"/>
                </a:highlight>
              </a:rPr>
              <a:t>Edge Relaxation in SSSP algorithms?</a:t>
            </a:r>
            <a:endParaRPr b="1" dirty="0">
              <a:solidFill>
                <a:srgbClr val="292929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lang="zh-CN" sz="1400" b="1" dirty="0">
                <a:solidFill>
                  <a:srgbClr val="29292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zh-CN" b="1" dirty="0"/>
              <a:t>Δ-stepping algorithm will degenerates into what algorithm if ∆&lt;= </a:t>
            </a:r>
            <a:r>
              <a:rPr lang="zh-CN" b="1" i="1" dirty="0"/>
              <a:t>min</a:t>
            </a:r>
            <a:r>
              <a:rPr lang="zh-CN" b="1" dirty="0"/>
              <a:t> w(e)?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AutoNum type="arabicPeriod"/>
            </a:pPr>
            <a:r>
              <a:rPr lang="zh-CN" b="1" dirty="0"/>
              <a:t>What is main difference between Δ-stepping algorithm and 𝜌-stepping algorithm?</a:t>
            </a:r>
            <a:endParaRPr sz="1400" b="1" dirty="0">
              <a:solidFill>
                <a:srgbClr val="29292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44B5-E1DC-4285-BB36-EA6A0ADE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913B-074B-466C-ABFF-847376908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[1]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Edsger</a:t>
            </a:r>
            <a:r>
              <a:rPr lang="en-US" b="0" i="0" dirty="0">
                <a:effectLst/>
                <a:latin typeface="Arial" panose="020B0604020202020204" pitchFamily="34" charset="0"/>
              </a:rPr>
              <a:t> W Dijkstra et al. A note on two problems in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connexion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 with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graphs.Numerischemathematik</a:t>
            </a:r>
            <a:r>
              <a:rPr lang="en-US" b="0" i="0" dirty="0">
                <a:effectLst/>
                <a:latin typeface="Arial" panose="020B0604020202020204" pitchFamily="34" charset="0"/>
              </a:rPr>
              <a:t>, 1(1):269–271, 195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[2] </a:t>
            </a:r>
            <a:r>
              <a:rPr lang="en-US" b="0" i="0" dirty="0">
                <a:effectLst/>
                <a:latin typeface="Arial" panose="020B0604020202020204" pitchFamily="34" charset="0"/>
              </a:rPr>
              <a:t>Richard Bellman. On a routing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problem.Quarterly</a:t>
            </a:r>
            <a:r>
              <a:rPr lang="en-US" b="0" i="0" dirty="0">
                <a:effectLst/>
                <a:latin typeface="Arial" panose="020B0604020202020204" pitchFamily="34" charset="0"/>
              </a:rPr>
              <a:t> of applied mathematics, 16(1):87–90, 1958.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[3]</a:t>
            </a:r>
            <a:r>
              <a:rPr lang="en-CA" b="0" i="0" dirty="0">
                <a:effectLst/>
                <a:latin typeface="Arial" panose="020B0604020202020204" pitchFamily="34" charset="0"/>
              </a:rPr>
              <a:t> Ulrich Meyer and Peter Sanders.</a:t>
            </a:r>
            <a:r>
              <a:rPr lang="el-GR" b="0" i="0" dirty="0">
                <a:effectLst/>
                <a:latin typeface="Arial" panose="020B0604020202020204" pitchFamily="34" charset="0"/>
              </a:rPr>
              <a:t>δ-</a:t>
            </a:r>
            <a:r>
              <a:rPr lang="en-CA" b="0" i="0" dirty="0">
                <a:effectLst/>
                <a:latin typeface="Arial" panose="020B0604020202020204" pitchFamily="34" charset="0"/>
              </a:rPr>
              <a:t>stepping: a parallelizable shortest path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algorithm.Journal</a:t>
            </a:r>
            <a:r>
              <a:rPr lang="en-CA" b="0" i="0" dirty="0">
                <a:effectLst/>
                <a:latin typeface="Arial" panose="020B0604020202020204" pitchFamily="34" charset="0"/>
              </a:rPr>
              <a:t> of Algorithms, 49(1):114–152, 2003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[4]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Xiaojun</a:t>
            </a:r>
            <a:r>
              <a:rPr lang="en-CA" b="0" i="0" dirty="0">
                <a:effectLst/>
                <a:latin typeface="Arial" panose="020B0604020202020204" pitchFamily="34" charset="0"/>
              </a:rPr>
              <a:t> Dong, Yan Gu, Yihan Sun, and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Yunming</a:t>
            </a:r>
            <a:r>
              <a:rPr lang="en-CA" b="0" i="0" dirty="0">
                <a:effectLst/>
                <a:latin typeface="Arial" panose="020B0604020202020204" pitchFamily="34" charset="0"/>
              </a:rPr>
              <a:t> Zhang. Efficient stepping algorithms and implementations for parallel shortest paths. In Proceedings of the 33rd ACM Symposium on Parallelism in Algorithms and Architectures, SPAA ’21, page 184–197,New York, NY, USA, 2021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381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Motivation 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What is SSSP?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SSSP is short for Single Source Shortest Path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Why SSSP is important?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altLang="zh-CN" dirty="0">
                <a:solidFill>
                  <a:srgbClr val="202122"/>
                </a:solidFill>
                <a:highlight>
                  <a:srgbClr val="FFFFFF"/>
                </a:highlight>
              </a:rPr>
              <a:t>F</a:t>
            </a:r>
            <a:r>
              <a:rPr lang="zh-CN" dirty="0">
                <a:solidFill>
                  <a:srgbClr val="202122"/>
                </a:solidFill>
                <a:highlight>
                  <a:srgbClr val="FFFFFF"/>
                </a:highlight>
              </a:rPr>
              <a:t>ind directions between physical locations, extract information from </a:t>
            </a:r>
            <a:r>
              <a:rPr lang="zh-CN" dirty="0">
                <a:solidFill>
                  <a:srgbClr val="273239"/>
                </a:solidFill>
                <a:highlight>
                  <a:srgbClr val="FFFFFF"/>
                </a:highlight>
              </a:rPr>
              <a:t>Social Networking Application data, Robotic </a:t>
            </a:r>
            <a:r>
              <a:rPr lang="zh-CN" dirty="0"/>
              <a:t>path…</a:t>
            </a:r>
            <a:endParaRPr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Why we need to parallelize SSSP algorithm</a:t>
            </a:r>
            <a:endParaRPr b="1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/>
              <a:t>Most applications of SSSP require real-time processing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Background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Seqential Algorithms 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dirty="0"/>
              <a:t>Doing edge relaxation in specific order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Dijkstra</a:t>
            </a:r>
            <a:r>
              <a:rPr lang="en-US" altLang="zh-CN" b="1" dirty="0"/>
              <a:t>[1]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 dirty="0">
                <a:solidFill>
                  <a:srgbClr val="282829"/>
                </a:solidFill>
                <a:highlight>
                  <a:srgbClr val="FFFFFF"/>
                </a:highlight>
              </a:rPr>
              <a:t>Start from source node, then doing Edge Relaxation on unvisited nearest node to visited part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/>
              <a:t>Bellman-Ford</a:t>
            </a:r>
            <a:r>
              <a:rPr lang="en-US" altLang="zh-CN" b="1" dirty="0"/>
              <a:t>[2]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50" dirty="0">
                <a:solidFill>
                  <a:srgbClr val="282829"/>
                </a:solidFill>
                <a:highlight>
                  <a:srgbClr val="FFFFFF"/>
                </a:highlight>
              </a:rPr>
              <a:t>Bellman-Ford relaxes all the edges out of all the vertices |V|-1 times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altLang="zh-CN" dirty="0"/>
              <a:t>But</a:t>
            </a:r>
            <a:r>
              <a:rPr lang="zh-CN" dirty="0"/>
              <a:t> we want to </a:t>
            </a:r>
            <a:r>
              <a:rPr lang="en-CA" altLang="zh-CN" dirty="0"/>
              <a:t>parallelize </a:t>
            </a:r>
            <a:r>
              <a:rPr lang="zh-CN" dirty="0"/>
              <a:t>them!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5391199" y="1193219"/>
            <a:ext cx="330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82608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rgbClr val="292929"/>
                </a:solidFill>
                <a:highlight>
                  <a:srgbClr val="FFFFFF"/>
                </a:highlight>
              </a:rPr>
              <a:t>Edge Relaxation</a:t>
            </a:r>
            <a:endParaRPr sz="1200" b="1" dirty="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 the edge from the vertex 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to the vertex 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sz="1200" dirty="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)&lt;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 dirty="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]+w(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zh-CN" sz="1200" i="1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zh-CN" sz="1200" dirty="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C51952-5413-459F-BDA6-9376A33D1A7A}"/>
              </a:ext>
            </a:extLst>
          </p:cNvPr>
          <p:cNvCxnSpPr/>
          <p:nvPr/>
        </p:nvCxnSpPr>
        <p:spPr>
          <a:xfrm flipV="1">
            <a:off x="5640457" y="2922104"/>
            <a:ext cx="1237421" cy="64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FC7F39-6175-4DFF-9792-86F3F2DBA34E}"/>
              </a:ext>
            </a:extLst>
          </p:cNvPr>
          <p:cNvCxnSpPr>
            <a:cxnSpLocks/>
          </p:cNvCxnSpPr>
          <p:nvPr/>
        </p:nvCxnSpPr>
        <p:spPr>
          <a:xfrm>
            <a:off x="6871252" y="2922104"/>
            <a:ext cx="677518" cy="48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F51C75-783D-4C3F-A986-E20ADF6055DF}"/>
              </a:ext>
            </a:extLst>
          </p:cNvPr>
          <p:cNvCxnSpPr>
            <a:cxnSpLocks/>
          </p:cNvCxnSpPr>
          <p:nvPr/>
        </p:nvCxnSpPr>
        <p:spPr>
          <a:xfrm flipV="1">
            <a:off x="5640457" y="3409122"/>
            <a:ext cx="1908313" cy="16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6B62CE-0BAC-4EF8-BF28-1D665DE38B58}"/>
              </a:ext>
            </a:extLst>
          </p:cNvPr>
          <p:cNvSpPr txBox="1"/>
          <p:nvPr/>
        </p:nvSpPr>
        <p:spPr>
          <a:xfrm>
            <a:off x="6715467" y="266217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3EDAD-9985-4A07-B20B-DE8CABB453F2}"/>
              </a:ext>
            </a:extLst>
          </p:cNvPr>
          <p:cNvSpPr txBox="1"/>
          <p:nvPr/>
        </p:nvSpPr>
        <p:spPr>
          <a:xfrm>
            <a:off x="5382844" y="342190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F6507-F8E8-4AD7-96EC-F5850C5E31E1}"/>
              </a:ext>
            </a:extLst>
          </p:cNvPr>
          <p:cNvSpPr txBox="1"/>
          <p:nvPr/>
        </p:nvSpPr>
        <p:spPr>
          <a:xfrm>
            <a:off x="7548770" y="322199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endParaRPr lang="en-C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25D2D-854C-4BBC-B9EA-D02EF8371B25}"/>
              </a:ext>
            </a:extLst>
          </p:cNvPr>
          <p:cNvSpPr txBox="1"/>
          <p:nvPr/>
        </p:nvSpPr>
        <p:spPr>
          <a:xfrm>
            <a:off x="6500293" y="34542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670275-9797-4033-8556-82D0CB88851F}"/>
              </a:ext>
            </a:extLst>
          </p:cNvPr>
          <p:cNvSpPr txBox="1"/>
          <p:nvPr/>
        </p:nvSpPr>
        <p:spPr>
          <a:xfrm>
            <a:off x="6030567" y="299295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9DAE3-D7F5-45E7-BDFA-5A78D64C2AAD}"/>
              </a:ext>
            </a:extLst>
          </p:cNvPr>
          <p:cNvSpPr txBox="1"/>
          <p:nvPr/>
        </p:nvSpPr>
        <p:spPr>
          <a:xfrm>
            <a:off x="7143642" y="289146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6;p16">
            <a:extLst>
              <a:ext uri="{FF2B5EF4-FFF2-40B4-BE49-F238E27FC236}">
                <a16:creationId xmlns:a16="http://schemas.microsoft.com/office/drawing/2014/main" id="{171ED5A5-2B0B-47E5-BFCD-F84B17E961B6}"/>
              </a:ext>
            </a:extLst>
          </p:cNvPr>
          <p:cNvSpPr/>
          <p:nvPr/>
        </p:nvSpPr>
        <p:spPr>
          <a:xfrm>
            <a:off x="1939583" y="2438399"/>
            <a:ext cx="1681169" cy="1709752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Δ-stepping algorithm</a:t>
            </a:r>
            <a:r>
              <a:rPr lang="en-US" altLang="zh-CN" dirty="0"/>
              <a:t>[3]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988" y="12785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Δ-stepping algorithm: a game changing method</a:t>
            </a: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dirty="0"/>
              <a:t>Dijkstra + Bellman-Ford: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sp>
        <p:nvSpPr>
          <p:cNvPr id="106" name="Google Shape;106;p16"/>
          <p:cNvSpPr/>
          <p:nvPr/>
        </p:nvSpPr>
        <p:spPr>
          <a:xfrm>
            <a:off x="2113555" y="2610186"/>
            <a:ext cx="1328953" cy="1328953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282701" y="2750670"/>
            <a:ext cx="999876" cy="1047986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2427545" y="2919568"/>
            <a:ext cx="710189" cy="710189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endParaRPr dirty="0"/>
          </a:p>
        </p:txBody>
      </p:sp>
      <p:sp>
        <p:nvSpPr>
          <p:cNvPr id="109" name="Google Shape;109;p16"/>
          <p:cNvSpPr txBox="1"/>
          <p:nvPr/>
        </p:nvSpPr>
        <p:spPr>
          <a:xfrm>
            <a:off x="4572000" y="2985475"/>
            <a:ext cx="320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Frontier: </a:t>
            </a:r>
            <a:r>
              <a:rPr lang="en-US" dirty="0"/>
              <a:t>the neighbor set of all visited vertices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>
            <a:cxnSpLocks/>
            <a:stCxn id="109" idx="1"/>
            <a:endCxn id="107" idx="6"/>
          </p:cNvCxnSpPr>
          <p:nvPr/>
        </p:nvCxnSpPr>
        <p:spPr>
          <a:xfrm flipH="1" flipV="1">
            <a:off x="3282577" y="3274663"/>
            <a:ext cx="1289423" cy="186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16"/>
          <p:cNvSpPr/>
          <p:nvPr/>
        </p:nvSpPr>
        <p:spPr>
          <a:xfrm>
            <a:off x="2912125" y="2803278"/>
            <a:ext cx="185400" cy="18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066300" y="1784925"/>
            <a:ext cx="332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Djikstra: Pick up nearest node in the frontier (Pick only 1 edge)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" name="Google Shape;113;p16"/>
          <p:cNvCxnSpPr>
            <a:stCxn id="111" idx="0"/>
            <a:endCxn id="112" idx="1"/>
          </p:cNvCxnSpPr>
          <p:nvPr/>
        </p:nvCxnSpPr>
        <p:spPr>
          <a:xfrm rot="5400000" flipH="1" flipV="1">
            <a:off x="3180286" y="1917265"/>
            <a:ext cx="710553" cy="10614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 txBox="1"/>
          <p:nvPr/>
        </p:nvSpPr>
        <p:spPr>
          <a:xfrm>
            <a:off x="3861100" y="3833774"/>
            <a:ext cx="33243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Δ-stepping: All nodes in range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(iΔ, (1+i)Δ) 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72650" y="727395"/>
            <a:ext cx="284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Bellman-ford: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Roboto"/>
                <a:ea typeface="Roboto"/>
                <a:cs typeface="Roboto"/>
                <a:sym typeface="Roboto"/>
              </a:rPr>
              <a:t>Pick all edges and run V-1 times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2510-597B-4D26-85DF-D5B878B14680}"/>
              </a:ext>
            </a:extLst>
          </p:cNvPr>
          <p:cNvSpPr txBox="1"/>
          <p:nvPr/>
        </p:nvSpPr>
        <p:spPr>
          <a:xfrm>
            <a:off x="-78760" y="3808363"/>
            <a:ext cx="135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((i+1)</a:t>
            </a:r>
            <a:r>
              <a:rPr lang="el-GR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Δ, (</a:t>
            </a:r>
            <a:r>
              <a:rPr lang="en-US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l-GR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-CA" altLang="zh-CN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CA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l-GR" altLang="zh-CN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Δ) </a:t>
            </a:r>
            <a:endParaRPr lang="el-GR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7A15C8-1BE7-4920-84A3-1E32957207C6}"/>
              </a:ext>
            </a:extLst>
          </p:cNvPr>
          <p:cNvCxnSpPr>
            <a:cxnSpLocks/>
            <a:stCxn id="106" idx="5"/>
            <a:endCxn id="114" idx="1"/>
          </p:cNvCxnSpPr>
          <p:nvPr/>
        </p:nvCxnSpPr>
        <p:spPr>
          <a:xfrm>
            <a:off x="3247887" y="3744518"/>
            <a:ext cx="613213" cy="4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07AFF9-A34B-41F2-BD8D-5F12A20F2AD1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1265166" y="3897764"/>
            <a:ext cx="920618" cy="9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Summary of Δ-stepping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Δ-stepping algorithm: a game changing method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∆&lt;= </a:t>
            </a:r>
            <a:r>
              <a:rPr lang="zh-CN" i="1" dirty="0"/>
              <a:t>min</a:t>
            </a:r>
            <a:r>
              <a:rPr lang="zh-CN" dirty="0"/>
              <a:t> w(e): Degenerates into Dijkstra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∆=&gt; </a:t>
            </a:r>
            <a:r>
              <a:rPr lang="zh-CN" i="1" dirty="0"/>
              <a:t>max</a:t>
            </a:r>
            <a:r>
              <a:rPr lang="zh-CN" dirty="0"/>
              <a:t> w(e): Degenerates into Bellman-Ford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dirty="0"/>
              <a:t>∆-stepping wants to find easily computable fixed ∆ that yields a good compromise between these two extremes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699" y="410000"/>
            <a:ext cx="8520601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Implementation: </a:t>
            </a:r>
            <a:r>
              <a:rPr lang="zh-CN" dirty="0"/>
              <a:t>Stepping Algortihm Framework</a:t>
            </a:r>
            <a:endParaRPr dirty="0"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0" y="1229875"/>
            <a:ext cx="4260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b="1" dirty="0"/>
              <a:t>This framework requires two user-defined functions, ExtDist and FinishCheck. </a:t>
            </a:r>
            <a:endParaRPr lang="en-US" altLang="zh-CN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CN" b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b="1" dirty="0"/>
              <a:t>Many SSSP algorithms can be instantiated by plugging in different </a:t>
            </a:r>
            <a:r>
              <a:rPr lang="en-US" altLang="zh-CN" b="1" dirty="0" err="1"/>
              <a:t>ExtDist</a:t>
            </a:r>
            <a:r>
              <a:rPr lang="en-US" altLang="zh-CN" b="1" dirty="0"/>
              <a:t> and </a:t>
            </a:r>
            <a:r>
              <a:rPr lang="en-US" altLang="zh-CN" b="1" dirty="0" err="1"/>
              <a:t>FinishCheck</a:t>
            </a:r>
            <a:r>
              <a:rPr lang="en-US" altLang="zh-CN" b="1" dirty="0"/>
              <a:t> functions</a:t>
            </a:r>
            <a:endParaRPr lang="en-US" b="1" dirty="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6"/>
            <a:ext cx="4260301" cy="250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SSSP Algorithms in the stepping algorithm framework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5" y="1228237"/>
            <a:ext cx="9075849" cy="25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⍴-stepping Algorithm</a:t>
            </a:r>
            <a:r>
              <a:rPr lang="en-US" altLang="zh-CN" dirty="0"/>
              <a:t>[4]</a:t>
            </a:r>
            <a:br>
              <a:rPr lang="en-US" altLang="zh-CN" dirty="0"/>
            </a:b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11700" y="12370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A new stepping Algorithm: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𝜌-Stepping extracts the 𝜌 nearest vertices in the frontier, and relaxes their neighbors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chemeClr val="dk1"/>
                </a:solidFill>
              </a:rPr>
              <a:t>-&gt; </a:t>
            </a:r>
            <a:r>
              <a:rPr lang="zh-CN" altLang="en-US" sz="3000" dirty="0">
                <a:solidFill>
                  <a:schemeClr val="dk1"/>
                </a:solidFill>
              </a:rPr>
              <a:t>𝜌</a:t>
            </a:r>
            <a:r>
              <a:rPr lang="en-US" altLang="zh-CN" sz="3000" dirty="0">
                <a:solidFill>
                  <a:schemeClr val="dk1"/>
                </a:solidFill>
              </a:rPr>
              <a:t>-</a:t>
            </a:r>
            <a:r>
              <a:rPr lang="en-US" altLang="zh-CN" sz="3000" dirty="0" err="1">
                <a:solidFill>
                  <a:schemeClr val="dk1"/>
                </a:solidFill>
              </a:rPr>
              <a:t>th</a:t>
            </a:r>
            <a:r>
              <a:rPr lang="en-US" altLang="zh-CN" sz="3000" dirty="0">
                <a:solidFill>
                  <a:schemeClr val="dk1"/>
                </a:solidFill>
              </a:rPr>
              <a:t> smallest </a:t>
            </a:r>
            <a:r>
              <a:rPr lang="zh-CN" altLang="en-US" sz="3000" dirty="0">
                <a:solidFill>
                  <a:schemeClr val="dk1"/>
                </a:solidFill>
              </a:rPr>
              <a:t>𝛿 </a:t>
            </a:r>
            <a:r>
              <a:rPr lang="en-US" altLang="zh-CN" sz="3000" dirty="0">
                <a:solidFill>
                  <a:schemeClr val="dk1"/>
                </a:solidFill>
              </a:rPr>
              <a:t>[</a:t>
            </a:r>
            <a:r>
              <a:rPr lang="zh-CN" altLang="en-US" sz="3000" dirty="0">
                <a:solidFill>
                  <a:schemeClr val="dk1"/>
                </a:solidFill>
              </a:rPr>
              <a:t>𝑣</a:t>
            </a:r>
            <a:r>
              <a:rPr lang="en-US" altLang="zh-CN" sz="3000" dirty="0">
                <a:solidFill>
                  <a:schemeClr val="dk1"/>
                </a:solidFill>
              </a:rPr>
              <a:t>] in Q                   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-&gt; It will increase it search range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chemeClr val="dk1"/>
                </a:solidFill>
              </a:rPr>
              <a:t>	</a:t>
            </a:r>
            <a:r>
              <a:rPr lang="zh-CN" altLang="en-US" sz="3000" dirty="0">
                <a:solidFill>
                  <a:schemeClr val="dk1"/>
                </a:solidFill>
              </a:rPr>
              <a:t>𝜌</a:t>
            </a:r>
            <a:r>
              <a:rPr lang="en-US" altLang="zh-CN" sz="3000" dirty="0">
                <a:solidFill>
                  <a:schemeClr val="dk1"/>
                </a:solidFill>
              </a:rPr>
              <a:t>-</a:t>
            </a:r>
            <a:r>
              <a:rPr lang="en-US" altLang="zh-CN" sz="3000" dirty="0" err="1">
                <a:solidFill>
                  <a:schemeClr val="dk1"/>
                </a:solidFill>
              </a:rPr>
              <a:t>th</a:t>
            </a:r>
            <a:r>
              <a:rPr lang="en-US" altLang="zh-CN" sz="3000" dirty="0">
                <a:solidFill>
                  <a:schemeClr val="dk1"/>
                </a:solidFill>
              </a:rPr>
              <a:t> smallest </a:t>
            </a:r>
            <a:r>
              <a:rPr lang="zh-CN" altLang="en-US" sz="3000" dirty="0">
                <a:solidFill>
                  <a:schemeClr val="dk1"/>
                </a:solidFill>
              </a:rPr>
              <a:t>𝛿 </a:t>
            </a:r>
            <a:r>
              <a:rPr lang="en-US" altLang="zh-CN" sz="3000" dirty="0">
                <a:solidFill>
                  <a:schemeClr val="dk1"/>
                </a:solidFill>
              </a:rPr>
              <a:t>[</a:t>
            </a:r>
            <a:r>
              <a:rPr lang="zh-CN" altLang="en-US" sz="3000" dirty="0">
                <a:solidFill>
                  <a:schemeClr val="dk1"/>
                </a:solidFill>
              </a:rPr>
              <a:t>𝑣</a:t>
            </a:r>
            <a:r>
              <a:rPr lang="en-US" altLang="zh-CN" sz="3000" dirty="0">
                <a:solidFill>
                  <a:schemeClr val="dk1"/>
                </a:solidFill>
              </a:rPr>
              <a:t>] for each step.</a:t>
            </a:r>
            <a:endParaRPr lang="en-US"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Research Question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RQ1: Can p-stepping work on general graphs?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 dirty="0"/>
              <a:t>Tested on several graph datasets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dirty="0"/>
              <a:t>RQ2: Is p-stepping outperform than other algorithm?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CN" dirty="0"/>
              <a:t>Comparing with other algorithm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2725</Words>
  <Application>Microsoft Office PowerPoint</Application>
  <PresentationFormat>On-screen Show (16:9)</PresentationFormat>
  <Paragraphs>151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Roboto</vt:lpstr>
      <vt:lpstr>Arial</vt:lpstr>
      <vt:lpstr>Courier New</vt:lpstr>
      <vt:lpstr>Geometric</vt:lpstr>
      <vt:lpstr>Evaluation of ⍴-stepping Algorithm for SSSP</vt:lpstr>
      <vt:lpstr> Motivation </vt:lpstr>
      <vt:lpstr>Background</vt:lpstr>
      <vt:lpstr>Δ-stepping algorithm[3]</vt:lpstr>
      <vt:lpstr>Summary of Δ-stepping  </vt:lpstr>
      <vt:lpstr>Implementation: Stepping Algortihm Framework</vt:lpstr>
      <vt:lpstr>SSSP Algorithms in the stepping algorithm framework</vt:lpstr>
      <vt:lpstr>⍴-stepping Algorithm[4] </vt:lpstr>
      <vt:lpstr>Research Question</vt:lpstr>
      <vt:lpstr>Dataset</vt:lpstr>
      <vt:lpstr>Methods</vt:lpstr>
      <vt:lpstr>Experiment</vt:lpstr>
      <vt:lpstr>Result</vt:lpstr>
      <vt:lpstr>PowerPoint Presentation</vt:lpstr>
      <vt:lpstr>PowerPoint Presentation</vt:lpstr>
      <vt:lpstr>Questions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⍴-stepping Algorithm for SSSP</dc:title>
  <cp:lastModifiedBy>Tian Xia</cp:lastModifiedBy>
  <cp:revision>1</cp:revision>
  <dcterms:modified xsi:type="dcterms:W3CDTF">2021-12-08T15:16:26Z</dcterms:modified>
</cp:coreProperties>
</file>