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FB069-287A-48C6-A2EE-BDAC050FCD4E}" v="38" dt="2021-12-07T06:38:38.205"/>
  </p1510:revLst>
</p1510:revInfo>
</file>

<file path=ppt/tableStyles.xml><?xml version="1.0" encoding="utf-8"?>
<a:tblStyleLst xmlns:a="http://schemas.openxmlformats.org/drawingml/2006/main" def="{E74C9EED-7A96-41DB-B529-8890FE543061}">
  <a:tblStyle styleId="{E74C9EED-7A96-41DB-B529-8890FE5430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3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 Xia" userId="93c06f42-b671-488a-88df-870be2730da8" providerId="ADAL" clId="{45DFB069-287A-48C6-A2EE-BDAC050FCD4E}"/>
    <pc:docChg chg="undo custSel addSld modSld">
      <pc:chgData name="Tian Xia" userId="93c06f42-b671-488a-88df-870be2730da8" providerId="ADAL" clId="{45DFB069-287A-48C6-A2EE-BDAC050FCD4E}" dt="2021-12-07T06:39:27.117" v="156" actId="20577"/>
      <pc:docMkLst>
        <pc:docMk/>
      </pc:docMkLst>
      <pc:sldChg chg="modSp mod">
        <pc:chgData name="Tian Xia" userId="93c06f42-b671-488a-88df-870be2730da8" providerId="ADAL" clId="{45DFB069-287A-48C6-A2EE-BDAC050FCD4E}" dt="2021-12-06T02:45:38.321" v="5" actId="27636"/>
        <pc:sldMkLst>
          <pc:docMk/>
          <pc:sldMk cId="0" sldId="258"/>
        </pc:sldMkLst>
        <pc:spChg chg="mod">
          <ac:chgData name="Tian Xia" userId="93c06f42-b671-488a-88df-870be2730da8" providerId="ADAL" clId="{45DFB069-287A-48C6-A2EE-BDAC050FCD4E}" dt="2021-12-06T02:45:38.321" v="5" actId="27636"/>
          <ac:spMkLst>
            <pc:docMk/>
            <pc:sldMk cId="0" sldId="258"/>
            <ac:spMk id="98" creationId="{00000000-0000-0000-0000-000000000000}"/>
          </ac:spMkLst>
        </pc:spChg>
      </pc:sldChg>
      <pc:sldChg chg="modSp mod">
        <pc:chgData name="Tian Xia" userId="93c06f42-b671-488a-88df-870be2730da8" providerId="ADAL" clId="{45DFB069-287A-48C6-A2EE-BDAC050FCD4E}" dt="2021-12-06T02:45:29.089" v="0" actId="2164"/>
        <pc:sldMkLst>
          <pc:docMk/>
          <pc:sldMk cId="0" sldId="266"/>
        </pc:sldMkLst>
        <pc:graphicFrameChg chg="modGraphic">
          <ac:chgData name="Tian Xia" userId="93c06f42-b671-488a-88df-870be2730da8" providerId="ADAL" clId="{45DFB069-287A-48C6-A2EE-BDAC050FCD4E}" dt="2021-12-06T02:45:29.089" v="0" actId="2164"/>
          <ac:graphicFrameMkLst>
            <pc:docMk/>
            <pc:sldMk cId="0" sldId="266"/>
            <ac:graphicFrameMk id="161" creationId="{00000000-0000-0000-0000-000000000000}"/>
          </ac:graphicFrameMkLst>
        </pc:graphicFrameChg>
      </pc:sldChg>
      <pc:sldChg chg="modSp mod">
        <pc:chgData name="Tian Xia" userId="93c06f42-b671-488a-88df-870be2730da8" providerId="ADAL" clId="{45DFB069-287A-48C6-A2EE-BDAC050FCD4E}" dt="2021-12-07T06:39:27.117" v="156" actId="20577"/>
        <pc:sldMkLst>
          <pc:docMk/>
          <pc:sldMk cId="0" sldId="268"/>
        </pc:sldMkLst>
        <pc:spChg chg="mod">
          <ac:chgData name="Tian Xia" userId="93c06f42-b671-488a-88df-870be2730da8" providerId="ADAL" clId="{45DFB069-287A-48C6-A2EE-BDAC050FCD4E}" dt="2021-12-07T06:39:27.117" v="156" actId="20577"/>
          <ac:spMkLst>
            <pc:docMk/>
            <pc:sldMk cId="0" sldId="268"/>
            <ac:spMk id="174" creationId="{00000000-0000-0000-0000-000000000000}"/>
          </ac:spMkLst>
        </pc:spChg>
        <pc:graphicFrameChg chg="mod modGraphic">
          <ac:chgData name="Tian Xia" userId="93c06f42-b671-488a-88df-870be2730da8" providerId="ADAL" clId="{45DFB069-287A-48C6-A2EE-BDAC050FCD4E}" dt="2021-12-07T06:38:39.517" v="110" actId="20577"/>
          <ac:graphicFrameMkLst>
            <pc:docMk/>
            <pc:sldMk cId="0" sldId="268"/>
            <ac:graphicFrameMk id="173" creationId="{00000000-0000-0000-0000-000000000000}"/>
          </ac:graphicFrameMkLst>
        </pc:graphicFrameChg>
      </pc:sldChg>
      <pc:sldChg chg="addSp delSp modSp new mod">
        <pc:chgData name="Tian Xia" userId="93c06f42-b671-488a-88df-870be2730da8" providerId="ADAL" clId="{45DFB069-287A-48C6-A2EE-BDAC050FCD4E}" dt="2021-12-07T06:28:20.829" v="41" actId="1076"/>
        <pc:sldMkLst>
          <pc:docMk/>
          <pc:sldMk cId="1281129183" sldId="270"/>
        </pc:sldMkLst>
        <pc:spChg chg="del">
          <ac:chgData name="Tian Xia" userId="93c06f42-b671-488a-88df-870be2730da8" providerId="ADAL" clId="{45DFB069-287A-48C6-A2EE-BDAC050FCD4E}" dt="2021-12-07T06:27:25.380" v="19" actId="478"/>
          <ac:spMkLst>
            <pc:docMk/>
            <pc:sldMk cId="1281129183" sldId="270"/>
            <ac:spMk id="2" creationId="{C4B46DD9-67A7-4F56-BB5A-341B9D96285C}"/>
          </ac:spMkLst>
        </pc:spChg>
        <pc:spChg chg="del">
          <ac:chgData name="Tian Xia" userId="93c06f42-b671-488a-88df-870be2730da8" providerId="ADAL" clId="{45DFB069-287A-48C6-A2EE-BDAC050FCD4E}" dt="2021-12-07T06:27:26.715" v="20" actId="478"/>
          <ac:spMkLst>
            <pc:docMk/>
            <pc:sldMk cId="1281129183" sldId="270"/>
            <ac:spMk id="3" creationId="{5A225E64-4EBE-40FE-A152-C1DF4B83EB65}"/>
          </ac:spMkLst>
        </pc:spChg>
        <pc:picChg chg="add mod">
          <ac:chgData name="Tian Xia" userId="93c06f42-b671-488a-88df-870be2730da8" providerId="ADAL" clId="{45DFB069-287A-48C6-A2EE-BDAC050FCD4E}" dt="2021-12-07T06:28:14.369" v="39" actId="1076"/>
          <ac:picMkLst>
            <pc:docMk/>
            <pc:sldMk cId="1281129183" sldId="270"/>
            <ac:picMk id="5" creationId="{01A45685-095A-4044-9919-0C07FA650487}"/>
          </ac:picMkLst>
        </pc:picChg>
        <pc:picChg chg="add mod">
          <ac:chgData name="Tian Xia" userId="93c06f42-b671-488a-88df-870be2730da8" providerId="ADAL" clId="{45DFB069-287A-48C6-A2EE-BDAC050FCD4E}" dt="2021-12-07T06:28:20.829" v="41" actId="1076"/>
          <ac:picMkLst>
            <pc:docMk/>
            <pc:sldMk cId="1281129183" sldId="270"/>
            <ac:picMk id="7" creationId="{97871A5E-44B6-4895-91F7-4C193A459B08}"/>
          </ac:picMkLst>
        </pc:picChg>
        <pc:picChg chg="add mod">
          <ac:chgData name="Tian Xia" userId="93c06f42-b671-488a-88df-870be2730da8" providerId="ADAL" clId="{45DFB069-287A-48C6-A2EE-BDAC050FCD4E}" dt="2021-12-07T06:28:16.036" v="40" actId="1076"/>
          <ac:picMkLst>
            <pc:docMk/>
            <pc:sldMk cId="1281129183" sldId="270"/>
            <ac:picMk id="9" creationId="{B4AFC70C-75FE-4BE8-B4E8-B31406C8287C}"/>
          </ac:picMkLst>
        </pc:picChg>
        <pc:picChg chg="add mod">
          <ac:chgData name="Tian Xia" userId="93c06f42-b671-488a-88df-870be2730da8" providerId="ADAL" clId="{45DFB069-287A-48C6-A2EE-BDAC050FCD4E}" dt="2021-12-07T06:28:12.463" v="38" actId="1076"/>
          <ac:picMkLst>
            <pc:docMk/>
            <pc:sldMk cId="1281129183" sldId="270"/>
            <ac:picMk id="11" creationId="{02BA519A-4465-41B5-B929-4B4CA2709B0B}"/>
          </ac:picMkLst>
        </pc:picChg>
      </pc:sldChg>
      <pc:sldChg chg="addSp delSp modSp new mod">
        <pc:chgData name="Tian Xia" userId="93c06f42-b671-488a-88df-870be2730da8" providerId="ADAL" clId="{45DFB069-287A-48C6-A2EE-BDAC050FCD4E}" dt="2021-12-07T06:30:03.772" v="57" actId="1076"/>
        <pc:sldMkLst>
          <pc:docMk/>
          <pc:sldMk cId="3201186893" sldId="271"/>
        </pc:sldMkLst>
        <pc:spChg chg="del">
          <ac:chgData name="Tian Xia" userId="93c06f42-b671-488a-88df-870be2730da8" providerId="ADAL" clId="{45DFB069-287A-48C6-A2EE-BDAC050FCD4E}" dt="2021-12-07T06:28:31.516" v="43" actId="478"/>
          <ac:spMkLst>
            <pc:docMk/>
            <pc:sldMk cId="3201186893" sldId="271"/>
            <ac:spMk id="2" creationId="{8C4C852B-01CE-4057-AF10-6E7AF3F93A59}"/>
          </ac:spMkLst>
        </pc:spChg>
        <pc:spChg chg="del">
          <ac:chgData name="Tian Xia" userId="93c06f42-b671-488a-88df-870be2730da8" providerId="ADAL" clId="{45DFB069-287A-48C6-A2EE-BDAC050FCD4E}" dt="2021-12-07T06:28:32.307" v="44" actId="478"/>
          <ac:spMkLst>
            <pc:docMk/>
            <pc:sldMk cId="3201186893" sldId="271"/>
            <ac:spMk id="3" creationId="{33B87CCF-E4F5-4ACB-9719-928D7EC5E45F}"/>
          </ac:spMkLst>
        </pc:spChg>
        <pc:picChg chg="add mod">
          <ac:chgData name="Tian Xia" userId="93c06f42-b671-488a-88df-870be2730da8" providerId="ADAL" clId="{45DFB069-287A-48C6-A2EE-BDAC050FCD4E}" dt="2021-12-07T06:29:18.377" v="50" actId="14100"/>
          <ac:picMkLst>
            <pc:docMk/>
            <pc:sldMk cId="3201186893" sldId="271"/>
            <ac:picMk id="5" creationId="{10922C2B-D71E-4558-AB53-11DCD87B3680}"/>
          </ac:picMkLst>
        </pc:picChg>
        <pc:picChg chg="add mod">
          <ac:chgData name="Tian Xia" userId="93c06f42-b671-488a-88df-870be2730da8" providerId="ADAL" clId="{45DFB069-287A-48C6-A2EE-BDAC050FCD4E}" dt="2021-12-07T06:30:03.772" v="57" actId="1076"/>
          <ac:picMkLst>
            <pc:docMk/>
            <pc:sldMk cId="3201186893" sldId="271"/>
            <ac:picMk id="7" creationId="{F267A06F-02BA-424F-8B79-B879E2D506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151a3e6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151a3e6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151a3e6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151a3e6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3b576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3b5764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151a3e6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151a3e6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3a9bf7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3a9bf7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151a3e6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151a3e6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151a3e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151a3e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151a3e6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151a3e6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15f8b37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15f8b37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151a3e6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151a3e6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3b57643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3b57643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3a9bf7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3a9bf7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06a811f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06a811f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 of ⍴-stepping Algorithm for SSSP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Tian Xia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Research Question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RQ1: Can p-stepping work on general graphs?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Tested on several graph datasets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RQ2: Is p-stepping outperform than other algorithm?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Comparing with other algorithm()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61" name="Google Shape;161;p23"/>
          <p:cNvGraphicFramePr/>
          <p:nvPr>
            <p:extLst>
              <p:ext uri="{D42A27DB-BD31-4B8C-83A1-F6EECF244321}">
                <p14:modId xmlns:p14="http://schemas.microsoft.com/office/powerpoint/2010/main" val="773416833"/>
              </p:ext>
            </p:extLst>
          </p:nvPr>
        </p:nvGraphicFramePr>
        <p:xfrm>
          <a:off x="1423350" y="1527408"/>
          <a:ext cx="5800950" cy="1896151"/>
        </p:xfrm>
        <a:graphic>
          <a:graphicData uri="http://schemas.openxmlformats.org/drawingml/2006/table">
            <a:tbl>
              <a:tblPr>
                <a:noFill/>
                <a:tableStyleId>{E74C9EED-7A96-41DB-B529-8890FE543061}</a:tableStyleId>
              </a:tblPr>
              <a:tblGrid>
                <a:gridCol w="19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Nodes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Edges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Wiki-Vote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7115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103689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com-amazon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334,863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925,872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web-stanford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281,903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2,312,497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com-orkut</a:t>
                      </a:r>
                      <a:endParaRPr sz="1200" dirty="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3,072,441</a:t>
                      </a:r>
                      <a:endParaRPr sz="1200" dirty="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117,185,083</a:t>
                      </a:r>
                      <a:endParaRPr sz="1200" dirty="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Process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Testing on stepping algorithms, and Bellman-Ford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 each Vertex as source node to find sssp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Run 10 round for each source node, and get avg running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Verified with running time of dijkstra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Metrics: Running time of algorithms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</a:t>
            </a:r>
            <a:endParaRPr/>
          </a:p>
        </p:txBody>
      </p:sp>
      <p:graphicFrame>
        <p:nvGraphicFramePr>
          <p:cNvPr id="173" name="Google Shape;173;p25"/>
          <p:cNvGraphicFramePr/>
          <p:nvPr>
            <p:extLst>
              <p:ext uri="{D42A27DB-BD31-4B8C-83A1-F6EECF244321}">
                <p14:modId xmlns:p14="http://schemas.microsoft.com/office/powerpoint/2010/main" val="401901724"/>
              </p:ext>
            </p:extLst>
          </p:nvPr>
        </p:nvGraphicFramePr>
        <p:xfrm>
          <a:off x="952500" y="172460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{E74C9EED-7A96-41DB-B529-8890FE543061}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com-orkut*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Wiki-Vote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altLang="zh-CN" sz="14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web-</a:t>
                      </a:r>
                      <a:r>
                        <a:rPr lang="en-CA" altLang="zh-CN" sz="1400" dirty="0" err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stanford</a:t>
                      </a:r>
                      <a:endParaRPr lang="en-CA" sz="14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Δ-Stepping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0.90333033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0.00126664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/>
                        <a:t>0.0094191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⍴-stepping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0.82097256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0.00135531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0.0086923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Bellman-Ford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0.91280997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0.00124240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/>
                        <a:t>0.0105609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Dijkstra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5.220662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0.00137284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/>
                        <a:t>0.0687417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" name="Google Shape;174;p25"/>
          <p:cNvSpPr txBox="1"/>
          <p:nvPr/>
        </p:nvSpPr>
        <p:spPr>
          <a:xfrm>
            <a:off x="710550" y="4100000"/>
            <a:ext cx="567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boto"/>
                <a:ea typeface="Roboto"/>
                <a:cs typeface="Roboto"/>
                <a:sym typeface="Roboto"/>
              </a:rPr>
              <a:t>Since there are 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millions of nodes in dataset OK</a:t>
            </a:r>
            <a:r>
              <a:rPr lang="zh-CN" dirty="0"/>
              <a:t> chosen 1000 nodes randomly to run the testing.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A45685-095A-4044-9919-0C07FA65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03" y="143959"/>
            <a:ext cx="2946154" cy="2209617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871A5E-44B6-4895-91F7-4C193A45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73" y="2514942"/>
            <a:ext cx="2946154" cy="2209617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AFC70C-75FE-4BE8-B4E8-B31406C8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03" y="2514942"/>
            <a:ext cx="2946154" cy="2209617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2BA519A-4465-41B5-B929-4B4CA2709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573" y="143960"/>
            <a:ext cx="2946154" cy="22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2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0922C2B-D71E-4558-AB53-11DCD87B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4" y="470646"/>
            <a:ext cx="3567953" cy="267596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267A06F-02BA-424F-8B79-B879E2D50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62" y="272302"/>
            <a:ext cx="3832412" cy="28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8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Questions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zh-CN" b="1"/>
              <a:t>What is </a:t>
            </a:r>
            <a:r>
              <a:rPr lang="zh-CN" b="1">
                <a:solidFill>
                  <a:srgbClr val="292929"/>
                </a:solidFill>
                <a:highlight>
                  <a:schemeClr val="lt1"/>
                </a:highlight>
              </a:rPr>
              <a:t>Edge Relaxation in SSSP algorithms?</a:t>
            </a:r>
            <a:endParaRPr b="1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AutoNum type="arabicPeriod"/>
            </a:pPr>
            <a:r>
              <a:rPr lang="zh-CN" sz="1400" b="1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zh-CN" b="1"/>
              <a:t>Δ-stepping algorithm will degenerates into what algorithm if ∆&lt;= </a:t>
            </a:r>
            <a:r>
              <a:rPr lang="zh-CN" b="1" i="1"/>
              <a:t>min</a:t>
            </a:r>
            <a:r>
              <a:rPr lang="zh-CN" b="1"/>
              <a:t> w(e)?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AutoNum type="arabicPeriod"/>
            </a:pPr>
            <a:r>
              <a:rPr lang="zh-CN" b="1"/>
              <a:t>What is main difference between Δ-stepping algorithm and 𝜌-stepping algorithm?</a:t>
            </a:r>
            <a:endParaRPr sz="1400" b="1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Motivation 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What is SSSP?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SSSP is short for Single Source Shortest Path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/>
              <a:t>Why SSSP is important?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02122"/>
                </a:solidFill>
                <a:highlight>
                  <a:srgbClr val="FFFFFF"/>
                </a:highlight>
              </a:rPr>
              <a:t>find directions between physical locations, extract information from </a:t>
            </a:r>
            <a:r>
              <a:rPr lang="zh-CN">
                <a:solidFill>
                  <a:srgbClr val="273239"/>
                </a:solidFill>
                <a:highlight>
                  <a:srgbClr val="FFFFFF"/>
                </a:highlight>
              </a:rPr>
              <a:t>Social Networking Application data, Robotic </a:t>
            </a:r>
            <a:r>
              <a:rPr lang="zh-CN"/>
              <a:t>path…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/>
              <a:t>Why we need to parallelize SSSP algorithm</a:t>
            </a: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Most applications of SSSP require real-time processing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Seqential Algorithms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/>
              <a:t>Doing edge relaxation in specific order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/>
              <a:t>Dijkstra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282829"/>
                </a:solidFill>
                <a:highlight>
                  <a:srgbClr val="FFFFFF"/>
                </a:highlight>
              </a:rPr>
              <a:t>Start from source node, then doing Edge Relaxation on unvisited nearest node to visited part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/>
              <a:t>Bellman-Ford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282829"/>
                </a:solidFill>
                <a:highlight>
                  <a:srgbClr val="FFFFFF"/>
                </a:highlight>
              </a:rPr>
              <a:t>Bellman-Ford relaxes all the edges out of all the vertices |V|-1 times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But, we want to paralle them!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417325" y="1428350"/>
            <a:ext cx="330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292929"/>
                </a:solidFill>
                <a:highlight>
                  <a:srgbClr val="FFFFFF"/>
                </a:highlight>
              </a:rPr>
              <a:t>Edge Relaxation</a:t>
            </a:r>
            <a:endParaRPr sz="1200" b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For the edge from the vertex 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to the vertex 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]+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)&lt;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]+w(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)=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Δ-stepping algorithm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0" y="12673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Δ-stepping algorithm: a game changing method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Djikstra + Bellman-Ford: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656675" y="2174725"/>
            <a:ext cx="2237100" cy="22371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805775" y="2323825"/>
            <a:ext cx="1938900" cy="19389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941075" y="2459125"/>
            <a:ext cx="1668300" cy="16683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Processed nodes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603250" y="3104300"/>
            <a:ext cx="320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Frontier: Neighbours of processed nodes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6"/>
          <p:cNvCxnSpPr>
            <a:stCxn id="109" idx="1"/>
            <a:endCxn id="107" idx="6"/>
          </p:cNvCxnSpPr>
          <p:nvPr/>
        </p:nvCxnSpPr>
        <p:spPr>
          <a:xfrm rot="10800000">
            <a:off x="3744650" y="3293300"/>
            <a:ext cx="858600" cy="1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6"/>
          <p:cNvSpPr/>
          <p:nvPr/>
        </p:nvSpPr>
        <p:spPr>
          <a:xfrm>
            <a:off x="3245900" y="2479050"/>
            <a:ext cx="185400" cy="18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066300" y="1784925"/>
            <a:ext cx="332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Djikstra: Pick up nearest node in the frontier (Pick only 1 edge)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16"/>
          <p:cNvCxnSpPr>
            <a:stCxn id="111" idx="0"/>
            <a:endCxn id="112" idx="1"/>
          </p:cNvCxnSpPr>
          <p:nvPr/>
        </p:nvCxnSpPr>
        <p:spPr>
          <a:xfrm rot="-5400000">
            <a:off x="3509300" y="1921950"/>
            <a:ext cx="386400" cy="727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6"/>
          <p:cNvSpPr txBox="1"/>
          <p:nvPr/>
        </p:nvSpPr>
        <p:spPr>
          <a:xfrm>
            <a:off x="4193625" y="3738475"/>
            <a:ext cx="33243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Δ-stepping: All nodes in range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(iΔ, (1+i)Δ)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p16"/>
          <p:cNvCxnSpPr>
            <a:stCxn id="106" idx="4"/>
            <a:endCxn id="114" idx="1"/>
          </p:cNvCxnSpPr>
          <p:nvPr/>
        </p:nvCxnSpPr>
        <p:spPr>
          <a:xfrm rot="-5400000">
            <a:off x="3348225" y="3566425"/>
            <a:ext cx="272400" cy="1418400"/>
          </a:xfrm>
          <a:prstGeom prst="bentConnector4">
            <a:avLst>
              <a:gd name="adj1" fmla="val -87417"/>
              <a:gd name="adj2" fmla="val 894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6"/>
          <p:cNvSpPr txBox="1"/>
          <p:nvPr/>
        </p:nvSpPr>
        <p:spPr>
          <a:xfrm>
            <a:off x="6186425" y="4262725"/>
            <a:ext cx="284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Bellman-ford: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oboto"/>
                <a:ea typeface="Roboto"/>
                <a:cs typeface="Roboto"/>
                <a:sym typeface="Roboto"/>
              </a:rPr>
              <a:t>Pick all edges and run V-1 times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Pseuduocode of Δ-stepping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498" y="475375"/>
            <a:ext cx="2993974" cy="41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 of Δ-stepping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Δ-stepping algorithm: a game changing method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∆&lt;= </a:t>
            </a:r>
            <a:r>
              <a:rPr lang="zh-CN" i="1"/>
              <a:t>min</a:t>
            </a:r>
            <a:r>
              <a:rPr lang="zh-CN"/>
              <a:t> w(e)	: Degenerates into Dijkstra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∆=&gt; </a:t>
            </a:r>
            <a:r>
              <a:rPr lang="zh-CN" i="1"/>
              <a:t>max</a:t>
            </a:r>
            <a:r>
              <a:rPr lang="zh-CN"/>
              <a:t> w(e): Degenerates into Bellman-Ford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∆-stepping wants to find easily computable fixed ∆ that yields a good compromise between these two extremes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Stepping Algortihm Framework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b="1"/>
              <a:t>This framework requires two user-defined functions, ExtDist and FinishCheck. Many SSSP algorithms can be instantiated by plugging in different ExtDist and FinishCheck functions</a:t>
            </a:r>
            <a:endParaRPr b="1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9875"/>
            <a:ext cx="4373449" cy="26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SSSP Algorithms in the stepping algorithm framework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5" y="1228237"/>
            <a:ext cx="9075849" cy="25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⍴-stepping Algorithm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11700" y="12370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new stepping Algorithm: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𝜌-Stepping extracts the 𝜌 nearest vertices in the frontier, and relaxes their neighbors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i="1"/>
              <a:t>EXTDIST</a:t>
            </a:r>
            <a:r>
              <a:rPr lang="zh-CN"/>
              <a:t> of </a:t>
            </a:r>
            <a:r>
              <a:rPr lang="zh-CN" sz="3000"/>
              <a:t>⍴-stepping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dk1"/>
                </a:solidFill>
              </a:rPr>
              <a:t>← 𝜌-th smallest 𝛿 [𝑣] in Q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2333</Words>
  <Application>Microsoft Office PowerPoint</Application>
  <PresentationFormat>On-screen Show (16:9)</PresentationFormat>
  <Paragraphs>102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Courier New</vt:lpstr>
      <vt:lpstr>Roboto</vt:lpstr>
      <vt:lpstr>Arial</vt:lpstr>
      <vt:lpstr>Geometric</vt:lpstr>
      <vt:lpstr>Evaluation of ⍴-stepping Algorithm for SSSP</vt:lpstr>
      <vt:lpstr> Motivation </vt:lpstr>
      <vt:lpstr>Background</vt:lpstr>
      <vt:lpstr>Δ-stepping algorithm</vt:lpstr>
      <vt:lpstr>Pseuduocode of Δ-stepping</vt:lpstr>
      <vt:lpstr>Summary of Δ-stepping  </vt:lpstr>
      <vt:lpstr>Stepping Algortihm Framework</vt:lpstr>
      <vt:lpstr>SSSP Algorithms in the stepping algorithm framework</vt:lpstr>
      <vt:lpstr>⍴-stepping Algorithm</vt:lpstr>
      <vt:lpstr>Research Question</vt:lpstr>
      <vt:lpstr>Dataset</vt:lpstr>
      <vt:lpstr>Experiment</vt:lpstr>
      <vt:lpstr>Result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⍴-stepping Algorithm for SSSP</dc:title>
  <cp:lastModifiedBy>Tian Xia</cp:lastModifiedBy>
  <cp:revision>1</cp:revision>
  <dcterms:modified xsi:type="dcterms:W3CDTF">2021-12-07T06:39:46Z</dcterms:modified>
</cp:coreProperties>
</file>