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ka, Patrik" initials="SP" lastIdx="16" clrIdx="0">
    <p:extLst>
      <p:ext uri="{19B8F6BF-5375-455C-9EA6-DF929625EA0E}">
        <p15:presenceInfo xmlns:p15="http://schemas.microsoft.com/office/powerpoint/2012/main" userId="S-1-5-21-18574106-1352478796-824651971-414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8T13:05:12.744" idx="1">
    <p:pos x="10" y="10"/>
    <p:text>Nodes are physical machine with preinstalled K8s prerequsites.</p:text>
    <p:extLst>
      <p:ext uri="{C676402C-5697-4E1C-873F-D02D1690AC5C}">
        <p15:threadingInfo xmlns:p15="http://schemas.microsoft.com/office/powerpoint/2012/main" timeZoneBias="-60"/>
      </p:ext>
    </p:extLst>
  </p:cm>
  <p:cm authorId="1" dt="2020-02-28T13:05:21.092" idx="2">
    <p:pos x="146" y="146"/>
    <p:text>Pods are docker images which are running in K8s</p:text>
    <p:extLst>
      <p:ext uri="{C676402C-5697-4E1C-873F-D02D1690AC5C}">
        <p15:threadingInfo xmlns:p15="http://schemas.microsoft.com/office/powerpoint/2012/main" timeZoneBias="-60"/>
      </p:ext>
    </p:extLst>
  </p:cm>
  <p:cm authorId="1" dt="2020-02-28T13:05:30.985" idx="3">
    <p:pos x="282" y="282"/>
    <p:text>Over services Pods can communicate between Pods</p:text>
    <p:extLst>
      <p:ext uri="{C676402C-5697-4E1C-873F-D02D1690AC5C}">
        <p15:threadingInfo xmlns:p15="http://schemas.microsoft.com/office/powerpoint/2012/main" timeZoneBias="-60"/>
      </p:ext>
    </p:extLst>
  </p:cm>
  <p:cm authorId="1" dt="2020-02-28T13:05:35.720" idx="4">
    <p:pos x="418" y="418"/>
    <p:text>Resources are rules for service( for example for ingress controller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8T13:06:14.278" idx="5">
    <p:pos x="10" y="10"/>
    <p:text>Network plugins is in K8s like virtual network (switch, router,etc...) I must say in this case. You need to install this firstly before deploying any application. Because without this nothing will works</p:text>
    <p:extLst>
      <p:ext uri="{C676402C-5697-4E1C-873F-D02D1690AC5C}">
        <p15:threadingInfo xmlns:p15="http://schemas.microsoft.com/office/powerpoint/2012/main" timeZoneBias="-60"/>
      </p:ext>
    </p:extLst>
  </p:cm>
  <p:cm authorId="1" dt="2020-02-28T13:06:20.209" idx="6">
    <p:pos x="10" y="146"/>
    <p:text>You have a lot of network plugins, we select calico</p:text>
    <p:extLst>
      <p:ext uri="{C676402C-5697-4E1C-873F-D02D1690AC5C}">
        <p15:threadingInfo xmlns:p15="http://schemas.microsoft.com/office/powerpoint/2012/main" timeZoneBias="-60">
          <p15:parentCm authorId="1" idx="5"/>
        </p15:threadingInfo>
      </p:ext>
    </p:extLst>
  </p:cm>
  <p:cm authorId="1" dt="2020-02-28T13:06:22.694" idx="7">
    <p:pos x="146" y="146"/>
    <p:text>You have a lot of possibility to select which storage types you want. We select a NFS type, we try baremetal, but it has a few lacks.</p:text>
    <p:extLst>
      <p:ext uri="{C676402C-5697-4E1C-873F-D02D1690AC5C}">
        <p15:threadingInfo xmlns:p15="http://schemas.microsoft.com/office/powerpoint/2012/main" timeZoneBias="-60"/>
      </p:ext>
    </p:extLst>
  </p:cm>
  <p:cm authorId="1" dt="2020-02-28T13:06:31.969" idx="8">
    <p:pos x="146" y="282"/>
    <p:text>For example  absence of ussing volume claims.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8T13:07:19.440" idx="9">
    <p:pos x="7008" y="1968"/>
    <p:text>How expose service outside of K8s?</p:text>
    <p:extLst>
      <p:ext uri="{C676402C-5697-4E1C-873F-D02D1690AC5C}">
        <p15:threadingInfo xmlns:p15="http://schemas.microsoft.com/office/powerpoint/2012/main" timeZoneBias="-60"/>
      </p:ext>
    </p:extLst>
  </p:cm>
  <p:cm authorId="1" dt="2020-02-28T13:07:30.291" idx="10">
    <p:pos x="7008" y="2104"/>
    <p:text>Nodeport - you have limited ports and limited automatic control and setting this whole environment. It is overkill for production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20-02-28T13:07:34.912" idx="11">
    <p:pos x="7008" y="2240"/>
    <p:text>Internal loadbalancer - You will use if your deployment, pods communicate via loadbalancer type of service. 
You also need a specify range whitch is under same network but it is not used by any machine. For example, my range end at 192.168.3.50 so I use 192.168.3.60-70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20-02-28T13:07:39.245" idx="12">
    <p:pos x="7008" y="2376"/>
    <p:text>External Loadbalancer - you will use if you choose a type of service ClusterIP (most of services) 
Prerequesites are external loadbalancer and internal service to communicate with kubeapi (ingress)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20-02-28T13:07:45.362" idx="13">
    <p:pos x="7008" y="2512"/>
    <p:text>Configurations are in attachments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8T13:08:12.839" idx="14">
    <p:pos x="4969" y="1292"/>
    <p:text>Previously K8s use a kube-lego but now it is deprecated and now it use a cert-manager</p:text>
    <p:extLst>
      <p:ext uri="{C676402C-5697-4E1C-873F-D02D1690AC5C}">
        <p15:threadingInfo xmlns:p15="http://schemas.microsoft.com/office/powerpoint/2012/main" timeZoneBias="-60"/>
      </p:ext>
    </p:extLst>
  </p:cm>
  <p:cm authorId="1" dt="2020-02-28T13:08:18.355" idx="15">
    <p:pos x="4969" y="1428"/>
    <p:text>You need to create a intermidiate root CA and import that into cert-manager</p:text>
    <p:extLst>
      <p:ext uri="{C676402C-5697-4E1C-873F-D02D1690AC5C}">
        <p15:threadingInfo xmlns:p15="http://schemas.microsoft.com/office/powerpoint/2012/main" timeZoneBias="-60">
          <p15:parentCm authorId="1" idx="14"/>
        </p15:threadingInfo>
      </p:ext>
    </p:extLst>
  </p:cm>
  <p:cm authorId="1" dt="2020-02-28T13:08:21.850" idx="16">
    <p:pos x="4969" y="1564"/>
    <p:text>I also add a example of selfsigning issuer</p:text>
    <p:extLst>
      <p:ext uri="{C676402C-5697-4E1C-873F-D02D1690AC5C}">
        <p15:threadingInfo xmlns:p15="http://schemas.microsoft.com/office/powerpoint/2012/main" timeZoneBias="-60">
          <p15:parentCm authorId="1" idx="14"/>
        </p15:threadingInfo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D55B9-2F2F-4701-8DB7-A1AB31713232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54360-0055-4CFD-A1B7-5E21E6C446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502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54360-0055-4CFD-A1B7-5E21E6C4463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50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196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4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32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03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715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95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0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03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85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90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92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440F-43F4-406A-8F69-5709266301AF}" type="datetimeFigureOut">
              <a:rPr lang="cs-CZ" smtClean="0"/>
              <a:t>28.02.2020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9625-8AF5-4D1C-A027-3FA3CBB600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833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ubernetes.io/docs/concepts/cluster-administration/network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kubernetes.io/docs/concepts/storag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10" Type="http://schemas.openxmlformats.org/officeDocument/2006/relationships/comments" Target="../comments/comment4.x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7">
            <a:extLst>
              <a:ext uri="{FF2B5EF4-FFF2-40B4-BE49-F238E27FC236}">
                <a16:creationId xmlns:a16="http://schemas.microsoft.com/office/drawing/2014/main" xmlns="" id="{BB5A84D8-6DAB-3545-972C-9263ED6B639A}"/>
              </a:ext>
            </a:extLst>
          </p:cNvPr>
          <p:cNvSpPr txBox="1">
            <a:spLocks/>
          </p:cNvSpPr>
          <p:nvPr/>
        </p:nvSpPr>
        <p:spPr>
          <a:xfrm>
            <a:off x="606642" y="3658394"/>
            <a:ext cx="11050108" cy="101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134" smtClean="0"/>
              <a:t>Kubernetes</a:t>
            </a:r>
            <a:endParaRPr lang="en-US" sz="2134" dirty="0"/>
          </a:p>
        </p:txBody>
      </p:sp>
    </p:spTree>
    <p:extLst>
      <p:ext uri="{BB962C8B-B14F-4D97-AF65-F5344CB8AC3E}">
        <p14:creationId xmlns:p14="http://schemas.microsoft.com/office/powerpoint/2010/main" val="268968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137F3-FE51-E741-9440-B005D9FD284C}"/>
              </a:ext>
            </a:extLst>
          </p:cNvPr>
          <p:cNvSpPr txBox="1"/>
          <p:nvPr/>
        </p:nvSpPr>
        <p:spPr>
          <a:xfrm>
            <a:off x="176" y="543465"/>
            <a:ext cx="1219482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667" dirty="0" smtClean="0">
                <a:solidFill>
                  <a:schemeClr val="tx2"/>
                </a:solidFill>
              </a:rPr>
              <a:t>Example of R&amp;D K8s in PRG</a:t>
            </a:r>
            <a:endParaRPr lang="en-US" sz="2667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7" y="1143794"/>
            <a:ext cx="7378689" cy="51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4989" y="198466"/>
            <a:ext cx="11125199" cy="716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1" smtClean="0">
                <a:solidFill>
                  <a:srgbClr val="014B87"/>
                </a:solidFill>
              </a:rPr>
              <a:t>Passphrase</a:t>
            </a:r>
            <a:endParaRPr lang="en-US" sz="2801" dirty="0">
              <a:solidFill>
                <a:srgbClr val="014B8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89" y="1219994"/>
            <a:ext cx="11277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738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4989" y="198466"/>
            <a:ext cx="11125199" cy="716729"/>
          </a:xfrm>
        </p:spPr>
        <p:txBody>
          <a:bodyPr/>
          <a:lstStyle/>
          <a:p>
            <a:r>
              <a:rPr lang="cs-CZ" dirty="0" smtClean="0"/>
              <a:t>Initializing cluster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7" y="1219994"/>
            <a:ext cx="10280271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4989" y="198466"/>
            <a:ext cx="11125199" cy="716729"/>
          </a:xfrm>
        </p:spPr>
        <p:txBody>
          <a:bodyPr>
            <a:normAutofit/>
          </a:bodyPr>
          <a:lstStyle/>
          <a:p>
            <a:r>
              <a:rPr lang="cs-CZ" sz="2801" dirty="0" smtClean="0"/>
              <a:t>Network &amp; Storage	</a:t>
            </a:r>
            <a:endParaRPr lang="en-US" sz="2801" dirty="0"/>
          </a:p>
        </p:txBody>
      </p:sp>
      <p:sp>
        <p:nvSpPr>
          <p:cNvPr id="5" name="TextBox 4"/>
          <p:cNvSpPr txBox="1"/>
          <p:nvPr/>
        </p:nvSpPr>
        <p:spPr>
          <a:xfrm>
            <a:off x="687387" y="1219994"/>
            <a:ext cx="1104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>
                <a:hlinkClick r:id="rId2"/>
              </a:rPr>
              <a:t>Network Plugins</a:t>
            </a: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87" y="1677194"/>
            <a:ext cx="6241321" cy="30635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387" y="4967066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hlinkClick r:id="rId4"/>
              </a:rPr>
              <a:t>Storage types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34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F7C49A0-2178-9345-81B3-56DBD26B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51" y="198467"/>
            <a:ext cx="11124877" cy="716729"/>
          </a:xfrm>
        </p:spPr>
        <p:txBody>
          <a:bodyPr>
            <a:normAutofit/>
          </a:bodyPr>
          <a:lstStyle/>
          <a:p>
            <a:r>
              <a:rPr lang="cs-CZ" sz="2801" dirty="0" smtClean="0"/>
              <a:t>Network issues</a:t>
            </a:r>
            <a:endParaRPr lang="en-US" sz="280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61" y="1600994"/>
            <a:ext cx="11387422" cy="3222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87" y="1247722"/>
            <a:ext cx="8693219" cy="4887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450" y="2216135"/>
            <a:ext cx="7421844" cy="1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9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xmlns="" id="{606DB133-1FC7-FC4B-8DD9-E47E5A31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9" y="198466"/>
            <a:ext cx="11125199" cy="716729"/>
          </a:xfrm>
        </p:spPr>
        <p:txBody>
          <a:bodyPr>
            <a:normAutofit/>
          </a:bodyPr>
          <a:lstStyle/>
          <a:p>
            <a:r>
              <a:rPr lang="cs-CZ" sz="2801" dirty="0" smtClean="0"/>
              <a:t>Exposing service on baremetal</a:t>
            </a:r>
            <a:endParaRPr lang="en-US" sz="2801" dirty="0"/>
          </a:p>
        </p:txBody>
      </p:sp>
      <p:sp>
        <p:nvSpPr>
          <p:cNvPr id="5" name="TextBox 4"/>
          <p:cNvSpPr txBox="1"/>
          <p:nvPr/>
        </p:nvSpPr>
        <p:spPr>
          <a:xfrm>
            <a:off x="839787" y="2286794"/>
            <a:ext cx="7049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Nodeport</a:t>
            </a: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Internal Loadbalancer (Metallb)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External Loadbalancer (Haproxy, Ingress-nginx)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412793"/>
              </p:ext>
            </p:extLst>
          </p:nvPr>
        </p:nvGraphicFramePr>
        <p:xfrm>
          <a:off x="7974012" y="3116610"/>
          <a:ext cx="561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561960" imgH="392040" progId="Package">
                  <p:embed/>
                </p:oleObj>
              </mc:Choice>
              <mc:Fallback>
                <p:oleObj name="Packager Shell Object" showAsIcon="1" r:id="rId3" imgW="56196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4012" y="3116610"/>
                        <a:ext cx="5619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8855"/>
              </p:ext>
            </p:extLst>
          </p:nvPr>
        </p:nvGraphicFramePr>
        <p:xfrm>
          <a:off x="8535987" y="3124994"/>
          <a:ext cx="13382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1338480" imgH="392040" progId="Package">
                  <p:embed/>
                </p:oleObj>
              </mc:Choice>
              <mc:Fallback>
                <p:oleObj name="Packager Shell Object" showAsIcon="1" r:id="rId5" imgW="133848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5987" y="3124994"/>
                        <a:ext cx="1338262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00257"/>
              </p:ext>
            </p:extLst>
          </p:nvPr>
        </p:nvGraphicFramePr>
        <p:xfrm>
          <a:off x="9746455" y="3124993"/>
          <a:ext cx="13795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7" imgW="1378800" imgH="392040" progId="Package">
                  <p:embed/>
                </p:oleObj>
              </mc:Choice>
              <mc:Fallback>
                <p:oleObj name="Packager Shell Object" showAsIcon="1" r:id="rId7" imgW="137880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46455" y="3124993"/>
                        <a:ext cx="1379537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5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4989" y="198466"/>
            <a:ext cx="11125199" cy="716729"/>
          </a:xfrm>
        </p:spPr>
        <p:txBody>
          <a:bodyPr/>
          <a:lstStyle/>
          <a:p>
            <a:r>
              <a:rPr lang="cs-CZ" dirty="0" smtClean="0"/>
              <a:t>SSL access to service</a:t>
            </a:r>
            <a:endParaRPr lang="cs-CZ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534989" y="1298575"/>
            <a:ext cx="11125199" cy="48799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kube-lego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Cert-manager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972" y="1125402"/>
            <a:ext cx="6869232" cy="522632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819414"/>
              </p:ext>
            </p:extLst>
          </p:nvPr>
        </p:nvGraphicFramePr>
        <p:xfrm>
          <a:off x="6822281" y="1114256"/>
          <a:ext cx="9096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4" imgW="909720" imgH="392040" progId="Package">
                  <p:embed/>
                </p:oleObj>
              </mc:Choice>
              <mc:Fallback>
                <p:oleObj name="Packager Shell Object" showAsIcon="1" r:id="rId4" imgW="90972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2281" y="1114256"/>
                        <a:ext cx="909638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73539"/>
              </p:ext>
            </p:extLst>
          </p:nvPr>
        </p:nvGraphicFramePr>
        <p:xfrm>
          <a:off x="7905115" y="2051049"/>
          <a:ext cx="10842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6" imgW="1083600" imgH="392040" progId="Package">
                  <p:embed/>
                </p:oleObj>
              </mc:Choice>
              <mc:Fallback>
                <p:oleObj name="Packager Shell Object" showAsIcon="1" r:id="rId6" imgW="108360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05115" y="2051049"/>
                        <a:ext cx="108426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78099"/>
              </p:ext>
            </p:extLst>
          </p:nvPr>
        </p:nvGraphicFramePr>
        <p:xfrm>
          <a:off x="6665913" y="2051049"/>
          <a:ext cx="12223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8" imgW="1222560" imgH="392040" progId="Package">
                  <p:embed/>
                </p:oleObj>
              </mc:Choice>
              <mc:Fallback>
                <p:oleObj name="Packager Shell Object" showAsIcon="1" r:id="rId8" imgW="122256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65913" y="2051049"/>
                        <a:ext cx="12223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Initializing cluster</vt:lpstr>
      <vt:lpstr>Network &amp; Storage </vt:lpstr>
      <vt:lpstr>Network issues</vt:lpstr>
      <vt:lpstr>Exposing service on baremetal</vt:lpstr>
      <vt:lpstr>SSL access to service</vt:lpstr>
      <vt:lpstr>PowerPoint Presentation</vt:lpstr>
    </vt:vector>
  </TitlesOfParts>
  <Company>Diebold Nixdorf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Siska, Patrik</dc:creator>
  <cp:lastModifiedBy>Siska, Patrik</cp:lastModifiedBy>
  <cp:revision>1</cp:revision>
  <dcterms:created xsi:type="dcterms:W3CDTF">2020-02-28T12:03:37Z</dcterms:created>
  <dcterms:modified xsi:type="dcterms:W3CDTF">2020-02-28T12:08:36Z</dcterms:modified>
</cp:coreProperties>
</file>