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1"/>
  </p:handoutMasterIdLst>
  <p:sldIdLst>
    <p:sldId id="257" r:id="rId3"/>
    <p:sldId id="271" r:id="rId5"/>
    <p:sldId id="283" r:id="rId6"/>
    <p:sldId id="277" r:id="rId7"/>
    <p:sldId id="286" r:id="rId8"/>
    <p:sldId id="287" r:id="rId9"/>
    <p:sldId id="288" r:id="rId10"/>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40" userDrawn="1">
          <p15:clr>
            <a:srgbClr val="A4A3A4"/>
          </p15:clr>
        </p15:guide>
        <p15:guide id="3" orient="horz" pos="1284" userDrawn="1">
          <p15:clr>
            <a:srgbClr val="A4A3A4"/>
          </p15:clr>
        </p15:guide>
        <p15:guide id="4" orient="horz" pos="2341" userDrawn="1">
          <p15:clr>
            <a:srgbClr val="A4A3A4"/>
          </p15:clr>
        </p15:guide>
        <p15:guide id="5" orient="horz" pos="19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5405" autoAdjust="0"/>
  </p:normalViewPr>
  <p:slideViewPr>
    <p:cSldViewPr snapToGrid="0" showGuides="1">
      <p:cViewPr varScale="1">
        <p:scale>
          <a:sx n="108" d="100"/>
          <a:sy n="108" d="100"/>
        </p:scale>
        <p:origin x="234" y="90"/>
      </p:cViewPr>
      <p:guideLst>
        <p:guide orient="horz" pos="528"/>
        <p:guide pos="3840"/>
        <p:guide orient="horz" pos="1284"/>
        <p:guide orient="horz" pos="2341"/>
        <p:guide orient="horz" pos="1944"/>
      </p:guideLst>
    </p:cSldViewPr>
  </p:slideViewPr>
  <p:outlineViewPr>
    <p:cViewPr>
      <p:scale>
        <a:sx n="33" d="100"/>
        <a:sy n="33" d="100"/>
      </p:scale>
      <p:origin x="0" y="-10800"/>
    </p:cViewPr>
  </p:outlineViewPr>
  <p:notesTextViewPr>
    <p:cViewPr>
      <p:scale>
        <a:sx n="3" d="2"/>
        <a:sy n="3" d="2"/>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2.xml"/><Relationship Id="rId15" Type="http://schemas.openxmlformats.org/officeDocument/2006/relationships/customXml" Target="../customXml/item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2"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fld>
            <a:endParaRPr lang="en-US" dirty="0"/>
          </a:p>
        </p:txBody>
      </p:sp>
      <p:sp>
        <p:nvSpPr>
          <p:cNvPr id="1048733"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34"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104872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fld>
            <a:endParaRPr lang="en-US" noProof="0" dirty="0"/>
          </a:p>
        </p:txBody>
      </p:sp>
      <p:sp>
        <p:nvSpPr>
          <p:cNvPr id="1048728"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104872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73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104873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p:sp>
      <p:sp>
        <p:nvSpPr>
          <p:cNvPr id="1048588" name="Notes Placeholder 2"/>
          <p:cNvSpPr>
            <a:spLocks noGrp="1"/>
          </p:cNvSpPr>
          <p:nvPr>
            <p:ph type="body" idx="1"/>
          </p:nvPr>
        </p:nvSpPr>
        <p:spPr/>
        <p:txBody>
          <a:bodyPr/>
          <a:lstStyle/>
          <a:p>
            <a:r>
              <a:rPr lang="en-US" dirty="0"/>
              <a:t>We are group A. I will do the first half of our presentation and Xia </a:t>
            </a:r>
            <a:r>
              <a:rPr lang="en-US" dirty="0" err="1"/>
              <a:t>Taixi</a:t>
            </a:r>
            <a:r>
              <a:rPr lang="en-US" dirty="0"/>
              <a:t> will do the second half.</a:t>
            </a:r>
            <a:endParaRPr lang="en-US" dirty="0"/>
          </a:p>
        </p:txBody>
      </p:sp>
      <p:sp>
        <p:nvSpPr>
          <p:cNvPr id="1048589"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Let’s begin with </a:t>
            </a:r>
            <a:r>
              <a:rPr lang="en-US" altLang="zh-CN" sz="1800" kern="100" dirty="0" err="1">
                <a:effectLst/>
                <a:latin typeface="Calibri" panose="020F0502020204030204" pitchFamily="34" charset="0"/>
                <a:ea typeface="SimSun" panose="02010600030101010101" pitchFamily="2" charset="-122"/>
                <a:cs typeface="Times New Roman" panose="02020603050405020304" pitchFamily="18" charset="0"/>
              </a:rPr>
              <a:t>background.Project</a:t>
            </a: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1 focuses on the issue of "cluster finding" in image processing. The main goal of this project is to develop algorithms to identify "clusters" or groups in 2D images. These images can come from various scientific experiments or applications, such as collision data in particle physics, star clusters in astronomical images, etc. </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We use the simplest local maximum algorithm and weighted average method to find the center of clusters. First one is that find local maxima, which means that compare each number to the values in the 3 by 3 matrix around it to find all local maxima.</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And next is clustering. For each non-zero value in the matrix, find the local maximum closest to it and group them together</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The third step is to calculate weighted average, just calculate center of gravity for each group of these clusters.</a:t>
            </a:r>
            <a:endPar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This method can handle individual points well, but the processing effect is poor when two or more points overlap. It may only be able to find one point and is sensitive to noise in the image. The error shown on the right is that dx has an error of 6 pixels, which is due to the local maximum algorithm finding the noise.</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Then, we perform a simple denoising: For a non-zero value, if the 3 by 3 matrix around it is 0, it will be set to 0 in order to remove isolated noise. The effect after denoising is shown in the figure, and it can be seen that the error has been reduced a lot.</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For overlapping points, we use the EDSR model to improve the image resolution: EDSR is an advanced algorithm designed to convert low-resolution images into high-resolution ones. It uses a very deep convolutional neural network and residual blocks to capture more image details, while removing batch normalization layers to improve image quality. EDSR excels at handling image details and recovering high-quality images, and is widely used in various image processing tasks. First, we need to load a pre-trained EDSR model. This model has been optimized through extensive training data and is capable of effectively enhancing image resolution.</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Next, we preprocess the input low-resolution image by normalizing its pixel values to the range [0, 1]. This step helps to improve the stability and performance of the model.</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After normalization, we feed the image into the EDSR model for super-resolution reconstruction. During this process, we also add zero padding to the edges of the image to ensure the reconstructed image maintains consistent dimensions.</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Finally, we remove the zero padding added in the previous step. Then, we restore the reconstructed image from the normalized [0, 1] range to the original pixel value range. This gives us a high-resolution image that is consistent with the original image.</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The improved effect is shown in the figure. And next half will be given by Xia </a:t>
            </a:r>
            <a:r>
              <a:rPr lang="en-US" altLang="zh-CN" sz="1800" kern="100" dirty="0" err="1">
                <a:effectLst/>
                <a:latin typeface="Calibri" panose="020F0502020204030204" pitchFamily="34" charset="0"/>
                <a:ea typeface="SimSun" panose="02010600030101010101" pitchFamily="2" charset="-122"/>
                <a:cs typeface="Times New Roman" panose="02020603050405020304" pitchFamily="18" charset="0"/>
              </a:rPr>
              <a:t>Taixi</a:t>
            </a: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The improved effect is shown in the figure. And next half will be given by Xia </a:t>
            </a:r>
            <a:r>
              <a:rPr lang="en-US" altLang="zh-CN" sz="1800" kern="100" dirty="0" err="1">
                <a:effectLst/>
                <a:latin typeface="Calibri" panose="020F0502020204030204" pitchFamily="34" charset="0"/>
                <a:ea typeface="SimSun" panose="02010600030101010101" pitchFamily="2" charset="-122"/>
                <a:cs typeface="Times New Roman" panose="02020603050405020304" pitchFamily="18" charset="0"/>
              </a:rPr>
              <a:t>Taixi</a:t>
            </a:r>
            <a:r>
              <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1048631" name="Slide Number Placeholder 3"/>
          <p:cNvSpPr>
            <a:spLocks noGrp="1"/>
          </p:cNvSpPr>
          <p:nvPr>
            <p:ph type="sldNum" sz="quarter" idx="5"/>
          </p:nvPr>
        </p:nvSpPr>
        <p:spPr/>
        <p:txBody>
          <a:bodyPr/>
          <a:lstStyle/>
          <a:p>
            <a:fld id="{7C366290-4595-5745-A50F-D5EC13BAC604}"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1048581"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82"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83"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84"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85" name="Title 1"/>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048679" name="Freeform: Shape 51"/>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80"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81"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cxnSp>
        <p:nvCxnSpPr>
          <p:cNvPr id="3145729" name="Straight Connector 17"/>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1048682" name="Title 1"/>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1048683" name="Content Placeholder 6"/>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Content Placeholder 6"/>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048689"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90"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91"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endParaRPr lang="en-US" dirty="0"/>
          </a:p>
        </p:txBody>
      </p:sp>
      <p:sp>
        <p:nvSpPr>
          <p:cNvPr id="1048692" name="Content Placeholder 6"/>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3" name="Content Placeholder 6"/>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4"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1048702" name="Freeform 5"/>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03"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04"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endParaRPr lang="en-US" dirty="0"/>
          </a:p>
        </p:txBody>
      </p:sp>
      <p:sp>
        <p:nvSpPr>
          <p:cNvPr id="1048705" name="Table Placeholder 4"/>
          <p:cNvSpPr>
            <a:spLocks noGrp="1"/>
          </p:cNvSpPr>
          <p:nvPr>
            <p:ph type="tbl" sz="quarter" idx="14" hasCustomPrompt="1"/>
          </p:nvPr>
        </p:nvSpPr>
        <p:spPr>
          <a:xfrm>
            <a:off x="914400" y="2039111"/>
            <a:ext cx="10360025" cy="3374136"/>
          </a:xfrm>
        </p:spPr>
        <p:txBody>
          <a:bodyPr/>
          <a:lstStyle/>
          <a:p>
            <a:r>
              <a:rPr lang="en-US"/>
              <a:t>Click icon to add table</a:t>
            </a:r>
            <a:endParaRPr lang="en-US"/>
          </a:p>
        </p:txBody>
      </p:sp>
      <p:sp>
        <p:nvSpPr>
          <p:cNvPr id="1048706"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1048712" name="Freeform 7"/>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3"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14"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15" name="Title 1"/>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endParaRPr lang="en-US" dirty="0"/>
          </a:p>
        </p:txBody>
      </p:sp>
      <p:sp>
        <p:nvSpPr>
          <p:cNvPr id="1048716" name="Content Placeholder 6"/>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84" name="Group 2"/>
          <p:cNvGrpSpPr/>
          <p:nvPr userDrawn="1"/>
        </p:nvGrpSpPr>
        <p:grpSpPr>
          <a:xfrm flipH="1">
            <a:off x="8970744" y="5209684"/>
            <a:ext cx="3221255" cy="1682471"/>
            <a:chOff x="-1483620" y="3988558"/>
            <a:chExt cx="4239452" cy="2903598"/>
          </a:xfrm>
        </p:grpSpPr>
        <p:sp>
          <p:nvSpPr>
            <p:cNvPr id="1048722" name="Freeform: Shape 3"/>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23" name="Freeform: Shape 4"/>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1048724" name="Freeform: Shape 5"/>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72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Agenda 2">
    <p:bg>
      <p:bgPr>
        <a:solidFill>
          <a:schemeClr val="bg2"/>
        </a:solidFill>
        <a:effectLst/>
      </p:bgPr>
    </p:bg>
    <p:spTree>
      <p:nvGrpSpPr>
        <p:cNvPr id="1" name=""/>
        <p:cNvGrpSpPr/>
        <p:nvPr/>
      </p:nvGrpSpPr>
      <p:grpSpPr>
        <a:xfrm>
          <a:off x="0" y="0"/>
          <a:ext cx="0" cy="0"/>
          <a:chOff x="0" y="0"/>
          <a:chExt cx="0" cy="0"/>
        </a:xfrm>
      </p:grpSpPr>
      <p:sp>
        <p:nvSpPr>
          <p:cNvPr id="1048590" name="Freeform 4"/>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1"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2"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3"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594" name="Title 1"/>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endParaRPr lang="en-US" dirty="0"/>
          </a:p>
        </p:txBody>
      </p:sp>
      <p:sp>
        <p:nvSpPr>
          <p:cNvPr id="1048595" name="Content Placeholder 2"/>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lvl3pPr>
            <a:lvl4pPr marL="1371600" indent="0" algn="r">
              <a:buNone/>
            </a:lvl4pPr>
            <a:lvl5pPr marL="1828800" indent="0" algn="r">
              <a:buNone/>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48600" name="Title 1"/>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endParaRPr lang="en-US" dirty="0"/>
          </a:p>
        </p:txBody>
      </p:sp>
      <p:pic>
        <p:nvPicPr>
          <p:cNvPr id="2097152" name="Picture 8"/>
          <p:cNvPicPr>
            <a:picLocks noChangeAspect="1"/>
          </p:cNvPicPr>
          <p:nvPr userDrawn="1"/>
        </p:nvPicPr>
        <p:blipFill rotWithShape="1">
          <a:blip r:embed="rId2"/>
          <a:srcRect r="30186" b="9728"/>
          <a:stretch>
            <a:fillRect/>
          </a:stretch>
        </p:blipFill>
        <p:spPr>
          <a:xfrm>
            <a:off x="6768197" y="1875319"/>
            <a:ext cx="4727117" cy="4998132"/>
          </a:xfrm>
          <a:prstGeom prst="rect">
            <a:avLst/>
          </a:prstGeom>
        </p:spPr>
      </p:pic>
      <p:sp>
        <p:nvSpPr>
          <p:cNvPr id="1048601" name="Freeform: Shape 17"/>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02" name="Picture Placeholder 20"/>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1048607" name="Freeform 2"/>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08" name="Freeform: Shape 27"/>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09"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10" name="Title 1"/>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endParaRPr lang="en-US" dirty="0"/>
          </a:p>
        </p:txBody>
      </p:sp>
      <p:sp>
        <p:nvSpPr>
          <p:cNvPr id="1048611" name="Picture Placeholder 4"/>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1048612" name="Content Placeholder 2"/>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48" name="Group 7"/>
          <p:cNvGrpSpPr/>
          <p:nvPr userDrawn="1"/>
        </p:nvGrpSpPr>
        <p:grpSpPr>
          <a:xfrm flipH="1">
            <a:off x="8970744" y="5209684"/>
            <a:ext cx="3221255" cy="1682471"/>
            <a:chOff x="-1483620" y="3988558"/>
            <a:chExt cx="4239452" cy="2903598"/>
          </a:xfrm>
        </p:grpSpPr>
        <p:sp>
          <p:nvSpPr>
            <p:cNvPr id="1048618" name="Freeform: Shape 8"/>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19" name="Freeform: Shape 9"/>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1048620" name="Title 1"/>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endParaRPr lang="en-US" dirty="0"/>
          </a:p>
        </p:txBody>
      </p:sp>
      <p:sp>
        <p:nvSpPr>
          <p:cNvPr id="1048621" name="Freeform 11"/>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22" name="Freeform 14"/>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23" name="Freeform 12"/>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24" name="Content Placeholder 6"/>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25"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104863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33" name="Freeform 3"/>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pic>
        <p:nvPicPr>
          <p:cNvPr id="2097155" name="Graphic 5"/>
          <p:cNvPicPr>
            <a:picLocks noChangeAspect="1"/>
          </p:cNvPicPr>
          <p:nvPr userDrawn="1"/>
        </p:nvPicPr>
        <p:blipFill>
          <a:blip r:embed="rId2"/>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1048634"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35" name="Title 1"/>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endParaRPr lang="en-US" dirty="0"/>
          </a:p>
        </p:txBody>
      </p:sp>
      <p:sp>
        <p:nvSpPr>
          <p:cNvPr id="1048636" name="Text Placeholder 31"/>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1048642" name="Title 1"/>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endParaRPr lang="en-US" dirty="0"/>
          </a:p>
        </p:txBody>
      </p:sp>
      <p:sp>
        <p:nvSpPr>
          <p:cNvPr id="1048643" name="Content Placeholder 6"/>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44" name="Content Placeholder 6"/>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45" name="Freeform 6"/>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46" name="Freeform 11"/>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47"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61" name="Group 1"/>
          <p:cNvGrpSpPr/>
          <p:nvPr userDrawn="1"/>
        </p:nvGrpSpPr>
        <p:grpSpPr>
          <a:xfrm>
            <a:off x="1" y="1"/>
            <a:ext cx="12192000" cy="6800411"/>
            <a:chOff x="1" y="1"/>
            <a:chExt cx="12192000" cy="6800411"/>
          </a:xfrm>
        </p:grpSpPr>
        <p:sp>
          <p:nvSpPr>
            <p:cNvPr id="1048655"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56"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1048657" name="Title 1"/>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endParaRPr lang="en-US" dirty="0"/>
          </a:p>
        </p:txBody>
      </p:sp>
      <p:sp>
        <p:nvSpPr>
          <p:cNvPr id="1048658" name="Content Placeholder 6"/>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1048659" name="Content Placeholder 6"/>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6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048668"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69" name="Freeform: Shape 29"/>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048670" name="Title 1"/>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1048671" name="Content Placeholder 6"/>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72" name="Picture Placeholder 4"/>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1" fmla="*/ 3943 w 4577531"/>
              <a:gd name="connsiteY0-2" fmla="*/ 3278407 h 6556814"/>
              <a:gd name="connsiteX1-3" fmla="*/ 1909737 w 4577531"/>
              <a:gd name="connsiteY1-4" fmla="*/ 0 h 6556814"/>
              <a:gd name="connsiteX2-5" fmla="*/ 4577531 w 4577531"/>
              <a:gd name="connsiteY2-6" fmla="*/ 3278407 h 6556814"/>
              <a:gd name="connsiteX3-7" fmla="*/ 2290737 w 4577531"/>
              <a:gd name="connsiteY3-8" fmla="*/ 6556814 h 6556814"/>
              <a:gd name="connsiteX4-9" fmla="*/ 3943 w 4577531"/>
              <a:gd name="connsiteY4-10" fmla="*/ 3278407 h 6556814"/>
              <a:gd name="connsiteX0-11" fmla="*/ 2372 w 4749832"/>
              <a:gd name="connsiteY0-12" fmla="*/ 3670402 h 6948809"/>
              <a:gd name="connsiteX1-13" fmla="*/ 1908166 w 4749832"/>
              <a:gd name="connsiteY1-14" fmla="*/ 391995 h 6948809"/>
              <a:gd name="connsiteX2-15" fmla="*/ 4460073 w 4749832"/>
              <a:gd name="connsiteY2-16" fmla="*/ 424182 h 6948809"/>
              <a:gd name="connsiteX3-17" fmla="*/ 4575960 w 4749832"/>
              <a:gd name="connsiteY3-18" fmla="*/ 3670402 h 6948809"/>
              <a:gd name="connsiteX4-19" fmla="*/ 2289166 w 4749832"/>
              <a:gd name="connsiteY4-20" fmla="*/ 6948809 h 6948809"/>
              <a:gd name="connsiteX5" fmla="*/ 2372 w 4749832"/>
              <a:gd name="connsiteY5" fmla="*/ 3670402 h 6948809"/>
              <a:gd name="connsiteX0-21" fmla="*/ 2372 w 4749832"/>
              <a:gd name="connsiteY0-22" fmla="*/ 3515592 h 6793999"/>
              <a:gd name="connsiteX1-23" fmla="*/ 1908166 w 4749832"/>
              <a:gd name="connsiteY1-24" fmla="*/ 237185 h 6793999"/>
              <a:gd name="connsiteX2-25" fmla="*/ 4460073 w 4749832"/>
              <a:gd name="connsiteY2-26" fmla="*/ 269372 h 6793999"/>
              <a:gd name="connsiteX3-27" fmla="*/ 4575960 w 4749832"/>
              <a:gd name="connsiteY3-28" fmla="*/ 3515592 h 6793999"/>
              <a:gd name="connsiteX4-29" fmla="*/ 2289166 w 4749832"/>
              <a:gd name="connsiteY4-30" fmla="*/ 6793999 h 6793999"/>
              <a:gd name="connsiteX5-31" fmla="*/ 2372 w 4749832"/>
              <a:gd name="connsiteY5-32" fmla="*/ 3515592 h 6793999"/>
              <a:gd name="connsiteX0-33" fmla="*/ 3695 w 4751155"/>
              <a:gd name="connsiteY0-34" fmla="*/ 3278452 h 6556859"/>
              <a:gd name="connsiteX1-35" fmla="*/ 1909489 w 4751155"/>
              <a:gd name="connsiteY1-36" fmla="*/ 45 h 6556859"/>
              <a:gd name="connsiteX2-37" fmla="*/ 4461396 w 4751155"/>
              <a:gd name="connsiteY2-38" fmla="*/ 32232 h 6556859"/>
              <a:gd name="connsiteX3-39" fmla="*/ 4577283 w 4751155"/>
              <a:gd name="connsiteY3-40" fmla="*/ 3278452 h 6556859"/>
              <a:gd name="connsiteX4-41" fmla="*/ 2290489 w 4751155"/>
              <a:gd name="connsiteY4-42" fmla="*/ 6556859 h 6556859"/>
              <a:gd name="connsiteX5-43" fmla="*/ 3695 w 4751155"/>
              <a:gd name="connsiteY5-44" fmla="*/ 3278452 h 6556859"/>
              <a:gd name="connsiteX0-45" fmla="*/ 3695 w 4751155"/>
              <a:gd name="connsiteY0-46" fmla="*/ 3278452 h 6556859"/>
              <a:gd name="connsiteX1-47" fmla="*/ 1909489 w 4751155"/>
              <a:gd name="connsiteY1-48" fmla="*/ 45 h 6556859"/>
              <a:gd name="connsiteX2-49" fmla="*/ 4461396 w 4751155"/>
              <a:gd name="connsiteY2-50" fmla="*/ 32232 h 6556859"/>
              <a:gd name="connsiteX3-51" fmla="*/ 4577283 w 4751155"/>
              <a:gd name="connsiteY3-52" fmla="*/ 3278452 h 6556859"/>
              <a:gd name="connsiteX4-53" fmla="*/ 2290489 w 4751155"/>
              <a:gd name="connsiteY4-54" fmla="*/ 6556859 h 6556859"/>
              <a:gd name="connsiteX5-55" fmla="*/ 3695 w 4751155"/>
              <a:gd name="connsiteY5-56" fmla="*/ 3278452 h 6556859"/>
              <a:gd name="connsiteX0-57" fmla="*/ 2433 w 4711793"/>
              <a:gd name="connsiteY0-58" fmla="*/ 4771380 h 6899113"/>
              <a:gd name="connsiteX1-59" fmla="*/ 1870127 w 4711793"/>
              <a:gd name="connsiteY1-60" fmla="*/ 321398 h 6899113"/>
              <a:gd name="connsiteX2-61" fmla="*/ 4422034 w 4711793"/>
              <a:gd name="connsiteY2-62" fmla="*/ 353585 h 6899113"/>
              <a:gd name="connsiteX3-63" fmla="*/ 4537921 w 4711793"/>
              <a:gd name="connsiteY3-64" fmla="*/ 3599805 h 6899113"/>
              <a:gd name="connsiteX4-65" fmla="*/ 2251127 w 4711793"/>
              <a:gd name="connsiteY4-66" fmla="*/ 6878212 h 6899113"/>
              <a:gd name="connsiteX5-67" fmla="*/ 2433 w 4711793"/>
              <a:gd name="connsiteY5-68" fmla="*/ 4771380 h 6899113"/>
              <a:gd name="connsiteX0-69" fmla="*/ 2433 w 4711793"/>
              <a:gd name="connsiteY0-70" fmla="*/ 4736101 h 6863719"/>
              <a:gd name="connsiteX1-71" fmla="*/ 1870127 w 4711793"/>
              <a:gd name="connsiteY1-72" fmla="*/ 333744 h 6863719"/>
              <a:gd name="connsiteX2-73" fmla="*/ 4422034 w 4711793"/>
              <a:gd name="connsiteY2-74" fmla="*/ 318306 h 6863719"/>
              <a:gd name="connsiteX3-75" fmla="*/ 4537921 w 4711793"/>
              <a:gd name="connsiteY3-76" fmla="*/ 3564526 h 6863719"/>
              <a:gd name="connsiteX4-77" fmla="*/ 2251127 w 4711793"/>
              <a:gd name="connsiteY4-78" fmla="*/ 6842933 h 6863719"/>
              <a:gd name="connsiteX5-79" fmla="*/ 2433 w 4711793"/>
              <a:gd name="connsiteY5-80" fmla="*/ 4736101 h 6863719"/>
              <a:gd name="connsiteX0-81" fmla="*/ 2995 w 4712355"/>
              <a:gd name="connsiteY0-82" fmla="*/ 4417795 h 6545413"/>
              <a:gd name="connsiteX1-83" fmla="*/ 1870689 w 4712355"/>
              <a:gd name="connsiteY1-84" fmla="*/ 15438 h 6545413"/>
              <a:gd name="connsiteX2-85" fmla="*/ 4422596 w 4712355"/>
              <a:gd name="connsiteY2-86" fmla="*/ 0 h 6545413"/>
              <a:gd name="connsiteX3-87" fmla="*/ 4538483 w 4712355"/>
              <a:gd name="connsiteY3-88" fmla="*/ 3246220 h 6545413"/>
              <a:gd name="connsiteX4-89" fmla="*/ 2251689 w 4712355"/>
              <a:gd name="connsiteY4-90" fmla="*/ 6524627 h 6545413"/>
              <a:gd name="connsiteX5-91" fmla="*/ 2995 w 4712355"/>
              <a:gd name="connsiteY5-92" fmla="*/ 4417795 h 6545413"/>
              <a:gd name="connsiteX0-93" fmla="*/ 3403 w 4712763"/>
              <a:gd name="connsiteY0-94" fmla="*/ 4724021 h 6851639"/>
              <a:gd name="connsiteX1-95" fmla="*/ 1871097 w 4712763"/>
              <a:gd name="connsiteY1-96" fmla="*/ 321664 h 6851639"/>
              <a:gd name="connsiteX2-97" fmla="*/ 4423004 w 4712763"/>
              <a:gd name="connsiteY2-98" fmla="*/ 306226 h 6851639"/>
              <a:gd name="connsiteX3-99" fmla="*/ 4538891 w 4712763"/>
              <a:gd name="connsiteY3-100" fmla="*/ 3552446 h 6851639"/>
              <a:gd name="connsiteX4-101" fmla="*/ 2252097 w 4712763"/>
              <a:gd name="connsiteY4-102" fmla="*/ 6830853 h 6851639"/>
              <a:gd name="connsiteX5-103" fmla="*/ 3403 w 4712763"/>
              <a:gd name="connsiteY5-104" fmla="*/ 4724021 h 6851639"/>
              <a:gd name="connsiteX0-105" fmla="*/ 3172 w 4712532"/>
              <a:gd name="connsiteY0-106" fmla="*/ 4417795 h 6545413"/>
              <a:gd name="connsiteX1-107" fmla="*/ 1870866 w 4712532"/>
              <a:gd name="connsiteY1-108" fmla="*/ 15438 h 6545413"/>
              <a:gd name="connsiteX2-109" fmla="*/ 4422773 w 4712532"/>
              <a:gd name="connsiteY2-110" fmla="*/ 0 h 6545413"/>
              <a:gd name="connsiteX3-111" fmla="*/ 4538660 w 4712532"/>
              <a:gd name="connsiteY3-112" fmla="*/ 3246220 h 6545413"/>
              <a:gd name="connsiteX4-113" fmla="*/ 2251866 w 4712532"/>
              <a:gd name="connsiteY4-114" fmla="*/ 6524627 h 6545413"/>
              <a:gd name="connsiteX5-115" fmla="*/ 3172 w 4712532"/>
              <a:gd name="connsiteY5-116" fmla="*/ 4417795 h 6545413"/>
              <a:gd name="connsiteX0-117" fmla="*/ 3172 w 4712532"/>
              <a:gd name="connsiteY0-118" fmla="*/ 4417795 h 6545413"/>
              <a:gd name="connsiteX1-119" fmla="*/ 1870866 w 4712532"/>
              <a:gd name="connsiteY1-120" fmla="*/ 15438 h 6545413"/>
              <a:gd name="connsiteX2-121" fmla="*/ 4422773 w 4712532"/>
              <a:gd name="connsiteY2-122" fmla="*/ 0 h 6545413"/>
              <a:gd name="connsiteX3-123" fmla="*/ 4538660 w 4712532"/>
              <a:gd name="connsiteY3-124" fmla="*/ 3246220 h 6545413"/>
              <a:gd name="connsiteX4-125" fmla="*/ 2251866 w 4712532"/>
              <a:gd name="connsiteY4-126" fmla="*/ 6524627 h 6545413"/>
              <a:gd name="connsiteX5-127" fmla="*/ 3172 w 4712532"/>
              <a:gd name="connsiteY5-128" fmla="*/ 4417795 h 6545413"/>
              <a:gd name="connsiteX0-129" fmla="*/ 12060 w 4721420"/>
              <a:gd name="connsiteY0-130" fmla="*/ 4417795 h 6545413"/>
              <a:gd name="connsiteX1-131" fmla="*/ 1879754 w 4721420"/>
              <a:gd name="connsiteY1-132" fmla="*/ 15438 h 6545413"/>
              <a:gd name="connsiteX2-133" fmla="*/ 4431661 w 4721420"/>
              <a:gd name="connsiteY2-134" fmla="*/ 0 h 6545413"/>
              <a:gd name="connsiteX3-135" fmla="*/ 4547548 w 4721420"/>
              <a:gd name="connsiteY3-136" fmla="*/ 3246220 h 6545413"/>
              <a:gd name="connsiteX4-137" fmla="*/ 2260754 w 4721420"/>
              <a:gd name="connsiteY4-138" fmla="*/ 6524627 h 6545413"/>
              <a:gd name="connsiteX5-139" fmla="*/ 12060 w 4721420"/>
              <a:gd name="connsiteY5-140" fmla="*/ 4417795 h 6545413"/>
              <a:gd name="connsiteX0-141" fmla="*/ 17431 w 4726791"/>
              <a:gd name="connsiteY0-142" fmla="*/ 4417795 h 6545976"/>
              <a:gd name="connsiteX1-143" fmla="*/ 1885125 w 4726791"/>
              <a:gd name="connsiteY1-144" fmla="*/ 15438 h 6545976"/>
              <a:gd name="connsiteX2-145" fmla="*/ 4437032 w 4726791"/>
              <a:gd name="connsiteY2-146" fmla="*/ 0 h 6545976"/>
              <a:gd name="connsiteX3-147" fmla="*/ 4552919 w 4726791"/>
              <a:gd name="connsiteY3-148" fmla="*/ 3246220 h 6545976"/>
              <a:gd name="connsiteX4-149" fmla="*/ 2266125 w 4726791"/>
              <a:gd name="connsiteY4-150" fmla="*/ 6524627 h 6545976"/>
              <a:gd name="connsiteX5-151" fmla="*/ 17431 w 4726791"/>
              <a:gd name="connsiteY5-152" fmla="*/ 4417795 h 6545976"/>
              <a:gd name="connsiteX0-153" fmla="*/ 32352 w 4741712"/>
              <a:gd name="connsiteY0-154" fmla="*/ 4417795 h 6542761"/>
              <a:gd name="connsiteX1-155" fmla="*/ 1900046 w 4741712"/>
              <a:gd name="connsiteY1-156" fmla="*/ 15438 h 6542761"/>
              <a:gd name="connsiteX2-157" fmla="*/ 4451953 w 4741712"/>
              <a:gd name="connsiteY2-158" fmla="*/ 0 h 6542761"/>
              <a:gd name="connsiteX3-159" fmla="*/ 4567840 w 4741712"/>
              <a:gd name="connsiteY3-160" fmla="*/ 3246220 h 6542761"/>
              <a:gd name="connsiteX4-161" fmla="*/ 2281046 w 4741712"/>
              <a:gd name="connsiteY4-162" fmla="*/ 6524627 h 6542761"/>
              <a:gd name="connsiteX5-163" fmla="*/ 32352 w 4741712"/>
              <a:gd name="connsiteY5-164" fmla="*/ 4417795 h 6542761"/>
              <a:gd name="connsiteX0-165" fmla="*/ 29235 w 4738595"/>
              <a:gd name="connsiteY0-166" fmla="*/ 4417795 h 6545413"/>
              <a:gd name="connsiteX1-167" fmla="*/ 1896929 w 4738595"/>
              <a:gd name="connsiteY1-168" fmla="*/ 15438 h 6545413"/>
              <a:gd name="connsiteX2-169" fmla="*/ 4448836 w 4738595"/>
              <a:gd name="connsiteY2-170" fmla="*/ 0 h 6545413"/>
              <a:gd name="connsiteX3-171" fmla="*/ 4564723 w 4738595"/>
              <a:gd name="connsiteY3-172" fmla="*/ 3246220 h 6545413"/>
              <a:gd name="connsiteX4-173" fmla="*/ 2620829 w 4738595"/>
              <a:gd name="connsiteY4-174" fmla="*/ 6524627 h 6545413"/>
              <a:gd name="connsiteX5-175" fmla="*/ 29235 w 4738595"/>
              <a:gd name="connsiteY5-176" fmla="*/ 4417795 h 6545413"/>
              <a:gd name="connsiteX0-177" fmla="*/ 23668 w 4733028"/>
              <a:gd name="connsiteY0-178" fmla="*/ 4417795 h 6545413"/>
              <a:gd name="connsiteX1-179" fmla="*/ 1891362 w 4733028"/>
              <a:gd name="connsiteY1-180" fmla="*/ 15438 h 6545413"/>
              <a:gd name="connsiteX2-181" fmla="*/ 4443269 w 4733028"/>
              <a:gd name="connsiteY2-182" fmla="*/ 0 h 6545413"/>
              <a:gd name="connsiteX3-183" fmla="*/ 4559156 w 4733028"/>
              <a:gd name="connsiteY3-184" fmla="*/ 3246220 h 6545413"/>
              <a:gd name="connsiteX4-185" fmla="*/ 2615262 w 4733028"/>
              <a:gd name="connsiteY4-186" fmla="*/ 6524627 h 6545413"/>
              <a:gd name="connsiteX5-187" fmla="*/ 23668 w 4733028"/>
              <a:gd name="connsiteY5-188" fmla="*/ 4417795 h 6545413"/>
              <a:gd name="connsiteX0-189" fmla="*/ 4994 w 4714354"/>
              <a:gd name="connsiteY0-190" fmla="*/ 4417795 h 6549476"/>
              <a:gd name="connsiteX1-191" fmla="*/ 1872688 w 4714354"/>
              <a:gd name="connsiteY1-192" fmla="*/ 15438 h 6549476"/>
              <a:gd name="connsiteX2-193" fmla="*/ 4424595 w 4714354"/>
              <a:gd name="connsiteY2-194" fmla="*/ 0 h 6549476"/>
              <a:gd name="connsiteX3-195" fmla="*/ 4540482 w 4714354"/>
              <a:gd name="connsiteY3-196" fmla="*/ 3246220 h 6549476"/>
              <a:gd name="connsiteX4-197" fmla="*/ 2596588 w 4714354"/>
              <a:gd name="connsiteY4-198" fmla="*/ 6524627 h 6549476"/>
              <a:gd name="connsiteX5-199" fmla="*/ 4994 w 4714354"/>
              <a:gd name="connsiteY5-200" fmla="*/ 4417795 h 6549476"/>
              <a:gd name="connsiteX0-201" fmla="*/ 26445 w 4735805"/>
              <a:gd name="connsiteY0-202" fmla="*/ 4417795 h 6543881"/>
              <a:gd name="connsiteX1-203" fmla="*/ 1894139 w 4735805"/>
              <a:gd name="connsiteY1-204" fmla="*/ 15438 h 6543881"/>
              <a:gd name="connsiteX2-205" fmla="*/ 4446046 w 4735805"/>
              <a:gd name="connsiteY2-206" fmla="*/ 0 h 6543881"/>
              <a:gd name="connsiteX3-207" fmla="*/ 4561933 w 4735805"/>
              <a:gd name="connsiteY3-208" fmla="*/ 3246220 h 6543881"/>
              <a:gd name="connsiteX4-209" fmla="*/ 2618039 w 4735805"/>
              <a:gd name="connsiteY4-210" fmla="*/ 6524627 h 6543881"/>
              <a:gd name="connsiteX5-211" fmla="*/ 26445 w 4735805"/>
              <a:gd name="connsiteY5-212" fmla="*/ 4417795 h 6543881"/>
              <a:gd name="connsiteX0-213" fmla="*/ 26445 w 4735805"/>
              <a:gd name="connsiteY0-214" fmla="*/ 4417795 h 6524810"/>
              <a:gd name="connsiteX1-215" fmla="*/ 1894139 w 4735805"/>
              <a:gd name="connsiteY1-216" fmla="*/ 15438 h 6524810"/>
              <a:gd name="connsiteX2-217" fmla="*/ 4446046 w 4735805"/>
              <a:gd name="connsiteY2-218" fmla="*/ 0 h 6524810"/>
              <a:gd name="connsiteX3-219" fmla="*/ 4561933 w 4735805"/>
              <a:gd name="connsiteY3-220" fmla="*/ 3246220 h 6524810"/>
              <a:gd name="connsiteX4-221" fmla="*/ 2618039 w 4735805"/>
              <a:gd name="connsiteY4-222" fmla="*/ 6524627 h 6524810"/>
              <a:gd name="connsiteX5-223" fmla="*/ 26445 w 4735805"/>
              <a:gd name="connsiteY5-224" fmla="*/ 4417795 h 6524810"/>
              <a:gd name="connsiteX0-225" fmla="*/ 26445 w 4710448"/>
              <a:gd name="connsiteY0-226" fmla="*/ 4417795 h 6610217"/>
              <a:gd name="connsiteX1-227" fmla="*/ 1894139 w 4710448"/>
              <a:gd name="connsiteY1-228" fmla="*/ 15438 h 6610217"/>
              <a:gd name="connsiteX2-229" fmla="*/ 4446046 w 4710448"/>
              <a:gd name="connsiteY2-230" fmla="*/ 0 h 6610217"/>
              <a:gd name="connsiteX3-231" fmla="*/ 4504783 w 4710448"/>
              <a:gd name="connsiteY3-232" fmla="*/ 5627470 h 6610217"/>
              <a:gd name="connsiteX4-233" fmla="*/ 2618039 w 4710448"/>
              <a:gd name="connsiteY4-234" fmla="*/ 6524627 h 6610217"/>
              <a:gd name="connsiteX5-235" fmla="*/ 26445 w 4710448"/>
              <a:gd name="connsiteY5-236" fmla="*/ 4417795 h 6610217"/>
              <a:gd name="connsiteX0-237" fmla="*/ 26445 w 4710448"/>
              <a:gd name="connsiteY0-238" fmla="*/ 4417795 h 6610217"/>
              <a:gd name="connsiteX1-239" fmla="*/ 1894139 w 4710448"/>
              <a:gd name="connsiteY1-240" fmla="*/ 15438 h 6610217"/>
              <a:gd name="connsiteX2-241" fmla="*/ 4446046 w 4710448"/>
              <a:gd name="connsiteY2-242" fmla="*/ 0 h 6610217"/>
              <a:gd name="connsiteX3-243" fmla="*/ 4504783 w 4710448"/>
              <a:gd name="connsiteY3-244" fmla="*/ 5627470 h 6610217"/>
              <a:gd name="connsiteX4-245" fmla="*/ 2618039 w 4710448"/>
              <a:gd name="connsiteY4-246" fmla="*/ 6524627 h 6610217"/>
              <a:gd name="connsiteX5-247" fmla="*/ 26445 w 4710448"/>
              <a:gd name="connsiteY5-248" fmla="*/ 4417795 h 6610217"/>
              <a:gd name="connsiteX0-249" fmla="*/ 26445 w 4681167"/>
              <a:gd name="connsiteY0-250" fmla="*/ 4417795 h 6610217"/>
              <a:gd name="connsiteX1-251" fmla="*/ 1894139 w 4681167"/>
              <a:gd name="connsiteY1-252" fmla="*/ 15438 h 6610217"/>
              <a:gd name="connsiteX2-253" fmla="*/ 4446046 w 4681167"/>
              <a:gd name="connsiteY2-254" fmla="*/ 0 h 6610217"/>
              <a:gd name="connsiteX3-255" fmla="*/ 4504783 w 4681167"/>
              <a:gd name="connsiteY3-256" fmla="*/ 5627470 h 6610217"/>
              <a:gd name="connsiteX4-257" fmla="*/ 2618039 w 4681167"/>
              <a:gd name="connsiteY4-258" fmla="*/ 6524627 h 6610217"/>
              <a:gd name="connsiteX5-259" fmla="*/ 26445 w 4681167"/>
              <a:gd name="connsiteY5-260" fmla="*/ 4417795 h 6610217"/>
              <a:gd name="connsiteX0-261" fmla="*/ 26445 w 4706902"/>
              <a:gd name="connsiteY0-262" fmla="*/ 4417795 h 6614982"/>
              <a:gd name="connsiteX1-263" fmla="*/ 1894139 w 4706902"/>
              <a:gd name="connsiteY1-264" fmla="*/ 15438 h 6614982"/>
              <a:gd name="connsiteX2-265" fmla="*/ 4446046 w 4706902"/>
              <a:gd name="connsiteY2-266" fmla="*/ 0 h 6614982"/>
              <a:gd name="connsiteX3-267" fmla="*/ 4571458 w 4706902"/>
              <a:gd name="connsiteY3-268" fmla="*/ 5646520 h 6614982"/>
              <a:gd name="connsiteX4-269" fmla="*/ 2618039 w 4706902"/>
              <a:gd name="connsiteY4-270" fmla="*/ 6524627 h 6614982"/>
              <a:gd name="connsiteX5-271" fmla="*/ 26445 w 4706902"/>
              <a:gd name="connsiteY5-272" fmla="*/ 4417795 h 6614982"/>
              <a:gd name="connsiteX0-273" fmla="*/ 26445 w 4688588"/>
              <a:gd name="connsiteY0-274" fmla="*/ 4417795 h 6614982"/>
              <a:gd name="connsiteX1-275" fmla="*/ 1894139 w 4688588"/>
              <a:gd name="connsiteY1-276" fmla="*/ 15438 h 6614982"/>
              <a:gd name="connsiteX2-277" fmla="*/ 4446046 w 4688588"/>
              <a:gd name="connsiteY2-278" fmla="*/ 0 h 6614982"/>
              <a:gd name="connsiteX3-279" fmla="*/ 4571458 w 4688588"/>
              <a:gd name="connsiteY3-280" fmla="*/ 5646520 h 6614982"/>
              <a:gd name="connsiteX4-281" fmla="*/ 2618039 w 4688588"/>
              <a:gd name="connsiteY4-282" fmla="*/ 6524627 h 6614982"/>
              <a:gd name="connsiteX5-283" fmla="*/ 26445 w 4688588"/>
              <a:gd name="connsiteY5-284" fmla="*/ 4417795 h 6614982"/>
              <a:gd name="connsiteX0-285" fmla="*/ 26445 w 4713932"/>
              <a:gd name="connsiteY0-286" fmla="*/ 4497839 h 6695026"/>
              <a:gd name="connsiteX1-287" fmla="*/ 1894139 w 4713932"/>
              <a:gd name="connsiteY1-288" fmla="*/ 95482 h 6695026"/>
              <a:gd name="connsiteX2-289" fmla="*/ 4446046 w 4713932"/>
              <a:gd name="connsiteY2-290" fmla="*/ 80044 h 6695026"/>
              <a:gd name="connsiteX3-291" fmla="*/ 4550821 w 4713932"/>
              <a:gd name="connsiteY3-292" fmla="*/ 603919 h 6695026"/>
              <a:gd name="connsiteX4-293" fmla="*/ 4571458 w 4713932"/>
              <a:gd name="connsiteY4-294" fmla="*/ 5726564 h 6695026"/>
              <a:gd name="connsiteX5-295" fmla="*/ 2618039 w 4713932"/>
              <a:gd name="connsiteY5-296" fmla="*/ 6604671 h 6695026"/>
              <a:gd name="connsiteX6" fmla="*/ 26445 w 4713932"/>
              <a:gd name="connsiteY6" fmla="*/ 4497839 h 6695026"/>
              <a:gd name="connsiteX0-297" fmla="*/ 26445 w 4713932"/>
              <a:gd name="connsiteY0-298" fmla="*/ 4497839 h 6695026"/>
              <a:gd name="connsiteX1-299" fmla="*/ 1894139 w 4713932"/>
              <a:gd name="connsiteY1-300" fmla="*/ 95482 h 6695026"/>
              <a:gd name="connsiteX2-301" fmla="*/ 4446046 w 4713932"/>
              <a:gd name="connsiteY2-302" fmla="*/ 80044 h 6695026"/>
              <a:gd name="connsiteX3-303" fmla="*/ 4550821 w 4713932"/>
              <a:gd name="connsiteY3-304" fmla="*/ 603919 h 6695026"/>
              <a:gd name="connsiteX4-305" fmla="*/ 4571458 w 4713932"/>
              <a:gd name="connsiteY4-306" fmla="*/ 5726564 h 6695026"/>
              <a:gd name="connsiteX5-307" fmla="*/ 2618039 w 4713932"/>
              <a:gd name="connsiteY5-308" fmla="*/ 6604671 h 6695026"/>
              <a:gd name="connsiteX6-309" fmla="*/ 26445 w 4713932"/>
              <a:gd name="connsiteY6-310" fmla="*/ 4497839 h 6695026"/>
              <a:gd name="connsiteX0-311" fmla="*/ 26445 w 4713932"/>
              <a:gd name="connsiteY0-312" fmla="*/ 4497839 h 6695026"/>
              <a:gd name="connsiteX1-313" fmla="*/ 1894139 w 4713932"/>
              <a:gd name="connsiteY1-314" fmla="*/ 95482 h 6695026"/>
              <a:gd name="connsiteX2-315" fmla="*/ 4446046 w 4713932"/>
              <a:gd name="connsiteY2-316" fmla="*/ 80044 h 6695026"/>
              <a:gd name="connsiteX3-317" fmla="*/ 4550821 w 4713932"/>
              <a:gd name="connsiteY3-318" fmla="*/ 603919 h 6695026"/>
              <a:gd name="connsiteX4-319" fmla="*/ 4571458 w 4713932"/>
              <a:gd name="connsiteY4-320" fmla="*/ 5726564 h 6695026"/>
              <a:gd name="connsiteX5-321" fmla="*/ 2618039 w 4713932"/>
              <a:gd name="connsiteY5-322" fmla="*/ 6604671 h 6695026"/>
              <a:gd name="connsiteX6-323" fmla="*/ 26445 w 4713932"/>
              <a:gd name="connsiteY6-324" fmla="*/ 4497839 h 6695026"/>
              <a:gd name="connsiteX0-325" fmla="*/ 26445 w 4713932"/>
              <a:gd name="connsiteY0-326" fmla="*/ 4447608 h 6644795"/>
              <a:gd name="connsiteX1-327" fmla="*/ 1894139 w 4713932"/>
              <a:gd name="connsiteY1-328" fmla="*/ 45251 h 6644795"/>
              <a:gd name="connsiteX2-329" fmla="*/ 4446046 w 4713932"/>
              <a:gd name="connsiteY2-330" fmla="*/ 29813 h 6644795"/>
              <a:gd name="connsiteX3-331" fmla="*/ 4550821 w 4713932"/>
              <a:gd name="connsiteY3-332" fmla="*/ 553688 h 6644795"/>
              <a:gd name="connsiteX4-333" fmla="*/ 4571458 w 4713932"/>
              <a:gd name="connsiteY4-334" fmla="*/ 5676333 h 6644795"/>
              <a:gd name="connsiteX5-335" fmla="*/ 2618039 w 4713932"/>
              <a:gd name="connsiteY5-336" fmla="*/ 6554440 h 6644795"/>
              <a:gd name="connsiteX6-337" fmla="*/ 26445 w 4713932"/>
              <a:gd name="connsiteY6-338" fmla="*/ 4447608 h 6644795"/>
              <a:gd name="connsiteX0-339" fmla="*/ 26445 w 4713932"/>
              <a:gd name="connsiteY0-340" fmla="*/ 4417795 h 6614982"/>
              <a:gd name="connsiteX1-341" fmla="*/ 1894139 w 4713932"/>
              <a:gd name="connsiteY1-342" fmla="*/ 15438 h 6614982"/>
              <a:gd name="connsiteX2-343" fmla="*/ 4446046 w 4713932"/>
              <a:gd name="connsiteY2-344" fmla="*/ 0 h 6614982"/>
              <a:gd name="connsiteX3-345" fmla="*/ 4550821 w 4713932"/>
              <a:gd name="connsiteY3-346" fmla="*/ 523875 h 6614982"/>
              <a:gd name="connsiteX4-347" fmla="*/ 4571458 w 4713932"/>
              <a:gd name="connsiteY4-348" fmla="*/ 5646520 h 6614982"/>
              <a:gd name="connsiteX5-349" fmla="*/ 2618039 w 4713932"/>
              <a:gd name="connsiteY5-350" fmla="*/ 6524627 h 6614982"/>
              <a:gd name="connsiteX6-351" fmla="*/ 26445 w 4713932"/>
              <a:gd name="connsiteY6-352" fmla="*/ 4417795 h 6614982"/>
              <a:gd name="connsiteX0-353" fmla="*/ 26445 w 4713932"/>
              <a:gd name="connsiteY0-354" fmla="*/ 4428951 h 6626138"/>
              <a:gd name="connsiteX1-355" fmla="*/ 1894139 w 4713932"/>
              <a:gd name="connsiteY1-356" fmla="*/ 26594 h 6626138"/>
              <a:gd name="connsiteX2-357" fmla="*/ 4446046 w 4713932"/>
              <a:gd name="connsiteY2-358" fmla="*/ 11156 h 6626138"/>
              <a:gd name="connsiteX3-359" fmla="*/ 4550821 w 4713932"/>
              <a:gd name="connsiteY3-360" fmla="*/ 128631 h 6626138"/>
              <a:gd name="connsiteX4-361" fmla="*/ 4571458 w 4713932"/>
              <a:gd name="connsiteY4-362" fmla="*/ 5657676 h 6626138"/>
              <a:gd name="connsiteX5-363" fmla="*/ 2618039 w 4713932"/>
              <a:gd name="connsiteY5-364" fmla="*/ 6535783 h 6626138"/>
              <a:gd name="connsiteX6-365" fmla="*/ 26445 w 4713932"/>
              <a:gd name="connsiteY6-366" fmla="*/ 4428951 h 6626138"/>
              <a:gd name="connsiteX0-367" fmla="*/ 26445 w 4713932"/>
              <a:gd name="connsiteY0-368" fmla="*/ 4417795 h 6614982"/>
              <a:gd name="connsiteX1-369" fmla="*/ 1894139 w 4713932"/>
              <a:gd name="connsiteY1-370" fmla="*/ 15438 h 6614982"/>
              <a:gd name="connsiteX2-371" fmla="*/ 4446046 w 4713932"/>
              <a:gd name="connsiteY2-372" fmla="*/ 0 h 6614982"/>
              <a:gd name="connsiteX3-373" fmla="*/ 4550821 w 4713932"/>
              <a:gd name="connsiteY3-374" fmla="*/ 117475 h 6614982"/>
              <a:gd name="connsiteX4-375" fmla="*/ 4571458 w 4713932"/>
              <a:gd name="connsiteY4-376" fmla="*/ 5646520 h 6614982"/>
              <a:gd name="connsiteX5-377" fmla="*/ 2618039 w 4713932"/>
              <a:gd name="connsiteY5-378" fmla="*/ 6524627 h 6614982"/>
              <a:gd name="connsiteX6-379" fmla="*/ 26445 w 4713932"/>
              <a:gd name="connsiteY6-380" fmla="*/ 4417795 h 6614982"/>
              <a:gd name="connsiteX0-381" fmla="*/ 26445 w 4713932"/>
              <a:gd name="connsiteY0-382" fmla="*/ 4417795 h 6614982"/>
              <a:gd name="connsiteX1-383" fmla="*/ 1894139 w 4713932"/>
              <a:gd name="connsiteY1-384" fmla="*/ 15438 h 6614982"/>
              <a:gd name="connsiteX2-385" fmla="*/ 4446046 w 4713932"/>
              <a:gd name="connsiteY2-386" fmla="*/ 0 h 6614982"/>
              <a:gd name="connsiteX3-387" fmla="*/ 4550821 w 4713932"/>
              <a:gd name="connsiteY3-388" fmla="*/ 117475 h 6614982"/>
              <a:gd name="connsiteX4-389" fmla="*/ 4571458 w 4713932"/>
              <a:gd name="connsiteY4-390" fmla="*/ 5646520 h 6614982"/>
              <a:gd name="connsiteX5-391" fmla="*/ 2618039 w 4713932"/>
              <a:gd name="connsiteY5-392" fmla="*/ 6524627 h 6614982"/>
              <a:gd name="connsiteX6-393" fmla="*/ 26445 w 4713932"/>
              <a:gd name="connsiteY6-394" fmla="*/ 4417795 h 6614982"/>
              <a:gd name="connsiteX0-395" fmla="*/ 26445 w 4713932"/>
              <a:gd name="connsiteY0-396" fmla="*/ 4417795 h 6614982"/>
              <a:gd name="connsiteX1-397" fmla="*/ 1894139 w 4713932"/>
              <a:gd name="connsiteY1-398" fmla="*/ 15438 h 6614982"/>
              <a:gd name="connsiteX2-399" fmla="*/ 4446046 w 4713932"/>
              <a:gd name="connsiteY2-400" fmla="*/ 0 h 6614982"/>
              <a:gd name="connsiteX3-401" fmla="*/ 4550821 w 4713932"/>
              <a:gd name="connsiteY3-402" fmla="*/ 117475 h 6614982"/>
              <a:gd name="connsiteX4-403" fmla="*/ 4571458 w 4713932"/>
              <a:gd name="connsiteY4-404" fmla="*/ 5646520 h 6614982"/>
              <a:gd name="connsiteX5-405" fmla="*/ 2618039 w 4713932"/>
              <a:gd name="connsiteY5-406" fmla="*/ 6524627 h 6614982"/>
              <a:gd name="connsiteX6-407" fmla="*/ 26445 w 4713932"/>
              <a:gd name="connsiteY6-408" fmla="*/ 4417795 h 6614982"/>
              <a:gd name="connsiteX0-409" fmla="*/ 26445 w 4713932"/>
              <a:gd name="connsiteY0-410" fmla="*/ 4417795 h 6614982"/>
              <a:gd name="connsiteX1-411" fmla="*/ 1894139 w 4713932"/>
              <a:gd name="connsiteY1-412" fmla="*/ 15438 h 6614982"/>
              <a:gd name="connsiteX2-413" fmla="*/ 4446046 w 4713932"/>
              <a:gd name="connsiteY2-414" fmla="*/ 0 h 6614982"/>
              <a:gd name="connsiteX3-415" fmla="*/ 4550821 w 4713932"/>
              <a:gd name="connsiteY3-416" fmla="*/ 117475 h 6614982"/>
              <a:gd name="connsiteX4-417" fmla="*/ 4571458 w 4713932"/>
              <a:gd name="connsiteY4-418" fmla="*/ 5646520 h 6614982"/>
              <a:gd name="connsiteX5-419" fmla="*/ 2618039 w 4713932"/>
              <a:gd name="connsiteY5-420" fmla="*/ 6524627 h 6614982"/>
              <a:gd name="connsiteX6-421" fmla="*/ 26445 w 4713932"/>
              <a:gd name="connsiteY6-422" fmla="*/ 4417795 h 6614982"/>
              <a:gd name="connsiteX0-423" fmla="*/ 26445 w 4713932"/>
              <a:gd name="connsiteY0-424" fmla="*/ 4417795 h 6614982"/>
              <a:gd name="connsiteX1-425" fmla="*/ 1894139 w 4713932"/>
              <a:gd name="connsiteY1-426" fmla="*/ 15438 h 6614982"/>
              <a:gd name="connsiteX2-427" fmla="*/ 4446046 w 4713932"/>
              <a:gd name="connsiteY2-428" fmla="*/ 0 h 6614982"/>
              <a:gd name="connsiteX3-429" fmla="*/ 4550821 w 4713932"/>
              <a:gd name="connsiteY3-430" fmla="*/ 117475 h 6614982"/>
              <a:gd name="connsiteX4-431" fmla="*/ 4571458 w 4713932"/>
              <a:gd name="connsiteY4-432" fmla="*/ 5646520 h 6614982"/>
              <a:gd name="connsiteX5-433" fmla="*/ 2618039 w 4713932"/>
              <a:gd name="connsiteY5-434" fmla="*/ 6524627 h 6614982"/>
              <a:gd name="connsiteX6-435" fmla="*/ 26445 w 4713932"/>
              <a:gd name="connsiteY6-436" fmla="*/ 4417795 h 6614982"/>
              <a:gd name="connsiteX0-437" fmla="*/ 26445 w 4713932"/>
              <a:gd name="connsiteY0-438" fmla="*/ 4419590 h 6616777"/>
              <a:gd name="connsiteX1-439" fmla="*/ 1894139 w 4713932"/>
              <a:gd name="connsiteY1-440" fmla="*/ 17233 h 6616777"/>
              <a:gd name="connsiteX2-441" fmla="*/ 4446046 w 4713932"/>
              <a:gd name="connsiteY2-442" fmla="*/ 1795 h 6616777"/>
              <a:gd name="connsiteX3-443" fmla="*/ 4550821 w 4713932"/>
              <a:gd name="connsiteY3-444" fmla="*/ 119270 h 6616777"/>
              <a:gd name="connsiteX4-445" fmla="*/ 4571458 w 4713932"/>
              <a:gd name="connsiteY4-446" fmla="*/ 5648315 h 6616777"/>
              <a:gd name="connsiteX5-447" fmla="*/ 2618039 w 4713932"/>
              <a:gd name="connsiteY5-448" fmla="*/ 6526422 h 6616777"/>
              <a:gd name="connsiteX6-449" fmla="*/ 26445 w 4713932"/>
              <a:gd name="connsiteY6-450" fmla="*/ 4419590 h 6616777"/>
              <a:gd name="connsiteX0-451" fmla="*/ 26445 w 4713932"/>
              <a:gd name="connsiteY0-452" fmla="*/ 4419590 h 6616777"/>
              <a:gd name="connsiteX1-453" fmla="*/ 1894139 w 4713932"/>
              <a:gd name="connsiteY1-454" fmla="*/ 17233 h 6616777"/>
              <a:gd name="connsiteX2-455" fmla="*/ 4400326 w 4713932"/>
              <a:gd name="connsiteY2-456" fmla="*/ 1795 h 6616777"/>
              <a:gd name="connsiteX3-457" fmla="*/ 4550821 w 4713932"/>
              <a:gd name="connsiteY3-458" fmla="*/ 119270 h 6616777"/>
              <a:gd name="connsiteX4-459" fmla="*/ 4571458 w 4713932"/>
              <a:gd name="connsiteY4-460" fmla="*/ 5648315 h 6616777"/>
              <a:gd name="connsiteX5-461" fmla="*/ 2618039 w 4713932"/>
              <a:gd name="connsiteY5-462" fmla="*/ 6526422 h 6616777"/>
              <a:gd name="connsiteX6-463" fmla="*/ 26445 w 4713932"/>
              <a:gd name="connsiteY6-464" fmla="*/ 4419590 h 6616777"/>
              <a:gd name="connsiteX0-465" fmla="*/ 26445 w 4713932"/>
              <a:gd name="connsiteY0-466" fmla="*/ 4439546 h 6636733"/>
              <a:gd name="connsiteX1-467" fmla="*/ 1894139 w 4713932"/>
              <a:gd name="connsiteY1-468" fmla="*/ 37189 h 6636733"/>
              <a:gd name="connsiteX2-469" fmla="*/ 4374926 w 4713932"/>
              <a:gd name="connsiteY2-470" fmla="*/ 1431 h 6636733"/>
              <a:gd name="connsiteX3-471" fmla="*/ 4550821 w 4713932"/>
              <a:gd name="connsiteY3-472" fmla="*/ 139226 h 6636733"/>
              <a:gd name="connsiteX4-473" fmla="*/ 4571458 w 4713932"/>
              <a:gd name="connsiteY4-474" fmla="*/ 5668271 h 6636733"/>
              <a:gd name="connsiteX5-475" fmla="*/ 2618039 w 4713932"/>
              <a:gd name="connsiteY5-476" fmla="*/ 6546378 h 6636733"/>
              <a:gd name="connsiteX6-477" fmla="*/ 26445 w 4713932"/>
              <a:gd name="connsiteY6-478" fmla="*/ 4439546 h 6636733"/>
              <a:gd name="connsiteX0-479" fmla="*/ 26445 w 4713932"/>
              <a:gd name="connsiteY0-480" fmla="*/ 4439063 h 6636250"/>
              <a:gd name="connsiteX1-481" fmla="*/ 1894139 w 4713932"/>
              <a:gd name="connsiteY1-482" fmla="*/ 36706 h 6636250"/>
              <a:gd name="connsiteX2-483" fmla="*/ 4374926 w 4713932"/>
              <a:gd name="connsiteY2-484" fmla="*/ 948 h 6636250"/>
              <a:gd name="connsiteX3-485" fmla="*/ 4550821 w 4713932"/>
              <a:gd name="connsiteY3-486" fmla="*/ 189543 h 6636250"/>
              <a:gd name="connsiteX4-487" fmla="*/ 4571458 w 4713932"/>
              <a:gd name="connsiteY4-488" fmla="*/ 5667788 h 6636250"/>
              <a:gd name="connsiteX5-489" fmla="*/ 2618039 w 4713932"/>
              <a:gd name="connsiteY5-490" fmla="*/ 6545895 h 6636250"/>
              <a:gd name="connsiteX6-491" fmla="*/ 26445 w 4713932"/>
              <a:gd name="connsiteY6-492" fmla="*/ 4439063 h 6636250"/>
              <a:gd name="connsiteX0-493" fmla="*/ 21007 w 4708494"/>
              <a:gd name="connsiteY0-494" fmla="*/ 4439063 h 6636250"/>
              <a:gd name="connsiteX1-495" fmla="*/ 1919181 w 4708494"/>
              <a:gd name="connsiteY1-496" fmla="*/ 6226 h 6636250"/>
              <a:gd name="connsiteX2-497" fmla="*/ 4369488 w 4708494"/>
              <a:gd name="connsiteY2-498" fmla="*/ 948 h 6636250"/>
              <a:gd name="connsiteX3-499" fmla="*/ 4545383 w 4708494"/>
              <a:gd name="connsiteY3-500" fmla="*/ 189543 h 6636250"/>
              <a:gd name="connsiteX4-501" fmla="*/ 4566020 w 4708494"/>
              <a:gd name="connsiteY4-502" fmla="*/ 5667788 h 6636250"/>
              <a:gd name="connsiteX5-503" fmla="*/ 2612601 w 4708494"/>
              <a:gd name="connsiteY5-504" fmla="*/ 6545895 h 6636250"/>
              <a:gd name="connsiteX6-505" fmla="*/ 21007 w 4708494"/>
              <a:gd name="connsiteY6-506" fmla="*/ 4439063 h 6636250"/>
              <a:gd name="connsiteX0-507" fmla="*/ 19363 w 4706850"/>
              <a:gd name="connsiteY0-508" fmla="*/ 4448077 h 6645264"/>
              <a:gd name="connsiteX1-509" fmla="*/ 1937857 w 4706850"/>
              <a:gd name="connsiteY1-510" fmla="*/ 0 h 6645264"/>
              <a:gd name="connsiteX2-511" fmla="*/ 4367844 w 4706850"/>
              <a:gd name="connsiteY2-512" fmla="*/ 9962 h 6645264"/>
              <a:gd name="connsiteX3-513" fmla="*/ 4543739 w 4706850"/>
              <a:gd name="connsiteY3-514" fmla="*/ 198557 h 6645264"/>
              <a:gd name="connsiteX4-515" fmla="*/ 4564376 w 4706850"/>
              <a:gd name="connsiteY4-516" fmla="*/ 5676802 h 6645264"/>
              <a:gd name="connsiteX5-517" fmla="*/ 2610957 w 4706850"/>
              <a:gd name="connsiteY5-518" fmla="*/ 6554909 h 6645264"/>
              <a:gd name="connsiteX6-519" fmla="*/ 19363 w 4706850"/>
              <a:gd name="connsiteY6-520" fmla="*/ 4448077 h 6645264"/>
              <a:gd name="connsiteX0-521" fmla="*/ 17092 w 4704579"/>
              <a:gd name="connsiteY0-522" fmla="*/ 4448077 h 6645264"/>
              <a:gd name="connsiteX1-523" fmla="*/ 1935586 w 4704579"/>
              <a:gd name="connsiteY1-524" fmla="*/ 0 h 6645264"/>
              <a:gd name="connsiteX2-525" fmla="*/ 4365573 w 4704579"/>
              <a:gd name="connsiteY2-526" fmla="*/ 9962 h 6645264"/>
              <a:gd name="connsiteX3-527" fmla="*/ 4541468 w 4704579"/>
              <a:gd name="connsiteY3-528" fmla="*/ 198557 h 6645264"/>
              <a:gd name="connsiteX4-529" fmla="*/ 4562105 w 4704579"/>
              <a:gd name="connsiteY4-530" fmla="*/ 5676802 h 6645264"/>
              <a:gd name="connsiteX5-531" fmla="*/ 2608686 w 4704579"/>
              <a:gd name="connsiteY5-532" fmla="*/ 6554909 h 6645264"/>
              <a:gd name="connsiteX6-533" fmla="*/ 17092 w 4704579"/>
              <a:gd name="connsiteY6-534" fmla="*/ 4448077 h 6645264"/>
              <a:gd name="connsiteX0-535" fmla="*/ 17092 w 4702381"/>
              <a:gd name="connsiteY0-536" fmla="*/ 4448077 h 6645264"/>
              <a:gd name="connsiteX1-537" fmla="*/ 1935586 w 4702381"/>
              <a:gd name="connsiteY1-538" fmla="*/ 0 h 6645264"/>
              <a:gd name="connsiteX2-539" fmla="*/ 4365573 w 4702381"/>
              <a:gd name="connsiteY2-540" fmla="*/ 9962 h 6645264"/>
              <a:gd name="connsiteX3-541" fmla="*/ 4541468 w 4702381"/>
              <a:gd name="connsiteY3-542" fmla="*/ 198557 h 6645264"/>
              <a:gd name="connsiteX4-543" fmla="*/ 4562105 w 4702381"/>
              <a:gd name="connsiteY4-544" fmla="*/ 5676802 h 6645264"/>
              <a:gd name="connsiteX5-545" fmla="*/ 2608686 w 4702381"/>
              <a:gd name="connsiteY5-546" fmla="*/ 6554909 h 6645264"/>
              <a:gd name="connsiteX6-547" fmla="*/ 17092 w 4702381"/>
              <a:gd name="connsiteY6-548" fmla="*/ 4448077 h 6645264"/>
              <a:gd name="connsiteX0-549" fmla="*/ 17092 w 4701301"/>
              <a:gd name="connsiteY0-550" fmla="*/ 4448077 h 6645264"/>
              <a:gd name="connsiteX1-551" fmla="*/ 1935586 w 4701301"/>
              <a:gd name="connsiteY1-552" fmla="*/ 0 h 6645264"/>
              <a:gd name="connsiteX2-553" fmla="*/ 4365573 w 4701301"/>
              <a:gd name="connsiteY2-554" fmla="*/ 9962 h 6645264"/>
              <a:gd name="connsiteX3-555" fmla="*/ 4541468 w 4701301"/>
              <a:gd name="connsiteY3-556" fmla="*/ 198557 h 6645264"/>
              <a:gd name="connsiteX4-557" fmla="*/ 4562105 w 4701301"/>
              <a:gd name="connsiteY4-558" fmla="*/ 5676802 h 6645264"/>
              <a:gd name="connsiteX5-559" fmla="*/ 2608686 w 4701301"/>
              <a:gd name="connsiteY5-560" fmla="*/ 6554909 h 6645264"/>
              <a:gd name="connsiteX6-561" fmla="*/ 17092 w 4701301"/>
              <a:gd name="connsiteY6-562" fmla="*/ 4448077 h 6645264"/>
              <a:gd name="connsiteX0-563" fmla="*/ 17092 w 4562105"/>
              <a:gd name="connsiteY0-564" fmla="*/ 4448077 h 6645264"/>
              <a:gd name="connsiteX1-565" fmla="*/ 1935586 w 4562105"/>
              <a:gd name="connsiteY1-566" fmla="*/ 0 h 6645264"/>
              <a:gd name="connsiteX2-567" fmla="*/ 4365573 w 4562105"/>
              <a:gd name="connsiteY2-568" fmla="*/ 9962 h 6645264"/>
              <a:gd name="connsiteX3-569" fmla="*/ 4541468 w 4562105"/>
              <a:gd name="connsiteY3-570" fmla="*/ 198557 h 6645264"/>
              <a:gd name="connsiteX4-571" fmla="*/ 4562105 w 4562105"/>
              <a:gd name="connsiteY4-572" fmla="*/ 5676802 h 6645264"/>
              <a:gd name="connsiteX5-573" fmla="*/ 2608686 w 4562105"/>
              <a:gd name="connsiteY5-574" fmla="*/ 6554909 h 6645264"/>
              <a:gd name="connsiteX6-575" fmla="*/ 17092 w 4562105"/>
              <a:gd name="connsiteY6-576" fmla="*/ 4448077 h 6645264"/>
              <a:gd name="connsiteX0-577" fmla="*/ 17092 w 4562105"/>
              <a:gd name="connsiteY0-578" fmla="*/ 4448077 h 6592556"/>
              <a:gd name="connsiteX1-579" fmla="*/ 1935586 w 4562105"/>
              <a:gd name="connsiteY1-580" fmla="*/ 0 h 6592556"/>
              <a:gd name="connsiteX2-581" fmla="*/ 4365573 w 4562105"/>
              <a:gd name="connsiteY2-582" fmla="*/ 9962 h 6592556"/>
              <a:gd name="connsiteX3-583" fmla="*/ 4541468 w 4562105"/>
              <a:gd name="connsiteY3-584" fmla="*/ 198557 h 6592556"/>
              <a:gd name="connsiteX4-585" fmla="*/ 4562105 w 4562105"/>
              <a:gd name="connsiteY4-586" fmla="*/ 5676802 h 6592556"/>
              <a:gd name="connsiteX5-587" fmla="*/ 2608686 w 4562105"/>
              <a:gd name="connsiteY5-588" fmla="*/ 6554909 h 6592556"/>
              <a:gd name="connsiteX6-589" fmla="*/ 17092 w 4562105"/>
              <a:gd name="connsiteY6-590" fmla="*/ 4448077 h 6592556"/>
              <a:gd name="connsiteX0-591" fmla="*/ 17092 w 4562105"/>
              <a:gd name="connsiteY0-592" fmla="*/ 4448077 h 6561473"/>
              <a:gd name="connsiteX1-593" fmla="*/ 1935586 w 4562105"/>
              <a:gd name="connsiteY1-594" fmla="*/ 0 h 6561473"/>
              <a:gd name="connsiteX2-595" fmla="*/ 4365573 w 4562105"/>
              <a:gd name="connsiteY2-596" fmla="*/ 9962 h 6561473"/>
              <a:gd name="connsiteX3-597" fmla="*/ 4541468 w 4562105"/>
              <a:gd name="connsiteY3-598" fmla="*/ 198557 h 6561473"/>
              <a:gd name="connsiteX4-599" fmla="*/ 4562105 w 4562105"/>
              <a:gd name="connsiteY4-600" fmla="*/ 5676802 h 6561473"/>
              <a:gd name="connsiteX5-601" fmla="*/ 2608686 w 4562105"/>
              <a:gd name="connsiteY5-602" fmla="*/ 6554909 h 6561473"/>
              <a:gd name="connsiteX6-603" fmla="*/ 17092 w 4562105"/>
              <a:gd name="connsiteY6-604" fmla="*/ 4448077 h 6561473"/>
              <a:gd name="connsiteX0-605" fmla="*/ 18334 w 4563347"/>
              <a:gd name="connsiteY0-606" fmla="*/ 4448077 h 6561473"/>
              <a:gd name="connsiteX1-607" fmla="*/ 1936828 w 4563347"/>
              <a:gd name="connsiteY1-608" fmla="*/ 0 h 6561473"/>
              <a:gd name="connsiteX2-609" fmla="*/ 4366815 w 4563347"/>
              <a:gd name="connsiteY2-610" fmla="*/ 9962 h 6561473"/>
              <a:gd name="connsiteX3-611" fmla="*/ 4542710 w 4563347"/>
              <a:gd name="connsiteY3-612" fmla="*/ 198557 h 6561473"/>
              <a:gd name="connsiteX4-613" fmla="*/ 4563347 w 4563347"/>
              <a:gd name="connsiteY4-614" fmla="*/ 5676802 h 6561473"/>
              <a:gd name="connsiteX5-615" fmla="*/ 2609928 w 4563347"/>
              <a:gd name="connsiteY5-616" fmla="*/ 6554909 h 6561473"/>
              <a:gd name="connsiteX6-617" fmla="*/ 18334 w 4563347"/>
              <a:gd name="connsiteY6-618" fmla="*/ 4448077 h 6561473"/>
              <a:gd name="connsiteX0-619" fmla="*/ 20715 w 4565728"/>
              <a:gd name="connsiteY0-620" fmla="*/ 4448077 h 6564701"/>
              <a:gd name="connsiteX1-621" fmla="*/ 1939209 w 4565728"/>
              <a:gd name="connsiteY1-622" fmla="*/ 0 h 6564701"/>
              <a:gd name="connsiteX2-623" fmla="*/ 4369196 w 4565728"/>
              <a:gd name="connsiteY2-624" fmla="*/ 9962 h 6564701"/>
              <a:gd name="connsiteX3-625" fmla="*/ 4545091 w 4565728"/>
              <a:gd name="connsiteY3-626" fmla="*/ 198557 h 6564701"/>
              <a:gd name="connsiteX4-627" fmla="*/ 4565728 w 4565728"/>
              <a:gd name="connsiteY4-628" fmla="*/ 5676802 h 6564701"/>
              <a:gd name="connsiteX5-629" fmla="*/ 2612309 w 4565728"/>
              <a:gd name="connsiteY5-630" fmla="*/ 6554909 h 6564701"/>
              <a:gd name="connsiteX6-631" fmla="*/ 1024651 w 4565728"/>
              <a:gd name="connsiteY6-632" fmla="*/ 6039287 h 6564701"/>
              <a:gd name="connsiteX7" fmla="*/ 20715 w 4565728"/>
              <a:gd name="connsiteY7" fmla="*/ 4448077 h 6564701"/>
              <a:gd name="connsiteX0-633" fmla="*/ 20715 w 4565728"/>
              <a:gd name="connsiteY0-634" fmla="*/ 4448077 h 6562037"/>
              <a:gd name="connsiteX1-635" fmla="*/ 1939209 w 4565728"/>
              <a:gd name="connsiteY1-636" fmla="*/ 0 h 6562037"/>
              <a:gd name="connsiteX2-637" fmla="*/ 4369196 w 4565728"/>
              <a:gd name="connsiteY2-638" fmla="*/ 9962 h 6562037"/>
              <a:gd name="connsiteX3-639" fmla="*/ 4545091 w 4565728"/>
              <a:gd name="connsiteY3-640" fmla="*/ 198557 h 6562037"/>
              <a:gd name="connsiteX4-641" fmla="*/ 4565728 w 4565728"/>
              <a:gd name="connsiteY4-642" fmla="*/ 5676802 h 6562037"/>
              <a:gd name="connsiteX5-643" fmla="*/ 2612309 w 4565728"/>
              <a:gd name="connsiteY5-644" fmla="*/ 6554909 h 6562037"/>
              <a:gd name="connsiteX6-645" fmla="*/ 1024651 w 4565728"/>
              <a:gd name="connsiteY6-646" fmla="*/ 6039287 h 6562037"/>
              <a:gd name="connsiteX7-647" fmla="*/ 20715 w 4565728"/>
              <a:gd name="connsiteY7-648" fmla="*/ 4448077 h 6562037"/>
              <a:gd name="connsiteX0-649" fmla="*/ 20715 w 4565728"/>
              <a:gd name="connsiteY0-650" fmla="*/ 4448077 h 6556271"/>
              <a:gd name="connsiteX1-651" fmla="*/ 1939209 w 4565728"/>
              <a:gd name="connsiteY1-652" fmla="*/ 0 h 6556271"/>
              <a:gd name="connsiteX2-653" fmla="*/ 4369196 w 4565728"/>
              <a:gd name="connsiteY2-654" fmla="*/ 9962 h 6556271"/>
              <a:gd name="connsiteX3-655" fmla="*/ 4545091 w 4565728"/>
              <a:gd name="connsiteY3-656" fmla="*/ 198557 h 6556271"/>
              <a:gd name="connsiteX4-657" fmla="*/ 4565728 w 4565728"/>
              <a:gd name="connsiteY4-658" fmla="*/ 5676802 h 6556271"/>
              <a:gd name="connsiteX5-659" fmla="*/ 2612309 w 4565728"/>
              <a:gd name="connsiteY5-660" fmla="*/ 6554909 h 6556271"/>
              <a:gd name="connsiteX6-661" fmla="*/ 1024651 w 4565728"/>
              <a:gd name="connsiteY6-662" fmla="*/ 6039287 h 6556271"/>
              <a:gd name="connsiteX7-663" fmla="*/ 20715 w 4565728"/>
              <a:gd name="connsiteY7-664" fmla="*/ 4448077 h 6556271"/>
              <a:gd name="connsiteX0-665" fmla="*/ 14580 w 4559593"/>
              <a:gd name="connsiteY0-666" fmla="*/ 4448077 h 6556271"/>
              <a:gd name="connsiteX1-667" fmla="*/ 1933074 w 4559593"/>
              <a:gd name="connsiteY1-668" fmla="*/ 0 h 6556271"/>
              <a:gd name="connsiteX2-669" fmla="*/ 4363061 w 4559593"/>
              <a:gd name="connsiteY2-670" fmla="*/ 9962 h 6556271"/>
              <a:gd name="connsiteX3-671" fmla="*/ 4538956 w 4559593"/>
              <a:gd name="connsiteY3-672" fmla="*/ 198557 h 6556271"/>
              <a:gd name="connsiteX4-673" fmla="*/ 4559593 w 4559593"/>
              <a:gd name="connsiteY4-674" fmla="*/ 5676802 h 6556271"/>
              <a:gd name="connsiteX5-675" fmla="*/ 2606174 w 4559593"/>
              <a:gd name="connsiteY5-676" fmla="*/ 6554909 h 6556271"/>
              <a:gd name="connsiteX6-677" fmla="*/ 1018516 w 4559593"/>
              <a:gd name="connsiteY6-678" fmla="*/ 6039287 h 6556271"/>
              <a:gd name="connsiteX7-679" fmla="*/ 14580 w 4559593"/>
              <a:gd name="connsiteY7-680" fmla="*/ 4448077 h 6556271"/>
              <a:gd name="connsiteX0-681" fmla="*/ 22013 w 4567026"/>
              <a:gd name="connsiteY0-682" fmla="*/ 4448077 h 6562037"/>
              <a:gd name="connsiteX1-683" fmla="*/ 1940507 w 4567026"/>
              <a:gd name="connsiteY1-684" fmla="*/ 0 h 6562037"/>
              <a:gd name="connsiteX2-685" fmla="*/ 4370494 w 4567026"/>
              <a:gd name="connsiteY2-686" fmla="*/ 9962 h 6562037"/>
              <a:gd name="connsiteX3-687" fmla="*/ 4546389 w 4567026"/>
              <a:gd name="connsiteY3-688" fmla="*/ 198557 h 6562037"/>
              <a:gd name="connsiteX4-689" fmla="*/ 4567026 w 4567026"/>
              <a:gd name="connsiteY4-690" fmla="*/ 5676802 h 6562037"/>
              <a:gd name="connsiteX5-691" fmla="*/ 2613607 w 4567026"/>
              <a:gd name="connsiteY5-692" fmla="*/ 6554909 h 6562037"/>
              <a:gd name="connsiteX6-693" fmla="*/ 1005629 w 4567026"/>
              <a:gd name="connsiteY6-694" fmla="*/ 6039287 h 6562037"/>
              <a:gd name="connsiteX7-695" fmla="*/ 22013 w 4567026"/>
              <a:gd name="connsiteY7-696" fmla="*/ 4448077 h 6562037"/>
              <a:gd name="connsiteX0-697" fmla="*/ 22013 w 4567026"/>
              <a:gd name="connsiteY0-698" fmla="*/ 4448077 h 6561948"/>
              <a:gd name="connsiteX1-699" fmla="*/ 1940507 w 4567026"/>
              <a:gd name="connsiteY1-700" fmla="*/ 0 h 6561948"/>
              <a:gd name="connsiteX2-701" fmla="*/ 4370494 w 4567026"/>
              <a:gd name="connsiteY2-702" fmla="*/ 9962 h 6561948"/>
              <a:gd name="connsiteX3-703" fmla="*/ 4546389 w 4567026"/>
              <a:gd name="connsiteY3-704" fmla="*/ 198557 h 6561948"/>
              <a:gd name="connsiteX4-705" fmla="*/ 4567026 w 4567026"/>
              <a:gd name="connsiteY4-706" fmla="*/ 5676802 h 6561948"/>
              <a:gd name="connsiteX5-707" fmla="*/ 2613607 w 4567026"/>
              <a:gd name="connsiteY5-708" fmla="*/ 6554909 h 6561948"/>
              <a:gd name="connsiteX6-709" fmla="*/ 1005629 w 4567026"/>
              <a:gd name="connsiteY6-710" fmla="*/ 6039287 h 6561948"/>
              <a:gd name="connsiteX7-711" fmla="*/ 22013 w 4567026"/>
              <a:gd name="connsiteY7-712" fmla="*/ 4448077 h 6561948"/>
              <a:gd name="connsiteX0-713" fmla="*/ 22013 w 4567026"/>
              <a:gd name="connsiteY0-714" fmla="*/ 4448077 h 6554958"/>
              <a:gd name="connsiteX1-715" fmla="*/ 1940507 w 4567026"/>
              <a:gd name="connsiteY1-716" fmla="*/ 0 h 6554958"/>
              <a:gd name="connsiteX2-717" fmla="*/ 4370494 w 4567026"/>
              <a:gd name="connsiteY2-718" fmla="*/ 9962 h 6554958"/>
              <a:gd name="connsiteX3-719" fmla="*/ 4546389 w 4567026"/>
              <a:gd name="connsiteY3-720" fmla="*/ 198557 h 6554958"/>
              <a:gd name="connsiteX4-721" fmla="*/ 4567026 w 4567026"/>
              <a:gd name="connsiteY4-722" fmla="*/ 5676802 h 6554958"/>
              <a:gd name="connsiteX5-723" fmla="*/ 2613607 w 4567026"/>
              <a:gd name="connsiteY5-724" fmla="*/ 6554909 h 6554958"/>
              <a:gd name="connsiteX6-725" fmla="*/ 1005629 w 4567026"/>
              <a:gd name="connsiteY6-726" fmla="*/ 6039287 h 6554958"/>
              <a:gd name="connsiteX7-727" fmla="*/ 22013 w 4567026"/>
              <a:gd name="connsiteY7-728" fmla="*/ 4448077 h 6554958"/>
              <a:gd name="connsiteX0-729" fmla="*/ 22013 w 4567026"/>
              <a:gd name="connsiteY0-730" fmla="*/ 4448077 h 6565849"/>
              <a:gd name="connsiteX1-731" fmla="*/ 1940507 w 4567026"/>
              <a:gd name="connsiteY1-732" fmla="*/ 0 h 6565849"/>
              <a:gd name="connsiteX2-733" fmla="*/ 4370494 w 4567026"/>
              <a:gd name="connsiteY2-734" fmla="*/ 9962 h 6565849"/>
              <a:gd name="connsiteX3-735" fmla="*/ 4546389 w 4567026"/>
              <a:gd name="connsiteY3-736" fmla="*/ 198557 h 6565849"/>
              <a:gd name="connsiteX4-737" fmla="*/ 4567026 w 4567026"/>
              <a:gd name="connsiteY4-738" fmla="*/ 5676802 h 6565849"/>
              <a:gd name="connsiteX5-739" fmla="*/ 3682789 w 4567026"/>
              <a:gd name="connsiteY5-740" fmla="*/ 6333927 h 6565849"/>
              <a:gd name="connsiteX6-741" fmla="*/ 2613607 w 4567026"/>
              <a:gd name="connsiteY6-742" fmla="*/ 6554909 h 6565849"/>
              <a:gd name="connsiteX7-743" fmla="*/ 1005629 w 4567026"/>
              <a:gd name="connsiteY7-744" fmla="*/ 6039287 h 6565849"/>
              <a:gd name="connsiteX8" fmla="*/ 22013 w 4567026"/>
              <a:gd name="connsiteY8" fmla="*/ 4448077 h 6565849"/>
              <a:gd name="connsiteX0-745" fmla="*/ 22013 w 4567026"/>
              <a:gd name="connsiteY0-746" fmla="*/ 4448077 h 6565849"/>
              <a:gd name="connsiteX1-747" fmla="*/ 1940507 w 4567026"/>
              <a:gd name="connsiteY1-748" fmla="*/ 0 h 6565849"/>
              <a:gd name="connsiteX2-749" fmla="*/ 4370494 w 4567026"/>
              <a:gd name="connsiteY2-750" fmla="*/ 9962 h 6565849"/>
              <a:gd name="connsiteX3-751" fmla="*/ 4546389 w 4567026"/>
              <a:gd name="connsiteY3-752" fmla="*/ 198557 h 6565849"/>
              <a:gd name="connsiteX4-753" fmla="*/ 4567026 w 4567026"/>
              <a:gd name="connsiteY4-754" fmla="*/ 5676802 h 6565849"/>
              <a:gd name="connsiteX5-755" fmla="*/ 3682789 w 4567026"/>
              <a:gd name="connsiteY5-756" fmla="*/ 6333927 h 6565849"/>
              <a:gd name="connsiteX6-757" fmla="*/ 2613607 w 4567026"/>
              <a:gd name="connsiteY6-758" fmla="*/ 6554909 h 6565849"/>
              <a:gd name="connsiteX7-759" fmla="*/ 1005629 w 4567026"/>
              <a:gd name="connsiteY7-760" fmla="*/ 6039287 h 6565849"/>
              <a:gd name="connsiteX8-761" fmla="*/ 22013 w 4567026"/>
              <a:gd name="connsiteY8-762" fmla="*/ 4448077 h 6565849"/>
              <a:gd name="connsiteX0-763" fmla="*/ 22013 w 4567026"/>
              <a:gd name="connsiteY0-764" fmla="*/ 4448077 h 6555026"/>
              <a:gd name="connsiteX1-765" fmla="*/ 1940507 w 4567026"/>
              <a:gd name="connsiteY1-766" fmla="*/ 0 h 6555026"/>
              <a:gd name="connsiteX2-767" fmla="*/ 4370494 w 4567026"/>
              <a:gd name="connsiteY2-768" fmla="*/ 9962 h 6555026"/>
              <a:gd name="connsiteX3-769" fmla="*/ 4546389 w 4567026"/>
              <a:gd name="connsiteY3-770" fmla="*/ 198557 h 6555026"/>
              <a:gd name="connsiteX4-771" fmla="*/ 4567026 w 4567026"/>
              <a:gd name="connsiteY4-772" fmla="*/ 5676802 h 6555026"/>
              <a:gd name="connsiteX5-773" fmla="*/ 3682789 w 4567026"/>
              <a:gd name="connsiteY5-774" fmla="*/ 6333927 h 6555026"/>
              <a:gd name="connsiteX6-775" fmla="*/ 2613607 w 4567026"/>
              <a:gd name="connsiteY6-776" fmla="*/ 6554909 h 6555026"/>
              <a:gd name="connsiteX7-777" fmla="*/ 1005629 w 4567026"/>
              <a:gd name="connsiteY7-778" fmla="*/ 6039287 h 6555026"/>
              <a:gd name="connsiteX8-779" fmla="*/ 22013 w 4567026"/>
              <a:gd name="connsiteY8-780" fmla="*/ 4448077 h 6555026"/>
              <a:gd name="connsiteX0-781" fmla="*/ 44498 w 4589511"/>
              <a:gd name="connsiteY0-782" fmla="*/ 4448077 h 6555026"/>
              <a:gd name="connsiteX1-783" fmla="*/ 1962992 w 4589511"/>
              <a:gd name="connsiteY1-784" fmla="*/ 0 h 6555026"/>
              <a:gd name="connsiteX2-785" fmla="*/ 4392979 w 4589511"/>
              <a:gd name="connsiteY2-786" fmla="*/ 9962 h 6555026"/>
              <a:gd name="connsiteX3-787" fmla="*/ 4568874 w 4589511"/>
              <a:gd name="connsiteY3-788" fmla="*/ 198557 h 6555026"/>
              <a:gd name="connsiteX4-789" fmla="*/ 4589511 w 4589511"/>
              <a:gd name="connsiteY4-790" fmla="*/ 5676802 h 6555026"/>
              <a:gd name="connsiteX5-791" fmla="*/ 3705274 w 4589511"/>
              <a:gd name="connsiteY5-792" fmla="*/ 6333927 h 6555026"/>
              <a:gd name="connsiteX6-793" fmla="*/ 2636092 w 4589511"/>
              <a:gd name="connsiteY6-794" fmla="*/ 6554909 h 6555026"/>
              <a:gd name="connsiteX7-795" fmla="*/ 1028114 w 4589511"/>
              <a:gd name="connsiteY7-796" fmla="*/ 6039287 h 6555026"/>
              <a:gd name="connsiteX8-797" fmla="*/ 44498 w 4589511"/>
              <a:gd name="connsiteY8-798" fmla="*/ 4448077 h 65550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309" y="connsiteY6-310"/>
              </a:cxn>
              <a:cxn ang="0">
                <a:pos x="connsiteX7-647" y="connsiteY7-648"/>
              </a:cxn>
              <a:cxn ang="0">
                <a:pos x="connsiteX8-761" y="connsiteY8-762"/>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1048673"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1048579"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104858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fld>
            <a:endParaRPr lang="en-US" dirty="0"/>
          </a:p>
        </p:txBody>
      </p:sp>
      <p:cxnSp>
        <p:nvCxnSpPr>
          <p:cNvPr id="3145728" name="Straight Connector 7"/>
          <p:cNvCxnSpPr>
            <a:endCxn id="1048580"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2"/>
          <p:cNvSpPr>
            <a:spLocks noGrp="1"/>
          </p:cNvSpPr>
          <p:nvPr>
            <p:ph type="ctrTitle"/>
          </p:nvPr>
        </p:nvSpPr>
        <p:spPr>
          <a:xfrm>
            <a:off x="852424" y="2635250"/>
            <a:ext cx="10360152" cy="5029200"/>
          </a:xfrm>
        </p:spPr>
        <p:txBody>
          <a:bodyPr anchor="ctr"/>
          <a:lstStyle/>
          <a:p>
            <a:r>
              <a:rPr lang="en-US" dirty="0">
                <a:latin typeface="Arial" panose="020B0604020202020204" pitchFamily="34" charset="0"/>
                <a:cs typeface="Arial" panose="020B0604020202020204" pitchFamily="34" charset="0"/>
              </a:rPr>
              <a:t>Project1</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Image processing: “Cluster Finding”</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altLang="zh-CN" sz="3600" dirty="0">
                <a:latin typeface="Arial" panose="020B0604020202020204" pitchFamily="34" charset="0"/>
                <a:cs typeface="Arial" panose="020B0604020202020204" pitchFamily="34" charset="0"/>
              </a:rPr>
              <a:t>Group A</a:t>
            </a:r>
            <a:r>
              <a:rPr lang="zh-CN" altLang="en-US" sz="3600" dirty="0">
                <a:latin typeface="Arial" panose="020B0604020202020204" pitchFamily="34" charset="0"/>
                <a:cs typeface="Arial" panose="020B0604020202020204" pitchFamily="34" charset="0"/>
              </a:rPr>
              <a:t>：</a:t>
            </a:r>
            <a:r>
              <a:rPr lang="en-US" altLang="zh-CN" sz="3600" dirty="0" err="1">
                <a:latin typeface="Arial" panose="020B0604020202020204" pitchFamily="34" charset="0"/>
                <a:cs typeface="Arial" panose="020B0604020202020204" pitchFamily="34" charset="0"/>
              </a:rPr>
              <a:t>Zheming</a:t>
            </a:r>
            <a:r>
              <a:rPr lang="en-US" altLang="zh-CN" sz="3600" dirty="0">
                <a:latin typeface="Arial" panose="020B0604020202020204" pitchFamily="34" charset="0"/>
                <a:cs typeface="Arial" panose="020B0604020202020204" pitchFamily="34" charset="0"/>
              </a:rPr>
              <a:t> Xu, </a:t>
            </a:r>
            <a:r>
              <a:rPr lang="en-US" altLang="zh-CN" sz="3600" dirty="0" err="1">
                <a:latin typeface="Arial" panose="020B0604020202020204" pitchFamily="34" charset="0"/>
                <a:cs typeface="Arial" panose="020B0604020202020204" pitchFamily="34" charset="0"/>
              </a:rPr>
              <a:t>Taixi</a:t>
            </a:r>
            <a:r>
              <a:rPr lang="en-US" altLang="zh-CN" sz="3600" dirty="0">
                <a:latin typeface="Arial" panose="020B0604020202020204" pitchFamily="34" charset="0"/>
                <a:cs typeface="Arial" panose="020B0604020202020204" pitchFamily="34" charset="0"/>
              </a:rPr>
              <a:t> Xia, Xin Zhang</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 name="文本框 1"/>
          <p:cNvSpPr txBox="1"/>
          <p:nvPr/>
        </p:nvSpPr>
        <p:spPr>
          <a:xfrm>
            <a:off x="5638800" y="3025775"/>
            <a:ext cx="914400" cy="914400"/>
          </a:xfrm>
          <a:prstGeom prst="rect">
            <a:avLst/>
          </a:prstGeom>
        </p:spPr>
        <p:txBody>
          <a:bodyPr vert="horz" wrap="square" lIns="91440" tIns="45720" rIns="91440" bIns="45720" rtlCol="0">
            <a:noAutofit/>
          </a:bodyPr>
          <a:lstStyle/>
          <a:p>
            <a:pPr marL="0" indent="0" algn="l">
              <a:buNone/>
            </a:pPr>
            <a:endParaRPr lang="zh-C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Background</a:t>
            </a:r>
            <a:endParaRPr lang="en-US" dirty="0">
              <a:latin typeface="Arial" panose="020B0604020202020204" pitchFamily="34" charset="0"/>
              <a:cs typeface="Arial" panose="020B0604020202020204" pitchFamily="34" charset="0"/>
            </a:endParaRPr>
          </a:p>
        </p:txBody>
      </p:sp>
      <p:sp>
        <p:nvSpPr>
          <p:cNvPr id="1048627" name="Content Placeholder 7"/>
          <p:cNvSpPr>
            <a:spLocks noGrp="1"/>
          </p:cNvSpPr>
          <p:nvPr>
            <p:ph sz="quarter" idx="10"/>
          </p:nvPr>
        </p:nvSpPr>
        <p:spPr>
          <a:xfrm>
            <a:off x="914400" y="2038985"/>
            <a:ext cx="6133465" cy="3356610"/>
          </a:xfrm>
        </p:spPr>
        <p:txBody>
          <a:bodyPr>
            <a:noAutofit/>
          </a:bodyPr>
          <a:lstStyle/>
          <a:p>
            <a:pPr marL="0" indent="0">
              <a:buNone/>
            </a:pPr>
            <a:endParaRPr lang="en-US" altLang="zh-CN" sz="2400" dirty="0">
              <a:latin typeface="Arial" panose="020B0604020202020204" pitchFamily="34" charset="0"/>
              <a:cs typeface="Arial" panose="020B0604020202020204" pitchFamily="34" charset="0"/>
            </a:endParaRPr>
          </a:p>
          <a:p>
            <a:pPr marL="0" indent="0">
              <a:buNone/>
            </a:pPr>
            <a:r>
              <a:rPr lang="en-US" altLang="zh-CN" sz="2400" dirty="0">
                <a:latin typeface="Arial" panose="020B0604020202020204" pitchFamily="34" charset="0"/>
                <a:cs typeface="Arial" panose="020B0604020202020204" pitchFamily="34" charset="0"/>
              </a:rPr>
              <a:t>“Cluster Finding" in image processing</a:t>
            </a:r>
            <a:endParaRPr lang="en-US" altLang="zh-CN" sz="2400" dirty="0">
              <a:latin typeface="Arial" panose="020B0604020202020204" pitchFamily="34" charset="0"/>
              <a:cs typeface="Arial" panose="020B0604020202020204" pitchFamily="34" charset="0"/>
            </a:endParaRPr>
          </a:p>
          <a:p>
            <a:pPr marL="0" indent="0">
              <a:buNone/>
            </a:pPr>
            <a:r>
              <a:rPr lang="en-US" altLang="zh-CN" sz="2400" dirty="0">
                <a:latin typeface="Arial" panose="020B0604020202020204" pitchFamily="34" charset="0"/>
                <a:cs typeface="Arial" panose="020B0604020202020204" pitchFamily="34" charset="0"/>
              </a:rPr>
              <a:t>Develop algorithms to identify "clusters</a:t>
            </a:r>
            <a:endParaRPr lang="en-US" altLang="zh-CN" sz="2400" dirty="0">
              <a:latin typeface="Arial" panose="020B0604020202020204" pitchFamily="34" charset="0"/>
              <a:cs typeface="Arial" panose="020B0604020202020204" pitchFamily="34" charset="0"/>
            </a:endParaRPr>
          </a:p>
          <a:p>
            <a:pPr marL="0" indent="0">
              <a:buNone/>
            </a:pPr>
            <a:endParaRPr lang="en-US" altLang="zh-CN" sz="2400" dirty="0">
              <a:latin typeface="Arial" panose="020B0604020202020204" pitchFamily="34" charset="0"/>
              <a:cs typeface="Arial" panose="020B0604020202020204" pitchFamily="34" charset="0"/>
            </a:endParaRPr>
          </a:p>
        </p:txBody>
      </p:sp>
      <p:sp>
        <p:nvSpPr>
          <p:cNvPr id="1048628"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fld>
            <a:endParaRPr lang="en-US" dirty="0"/>
          </a:p>
        </p:txBody>
      </p:sp>
      <p:pic>
        <p:nvPicPr>
          <p:cNvPr id="2" name="图片 1"/>
          <p:cNvPicPr>
            <a:picLocks noChangeAspect="1"/>
          </p:cNvPicPr>
          <p:nvPr/>
        </p:nvPicPr>
        <p:blipFill>
          <a:blip r:embed="rId1"/>
          <a:stretch>
            <a:fillRect/>
          </a:stretch>
        </p:blipFill>
        <p:spPr>
          <a:xfrm>
            <a:off x="6548120" y="1297286"/>
            <a:ext cx="4495800" cy="38366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421004" y="270510"/>
            <a:ext cx="10584043" cy="914400"/>
          </a:xfrm>
        </p:spPr>
        <p:txBody>
          <a:bodyPr/>
          <a:lstStyle/>
          <a:p>
            <a:r>
              <a:rPr lang="en-US" dirty="0">
                <a:latin typeface="Arial" panose="020B0604020202020204" pitchFamily="34" charset="0"/>
                <a:cs typeface="Arial" panose="020B0604020202020204" pitchFamily="34" charset="0"/>
              </a:rPr>
              <a:t>Local Maximum Finding Algorithm: A Simple Approach</a:t>
            </a:r>
            <a:endParaRPr lang="en-US" dirty="0">
              <a:latin typeface="Arial" panose="020B0604020202020204" pitchFamily="34" charset="0"/>
              <a:cs typeface="Arial" panose="020B0604020202020204" pitchFamily="34" charset="0"/>
            </a:endParaRPr>
          </a:p>
        </p:txBody>
      </p:sp>
      <p:sp>
        <p:nvSpPr>
          <p:cNvPr id="1048628" name="Slide Number Placeholder 2"/>
          <p:cNvSpPr>
            <a:spLocks noGrp="1"/>
          </p:cNvSpPr>
          <p:nvPr>
            <p:ph type="sldNum" sz="quarter" idx="4"/>
          </p:nvPr>
        </p:nvSpPr>
        <p:spPr>
          <a:xfrm>
            <a:off x="11353800" y="5879804"/>
            <a:ext cx="661416" cy="895899"/>
          </a:xfrm>
        </p:spPr>
        <p:txBody>
          <a:bodyPr/>
          <a:lstStyle/>
          <a:p>
            <a:fld id="{58FB4751-880F-D840-AAA9-3A15815CC996}" type="slidenum">
              <a:rPr lang="en-US" smtClean="0"/>
            </a:fld>
            <a:endParaRPr lang="en-US" dirty="0"/>
          </a:p>
        </p:txBody>
      </p:sp>
      <p:pic>
        <p:nvPicPr>
          <p:cNvPr id="4" name="内容占位符 3"/>
          <p:cNvPicPr>
            <a:picLocks noGrp="1" noChangeAspect="1"/>
          </p:cNvPicPr>
          <p:nvPr>
            <p:ph sz="quarter" idx="10"/>
          </p:nvPr>
        </p:nvPicPr>
        <p:blipFill>
          <a:blip r:embed="rId1"/>
          <a:srcRect l="3028" t="265"/>
          <a:stretch>
            <a:fillRect/>
          </a:stretch>
        </p:blipFill>
        <p:spPr>
          <a:xfrm>
            <a:off x="958215" y="2155190"/>
            <a:ext cx="3640455" cy="3525520"/>
          </a:xfrm>
          <a:prstGeom prst="rect">
            <a:avLst/>
          </a:prstGeom>
        </p:spPr>
      </p:pic>
      <p:pic>
        <p:nvPicPr>
          <p:cNvPr id="5" name="图片 4"/>
          <p:cNvPicPr>
            <a:picLocks noChangeAspect="1"/>
          </p:cNvPicPr>
          <p:nvPr/>
        </p:nvPicPr>
        <p:blipFill>
          <a:blip r:embed="rId2"/>
          <a:stretch>
            <a:fillRect/>
          </a:stretch>
        </p:blipFill>
        <p:spPr>
          <a:xfrm>
            <a:off x="5944235" y="1354455"/>
            <a:ext cx="3981450" cy="2647950"/>
          </a:xfrm>
          <a:prstGeom prst="rect">
            <a:avLst/>
          </a:prstGeom>
        </p:spPr>
      </p:pic>
      <p:pic>
        <p:nvPicPr>
          <p:cNvPr id="6" name="图片 5"/>
          <p:cNvPicPr>
            <a:picLocks noChangeAspect="1"/>
          </p:cNvPicPr>
          <p:nvPr/>
        </p:nvPicPr>
        <p:blipFill>
          <a:blip r:embed="rId3"/>
          <a:stretch>
            <a:fillRect/>
          </a:stretch>
        </p:blipFill>
        <p:spPr>
          <a:xfrm>
            <a:off x="5987415" y="4002405"/>
            <a:ext cx="3851275" cy="2805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914399" y="492125"/>
            <a:ext cx="10584043" cy="914400"/>
          </a:xfrm>
        </p:spPr>
        <p:txBody>
          <a:bodyPr/>
          <a:lstStyle/>
          <a:p>
            <a:r>
              <a:rPr lang="en-US" dirty="0">
                <a:latin typeface="Arial" panose="020B0604020202020204" pitchFamily="34" charset="0"/>
                <a:cs typeface="Arial" panose="020B0604020202020204" pitchFamily="34" charset="0"/>
              </a:rPr>
              <a:t>For Isolated Noise</a:t>
            </a:r>
            <a:r>
              <a:rPr lang="zh-CN" altLang="en-US" dirty="0">
                <a:latin typeface="Arial" panose="020B0604020202020204" pitchFamily="34" charset="0"/>
                <a:ea typeface="SimSun" panose="02010600030101010101" pitchFamily="2" charset="-122"/>
                <a:cs typeface="Arial" panose="020B0604020202020204" pitchFamily="34" charset="0"/>
              </a:rPr>
              <a:t>：</a:t>
            </a:r>
            <a:endParaRPr lang="zh-CN" altLang="en-US" dirty="0">
              <a:latin typeface="Arial" panose="020B0604020202020204" pitchFamily="34" charset="0"/>
              <a:ea typeface="SimSun" panose="02010600030101010101" pitchFamily="2" charset="-122"/>
              <a:cs typeface="Arial" panose="020B0604020202020204" pitchFamily="34" charset="0"/>
            </a:endParaRPr>
          </a:p>
        </p:txBody>
      </p:sp>
      <p:pic>
        <p:nvPicPr>
          <p:cNvPr id="4" name="内容占位符 3"/>
          <p:cNvPicPr>
            <a:picLocks noGrp="1" noChangeAspect="1"/>
          </p:cNvPicPr>
          <p:nvPr>
            <p:ph sz="quarter" idx="10"/>
          </p:nvPr>
        </p:nvPicPr>
        <p:blipFill>
          <a:blip r:embed="rId1"/>
          <a:stretch>
            <a:fillRect/>
          </a:stretch>
        </p:blipFill>
        <p:spPr>
          <a:xfrm>
            <a:off x="958215" y="1510030"/>
            <a:ext cx="6442710" cy="4851400"/>
          </a:xfrm>
          <a:prstGeom prst="rect">
            <a:avLst/>
          </a:prstGeom>
        </p:spPr>
      </p:pic>
      <p:pic>
        <p:nvPicPr>
          <p:cNvPr id="5" name="图片 4"/>
          <p:cNvPicPr>
            <a:picLocks noChangeAspect="1"/>
          </p:cNvPicPr>
          <p:nvPr/>
        </p:nvPicPr>
        <p:blipFill>
          <a:blip r:embed="rId2"/>
          <a:stretch>
            <a:fillRect/>
          </a:stretch>
        </p:blipFill>
        <p:spPr>
          <a:xfrm>
            <a:off x="7666990" y="153670"/>
            <a:ext cx="3206115" cy="6550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914399" y="492125"/>
            <a:ext cx="10584043" cy="914400"/>
          </a:xfrm>
        </p:spPr>
        <p:txBody>
          <a:bodyPr/>
          <a:lstStyle/>
          <a:p>
            <a:r>
              <a:rPr lang="en-US" dirty="0">
                <a:latin typeface="Arial" panose="020B0604020202020204" pitchFamily="34" charset="0"/>
                <a:cs typeface="Arial" panose="020B0604020202020204" pitchFamily="34" charset="0"/>
              </a:rPr>
              <a:t>For Overlapping Points</a:t>
            </a:r>
            <a:r>
              <a:rPr lang="zh-CN" altLang="en-US" dirty="0">
                <a:latin typeface="Arial" panose="020B0604020202020204" pitchFamily="34" charset="0"/>
                <a:ea typeface="SimSun" panose="02010600030101010101" pitchFamily="2" charset="-122"/>
                <a:cs typeface="Arial" panose="020B0604020202020204" pitchFamily="34" charset="0"/>
              </a:rPr>
              <a:t>：</a:t>
            </a:r>
            <a:r>
              <a:rPr lang="en-US" altLang="zh-CN" dirty="0">
                <a:latin typeface="Arial" panose="020B0604020202020204" pitchFamily="34" charset="0"/>
                <a:ea typeface="SimSun" panose="02010600030101010101" pitchFamily="2" charset="-122"/>
                <a:cs typeface="Arial" panose="020B0604020202020204" pitchFamily="34" charset="0"/>
              </a:rPr>
              <a:t>EDSR Model</a:t>
            </a:r>
            <a:endParaRPr lang="en-US" altLang="zh-CN" dirty="0">
              <a:latin typeface="Arial" panose="020B0604020202020204" pitchFamily="34" charset="0"/>
              <a:ea typeface="SimSun" panose="02010600030101010101" pitchFamily="2" charset="-122"/>
              <a:cs typeface="Arial" panose="020B0604020202020204" pitchFamily="34" charset="0"/>
            </a:endParaRPr>
          </a:p>
        </p:txBody>
      </p:sp>
      <p:pic>
        <p:nvPicPr>
          <p:cNvPr id="3" name="内容占位符 2"/>
          <p:cNvPicPr>
            <a:picLocks noGrp="1" noChangeAspect="1"/>
          </p:cNvPicPr>
          <p:nvPr>
            <p:ph sz="quarter" idx="10"/>
          </p:nvPr>
        </p:nvPicPr>
        <p:blipFill>
          <a:blip r:embed="rId1"/>
          <a:stretch>
            <a:fillRect/>
          </a:stretch>
        </p:blipFill>
        <p:spPr>
          <a:xfrm>
            <a:off x="353695" y="1482090"/>
            <a:ext cx="11483975" cy="2842260"/>
          </a:xfrm>
          <a:prstGeom prst="rect">
            <a:avLst/>
          </a:prstGeom>
        </p:spPr>
      </p:pic>
      <p:sp>
        <p:nvSpPr>
          <p:cNvPr id="2" name="文本框 1"/>
          <p:cNvSpPr txBox="1"/>
          <p:nvPr/>
        </p:nvSpPr>
        <p:spPr>
          <a:xfrm>
            <a:off x="709295" y="4609465"/>
            <a:ext cx="10789285" cy="1783715"/>
          </a:xfrm>
          <a:prstGeom prst="rect">
            <a:avLst/>
          </a:prstGeom>
        </p:spPr>
        <p:txBody>
          <a:bodyPr vert="horz" wrap="square" lIns="91440" tIns="45720" rIns="91440" bIns="45720" rtlCol="0" anchor="t">
            <a:noAutofit/>
          </a:bodyPr>
          <a:p>
            <a:pPr marL="0" indent="0" algn="l">
              <a:buNone/>
            </a:pPr>
            <a:r>
              <a:rPr lang="en-US" altLang="zh-CN" sz="2400" dirty="0">
                <a:latin typeface="Arial" panose="020B0604020202020204" pitchFamily="34" charset="0"/>
                <a:cs typeface="Arial" panose="020B0604020202020204" pitchFamily="34" charset="0"/>
              </a:rPr>
              <a:t>EDSR uses multiple convolutional layers to extract features from images. Convolutional layers apply filters to the input image, allowing the network to learn spatial hierarchies of features.</a:t>
            </a:r>
            <a:endParaRPr lang="en-US" altLang="zh-CN" sz="2400" dirty="0">
              <a:latin typeface="Arial" panose="020B0604020202020204" pitchFamily="34" charset="0"/>
              <a:cs typeface="Arial" panose="020B0604020202020204" pitchFamily="34" charset="0"/>
            </a:endParaRPr>
          </a:p>
          <a:p>
            <a:pPr marL="0" indent="0" algn="l">
              <a:buNone/>
            </a:pPr>
            <a:r>
              <a:rPr lang="en-US" altLang="zh-CN" sz="2400" dirty="0">
                <a:latin typeface="Arial" panose="020B0604020202020204" pitchFamily="34" charset="0"/>
                <a:cs typeface="Arial" panose="020B0604020202020204" pitchFamily="34" charset="0"/>
              </a:rPr>
              <a:t>Reference: </a:t>
            </a:r>
            <a:r>
              <a:rPr lang="zh-CN" altLang="en-US" sz="2400" dirty="0">
                <a:latin typeface="Arial" panose="020B0604020202020204" pitchFamily="34" charset="0"/>
                <a:cs typeface="Arial" panose="020B0604020202020204" pitchFamily="34" charset="0"/>
              </a:rPr>
              <a:t>https://github.com/Coloquinte/torchSR</a:t>
            </a:r>
            <a:endParaRPr lang="zh-C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803909" y="298450"/>
            <a:ext cx="10584043" cy="914400"/>
          </a:xfrm>
        </p:spPr>
        <p:txBody>
          <a:bodyPr/>
          <a:lstStyle/>
          <a:p>
            <a:r>
              <a:rPr lang="en-US" dirty="0">
                <a:latin typeface="Arial" panose="020B0604020202020204" pitchFamily="34" charset="0"/>
                <a:cs typeface="Arial" panose="020B0604020202020204" pitchFamily="34" charset="0"/>
              </a:rPr>
              <a:t>For overlapping points</a:t>
            </a:r>
            <a:r>
              <a:rPr lang="zh-CN" altLang="en-US" dirty="0">
                <a:latin typeface="Arial" panose="020B0604020202020204" pitchFamily="34" charset="0"/>
                <a:ea typeface="SimSun" panose="02010600030101010101" pitchFamily="2" charset="-122"/>
                <a:cs typeface="Arial" panose="020B0604020202020204" pitchFamily="34" charset="0"/>
              </a:rPr>
              <a:t>：</a:t>
            </a:r>
            <a:r>
              <a:rPr lang="en-US" altLang="zh-CN" dirty="0">
                <a:latin typeface="Arial" panose="020B0604020202020204" pitchFamily="34" charset="0"/>
                <a:ea typeface="SimSun" panose="02010600030101010101" pitchFamily="2" charset="-122"/>
                <a:cs typeface="Arial" panose="020B0604020202020204" pitchFamily="34" charset="0"/>
              </a:rPr>
              <a:t>EDSR model</a:t>
            </a:r>
            <a:endParaRPr lang="en-US" altLang="zh-CN" dirty="0">
              <a:latin typeface="Arial" panose="020B0604020202020204" pitchFamily="34" charset="0"/>
              <a:ea typeface="SimSun" panose="02010600030101010101" pitchFamily="2" charset="-122"/>
              <a:cs typeface="Arial" panose="020B0604020202020204" pitchFamily="34" charset="0"/>
            </a:endParaRPr>
          </a:p>
        </p:txBody>
      </p:sp>
      <p:pic>
        <p:nvPicPr>
          <p:cNvPr id="4" name="内容占位符 3"/>
          <p:cNvPicPr>
            <a:picLocks noGrp="1" noChangeAspect="1"/>
          </p:cNvPicPr>
          <p:nvPr>
            <p:ph sz="quarter" idx="10"/>
          </p:nvPr>
        </p:nvPicPr>
        <p:blipFill>
          <a:blip r:embed="rId1"/>
          <a:stretch>
            <a:fillRect/>
          </a:stretch>
        </p:blipFill>
        <p:spPr>
          <a:xfrm>
            <a:off x="697230" y="1316990"/>
            <a:ext cx="3556000" cy="2726055"/>
          </a:xfrm>
          <a:prstGeom prst="rect">
            <a:avLst/>
          </a:prstGeom>
        </p:spPr>
      </p:pic>
      <p:pic>
        <p:nvPicPr>
          <p:cNvPr id="5" name="图片 4"/>
          <p:cNvPicPr>
            <a:picLocks noChangeAspect="1"/>
          </p:cNvPicPr>
          <p:nvPr/>
        </p:nvPicPr>
        <p:blipFill>
          <a:blip r:embed="rId2"/>
          <a:stretch>
            <a:fillRect/>
          </a:stretch>
        </p:blipFill>
        <p:spPr>
          <a:xfrm>
            <a:off x="697230" y="4043045"/>
            <a:ext cx="3587750" cy="2626995"/>
          </a:xfrm>
          <a:prstGeom prst="rect">
            <a:avLst/>
          </a:prstGeom>
        </p:spPr>
      </p:pic>
      <p:pic>
        <p:nvPicPr>
          <p:cNvPr id="6" name="图片 5"/>
          <p:cNvPicPr>
            <a:picLocks noChangeAspect="1"/>
          </p:cNvPicPr>
          <p:nvPr/>
        </p:nvPicPr>
        <p:blipFill>
          <a:blip r:embed="rId3"/>
          <a:stretch>
            <a:fillRect/>
          </a:stretch>
        </p:blipFill>
        <p:spPr>
          <a:xfrm>
            <a:off x="5458460" y="1762125"/>
            <a:ext cx="5740400" cy="4432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8"/>
          <p:cNvSpPr>
            <a:spLocks noGrp="1"/>
          </p:cNvSpPr>
          <p:nvPr>
            <p:ph type="title"/>
          </p:nvPr>
        </p:nvSpPr>
        <p:spPr>
          <a:xfrm>
            <a:off x="803909" y="298450"/>
            <a:ext cx="10584043" cy="914400"/>
          </a:xfrm>
        </p:spPr>
        <p:txBody>
          <a:bodyPr/>
          <a:lstStyle/>
          <a:p>
            <a:r>
              <a:rPr lang="en-US" altLang="zh-CN" dirty="0">
                <a:latin typeface="Arial" panose="020B0604020202020204" pitchFamily="34" charset="0"/>
                <a:ea typeface="SimSun" panose="02010600030101010101" pitchFamily="2" charset="-122"/>
                <a:cs typeface="Arial" panose="020B0604020202020204" pitchFamily="34" charset="0"/>
              </a:rPr>
              <a:t>Next Step: Higher Resolution, Higher Identification Ratio</a:t>
            </a:r>
            <a:endParaRPr lang="en-US" altLang="zh-CN" dirty="0">
              <a:latin typeface="Arial" panose="020B0604020202020204" pitchFamily="34" charset="0"/>
              <a:ea typeface="SimSun" panose="02010600030101010101" pitchFamily="2" charset="-122"/>
              <a:cs typeface="Arial" panose="020B0604020202020204" pitchFamily="34" charset="0"/>
            </a:endParaRPr>
          </a:p>
        </p:txBody>
      </p:sp>
      <p:sp>
        <p:nvSpPr>
          <p:cNvPr id="3" name="文本框 2"/>
          <p:cNvSpPr txBox="1"/>
          <p:nvPr/>
        </p:nvSpPr>
        <p:spPr>
          <a:xfrm>
            <a:off x="913130" y="1511300"/>
            <a:ext cx="9850120" cy="4174490"/>
          </a:xfrm>
          <a:prstGeom prst="rect">
            <a:avLst/>
          </a:prstGeom>
        </p:spPr>
        <p:txBody>
          <a:bodyPr vert="horz" wrap="square" lIns="91440" tIns="45720" rIns="91440" bIns="45720" rtlCol="0">
            <a:noAutofit/>
          </a:bodyPr>
          <a:p>
            <a:pPr marL="342900" indent="-342900" algn="l">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Try and find the most suitable neighborhood areas to calculate “center of mass” to optimize the result.</a:t>
            </a:r>
            <a:endParaRPr lang="en-US" altLang="zh-CN" sz="2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For those clusters which were failed to be recognized, we can use a weaker creteria. This approach may introduce many noise clusters, so we need to weed them out.</a:t>
            </a:r>
            <a:endParaRPr lang="en-US" altLang="zh-CN" sz="2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For those </a:t>
            </a:r>
            <a:r>
              <a:rPr lang="en-US" altLang="zh-CN" sz="2800" dirty="0">
                <a:latin typeface="Arial" panose="020B0604020202020204" pitchFamily="34" charset="0"/>
                <a:cs typeface="Arial" panose="020B0604020202020204" pitchFamily="34" charset="0"/>
                <a:sym typeface="+mn-ea"/>
              </a:rPr>
              <a:t>noise clusters, we can apply a threshold to the raw image, or use chracteristics such as the value of the maxima, sum of 3*3 neighborhood, </a:t>
            </a:r>
            <a:r>
              <a:rPr lang="en-US" altLang="zh-CN" sz="2800" dirty="0">
                <a:latin typeface="Arial" panose="020B0604020202020204" pitchFamily="34" charset="0"/>
                <a:cs typeface="Arial" panose="020B0604020202020204" pitchFamily="34" charset="0"/>
                <a:sym typeface="+mn-ea"/>
              </a:rPr>
              <a:t>sum of 5*5 neighborhood</a:t>
            </a:r>
            <a:endParaRPr lang="en-US" altLang="zh-CN" sz="2800" dirty="0">
              <a:latin typeface="Arial" panose="020B0604020202020204" pitchFamily="34" charset="0"/>
              <a:cs typeface="Arial" panose="020B0604020202020204" pitchFamily="34" charset="0"/>
              <a:sym typeface="+mn-ea"/>
            </a:endParaRPr>
          </a:p>
        </p:txBody>
      </p:sp>
    </p:spTree>
  </p:cSld>
  <p:clrMapOvr>
    <a:masterClrMapping/>
  </p:clrMapOvr>
</p:sld>
</file>

<file path=ppt/tags/tag2.xml><?xml version="1.0" encoding="utf-8"?>
<p:tagLst xmlns:p="http://schemas.openxmlformats.org/presentationml/2006/main">
  <p:tag name="COMMONDATA" val="eyJoZGlkIjoiNDhkNzk2OWU5ZGE1M2I4YTE3NDZhN2NlZTkzNGY5MGIifQ=="/>
  <p:tag name="commondata" val="eyJoZGlkIjoiZTMzOTRiYTdlZWMxOTU1ODAwNzE5N2I3ZjY0ZTM0YzkifQ=="/>
</p:tagLst>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buNone/>
          <a:defRPr sz="2400" dirty="0">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92583D6C-324F-453D-99BC-C041ECFF6DD3}">
  <ds:schemaRefs/>
</ds:datastoreItem>
</file>

<file path=docProps/app.xml><?xml version="1.0" encoding="utf-8"?>
<Properties xmlns="http://schemas.openxmlformats.org/officeDocument/2006/extended-properties" xmlns:vt="http://schemas.openxmlformats.org/officeDocument/2006/docPropsVTypes">
  <TotalTime>0</TotalTime>
  <Words>1049</Words>
  <Application>WPS 演示</Application>
  <PresentationFormat>宽屏</PresentationFormat>
  <Paragraphs>29</Paragraphs>
  <Slides>7</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Sagona Book</vt:lpstr>
      <vt:lpstr>DejaVu Math TeX Gyre</vt:lpstr>
      <vt:lpstr>Courier New</vt:lpstr>
      <vt:lpstr>Calibri</vt:lpstr>
      <vt:lpstr>Times New Roman</vt:lpstr>
      <vt:lpstr>Gill Sans Nova Light</vt:lpstr>
      <vt:lpstr>Segoe Print</vt:lpstr>
      <vt:lpstr>Microsoft YaHei</vt:lpstr>
      <vt:lpstr>Arial Unicode MS</vt:lpstr>
      <vt:lpstr>Custom</vt:lpstr>
      <vt:lpstr>Project1 Image processing: “Cluster Finding”     Group A：Zheming Xu, Taixi Xia, Xin Zhang   </vt:lpstr>
      <vt:lpstr>Background</vt:lpstr>
      <vt:lpstr>Local Maximum Finding Algorithm: A Simple Approach</vt:lpstr>
      <vt:lpstr>For isolated noise：</vt:lpstr>
      <vt:lpstr>For overlapping points：EDSR model</vt:lpstr>
      <vt:lpstr>For overlapping points：EDSR model</vt:lpstr>
      <vt:lpstr>For overlapping points：EDSR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Taixi Xia</dc:creator>
  <cp:lastModifiedBy>夏夜的梦</cp:lastModifiedBy>
  <cp:revision>15</cp:revision>
  <dcterms:created xsi:type="dcterms:W3CDTF">2024-07-20T12:53:00Z</dcterms:created>
  <dcterms:modified xsi:type="dcterms:W3CDTF">2024-07-26T00:25:58Z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595AC40DF38C4474A798D3BEF2530DC7_13</vt:lpwstr>
  </property>
  <property fmtid="{D5CDD505-2E9C-101B-9397-08002B2CF9AE}" pid="5" name="KSOProductBuildVer">
    <vt:lpwstr>2052-12.1.0.16929</vt:lpwstr>
  </property>
</Properties>
</file>