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C79B681-6B7C-4598-A448-E919D36103D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 Commerce Sales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76DEA98-A602-4647-A0ED-77847FDD67B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文件创建于: 9/17/2023 9:35:42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仪表板 1" id="2" name="slide2">
            <a:extLst>
              <a:ext uri="{FF2B5EF4-FFF2-40B4-BE49-F238E27FC236}">
                <a16:creationId xmlns:a16="http://schemas.microsoft.com/office/drawing/2014/main" id="{EFAEC2FC-DF82-4D65-B9E6-0FECF17505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2023-09-18T04:35:43Z</dcterms:created>
  <dcterms:modified xsi:type="dcterms:W3CDTF">2023-09-18T04:35:43Z</dcterms:modified>
</cp:coreProperties>
</file>