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CC13B87-B495-4889-8AD8-1335302D636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New York 2014 Apr to July Uber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7641F4E-4DE0-453F-9FA4-E1F5140CAF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9/17/2023 9:52:18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York 2014 Apr to July Uber Pickups" id="2" name="slide2">
            <a:extLst>
              <a:ext uri="{FF2B5EF4-FFF2-40B4-BE49-F238E27FC236}">
                <a16:creationId xmlns:a16="http://schemas.microsoft.com/office/drawing/2014/main" id="{36AD75B9-59CD-4630-8FF8-71EFB7E696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09"/>
            <a:ext cx="12192000" cy="665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2023-09-18T04:52:18Z</dcterms:created>
  <dcterms:modified xsi:type="dcterms:W3CDTF">2023-09-18T04:52:18Z</dcterms:modified>
</cp:coreProperties>
</file>