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83" r:id="rId2"/>
    <p:sldId id="285" r:id="rId3"/>
    <p:sldId id="303" r:id="rId4"/>
    <p:sldId id="257" r:id="rId5"/>
    <p:sldId id="258" r:id="rId6"/>
    <p:sldId id="259" r:id="rId7"/>
    <p:sldId id="304" r:id="rId8"/>
    <p:sldId id="305" r:id="rId9"/>
    <p:sldId id="286" r:id="rId10"/>
    <p:sldId id="287" r:id="rId11"/>
    <p:sldId id="288" r:id="rId12"/>
    <p:sldId id="289" r:id="rId13"/>
    <p:sldId id="294" r:id="rId14"/>
    <p:sldId id="293" r:id="rId15"/>
    <p:sldId id="262" r:id="rId16"/>
    <p:sldId id="292" r:id="rId17"/>
    <p:sldId id="301" r:id="rId18"/>
    <p:sldId id="302" r:id="rId19"/>
    <p:sldId id="295" r:id="rId20"/>
    <p:sldId id="268" r:id="rId21"/>
    <p:sldId id="297" r:id="rId22"/>
    <p:sldId id="269" r:id="rId23"/>
    <p:sldId id="298" r:id="rId24"/>
    <p:sldId id="270" r:id="rId25"/>
    <p:sldId id="299" r:id="rId26"/>
    <p:sldId id="274" r:id="rId27"/>
    <p:sldId id="300" r:id="rId28"/>
    <p:sldId id="296" r:id="rId29"/>
    <p:sldId id="278" r:id="rId30"/>
    <p:sldId id="279" r:id="rId31"/>
    <p:sldId id="290" r:id="rId32"/>
    <p:sldId id="260" r:id="rId33"/>
    <p:sldId id="261" r:id="rId34"/>
    <p:sldId id="281" r:id="rId35"/>
    <p:sldId id="282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stacio.joshn@gmail.com" userId="e8da236aa6e1b4ca" providerId="LiveId" clId="{C3265806-2D38-4532-804D-9012A89414A6}"/>
    <pc:docChg chg="modSld">
      <pc:chgData name="anastacio.joshn@gmail.com" userId="e8da236aa6e1b4ca" providerId="LiveId" clId="{C3265806-2D38-4532-804D-9012A89414A6}" dt="2025-01-08T11:17:52.292" v="0" actId="15"/>
      <pc:docMkLst>
        <pc:docMk/>
      </pc:docMkLst>
      <pc:sldChg chg="modSp mod">
        <pc:chgData name="anastacio.joshn@gmail.com" userId="e8da236aa6e1b4ca" providerId="LiveId" clId="{C3265806-2D38-4532-804D-9012A89414A6}" dt="2025-01-08T11:17:52.292" v="0" actId="15"/>
        <pc:sldMkLst>
          <pc:docMk/>
          <pc:sldMk cId="2643359724" sldId="303"/>
        </pc:sldMkLst>
        <pc:spChg chg="mod">
          <ac:chgData name="anastacio.joshn@gmail.com" userId="e8da236aa6e1b4ca" providerId="LiveId" clId="{C3265806-2D38-4532-804D-9012A89414A6}" dt="2025-01-08T11:17:52.292" v="0" actId="15"/>
          <ac:spMkLst>
            <pc:docMk/>
            <pc:sldMk cId="2643359724" sldId="303"/>
            <ac:spMk id="2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85555A-2A73-4C68-B4DE-ED4C878A8C4D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PH"/>
        </a:p>
      </dgm:t>
    </dgm:pt>
    <dgm:pt modelId="{E2C19B4F-5080-4C8F-94D6-E05BCD9A8258}">
      <dgm:prSet phldrT="[Text]" phldr="1"/>
      <dgm:spPr/>
      <dgm:t>
        <a:bodyPr/>
        <a:lstStyle/>
        <a:p>
          <a:endParaRPr lang="en-PH"/>
        </a:p>
      </dgm:t>
    </dgm:pt>
    <dgm:pt modelId="{479E83E8-FF45-45B7-B66D-3343D6540DC1}" type="parTrans" cxnId="{F25B9E69-5AFA-4759-BCCD-DE1E269F1E99}">
      <dgm:prSet/>
      <dgm:spPr/>
      <dgm:t>
        <a:bodyPr/>
        <a:lstStyle/>
        <a:p>
          <a:endParaRPr lang="en-PH"/>
        </a:p>
      </dgm:t>
    </dgm:pt>
    <dgm:pt modelId="{5F606307-A959-42D0-BC9E-31E3F71E6321}" type="sibTrans" cxnId="{F25B9E69-5AFA-4759-BCCD-DE1E269F1E99}">
      <dgm:prSet/>
      <dgm:spPr/>
      <dgm:t>
        <a:bodyPr/>
        <a:lstStyle/>
        <a:p>
          <a:endParaRPr lang="en-PH"/>
        </a:p>
      </dgm:t>
    </dgm:pt>
    <dgm:pt modelId="{56B636E9-F2BF-4C0B-AC94-5954222BF09D}">
      <dgm:prSet phldrT="[Text]" phldr="1"/>
      <dgm:spPr/>
      <dgm:t>
        <a:bodyPr/>
        <a:lstStyle/>
        <a:p>
          <a:endParaRPr lang="en-PH"/>
        </a:p>
      </dgm:t>
    </dgm:pt>
    <dgm:pt modelId="{4F641A00-9DA2-4270-854B-136ACCD38BD4}" type="parTrans" cxnId="{4EEE52BD-B410-4C43-956D-6EB257A1E815}">
      <dgm:prSet/>
      <dgm:spPr/>
      <dgm:t>
        <a:bodyPr/>
        <a:lstStyle/>
        <a:p>
          <a:endParaRPr lang="en-PH"/>
        </a:p>
      </dgm:t>
    </dgm:pt>
    <dgm:pt modelId="{CA3423D5-DA4B-4385-A422-7B6307C3C404}" type="sibTrans" cxnId="{4EEE52BD-B410-4C43-956D-6EB257A1E815}">
      <dgm:prSet/>
      <dgm:spPr/>
      <dgm:t>
        <a:bodyPr/>
        <a:lstStyle/>
        <a:p>
          <a:endParaRPr lang="en-PH"/>
        </a:p>
      </dgm:t>
    </dgm:pt>
    <dgm:pt modelId="{B8381ADA-AD90-4231-B66E-9A8D09F0BCF1}">
      <dgm:prSet phldrT="[Text]" phldr="1"/>
      <dgm:spPr/>
      <dgm:t>
        <a:bodyPr/>
        <a:lstStyle/>
        <a:p>
          <a:endParaRPr lang="en-PH"/>
        </a:p>
      </dgm:t>
    </dgm:pt>
    <dgm:pt modelId="{9E820560-6BEE-47EB-94E6-64995B5BBAC0}" type="parTrans" cxnId="{0760C4C7-2004-40F7-8A4D-96D4016272B5}">
      <dgm:prSet/>
      <dgm:spPr/>
      <dgm:t>
        <a:bodyPr/>
        <a:lstStyle/>
        <a:p>
          <a:endParaRPr lang="en-PH"/>
        </a:p>
      </dgm:t>
    </dgm:pt>
    <dgm:pt modelId="{48EC8075-7DE8-4BB1-8B9F-6C348AA5D85C}" type="sibTrans" cxnId="{0760C4C7-2004-40F7-8A4D-96D4016272B5}">
      <dgm:prSet/>
      <dgm:spPr/>
      <dgm:t>
        <a:bodyPr/>
        <a:lstStyle/>
        <a:p>
          <a:endParaRPr lang="en-PH"/>
        </a:p>
      </dgm:t>
    </dgm:pt>
    <dgm:pt modelId="{BC835328-D6BB-41CE-9FE0-47819CB95078}">
      <dgm:prSet phldrT="[Text]" phldr="1"/>
      <dgm:spPr/>
      <dgm:t>
        <a:bodyPr/>
        <a:lstStyle/>
        <a:p>
          <a:endParaRPr lang="en-PH"/>
        </a:p>
      </dgm:t>
    </dgm:pt>
    <dgm:pt modelId="{5B7DF32B-AC69-43F4-B62F-B9A1A3D6779B}" type="parTrans" cxnId="{09EC9A15-3AF8-4C96-A8C1-5BE229EE1F6F}">
      <dgm:prSet/>
      <dgm:spPr/>
      <dgm:t>
        <a:bodyPr/>
        <a:lstStyle/>
        <a:p>
          <a:endParaRPr lang="en-PH"/>
        </a:p>
      </dgm:t>
    </dgm:pt>
    <dgm:pt modelId="{928F666D-F1CA-4930-B047-00535F5EAF15}" type="sibTrans" cxnId="{09EC9A15-3AF8-4C96-A8C1-5BE229EE1F6F}">
      <dgm:prSet/>
      <dgm:spPr/>
      <dgm:t>
        <a:bodyPr/>
        <a:lstStyle/>
        <a:p>
          <a:endParaRPr lang="en-PH"/>
        </a:p>
      </dgm:t>
    </dgm:pt>
    <dgm:pt modelId="{CF83B89D-8427-4BFA-97E5-5CB480B93A7B}">
      <dgm:prSet phldrT="[Text]" phldr="1"/>
      <dgm:spPr/>
      <dgm:t>
        <a:bodyPr/>
        <a:lstStyle/>
        <a:p>
          <a:endParaRPr lang="en-PH"/>
        </a:p>
      </dgm:t>
    </dgm:pt>
    <dgm:pt modelId="{C9E56A33-B770-44EC-A27A-EFD015476A3E}" type="parTrans" cxnId="{A7966FF1-8A5E-4513-97E5-E396219B9DC8}">
      <dgm:prSet/>
      <dgm:spPr/>
      <dgm:t>
        <a:bodyPr/>
        <a:lstStyle/>
        <a:p>
          <a:endParaRPr lang="en-PH"/>
        </a:p>
      </dgm:t>
    </dgm:pt>
    <dgm:pt modelId="{A0271781-024F-4D7E-B4D0-ACB4582AFF11}" type="sibTrans" cxnId="{A7966FF1-8A5E-4513-97E5-E396219B9DC8}">
      <dgm:prSet/>
      <dgm:spPr/>
      <dgm:t>
        <a:bodyPr/>
        <a:lstStyle/>
        <a:p>
          <a:endParaRPr lang="en-PH"/>
        </a:p>
      </dgm:t>
    </dgm:pt>
    <dgm:pt modelId="{AFBC08CF-EBE1-49D5-8929-4A980964D7B3}" type="pres">
      <dgm:prSet presAssocID="{CA85555A-2A73-4C68-B4DE-ED4C878A8C4D}" presName="cycle" presStyleCnt="0">
        <dgm:presLayoutVars>
          <dgm:dir/>
          <dgm:resizeHandles val="exact"/>
        </dgm:presLayoutVars>
      </dgm:prSet>
      <dgm:spPr/>
    </dgm:pt>
    <dgm:pt modelId="{886C89DF-6199-41A1-8672-E91CFC07C173}" type="pres">
      <dgm:prSet presAssocID="{E2C19B4F-5080-4C8F-94D6-E05BCD9A8258}" presName="node" presStyleLbl="node1" presStyleIdx="0" presStyleCnt="5">
        <dgm:presLayoutVars>
          <dgm:bulletEnabled val="1"/>
        </dgm:presLayoutVars>
      </dgm:prSet>
      <dgm:spPr/>
    </dgm:pt>
    <dgm:pt modelId="{9F19F5D5-1401-4876-BCD1-237AF152E53C}" type="pres">
      <dgm:prSet presAssocID="{E2C19B4F-5080-4C8F-94D6-E05BCD9A8258}" presName="spNode" presStyleCnt="0"/>
      <dgm:spPr/>
    </dgm:pt>
    <dgm:pt modelId="{A9307E81-4A4B-4D28-B090-016B5BE29E2E}" type="pres">
      <dgm:prSet presAssocID="{5F606307-A959-42D0-BC9E-31E3F71E6321}" presName="sibTrans" presStyleLbl="sibTrans1D1" presStyleIdx="0" presStyleCnt="5"/>
      <dgm:spPr/>
    </dgm:pt>
    <dgm:pt modelId="{30F495DB-4836-432F-A5BC-EE8DD31C72A5}" type="pres">
      <dgm:prSet presAssocID="{56B636E9-F2BF-4C0B-AC94-5954222BF09D}" presName="node" presStyleLbl="node1" presStyleIdx="1" presStyleCnt="5">
        <dgm:presLayoutVars>
          <dgm:bulletEnabled val="1"/>
        </dgm:presLayoutVars>
      </dgm:prSet>
      <dgm:spPr/>
    </dgm:pt>
    <dgm:pt modelId="{C1C53AF7-702D-481F-B590-902071C813C9}" type="pres">
      <dgm:prSet presAssocID="{56B636E9-F2BF-4C0B-AC94-5954222BF09D}" presName="spNode" presStyleCnt="0"/>
      <dgm:spPr/>
    </dgm:pt>
    <dgm:pt modelId="{608506E8-2885-40E9-83A1-4A85D037542C}" type="pres">
      <dgm:prSet presAssocID="{CA3423D5-DA4B-4385-A422-7B6307C3C404}" presName="sibTrans" presStyleLbl="sibTrans1D1" presStyleIdx="1" presStyleCnt="5"/>
      <dgm:spPr/>
    </dgm:pt>
    <dgm:pt modelId="{F143B76B-9049-4CAA-9530-0B7767BC886D}" type="pres">
      <dgm:prSet presAssocID="{B8381ADA-AD90-4231-B66E-9A8D09F0BCF1}" presName="node" presStyleLbl="node1" presStyleIdx="2" presStyleCnt="5">
        <dgm:presLayoutVars>
          <dgm:bulletEnabled val="1"/>
        </dgm:presLayoutVars>
      </dgm:prSet>
      <dgm:spPr/>
    </dgm:pt>
    <dgm:pt modelId="{8B0DE212-DF06-4720-B5A4-32CC6171E7D5}" type="pres">
      <dgm:prSet presAssocID="{B8381ADA-AD90-4231-B66E-9A8D09F0BCF1}" presName="spNode" presStyleCnt="0"/>
      <dgm:spPr/>
    </dgm:pt>
    <dgm:pt modelId="{097556B7-2D4B-4EFF-970A-F7B5692D7F7E}" type="pres">
      <dgm:prSet presAssocID="{48EC8075-7DE8-4BB1-8B9F-6C348AA5D85C}" presName="sibTrans" presStyleLbl="sibTrans1D1" presStyleIdx="2" presStyleCnt="5"/>
      <dgm:spPr/>
    </dgm:pt>
    <dgm:pt modelId="{7F71CC97-37ED-4CD9-B3EB-173C1CB0A4D0}" type="pres">
      <dgm:prSet presAssocID="{BC835328-D6BB-41CE-9FE0-47819CB95078}" presName="node" presStyleLbl="node1" presStyleIdx="3" presStyleCnt="5">
        <dgm:presLayoutVars>
          <dgm:bulletEnabled val="1"/>
        </dgm:presLayoutVars>
      </dgm:prSet>
      <dgm:spPr/>
    </dgm:pt>
    <dgm:pt modelId="{01A2CBF2-AB9C-447D-92EB-850190D341F5}" type="pres">
      <dgm:prSet presAssocID="{BC835328-D6BB-41CE-9FE0-47819CB95078}" presName="spNode" presStyleCnt="0"/>
      <dgm:spPr/>
    </dgm:pt>
    <dgm:pt modelId="{4BF82988-CB85-47D6-8BF3-4824F20ED02D}" type="pres">
      <dgm:prSet presAssocID="{928F666D-F1CA-4930-B047-00535F5EAF15}" presName="sibTrans" presStyleLbl="sibTrans1D1" presStyleIdx="3" presStyleCnt="5"/>
      <dgm:spPr/>
    </dgm:pt>
    <dgm:pt modelId="{03E0C0BB-122C-43A2-B985-C75A3FE46297}" type="pres">
      <dgm:prSet presAssocID="{CF83B89D-8427-4BFA-97E5-5CB480B93A7B}" presName="node" presStyleLbl="node1" presStyleIdx="4" presStyleCnt="5">
        <dgm:presLayoutVars>
          <dgm:bulletEnabled val="1"/>
        </dgm:presLayoutVars>
      </dgm:prSet>
      <dgm:spPr/>
    </dgm:pt>
    <dgm:pt modelId="{A7FE7158-741D-4C8C-A185-0C9DA1308547}" type="pres">
      <dgm:prSet presAssocID="{CF83B89D-8427-4BFA-97E5-5CB480B93A7B}" presName="spNode" presStyleCnt="0"/>
      <dgm:spPr/>
    </dgm:pt>
    <dgm:pt modelId="{C0250A33-0004-4EF9-8469-0BCB35944AED}" type="pres">
      <dgm:prSet presAssocID="{A0271781-024F-4D7E-B4D0-ACB4582AFF11}" presName="sibTrans" presStyleLbl="sibTrans1D1" presStyleIdx="4" presStyleCnt="5"/>
      <dgm:spPr/>
    </dgm:pt>
  </dgm:ptLst>
  <dgm:cxnLst>
    <dgm:cxn modelId="{09EC9A15-3AF8-4C96-A8C1-5BE229EE1F6F}" srcId="{CA85555A-2A73-4C68-B4DE-ED4C878A8C4D}" destId="{BC835328-D6BB-41CE-9FE0-47819CB95078}" srcOrd="3" destOrd="0" parTransId="{5B7DF32B-AC69-43F4-B62F-B9A1A3D6779B}" sibTransId="{928F666D-F1CA-4930-B047-00535F5EAF15}"/>
    <dgm:cxn modelId="{06868922-F8BD-455F-90BC-780F835349DA}" type="presOf" srcId="{48EC8075-7DE8-4BB1-8B9F-6C348AA5D85C}" destId="{097556B7-2D4B-4EFF-970A-F7B5692D7F7E}" srcOrd="0" destOrd="0" presId="urn:microsoft.com/office/officeart/2005/8/layout/cycle5"/>
    <dgm:cxn modelId="{4A4B3032-9F41-4C9E-8594-D62F9CD8355A}" type="presOf" srcId="{BC835328-D6BB-41CE-9FE0-47819CB95078}" destId="{7F71CC97-37ED-4CD9-B3EB-173C1CB0A4D0}" srcOrd="0" destOrd="0" presId="urn:microsoft.com/office/officeart/2005/8/layout/cycle5"/>
    <dgm:cxn modelId="{F0B2A243-951D-4D32-A715-B68D4DFA8853}" type="presOf" srcId="{CA85555A-2A73-4C68-B4DE-ED4C878A8C4D}" destId="{AFBC08CF-EBE1-49D5-8929-4A980964D7B3}" srcOrd="0" destOrd="0" presId="urn:microsoft.com/office/officeart/2005/8/layout/cycle5"/>
    <dgm:cxn modelId="{F25B9E69-5AFA-4759-BCCD-DE1E269F1E99}" srcId="{CA85555A-2A73-4C68-B4DE-ED4C878A8C4D}" destId="{E2C19B4F-5080-4C8F-94D6-E05BCD9A8258}" srcOrd="0" destOrd="0" parTransId="{479E83E8-FF45-45B7-B66D-3343D6540DC1}" sibTransId="{5F606307-A959-42D0-BC9E-31E3F71E6321}"/>
    <dgm:cxn modelId="{03BEC273-C5BB-43B7-9220-03126C8393D4}" type="presOf" srcId="{5F606307-A959-42D0-BC9E-31E3F71E6321}" destId="{A9307E81-4A4B-4D28-B090-016B5BE29E2E}" srcOrd="0" destOrd="0" presId="urn:microsoft.com/office/officeart/2005/8/layout/cycle5"/>
    <dgm:cxn modelId="{0A912481-52C6-4346-B2C2-82A8E93BD5E2}" type="presOf" srcId="{B8381ADA-AD90-4231-B66E-9A8D09F0BCF1}" destId="{F143B76B-9049-4CAA-9530-0B7767BC886D}" srcOrd="0" destOrd="0" presId="urn:microsoft.com/office/officeart/2005/8/layout/cycle5"/>
    <dgm:cxn modelId="{FF870A98-5CF7-4F48-9C97-634FB85CBCFF}" type="presOf" srcId="{A0271781-024F-4D7E-B4D0-ACB4582AFF11}" destId="{C0250A33-0004-4EF9-8469-0BCB35944AED}" srcOrd="0" destOrd="0" presId="urn:microsoft.com/office/officeart/2005/8/layout/cycle5"/>
    <dgm:cxn modelId="{4EEE52BD-B410-4C43-956D-6EB257A1E815}" srcId="{CA85555A-2A73-4C68-B4DE-ED4C878A8C4D}" destId="{56B636E9-F2BF-4C0B-AC94-5954222BF09D}" srcOrd="1" destOrd="0" parTransId="{4F641A00-9DA2-4270-854B-136ACCD38BD4}" sibTransId="{CA3423D5-DA4B-4385-A422-7B6307C3C404}"/>
    <dgm:cxn modelId="{0760C4C7-2004-40F7-8A4D-96D4016272B5}" srcId="{CA85555A-2A73-4C68-B4DE-ED4C878A8C4D}" destId="{B8381ADA-AD90-4231-B66E-9A8D09F0BCF1}" srcOrd="2" destOrd="0" parTransId="{9E820560-6BEE-47EB-94E6-64995B5BBAC0}" sibTransId="{48EC8075-7DE8-4BB1-8B9F-6C348AA5D85C}"/>
    <dgm:cxn modelId="{701BD6E1-8021-42B9-9D6D-BC6B898C19B0}" type="presOf" srcId="{CA3423D5-DA4B-4385-A422-7B6307C3C404}" destId="{608506E8-2885-40E9-83A1-4A85D037542C}" srcOrd="0" destOrd="0" presId="urn:microsoft.com/office/officeart/2005/8/layout/cycle5"/>
    <dgm:cxn modelId="{98E482E7-C8D5-4535-818E-10618B02A13C}" type="presOf" srcId="{CF83B89D-8427-4BFA-97E5-5CB480B93A7B}" destId="{03E0C0BB-122C-43A2-B985-C75A3FE46297}" srcOrd="0" destOrd="0" presId="urn:microsoft.com/office/officeart/2005/8/layout/cycle5"/>
    <dgm:cxn modelId="{18302EF0-7671-4070-97CE-DD1565715C52}" type="presOf" srcId="{56B636E9-F2BF-4C0B-AC94-5954222BF09D}" destId="{30F495DB-4836-432F-A5BC-EE8DD31C72A5}" srcOrd="0" destOrd="0" presId="urn:microsoft.com/office/officeart/2005/8/layout/cycle5"/>
    <dgm:cxn modelId="{A7966FF1-8A5E-4513-97E5-E396219B9DC8}" srcId="{CA85555A-2A73-4C68-B4DE-ED4C878A8C4D}" destId="{CF83B89D-8427-4BFA-97E5-5CB480B93A7B}" srcOrd="4" destOrd="0" parTransId="{C9E56A33-B770-44EC-A27A-EFD015476A3E}" sibTransId="{A0271781-024F-4D7E-B4D0-ACB4582AFF11}"/>
    <dgm:cxn modelId="{600D5EF2-E22E-4C91-9105-BDA4F7581E09}" type="presOf" srcId="{E2C19B4F-5080-4C8F-94D6-E05BCD9A8258}" destId="{886C89DF-6199-41A1-8672-E91CFC07C173}" srcOrd="0" destOrd="0" presId="urn:microsoft.com/office/officeart/2005/8/layout/cycle5"/>
    <dgm:cxn modelId="{CE0C51F5-C779-4FED-85DA-24C431A258EC}" type="presOf" srcId="{928F666D-F1CA-4930-B047-00535F5EAF15}" destId="{4BF82988-CB85-47D6-8BF3-4824F20ED02D}" srcOrd="0" destOrd="0" presId="urn:microsoft.com/office/officeart/2005/8/layout/cycle5"/>
    <dgm:cxn modelId="{2D356A4C-17E1-4172-AAC4-2D0264432267}" type="presParOf" srcId="{AFBC08CF-EBE1-49D5-8929-4A980964D7B3}" destId="{886C89DF-6199-41A1-8672-E91CFC07C173}" srcOrd="0" destOrd="0" presId="urn:microsoft.com/office/officeart/2005/8/layout/cycle5"/>
    <dgm:cxn modelId="{332FD62B-F250-4D75-AEAE-040B587A8BE8}" type="presParOf" srcId="{AFBC08CF-EBE1-49D5-8929-4A980964D7B3}" destId="{9F19F5D5-1401-4876-BCD1-237AF152E53C}" srcOrd="1" destOrd="0" presId="urn:microsoft.com/office/officeart/2005/8/layout/cycle5"/>
    <dgm:cxn modelId="{5245E22D-02EC-45E9-A135-B1FFC6997E62}" type="presParOf" srcId="{AFBC08CF-EBE1-49D5-8929-4A980964D7B3}" destId="{A9307E81-4A4B-4D28-B090-016B5BE29E2E}" srcOrd="2" destOrd="0" presId="urn:microsoft.com/office/officeart/2005/8/layout/cycle5"/>
    <dgm:cxn modelId="{951CC5E8-D8E5-4528-8D62-AD0047E227EE}" type="presParOf" srcId="{AFBC08CF-EBE1-49D5-8929-4A980964D7B3}" destId="{30F495DB-4836-432F-A5BC-EE8DD31C72A5}" srcOrd="3" destOrd="0" presId="urn:microsoft.com/office/officeart/2005/8/layout/cycle5"/>
    <dgm:cxn modelId="{A04D4247-0DC4-4BB8-866A-85F95B802E44}" type="presParOf" srcId="{AFBC08CF-EBE1-49D5-8929-4A980964D7B3}" destId="{C1C53AF7-702D-481F-B590-902071C813C9}" srcOrd="4" destOrd="0" presId="urn:microsoft.com/office/officeart/2005/8/layout/cycle5"/>
    <dgm:cxn modelId="{7EF460B6-1A7E-4178-A4C4-5E1AAE09F774}" type="presParOf" srcId="{AFBC08CF-EBE1-49D5-8929-4A980964D7B3}" destId="{608506E8-2885-40E9-83A1-4A85D037542C}" srcOrd="5" destOrd="0" presId="urn:microsoft.com/office/officeart/2005/8/layout/cycle5"/>
    <dgm:cxn modelId="{E8E5B806-4233-4B1A-A596-95265F3997E2}" type="presParOf" srcId="{AFBC08CF-EBE1-49D5-8929-4A980964D7B3}" destId="{F143B76B-9049-4CAA-9530-0B7767BC886D}" srcOrd="6" destOrd="0" presId="urn:microsoft.com/office/officeart/2005/8/layout/cycle5"/>
    <dgm:cxn modelId="{A3CDE8B4-27BE-4ED5-B14A-1503791C40B3}" type="presParOf" srcId="{AFBC08CF-EBE1-49D5-8929-4A980964D7B3}" destId="{8B0DE212-DF06-4720-B5A4-32CC6171E7D5}" srcOrd="7" destOrd="0" presId="urn:microsoft.com/office/officeart/2005/8/layout/cycle5"/>
    <dgm:cxn modelId="{78B7CCA7-B6A7-44B7-A0D6-0D55D76BCFB4}" type="presParOf" srcId="{AFBC08CF-EBE1-49D5-8929-4A980964D7B3}" destId="{097556B7-2D4B-4EFF-970A-F7B5692D7F7E}" srcOrd="8" destOrd="0" presId="urn:microsoft.com/office/officeart/2005/8/layout/cycle5"/>
    <dgm:cxn modelId="{093904A2-0BAC-42C4-9D95-1B07A3D3F4FD}" type="presParOf" srcId="{AFBC08CF-EBE1-49D5-8929-4A980964D7B3}" destId="{7F71CC97-37ED-4CD9-B3EB-173C1CB0A4D0}" srcOrd="9" destOrd="0" presId="urn:microsoft.com/office/officeart/2005/8/layout/cycle5"/>
    <dgm:cxn modelId="{D2AE3805-5110-46C2-ADB1-EDA6B991587B}" type="presParOf" srcId="{AFBC08CF-EBE1-49D5-8929-4A980964D7B3}" destId="{01A2CBF2-AB9C-447D-92EB-850190D341F5}" srcOrd="10" destOrd="0" presId="urn:microsoft.com/office/officeart/2005/8/layout/cycle5"/>
    <dgm:cxn modelId="{7EF06DA5-9D9F-4D65-A1B3-9AE6A839C43B}" type="presParOf" srcId="{AFBC08CF-EBE1-49D5-8929-4A980964D7B3}" destId="{4BF82988-CB85-47D6-8BF3-4824F20ED02D}" srcOrd="11" destOrd="0" presId="urn:microsoft.com/office/officeart/2005/8/layout/cycle5"/>
    <dgm:cxn modelId="{A5A20A28-B4EF-4CBF-9EB2-6654175EAAA8}" type="presParOf" srcId="{AFBC08CF-EBE1-49D5-8929-4A980964D7B3}" destId="{03E0C0BB-122C-43A2-B985-C75A3FE46297}" srcOrd="12" destOrd="0" presId="urn:microsoft.com/office/officeart/2005/8/layout/cycle5"/>
    <dgm:cxn modelId="{F0207A85-8BEA-48ED-A454-643F2A80E013}" type="presParOf" srcId="{AFBC08CF-EBE1-49D5-8929-4A980964D7B3}" destId="{A7FE7158-741D-4C8C-A185-0C9DA1308547}" srcOrd="13" destOrd="0" presId="urn:microsoft.com/office/officeart/2005/8/layout/cycle5"/>
    <dgm:cxn modelId="{F2C36B0F-2EAF-409B-9C6D-8D22AFBEF0C1}" type="presParOf" srcId="{AFBC08CF-EBE1-49D5-8929-4A980964D7B3}" destId="{C0250A33-0004-4EF9-8469-0BCB35944AED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FF1CDD-1D0A-49BD-B70A-7BDA23A3B561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PH"/>
        </a:p>
      </dgm:t>
    </dgm:pt>
    <dgm:pt modelId="{8E824B69-4E66-4744-8EBA-4C82D81018CB}">
      <dgm:prSet phldrT="[Text]" phldr="1"/>
      <dgm:spPr/>
      <dgm:t>
        <a:bodyPr/>
        <a:lstStyle/>
        <a:p>
          <a:endParaRPr lang="en-PH"/>
        </a:p>
      </dgm:t>
    </dgm:pt>
    <dgm:pt modelId="{EC984175-DDE3-45E6-BC20-6537C48B407F}" type="parTrans" cxnId="{5DB6FAC2-DC00-4755-9C4A-A6FA39AFE231}">
      <dgm:prSet/>
      <dgm:spPr/>
      <dgm:t>
        <a:bodyPr/>
        <a:lstStyle/>
        <a:p>
          <a:endParaRPr lang="en-PH"/>
        </a:p>
      </dgm:t>
    </dgm:pt>
    <dgm:pt modelId="{4D384D1B-BDC3-4BE6-B69E-62061E36A656}" type="sibTrans" cxnId="{5DB6FAC2-DC00-4755-9C4A-A6FA39AFE231}">
      <dgm:prSet/>
      <dgm:spPr/>
      <dgm:t>
        <a:bodyPr/>
        <a:lstStyle/>
        <a:p>
          <a:endParaRPr lang="en-PH"/>
        </a:p>
      </dgm:t>
    </dgm:pt>
    <dgm:pt modelId="{B75796A0-D151-43D0-81F4-38420C4235CD}">
      <dgm:prSet phldrT="[Text]" phldr="1"/>
      <dgm:spPr/>
      <dgm:t>
        <a:bodyPr/>
        <a:lstStyle/>
        <a:p>
          <a:endParaRPr lang="en-PH"/>
        </a:p>
      </dgm:t>
    </dgm:pt>
    <dgm:pt modelId="{8330D36C-D5CC-4D4F-887C-A9788744D675}" type="parTrans" cxnId="{EBC1EDBC-9310-4F1B-A567-9D9A9FF570EB}">
      <dgm:prSet/>
      <dgm:spPr/>
      <dgm:t>
        <a:bodyPr/>
        <a:lstStyle/>
        <a:p>
          <a:endParaRPr lang="en-PH"/>
        </a:p>
      </dgm:t>
    </dgm:pt>
    <dgm:pt modelId="{36B93BF1-F3DF-468E-8B4E-B9D6CEF4017E}" type="sibTrans" cxnId="{EBC1EDBC-9310-4F1B-A567-9D9A9FF570EB}">
      <dgm:prSet/>
      <dgm:spPr/>
      <dgm:t>
        <a:bodyPr/>
        <a:lstStyle/>
        <a:p>
          <a:endParaRPr lang="en-PH"/>
        </a:p>
      </dgm:t>
    </dgm:pt>
    <dgm:pt modelId="{74113A3F-034F-4A30-B71C-595B116CF957}">
      <dgm:prSet phldrT="[Text]" phldr="1"/>
      <dgm:spPr/>
      <dgm:t>
        <a:bodyPr/>
        <a:lstStyle/>
        <a:p>
          <a:endParaRPr lang="en-PH"/>
        </a:p>
      </dgm:t>
    </dgm:pt>
    <dgm:pt modelId="{866F105F-5D8B-4DE8-AD23-6B6CB0C92EF8}" type="parTrans" cxnId="{1F8416DA-313D-47FE-BD49-185DA7876CAE}">
      <dgm:prSet/>
      <dgm:spPr/>
      <dgm:t>
        <a:bodyPr/>
        <a:lstStyle/>
        <a:p>
          <a:endParaRPr lang="en-PH"/>
        </a:p>
      </dgm:t>
    </dgm:pt>
    <dgm:pt modelId="{911A8ACE-2539-4CD3-9AB5-80B16D763A95}" type="sibTrans" cxnId="{1F8416DA-313D-47FE-BD49-185DA7876CAE}">
      <dgm:prSet/>
      <dgm:spPr/>
      <dgm:t>
        <a:bodyPr/>
        <a:lstStyle/>
        <a:p>
          <a:endParaRPr lang="en-PH"/>
        </a:p>
      </dgm:t>
    </dgm:pt>
    <dgm:pt modelId="{EB60DABB-AFB9-4140-8349-0A324383178E}">
      <dgm:prSet phldrT="[Text]" phldr="1"/>
      <dgm:spPr/>
      <dgm:t>
        <a:bodyPr/>
        <a:lstStyle/>
        <a:p>
          <a:endParaRPr lang="en-PH"/>
        </a:p>
      </dgm:t>
    </dgm:pt>
    <dgm:pt modelId="{4370589E-8F29-4296-BB77-4147E0CFAF16}" type="parTrans" cxnId="{7E3A5860-23D6-4319-83D3-B2168F4167FB}">
      <dgm:prSet/>
      <dgm:spPr/>
      <dgm:t>
        <a:bodyPr/>
        <a:lstStyle/>
        <a:p>
          <a:endParaRPr lang="en-PH"/>
        </a:p>
      </dgm:t>
    </dgm:pt>
    <dgm:pt modelId="{DE01DA97-5F33-42DE-8494-580ED0B0BFD1}" type="sibTrans" cxnId="{7E3A5860-23D6-4319-83D3-B2168F4167FB}">
      <dgm:prSet/>
      <dgm:spPr/>
      <dgm:t>
        <a:bodyPr/>
        <a:lstStyle/>
        <a:p>
          <a:endParaRPr lang="en-PH"/>
        </a:p>
      </dgm:t>
    </dgm:pt>
    <dgm:pt modelId="{A79BDCDA-B949-4CC6-B8DE-4EBF1A7B505F}">
      <dgm:prSet phldrT="[Text]" phldr="1"/>
      <dgm:spPr/>
      <dgm:t>
        <a:bodyPr/>
        <a:lstStyle/>
        <a:p>
          <a:endParaRPr lang="en-PH"/>
        </a:p>
      </dgm:t>
    </dgm:pt>
    <dgm:pt modelId="{C2A58C70-41DF-439E-9A34-259F298F4198}" type="parTrans" cxnId="{90CB29E6-6A9F-4A9C-B621-D019F93DF6F4}">
      <dgm:prSet/>
      <dgm:spPr/>
      <dgm:t>
        <a:bodyPr/>
        <a:lstStyle/>
        <a:p>
          <a:endParaRPr lang="en-PH"/>
        </a:p>
      </dgm:t>
    </dgm:pt>
    <dgm:pt modelId="{15B00B1B-4F12-457B-A865-528B916495FF}" type="sibTrans" cxnId="{90CB29E6-6A9F-4A9C-B621-D019F93DF6F4}">
      <dgm:prSet/>
      <dgm:spPr/>
      <dgm:t>
        <a:bodyPr/>
        <a:lstStyle/>
        <a:p>
          <a:endParaRPr lang="en-PH"/>
        </a:p>
      </dgm:t>
    </dgm:pt>
    <dgm:pt modelId="{3A580E83-A34B-4755-9F04-0D8D01026FC8}">
      <dgm:prSet phldrT="[Text]" phldr="1"/>
      <dgm:spPr/>
      <dgm:t>
        <a:bodyPr/>
        <a:lstStyle/>
        <a:p>
          <a:endParaRPr lang="en-PH"/>
        </a:p>
      </dgm:t>
    </dgm:pt>
    <dgm:pt modelId="{F1E9E60D-760B-4662-B8CD-A61D2B7479EB}" type="parTrans" cxnId="{A0543E6C-0AC8-43C5-9921-62CB817F4D5B}">
      <dgm:prSet/>
      <dgm:spPr/>
      <dgm:t>
        <a:bodyPr/>
        <a:lstStyle/>
        <a:p>
          <a:endParaRPr lang="en-PH"/>
        </a:p>
      </dgm:t>
    </dgm:pt>
    <dgm:pt modelId="{6DF75E3C-BCEC-4D95-8394-57AD03D16D1A}" type="sibTrans" cxnId="{A0543E6C-0AC8-43C5-9921-62CB817F4D5B}">
      <dgm:prSet/>
      <dgm:spPr/>
      <dgm:t>
        <a:bodyPr/>
        <a:lstStyle/>
        <a:p>
          <a:endParaRPr lang="en-PH"/>
        </a:p>
      </dgm:t>
    </dgm:pt>
    <dgm:pt modelId="{5AF8A3C2-7773-46C4-95E2-A9BA02974C18}">
      <dgm:prSet phldrT="[Text]" phldr="1"/>
      <dgm:spPr/>
      <dgm:t>
        <a:bodyPr/>
        <a:lstStyle/>
        <a:p>
          <a:endParaRPr lang="en-PH"/>
        </a:p>
      </dgm:t>
    </dgm:pt>
    <dgm:pt modelId="{82760F0F-7AD0-4A44-A16A-34178C9C50D9}" type="parTrans" cxnId="{E409AF43-E897-4420-945C-8A6B7FFF98A6}">
      <dgm:prSet/>
      <dgm:spPr/>
      <dgm:t>
        <a:bodyPr/>
        <a:lstStyle/>
        <a:p>
          <a:endParaRPr lang="en-PH"/>
        </a:p>
      </dgm:t>
    </dgm:pt>
    <dgm:pt modelId="{5AC10D11-49FC-4871-BA52-5C30E624DCB2}" type="sibTrans" cxnId="{E409AF43-E897-4420-945C-8A6B7FFF98A6}">
      <dgm:prSet/>
      <dgm:spPr/>
      <dgm:t>
        <a:bodyPr/>
        <a:lstStyle/>
        <a:p>
          <a:endParaRPr lang="en-PH"/>
        </a:p>
      </dgm:t>
    </dgm:pt>
    <dgm:pt modelId="{2B023A6A-121F-4ADB-8EB0-EC3ACDF15111}">
      <dgm:prSet phldrT="[Text]" phldr="1"/>
      <dgm:spPr/>
      <dgm:t>
        <a:bodyPr/>
        <a:lstStyle/>
        <a:p>
          <a:endParaRPr lang="en-PH"/>
        </a:p>
      </dgm:t>
    </dgm:pt>
    <dgm:pt modelId="{CC8FE15D-595C-4F39-B4C8-8D0E3C19E9D0}" type="parTrans" cxnId="{89343C72-084E-4C0C-9FAF-08C590F6F686}">
      <dgm:prSet/>
      <dgm:spPr/>
      <dgm:t>
        <a:bodyPr/>
        <a:lstStyle/>
        <a:p>
          <a:endParaRPr lang="en-PH"/>
        </a:p>
      </dgm:t>
    </dgm:pt>
    <dgm:pt modelId="{F93A6108-A786-491F-960C-733FC8050933}" type="sibTrans" cxnId="{89343C72-084E-4C0C-9FAF-08C590F6F686}">
      <dgm:prSet/>
      <dgm:spPr/>
      <dgm:t>
        <a:bodyPr/>
        <a:lstStyle/>
        <a:p>
          <a:endParaRPr lang="en-PH"/>
        </a:p>
      </dgm:t>
    </dgm:pt>
    <dgm:pt modelId="{9610AD7C-493B-40D2-98F0-62752C2C58F6}">
      <dgm:prSet phldrT="[Text]" phldr="1"/>
      <dgm:spPr/>
      <dgm:t>
        <a:bodyPr/>
        <a:lstStyle/>
        <a:p>
          <a:endParaRPr lang="en-PH"/>
        </a:p>
      </dgm:t>
    </dgm:pt>
    <dgm:pt modelId="{627FE524-ECAD-48CF-B813-072283D0CF6F}" type="parTrans" cxnId="{CF6AF61A-A92B-4FBB-BBD3-76E3D19813EB}">
      <dgm:prSet/>
      <dgm:spPr/>
      <dgm:t>
        <a:bodyPr/>
        <a:lstStyle/>
        <a:p>
          <a:endParaRPr lang="en-PH"/>
        </a:p>
      </dgm:t>
    </dgm:pt>
    <dgm:pt modelId="{3F964621-2F8C-4CC7-95F2-8335BC806238}" type="sibTrans" cxnId="{CF6AF61A-A92B-4FBB-BBD3-76E3D19813EB}">
      <dgm:prSet/>
      <dgm:spPr/>
      <dgm:t>
        <a:bodyPr/>
        <a:lstStyle/>
        <a:p>
          <a:endParaRPr lang="en-PH"/>
        </a:p>
      </dgm:t>
    </dgm:pt>
    <dgm:pt modelId="{178DCD38-D62D-41DD-B8A0-696A92BEDFE8}" type="pres">
      <dgm:prSet presAssocID="{99FF1CDD-1D0A-49BD-B70A-7BDA23A3B561}" presName="linearFlow" presStyleCnt="0">
        <dgm:presLayoutVars>
          <dgm:dir/>
          <dgm:animLvl val="lvl"/>
          <dgm:resizeHandles/>
        </dgm:presLayoutVars>
      </dgm:prSet>
      <dgm:spPr/>
    </dgm:pt>
    <dgm:pt modelId="{6816326A-51E9-462B-A1E2-20539F5D0793}" type="pres">
      <dgm:prSet presAssocID="{8E824B69-4E66-4744-8EBA-4C82D81018CB}" presName="compositeNode" presStyleCnt="0">
        <dgm:presLayoutVars>
          <dgm:bulletEnabled val="1"/>
        </dgm:presLayoutVars>
      </dgm:prSet>
      <dgm:spPr/>
    </dgm:pt>
    <dgm:pt modelId="{CE0FE09F-720F-4E66-9832-5A3CEB63D106}" type="pres">
      <dgm:prSet presAssocID="{8E824B69-4E66-4744-8EBA-4C82D81018CB}" presName="image" presStyleLbl="fgImgPlace1" presStyleIdx="0" presStyleCnt="3"/>
      <dgm:spPr/>
    </dgm:pt>
    <dgm:pt modelId="{6976CE0B-BD2B-4BA0-940B-DFFC3A58AEC9}" type="pres">
      <dgm:prSet presAssocID="{8E824B69-4E66-4744-8EBA-4C82D81018CB}" presName="childNode" presStyleLbl="node1" presStyleIdx="0" presStyleCnt="3">
        <dgm:presLayoutVars>
          <dgm:bulletEnabled val="1"/>
        </dgm:presLayoutVars>
      </dgm:prSet>
      <dgm:spPr/>
    </dgm:pt>
    <dgm:pt modelId="{5BF730FD-E820-4E00-898E-7351009D27B7}" type="pres">
      <dgm:prSet presAssocID="{8E824B69-4E66-4744-8EBA-4C82D81018CB}" presName="parentNode" presStyleLbl="revTx" presStyleIdx="0" presStyleCnt="3">
        <dgm:presLayoutVars>
          <dgm:chMax val="0"/>
          <dgm:bulletEnabled val="1"/>
        </dgm:presLayoutVars>
      </dgm:prSet>
      <dgm:spPr/>
    </dgm:pt>
    <dgm:pt modelId="{A98FD228-4E88-4C53-B860-862729EC166F}" type="pres">
      <dgm:prSet presAssocID="{4D384D1B-BDC3-4BE6-B69E-62061E36A656}" presName="sibTrans" presStyleCnt="0"/>
      <dgm:spPr/>
    </dgm:pt>
    <dgm:pt modelId="{BDA1E4C7-89A5-4BA3-A85E-10980C778B57}" type="pres">
      <dgm:prSet presAssocID="{EB60DABB-AFB9-4140-8349-0A324383178E}" presName="compositeNode" presStyleCnt="0">
        <dgm:presLayoutVars>
          <dgm:bulletEnabled val="1"/>
        </dgm:presLayoutVars>
      </dgm:prSet>
      <dgm:spPr/>
    </dgm:pt>
    <dgm:pt modelId="{74EBFE1E-2ED4-4183-AF2C-0C738A653180}" type="pres">
      <dgm:prSet presAssocID="{EB60DABB-AFB9-4140-8349-0A324383178E}" presName="image" presStyleLbl="fgImgPlace1" presStyleIdx="1" presStyleCnt="3"/>
      <dgm:spPr/>
    </dgm:pt>
    <dgm:pt modelId="{CB29799B-83D2-4A28-A53C-452CFC4DC799}" type="pres">
      <dgm:prSet presAssocID="{EB60DABB-AFB9-4140-8349-0A324383178E}" presName="childNode" presStyleLbl="node1" presStyleIdx="1" presStyleCnt="3">
        <dgm:presLayoutVars>
          <dgm:bulletEnabled val="1"/>
        </dgm:presLayoutVars>
      </dgm:prSet>
      <dgm:spPr/>
    </dgm:pt>
    <dgm:pt modelId="{EA1E0FD7-B67D-4EB2-83DF-D6F953933B83}" type="pres">
      <dgm:prSet presAssocID="{EB60DABB-AFB9-4140-8349-0A324383178E}" presName="parentNode" presStyleLbl="revTx" presStyleIdx="1" presStyleCnt="3">
        <dgm:presLayoutVars>
          <dgm:chMax val="0"/>
          <dgm:bulletEnabled val="1"/>
        </dgm:presLayoutVars>
      </dgm:prSet>
      <dgm:spPr/>
    </dgm:pt>
    <dgm:pt modelId="{DAC7B4E8-13C1-49BF-843E-8A373B1AB9FA}" type="pres">
      <dgm:prSet presAssocID="{DE01DA97-5F33-42DE-8494-580ED0B0BFD1}" presName="sibTrans" presStyleCnt="0"/>
      <dgm:spPr/>
    </dgm:pt>
    <dgm:pt modelId="{49EB984E-FBC5-4331-8597-A98F8E20C55E}" type="pres">
      <dgm:prSet presAssocID="{5AF8A3C2-7773-46C4-95E2-A9BA02974C18}" presName="compositeNode" presStyleCnt="0">
        <dgm:presLayoutVars>
          <dgm:bulletEnabled val="1"/>
        </dgm:presLayoutVars>
      </dgm:prSet>
      <dgm:spPr/>
    </dgm:pt>
    <dgm:pt modelId="{A0979076-AC19-4F55-B36A-757268CD0291}" type="pres">
      <dgm:prSet presAssocID="{5AF8A3C2-7773-46C4-95E2-A9BA02974C18}" presName="image" presStyleLbl="fgImgPlace1" presStyleIdx="2" presStyleCnt="3"/>
      <dgm:spPr/>
    </dgm:pt>
    <dgm:pt modelId="{F216235C-2397-4F0B-BC48-69BD87CB6686}" type="pres">
      <dgm:prSet presAssocID="{5AF8A3C2-7773-46C4-95E2-A9BA02974C18}" presName="childNode" presStyleLbl="node1" presStyleIdx="2" presStyleCnt="3">
        <dgm:presLayoutVars>
          <dgm:bulletEnabled val="1"/>
        </dgm:presLayoutVars>
      </dgm:prSet>
      <dgm:spPr/>
    </dgm:pt>
    <dgm:pt modelId="{DAED6D72-C6A0-4E33-BB54-67D7AB901A53}" type="pres">
      <dgm:prSet presAssocID="{5AF8A3C2-7773-46C4-95E2-A9BA02974C18}" presName="parentNode" presStyleLbl="revTx" presStyleIdx="2" presStyleCnt="3">
        <dgm:presLayoutVars>
          <dgm:chMax val="0"/>
          <dgm:bulletEnabled val="1"/>
        </dgm:presLayoutVars>
      </dgm:prSet>
      <dgm:spPr/>
    </dgm:pt>
  </dgm:ptLst>
  <dgm:cxnLst>
    <dgm:cxn modelId="{27FA6001-AA23-4BEF-9401-2DC1FC282D8F}" type="presOf" srcId="{74113A3F-034F-4A30-B71C-595B116CF957}" destId="{6976CE0B-BD2B-4BA0-940B-DFFC3A58AEC9}" srcOrd="0" destOrd="1" presId="urn:microsoft.com/office/officeart/2005/8/layout/hList2"/>
    <dgm:cxn modelId="{1FE52508-EF69-4AD5-93F2-B1F4BB70B3D6}" type="presOf" srcId="{3A580E83-A34B-4755-9F04-0D8D01026FC8}" destId="{CB29799B-83D2-4A28-A53C-452CFC4DC799}" srcOrd="0" destOrd="1" presId="urn:microsoft.com/office/officeart/2005/8/layout/hList2"/>
    <dgm:cxn modelId="{2F27330D-0020-41A1-867A-644613004F81}" type="presOf" srcId="{99FF1CDD-1D0A-49BD-B70A-7BDA23A3B561}" destId="{178DCD38-D62D-41DD-B8A0-696A92BEDFE8}" srcOrd="0" destOrd="0" presId="urn:microsoft.com/office/officeart/2005/8/layout/hList2"/>
    <dgm:cxn modelId="{CF6AF61A-A92B-4FBB-BBD3-76E3D19813EB}" srcId="{5AF8A3C2-7773-46C4-95E2-A9BA02974C18}" destId="{9610AD7C-493B-40D2-98F0-62752C2C58F6}" srcOrd="1" destOrd="0" parTransId="{627FE524-ECAD-48CF-B813-072283D0CF6F}" sibTransId="{3F964621-2F8C-4CC7-95F2-8335BC806238}"/>
    <dgm:cxn modelId="{B6C62E1F-A7C0-4C34-8D3E-EBDE696D923E}" type="presOf" srcId="{EB60DABB-AFB9-4140-8349-0A324383178E}" destId="{EA1E0FD7-B67D-4EB2-83DF-D6F953933B83}" srcOrd="0" destOrd="0" presId="urn:microsoft.com/office/officeart/2005/8/layout/hList2"/>
    <dgm:cxn modelId="{79F08324-68FF-4636-A228-D9B40D370D3F}" type="presOf" srcId="{8E824B69-4E66-4744-8EBA-4C82D81018CB}" destId="{5BF730FD-E820-4E00-898E-7351009D27B7}" srcOrd="0" destOrd="0" presId="urn:microsoft.com/office/officeart/2005/8/layout/hList2"/>
    <dgm:cxn modelId="{7E3A5860-23D6-4319-83D3-B2168F4167FB}" srcId="{99FF1CDD-1D0A-49BD-B70A-7BDA23A3B561}" destId="{EB60DABB-AFB9-4140-8349-0A324383178E}" srcOrd="1" destOrd="0" parTransId="{4370589E-8F29-4296-BB77-4147E0CFAF16}" sibTransId="{DE01DA97-5F33-42DE-8494-580ED0B0BFD1}"/>
    <dgm:cxn modelId="{E409AF43-E897-4420-945C-8A6B7FFF98A6}" srcId="{99FF1CDD-1D0A-49BD-B70A-7BDA23A3B561}" destId="{5AF8A3C2-7773-46C4-95E2-A9BA02974C18}" srcOrd="2" destOrd="0" parTransId="{82760F0F-7AD0-4A44-A16A-34178C9C50D9}" sibTransId="{5AC10D11-49FC-4871-BA52-5C30E624DCB2}"/>
    <dgm:cxn modelId="{A0543E6C-0AC8-43C5-9921-62CB817F4D5B}" srcId="{EB60DABB-AFB9-4140-8349-0A324383178E}" destId="{3A580E83-A34B-4755-9F04-0D8D01026FC8}" srcOrd="1" destOrd="0" parTransId="{F1E9E60D-760B-4662-B8CD-A61D2B7479EB}" sibTransId="{6DF75E3C-BCEC-4D95-8394-57AD03D16D1A}"/>
    <dgm:cxn modelId="{89343C72-084E-4C0C-9FAF-08C590F6F686}" srcId="{5AF8A3C2-7773-46C4-95E2-A9BA02974C18}" destId="{2B023A6A-121F-4ADB-8EB0-EC3ACDF15111}" srcOrd="0" destOrd="0" parTransId="{CC8FE15D-595C-4F39-B4C8-8D0E3C19E9D0}" sibTransId="{F93A6108-A786-491F-960C-733FC8050933}"/>
    <dgm:cxn modelId="{D78BF19B-6912-43AF-843E-0BA03BA41101}" type="presOf" srcId="{5AF8A3C2-7773-46C4-95E2-A9BA02974C18}" destId="{DAED6D72-C6A0-4E33-BB54-67D7AB901A53}" srcOrd="0" destOrd="0" presId="urn:microsoft.com/office/officeart/2005/8/layout/hList2"/>
    <dgm:cxn modelId="{B7B7C9A0-DF10-470C-A334-3AFB50B9B29D}" type="presOf" srcId="{2B023A6A-121F-4ADB-8EB0-EC3ACDF15111}" destId="{F216235C-2397-4F0B-BC48-69BD87CB6686}" srcOrd="0" destOrd="0" presId="urn:microsoft.com/office/officeart/2005/8/layout/hList2"/>
    <dgm:cxn modelId="{EBC1EDBC-9310-4F1B-A567-9D9A9FF570EB}" srcId="{8E824B69-4E66-4744-8EBA-4C82D81018CB}" destId="{B75796A0-D151-43D0-81F4-38420C4235CD}" srcOrd="0" destOrd="0" parTransId="{8330D36C-D5CC-4D4F-887C-A9788744D675}" sibTransId="{36B93BF1-F3DF-468E-8B4E-B9D6CEF4017E}"/>
    <dgm:cxn modelId="{106005BF-C53F-416F-A9EF-E91D14056D79}" type="presOf" srcId="{A79BDCDA-B949-4CC6-B8DE-4EBF1A7B505F}" destId="{CB29799B-83D2-4A28-A53C-452CFC4DC799}" srcOrd="0" destOrd="0" presId="urn:microsoft.com/office/officeart/2005/8/layout/hList2"/>
    <dgm:cxn modelId="{2B9BA2C0-956A-45AA-9E66-6BD3ADFE07CC}" type="presOf" srcId="{9610AD7C-493B-40D2-98F0-62752C2C58F6}" destId="{F216235C-2397-4F0B-BC48-69BD87CB6686}" srcOrd="0" destOrd="1" presId="urn:microsoft.com/office/officeart/2005/8/layout/hList2"/>
    <dgm:cxn modelId="{5DB6FAC2-DC00-4755-9C4A-A6FA39AFE231}" srcId="{99FF1CDD-1D0A-49BD-B70A-7BDA23A3B561}" destId="{8E824B69-4E66-4744-8EBA-4C82D81018CB}" srcOrd="0" destOrd="0" parTransId="{EC984175-DDE3-45E6-BC20-6537C48B407F}" sibTransId="{4D384D1B-BDC3-4BE6-B69E-62061E36A656}"/>
    <dgm:cxn modelId="{D96902D4-4274-47D7-AFCC-DAFD49C36F5F}" type="presOf" srcId="{B75796A0-D151-43D0-81F4-38420C4235CD}" destId="{6976CE0B-BD2B-4BA0-940B-DFFC3A58AEC9}" srcOrd="0" destOrd="0" presId="urn:microsoft.com/office/officeart/2005/8/layout/hList2"/>
    <dgm:cxn modelId="{1F8416DA-313D-47FE-BD49-185DA7876CAE}" srcId="{8E824B69-4E66-4744-8EBA-4C82D81018CB}" destId="{74113A3F-034F-4A30-B71C-595B116CF957}" srcOrd="1" destOrd="0" parTransId="{866F105F-5D8B-4DE8-AD23-6B6CB0C92EF8}" sibTransId="{911A8ACE-2539-4CD3-9AB5-80B16D763A95}"/>
    <dgm:cxn modelId="{90CB29E6-6A9F-4A9C-B621-D019F93DF6F4}" srcId="{EB60DABB-AFB9-4140-8349-0A324383178E}" destId="{A79BDCDA-B949-4CC6-B8DE-4EBF1A7B505F}" srcOrd="0" destOrd="0" parTransId="{C2A58C70-41DF-439E-9A34-259F298F4198}" sibTransId="{15B00B1B-4F12-457B-A865-528B916495FF}"/>
    <dgm:cxn modelId="{C4951B36-6C57-4493-9029-4C969571B9BC}" type="presParOf" srcId="{178DCD38-D62D-41DD-B8A0-696A92BEDFE8}" destId="{6816326A-51E9-462B-A1E2-20539F5D0793}" srcOrd="0" destOrd="0" presId="urn:microsoft.com/office/officeart/2005/8/layout/hList2"/>
    <dgm:cxn modelId="{6F5EA07D-D086-4E98-B1E5-BE862CAA4FD5}" type="presParOf" srcId="{6816326A-51E9-462B-A1E2-20539F5D0793}" destId="{CE0FE09F-720F-4E66-9832-5A3CEB63D106}" srcOrd="0" destOrd="0" presId="urn:microsoft.com/office/officeart/2005/8/layout/hList2"/>
    <dgm:cxn modelId="{531FCF75-4854-4DAE-8150-D42814BE5004}" type="presParOf" srcId="{6816326A-51E9-462B-A1E2-20539F5D0793}" destId="{6976CE0B-BD2B-4BA0-940B-DFFC3A58AEC9}" srcOrd="1" destOrd="0" presId="urn:microsoft.com/office/officeart/2005/8/layout/hList2"/>
    <dgm:cxn modelId="{94D5C147-8F6B-4F7A-96D8-4BE72C5E9EB5}" type="presParOf" srcId="{6816326A-51E9-462B-A1E2-20539F5D0793}" destId="{5BF730FD-E820-4E00-898E-7351009D27B7}" srcOrd="2" destOrd="0" presId="urn:microsoft.com/office/officeart/2005/8/layout/hList2"/>
    <dgm:cxn modelId="{ED412E23-9DDE-4037-936F-E0F51BA88A86}" type="presParOf" srcId="{178DCD38-D62D-41DD-B8A0-696A92BEDFE8}" destId="{A98FD228-4E88-4C53-B860-862729EC166F}" srcOrd="1" destOrd="0" presId="urn:microsoft.com/office/officeart/2005/8/layout/hList2"/>
    <dgm:cxn modelId="{140C6D0D-5ADB-4051-BE57-D0CC6A1E0309}" type="presParOf" srcId="{178DCD38-D62D-41DD-B8A0-696A92BEDFE8}" destId="{BDA1E4C7-89A5-4BA3-A85E-10980C778B57}" srcOrd="2" destOrd="0" presId="urn:microsoft.com/office/officeart/2005/8/layout/hList2"/>
    <dgm:cxn modelId="{682050DF-E65C-4172-A7E0-0D63E6EE4866}" type="presParOf" srcId="{BDA1E4C7-89A5-4BA3-A85E-10980C778B57}" destId="{74EBFE1E-2ED4-4183-AF2C-0C738A653180}" srcOrd="0" destOrd="0" presId="urn:microsoft.com/office/officeart/2005/8/layout/hList2"/>
    <dgm:cxn modelId="{29CAE100-584A-4928-B58B-646E823027B8}" type="presParOf" srcId="{BDA1E4C7-89A5-4BA3-A85E-10980C778B57}" destId="{CB29799B-83D2-4A28-A53C-452CFC4DC799}" srcOrd="1" destOrd="0" presId="urn:microsoft.com/office/officeart/2005/8/layout/hList2"/>
    <dgm:cxn modelId="{8B34F1ED-8356-46E8-8ED9-A8F954AD647C}" type="presParOf" srcId="{BDA1E4C7-89A5-4BA3-A85E-10980C778B57}" destId="{EA1E0FD7-B67D-4EB2-83DF-D6F953933B83}" srcOrd="2" destOrd="0" presId="urn:microsoft.com/office/officeart/2005/8/layout/hList2"/>
    <dgm:cxn modelId="{9DF8D49B-B972-405C-976B-896A2B185113}" type="presParOf" srcId="{178DCD38-D62D-41DD-B8A0-696A92BEDFE8}" destId="{DAC7B4E8-13C1-49BF-843E-8A373B1AB9FA}" srcOrd="3" destOrd="0" presId="urn:microsoft.com/office/officeart/2005/8/layout/hList2"/>
    <dgm:cxn modelId="{E8584918-D6A3-4FBA-823A-526C2D933C1D}" type="presParOf" srcId="{178DCD38-D62D-41DD-B8A0-696A92BEDFE8}" destId="{49EB984E-FBC5-4331-8597-A98F8E20C55E}" srcOrd="4" destOrd="0" presId="urn:microsoft.com/office/officeart/2005/8/layout/hList2"/>
    <dgm:cxn modelId="{9AE75F3A-1165-4D9F-9495-3DBEB9AEB172}" type="presParOf" srcId="{49EB984E-FBC5-4331-8597-A98F8E20C55E}" destId="{A0979076-AC19-4F55-B36A-757268CD0291}" srcOrd="0" destOrd="0" presId="urn:microsoft.com/office/officeart/2005/8/layout/hList2"/>
    <dgm:cxn modelId="{E470C260-DBE9-46A1-99B8-D4D719A50123}" type="presParOf" srcId="{49EB984E-FBC5-4331-8597-A98F8E20C55E}" destId="{F216235C-2397-4F0B-BC48-69BD87CB6686}" srcOrd="1" destOrd="0" presId="urn:microsoft.com/office/officeart/2005/8/layout/hList2"/>
    <dgm:cxn modelId="{8FD97CE2-0C17-4246-B253-2AA0391DEE0D}" type="presParOf" srcId="{49EB984E-FBC5-4331-8597-A98F8E20C55E}" destId="{DAED6D72-C6A0-4E33-BB54-67D7AB901A53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6C89DF-6199-41A1-8672-E91CFC07C173}">
      <dsp:nvSpPr>
        <dsp:cNvPr id="0" name=""/>
        <dsp:cNvSpPr/>
      </dsp:nvSpPr>
      <dsp:spPr>
        <a:xfrm>
          <a:off x="4215469" y="370"/>
          <a:ext cx="1182960" cy="7689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2600" kern="1200"/>
        </a:p>
      </dsp:txBody>
      <dsp:txXfrm>
        <a:off x="4253005" y="37906"/>
        <a:ext cx="1107888" cy="693852"/>
      </dsp:txXfrm>
    </dsp:sp>
    <dsp:sp modelId="{A9307E81-4A4B-4D28-B090-016B5BE29E2E}">
      <dsp:nvSpPr>
        <dsp:cNvPr id="0" name=""/>
        <dsp:cNvSpPr/>
      </dsp:nvSpPr>
      <dsp:spPr>
        <a:xfrm>
          <a:off x="3271097" y="384832"/>
          <a:ext cx="3071704" cy="3071704"/>
        </a:xfrm>
        <a:custGeom>
          <a:avLst/>
          <a:gdLst/>
          <a:ahLst/>
          <a:cxnLst/>
          <a:rect l="0" t="0" r="0" b="0"/>
          <a:pathLst>
            <a:path>
              <a:moveTo>
                <a:pt x="2285717" y="195499"/>
              </a:moveTo>
              <a:arcTo wR="1535852" hR="1535852" stAng="17953500" swAng="121143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F495DB-4836-432F-A5BC-EE8DD31C72A5}">
      <dsp:nvSpPr>
        <dsp:cNvPr id="0" name=""/>
        <dsp:cNvSpPr/>
      </dsp:nvSpPr>
      <dsp:spPr>
        <a:xfrm>
          <a:off x="5676151" y="1061618"/>
          <a:ext cx="1182960" cy="7689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2600" kern="1200"/>
        </a:p>
      </dsp:txBody>
      <dsp:txXfrm>
        <a:off x="5713687" y="1099154"/>
        <a:ext cx="1107888" cy="693852"/>
      </dsp:txXfrm>
    </dsp:sp>
    <dsp:sp modelId="{608506E8-2885-40E9-83A1-4A85D037542C}">
      <dsp:nvSpPr>
        <dsp:cNvPr id="0" name=""/>
        <dsp:cNvSpPr/>
      </dsp:nvSpPr>
      <dsp:spPr>
        <a:xfrm>
          <a:off x="3271097" y="384832"/>
          <a:ext cx="3071704" cy="3071704"/>
        </a:xfrm>
        <a:custGeom>
          <a:avLst/>
          <a:gdLst/>
          <a:ahLst/>
          <a:cxnLst/>
          <a:rect l="0" t="0" r="0" b="0"/>
          <a:pathLst>
            <a:path>
              <a:moveTo>
                <a:pt x="3068018" y="1642183"/>
              </a:moveTo>
              <a:arcTo wR="1535852" hR="1535852" stAng="21838196" swAng="135964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43B76B-9049-4CAA-9530-0B7767BC886D}">
      <dsp:nvSpPr>
        <dsp:cNvPr id="0" name=""/>
        <dsp:cNvSpPr/>
      </dsp:nvSpPr>
      <dsp:spPr>
        <a:xfrm>
          <a:off x="5118221" y="2778753"/>
          <a:ext cx="1182960" cy="7689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2600" kern="1200"/>
        </a:p>
      </dsp:txBody>
      <dsp:txXfrm>
        <a:off x="5155757" y="2816289"/>
        <a:ext cx="1107888" cy="693852"/>
      </dsp:txXfrm>
    </dsp:sp>
    <dsp:sp modelId="{097556B7-2D4B-4EFF-970A-F7B5692D7F7E}">
      <dsp:nvSpPr>
        <dsp:cNvPr id="0" name=""/>
        <dsp:cNvSpPr/>
      </dsp:nvSpPr>
      <dsp:spPr>
        <a:xfrm>
          <a:off x="3271097" y="384832"/>
          <a:ext cx="3071704" cy="3071704"/>
        </a:xfrm>
        <a:custGeom>
          <a:avLst/>
          <a:gdLst/>
          <a:ahLst/>
          <a:cxnLst/>
          <a:rect l="0" t="0" r="0" b="0"/>
          <a:pathLst>
            <a:path>
              <a:moveTo>
                <a:pt x="1724309" y="3060097"/>
              </a:moveTo>
              <a:arcTo wR="1535852" hR="1535852" stAng="4977103" swAng="84579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71CC97-37ED-4CD9-B3EB-173C1CB0A4D0}">
      <dsp:nvSpPr>
        <dsp:cNvPr id="0" name=""/>
        <dsp:cNvSpPr/>
      </dsp:nvSpPr>
      <dsp:spPr>
        <a:xfrm>
          <a:off x="3312718" y="2778753"/>
          <a:ext cx="1182960" cy="7689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2600" kern="1200"/>
        </a:p>
      </dsp:txBody>
      <dsp:txXfrm>
        <a:off x="3350254" y="2816289"/>
        <a:ext cx="1107888" cy="693852"/>
      </dsp:txXfrm>
    </dsp:sp>
    <dsp:sp modelId="{4BF82988-CB85-47D6-8BF3-4824F20ED02D}">
      <dsp:nvSpPr>
        <dsp:cNvPr id="0" name=""/>
        <dsp:cNvSpPr/>
      </dsp:nvSpPr>
      <dsp:spPr>
        <a:xfrm>
          <a:off x="3271097" y="384832"/>
          <a:ext cx="3071704" cy="3071704"/>
        </a:xfrm>
        <a:custGeom>
          <a:avLst/>
          <a:gdLst/>
          <a:ahLst/>
          <a:cxnLst/>
          <a:rect l="0" t="0" r="0" b="0"/>
          <a:pathLst>
            <a:path>
              <a:moveTo>
                <a:pt x="162932" y="2224279"/>
              </a:moveTo>
              <a:arcTo wR="1535852" hR="1535852" stAng="9202157" swAng="135964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E0C0BB-122C-43A2-B985-C75A3FE46297}">
      <dsp:nvSpPr>
        <dsp:cNvPr id="0" name=""/>
        <dsp:cNvSpPr/>
      </dsp:nvSpPr>
      <dsp:spPr>
        <a:xfrm>
          <a:off x="2754787" y="1061618"/>
          <a:ext cx="1182960" cy="7689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2600" kern="1200"/>
        </a:p>
      </dsp:txBody>
      <dsp:txXfrm>
        <a:off x="2792323" y="1099154"/>
        <a:ext cx="1107888" cy="693852"/>
      </dsp:txXfrm>
    </dsp:sp>
    <dsp:sp modelId="{C0250A33-0004-4EF9-8469-0BCB35944AED}">
      <dsp:nvSpPr>
        <dsp:cNvPr id="0" name=""/>
        <dsp:cNvSpPr/>
      </dsp:nvSpPr>
      <dsp:spPr>
        <a:xfrm>
          <a:off x="3271097" y="384832"/>
          <a:ext cx="3071704" cy="3071704"/>
        </a:xfrm>
        <a:custGeom>
          <a:avLst/>
          <a:gdLst/>
          <a:ahLst/>
          <a:cxnLst/>
          <a:rect l="0" t="0" r="0" b="0"/>
          <a:pathLst>
            <a:path>
              <a:moveTo>
                <a:pt x="369451" y="536676"/>
              </a:moveTo>
              <a:arcTo wR="1535852" hR="1535852" stAng="13235064" swAng="121143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F730FD-E820-4E00-898E-7351009D27B7}">
      <dsp:nvSpPr>
        <dsp:cNvPr id="0" name=""/>
        <dsp:cNvSpPr/>
      </dsp:nvSpPr>
      <dsp:spPr>
        <a:xfrm rot="16200000">
          <a:off x="-1116426" y="1873216"/>
          <a:ext cx="2807113" cy="461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06716" bIns="0" numCol="1" spcCol="1270" anchor="t" anchorCtr="0">
          <a:noAutofit/>
        </a:bodyPr>
        <a:lstStyle/>
        <a:p>
          <a:pPr marL="0" lvl="0" indent="0" algn="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3400" kern="1200"/>
        </a:p>
      </dsp:txBody>
      <dsp:txXfrm>
        <a:off x="-1116426" y="1873216"/>
        <a:ext cx="2807113" cy="461158"/>
      </dsp:txXfrm>
    </dsp:sp>
    <dsp:sp modelId="{6976CE0B-BD2B-4BA0-940B-DFFC3A58AEC9}">
      <dsp:nvSpPr>
        <dsp:cNvPr id="0" name=""/>
        <dsp:cNvSpPr/>
      </dsp:nvSpPr>
      <dsp:spPr>
        <a:xfrm>
          <a:off x="517709" y="700239"/>
          <a:ext cx="2297058" cy="2807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8488" tIns="406716" rIns="348488" bIns="348488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PH" sz="3800" kern="1200"/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PH" sz="3800" kern="1200"/>
        </a:p>
      </dsp:txBody>
      <dsp:txXfrm>
        <a:off x="517709" y="700239"/>
        <a:ext cx="2297058" cy="2807113"/>
      </dsp:txXfrm>
    </dsp:sp>
    <dsp:sp modelId="{CE0FE09F-720F-4E66-9832-5A3CEB63D106}">
      <dsp:nvSpPr>
        <dsp:cNvPr id="0" name=""/>
        <dsp:cNvSpPr/>
      </dsp:nvSpPr>
      <dsp:spPr>
        <a:xfrm>
          <a:off x="56551" y="91510"/>
          <a:ext cx="922316" cy="922316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1E0FD7-B67D-4EB2-83DF-D6F953933B83}">
      <dsp:nvSpPr>
        <dsp:cNvPr id="0" name=""/>
        <dsp:cNvSpPr/>
      </dsp:nvSpPr>
      <dsp:spPr>
        <a:xfrm rot="16200000">
          <a:off x="2254864" y="1873216"/>
          <a:ext cx="2807113" cy="461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06716" bIns="0" numCol="1" spcCol="1270" anchor="t" anchorCtr="0">
          <a:noAutofit/>
        </a:bodyPr>
        <a:lstStyle/>
        <a:p>
          <a:pPr marL="0" lvl="0" indent="0" algn="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3400" kern="1200"/>
        </a:p>
      </dsp:txBody>
      <dsp:txXfrm>
        <a:off x="2254864" y="1873216"/>
        <a:ext cx="2807113" cy="461158"/>
      </dsp:txXfrm>
    </dsp:sp>
    <dsp:sp modelId="{CB29799B-83D2-4A28-A53C-452CFC4DC799}">
      <dsp:nvSpPr>
        <dsp:cNvPr id="0" name=""/>
        <dsp:cNvSpPr/>
      </dsp:nvSpPr>
      <dsp:spPr>
        <a:xfrm>
          <a:off x="3889000" y="700239"/>
          <a:ext cx="2297058" cy="2807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8488" tIns="406716" rIns="348488" bIns="348488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PH" sz="3800" kern="1200"/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PH" sz="3800" kern="1200"/>
        </a:p>
      </dsp:txBody>
      <dsp:txXfrm>
        <a:off x="3889000" y="700239"/>
        <a:ext cx="2297058" cy="2807113"/>
      </dsp:txXfrm>
    </dsp:sp>
    <dsp:sp modelId="{74EBFE1E-2ED4-4183-AF2C-0C738A653180}">
      <dsp:nvSpPr>
        <dsp:cNvPr id="0" name=""/>
        <dsp:cNvSpPr/>
      </dsp:nvSpPr>
      <dsp:spPr>
        <a:xfrm>
          <a:off x="3427841" y="91510"/>
          <a:ext cx="922316" cy="922316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ED6D72-C6A0-4E33-BB54-67D7AB901A53}">
      <dsp:nvSpPr>
        <dsp:cNvPr id="0" name=""/>
        <dsp:cNvSpPr/>
      </dsp:nvSpPr>
      <dsp:spPr>
        <a:xfrm rot="16200000">
          <a:off x="5626154" y="1873216"/>
          <a:ext cx="2807113" cy="461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06716" bIns="0" numCol="1" spcCol="1270" anchor="t" anchorCtr="0">
          <a:noAutofit/>
        </a:bodyPr>
        <a:lstStyle/>
        <a:p>
          <a:pPr marL="0" lvl="0" indent="0" algn="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3400" kern="1200"/>
        </a:p>
      </dsp:txBody>
      <dsp:txXfrm>
        <a:off x="5626154" y="1873216"/>
        <a:ext cx="2807113" cy="461158"/>
      </dsp:txXfrm>
    </dsp:sp>
    <dsp:sp modelId="{F216235C-2397-4F0B-BC48-69BD87CB6686}">
      <dsp:nvSpPr>
        <dsp:cNvPr id="0" name=""/>
        <dsp:cNvSpPr/>
      </dsp:nvSpPr>
      <dsp:spPr>
        <a:xfrm>
          <a:off x="7260290" y="700239"/>
          <a:ext cx="2297058" cy="2807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8488" tIns="406716" rIns="348488" bIns="348488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PH" sz="3800" kern="1200"/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PH" sz="3800" kern="1200"/>
        </a:p>
      </dsp:txBody>
      <dsp:txXfrm>
        <a:off x="7260290" y="700239"/>
        <a:ext cx="2297058" cy="2807113"/>
      </dsp:txXfrm>
    </dsp:sp>
    <dsp:sp modelId="{A0979076-AC19-4F55-B36A-757268CD0291}">
      <dsp:nvSpPr>
        <dsp:cNvPr id="0" name=""/>
        <dsp:cNvSpPr/>
      </dsp:nvSpPr>
      <dsp:spPr>
        <a:xfrm>
          <a:off x="6799132" y="91510"/>
          <a:ext cx="922316" cy="922316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017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63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405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8229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42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176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529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036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092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33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373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419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023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078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364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78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287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6294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s://simsvip.com/2015/04/03/the-sims-4-get-to-work-making-music-simlish-styl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rts.com/explore/123093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rts.com/explore/123093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rts.com/explore/123093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rts.com/explore/123093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rts.com/explore/123093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imsvip.com/2015/04/03/the-sims-4-get-to-work-making-music-simlish-style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rts.com/explore/123093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6" y="1851955"/>
            <a:ext cx="4961390" cy="314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TITLE OF THE PROJECT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54BEA8-45A9-4007-9DBB-B30FDECFCBD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b="16667"/>
          <a:stretch/>
        </p:blipFill>
        <p:spPr>
          <a:xfrm>
            <a:off x="3688598" y="-800630"/>
            <a:ext cx="9180548" cy="7650424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D9625B-BB53-464A-AD58-E1F90CEFDD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3149" y="212052"/>
            <a:ext cx="1432743" cy="14064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8E1F0D2-7A49-4DD5-87EB-8938A862775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20839" y="183025"/>
            <a:ext cx="1432743" cy="150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81F05-A6C4-49AE-BDD3-80586CD9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SYNTHESIS OF THE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E313C-7CA1-45E4-8165-988F68097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sz="4000" dirty="0"/>
              <a:t>Write your clustered synthesis here.  One clustered synthesis per slide.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54E015-480D-4009-A137-1F411FCE1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439" y="561442"/>
            <a:ext cx="1432743" cy="14064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CC3A87-8BA3-4EF7-8EE7-114AE7176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687" y="561442"/>
            <a:ext cx="1432743" cy="150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739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81F05-A6C4-49AE-BDD3-80586CD9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SYNTHESIS OF THE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E313C-7CA1-45E4-8165-988F68097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sz="4000" dirty="0"/>
              <a:t>Write your clustered synthesis here.  One clustered synthesis per slide.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C742A9-0844-4DE7-B4F0-A3AFFCDB8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439" y="561442"/>
            <a:ext cx="1432743" cy="14064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788765-715F-41AD-97FA-870D21790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687" y="561442"/>
            <a:ext cx="1432743" cy="150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362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81F05-A6C4-49AE-BDD3-80586CD9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SYNTHESIS OF THE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E313C-7CA1-45E4-8165-988F68097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sz="4000" dirty="0"/>
              <a:t>Write your clustered synthesis here.  One clustered synthesis per slide.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B419B5-7D5A-47D5-A934-976DE6C8D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439" y="561442"/>
            <a:ext cx="1432743" cy="14064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2F2F12-2D12-40A5-AA60-7B2EF0258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687" y="561442"/>
            <a:ext cx="1432743" cy="150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014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33400" y="457200"/>
            <a:ext cx="11049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latin typeface="Century Gothic" panose="020B0502020202020204" pitchFamily="34" charset="0"/>
              </a:rPr>
              <a:t>Chapter 3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913C9FA4-F8B1-4CF4-9C28-ADDEED00A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2000" y="1825625"/>
            <a:ext cx="4036712" cy="4270375"/>
          </a:xfrm>
          <a:prstGeom prst="rect">
            <a:avLst/>
          </a:prstGeom>
          <a:noFill/>
        </p:spPr>
      </p:pic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572000" y="1825625"/>
            <a:ext cx="6858000" cy="427037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ettenschweiler" panose="020B0706040902060204" pitchFamily="34" charset="0"/>
              </a:rPr>
              <a:t>Research Methodology</a:t>
            </a:r>
            <a:endParaRPr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aettenschweiler" panose="020B070604090206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D5A492-D6BE-4E1D-B62A-E65F42F1B1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149" y="212052"/>
            <a:ext cx="1432743" cy="14064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0561DA-5561-4A29-AF0E-FBED961DE0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86687" y="561442"/>
            <a:ext cx="1432743" cy="150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92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81F05-A6C4-49AE-BDD3-80586CD9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RESEARCH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E313C-7CA1-45E4-8165-988F68097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PH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666553-A758-4DD1-B64F-C07DA145E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439" y="561442"/>
            <a:ext cx="1432743" cy="14064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AFFBC4-A90D-46B9-83DF-E82371D94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687" y="561442"/>
            <a:ext cx="1432743" cy="150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08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81F05-A6C4-49AE-BDD3-80586CD9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SETTING OF THE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E313C-7CA1-45E4-8165-988F68097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PH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7F9E16-EADB-4AE1-9BD6-F0AA45E33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439" y="561442"/>
            <a:ext cx="1432743" cy="14064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AAA06C-6CD9-4212-BE55-AAD4D8A32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687" y="561442"/>
            <a:ext cx="1432743" cy="150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001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81F05-A6C4-49AE-BDD3-80586CD9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RESPONDENTS OF THE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E313C-7CA1-45E4-8165-988F68097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PH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3D55CD-FCC4-4778-BEBE-500E58A2A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439" y="561442"/>
            <a:ext cx="1432743" cy="14064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D06AF4-B5C0-4FE2-BEDE-944A4A24B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687" y="561442"/>
            <a:ext cx="1432743" cy="150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787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81F05-A6C4-49AE-BDD3-80586CD9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Collection Method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E313C-7CA1-45E4-8165-988F68097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PH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3D55CD-FCC4-4778-BEBE-500E58A2A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439" y="561442"/>
            <a:ext cx="1432743" cy="14064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D06AF4-B5C0-4FE2-BEDE-944A4A24B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687" y="561442"/>
            <a:ext cx="1432743" cy="150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152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81F05-A6C4-49AE-BDD3-80586CD9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Collection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E313C-7CA1-45E4-8165-988F68097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PH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3D55CD-FCC4-4778-BEBE-500E58A2A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439" y="561442"/>
            <a:ext cx="1432743" cy="14064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D06AF4-B5C0-4FE2-BEDE-944A4A24B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687" y="561442"/>
            <a:ext cx="1432743" cy="150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1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33400" y="457200"/>
            <a:ext cx="11049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latin typeface="Century Gothic" panose="020B0502020202020204" pitchFamily="34" charset="0"/>
              </a:rPr>
              <a:t>Chapter 4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913C9FA4-F8B1-4CF4-9C28-ADDEED00A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2000" y="1825625"/>
            <a:ext cx="4036712" cy="4270375"/>
          </a:xfrm>
          <a:prstGeom prst="rect">
            <a:avLst/>
          </a:prstGeom>
          <a:noFill/>
        </p:spPr>
      </p:pic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572000" y="1825625"/>
            <a:ext cx="6858000" cy="427037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ettenschweiler" panose="020B0706040902060204" pitchFamily="34" charset="0"/>
              </a:rPr>
              <a:t>Results and Discussion</a:t>
            </a:r>
            <a:endParaRPr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aettenschweiler" panose="020B070604090206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097B63-12FF-4590-879E-E0A9B0703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149" y="212052"/>
            <a:ext cx="1432743" cy="14064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4F7EFE-7F28-4DFB-8574-CE846137E4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86687" y="561442"/>
            <a:ext cx="1432743" cy="150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95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33400" y="457200"/>
            <a:ext cx="11049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latin typeface="Century Gothic" panose="020B0502020202020204" pitchFamily="34" charset="0"/>
              </a:rPr>
              <a:t>Chapter 1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913C9FA4-F8B1-4CF4-9C28-ADDEED00A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2000" y="2230357"/>
            <a:ext cx="4036712" cy="4270375"/>
          </a:xfrm>
          <a:prstGeom prst="rect">
            <a:avLst/>
          </a:prstGeom>
          <a:noFill/>
        </p:spPr>
      </p:pic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572000" y="1825625"/>
            <a:ext cx="6858000" cy="427037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ettenschweiler" panose="020B0706040902060204" pitchFamily="34" charset="0"/>
              </a:rPr>
              <a:t>Introduction</a:t>
            </a:r>
            <a:endParaRPr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aettenschweiler" panose="020B070604090206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AB70F4-5B62-4D6C-96A9-8AE2C90B1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149" y="212052"/>
            <a:ext cx="1432743" cy="14064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2F6B5D-65E2-414A-9724-BF33966823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86687" y="561442"/>
            <a:ext cx="1432743" cy="150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81F05-A6C4-49AE-BDD3-80586CD9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COMPUTED WEIGHTED MEAN OF THE LEVEL OF ACCEPTABILITY OF THE DEVELOPED (WRITE YOUR TITLE HERE) WITH RESPECT TO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E313C-7CA1-45E4-8165-988F68097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sz="4000" dirty="0"/>
              <a:t> </a:t>
            </a:r>
          </a:p>
          <a:p>
            <a:pPr marL="0" indent="0">
              <a:buNone/>
            </a:pPr>
            <a:endParaRPr lang="en-PH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7108CF-3148-45ED-BCCC-D3B035687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6687" y="561442"/>
            <a:ext cx="1432743" cy="150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682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81F05-A6C4-49AE-BDD3-80586CD9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 AND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E313C-7CA1-45E4-8165-988F68097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sz="4000" dirty="0"/>
              <a:t> </a:t>
            </a:r>
          </a:p>
          <a:p>
            <a:pPr marL="0" indent="0">
              <a:buNone/>
            </a:pPr>
            <a:endParaRPr lang="en-PH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BF5D10-6844-43D4-9560-0AC5A0469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439" y="561442"/>
            <a:ext cx="1432743" cy="14064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7B4BC0-A72E-4523-9AF2-6C29FFF0B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687" y="561442"/>
            <a:ext cx="1432743" cy="150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982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81F05-A6C4-49AE-BDD3-80586CD9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COMPUTED WEIGHTED MEAN OF THE LEVEL OF ACCEPTABILITY OF THE DEVELOPED (WRITE YOUR TITLE HERE) WITH RESPECT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E313C-7CA1-45E4-8165-988F68097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sz="4000" dirty="0"/>
              <a:t> </a:t>
            </a:r>
          </a:p>
          <a:p>
            <a:pPr marL="0" indent="0">
              <a:buNone/>
            </a:pPr>
            <a:endParaRPr lang="en-PH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312174-366B-4040-854A-939531221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6687" y="561442"/>
            <a:ext cx="1432743" cy="150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94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81F05-A6C4-49AE-BDD3-80586CD9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 AND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E313C-7CA1-45E4-8165-988F68097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sz="4000" dirty="0"/>
              <a:t> </a:t>
            </a:r>
          </a:p>
          <a:p>
            <a:pPr marL="0" indent="0">
              <a:buNone/>
            </a:pPr>
            <a:endParaRPr lang="en-PH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30D329-423E-4D71-AE63-BC52C32CE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439" y="561442"/>
            <a:ext cx="1432743" cy="14064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68EA04-8936-4245-8D07-3F72A1FD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687" y="561442"/>
            <a:ext cx="1432743" cy="150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42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81F05-A6C4-49AE-BDD3-80586CD9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COMPUTED WEIGHTED MEAN OF THE LEVEL OF ACCEPTABILITY OF THE DEVELOPED (WRITE YOUR TITLE HERE) WITH RESPECT TO DURABILITY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E313C-7CA1-45E4-8165-988F68097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sz="4000" dirty="0"/>
              <a:t> </a:t>
            </a:r>
          </a:p>
          <a:p>
            <a:pPr marL="0" indent="0">
              <a:buNone/>
            </a:pPr>
            <a:endParaRPr lang="en-PH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E52EA2-A83E-4B56-9908-80EF47FC3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6687" y="561442"/>
            <a:ext cx="1432743" cy="150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33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81F05-A6C4-49AE-BDD3-80586CD9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 AND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E313C-7CA1-45E4-8165-988F68097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sz="4000" dirty="0"/>
              <a:t> </a:t>
            </a:r>
          </a:p>
          <a:p>
            <a:pPr marL="0" indent="0">
              <a:buNone/>
            </a:pPr>
            <a:endParaRPr lang="en-PH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8C0B3A-FB34-4F92-BA3B-9B6A3D2F1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439" y="561442"/>
            <a:ext cx="1432743" cy="14064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314C46-9445-44C3-877E-1E1D5E405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687" y="561442"/>
            <a:ext cx="1432743" cy="150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920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81F05-A6C4-49AE-BDD3-80586CD9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COMPUTED GENERAL WEIGHTED MEAN OF THE LEVEL OF ACCEPTABILITY OF THE DEVELOPED (WRITE YOUR TITLE HERE)</a:t>
            </a:r>
            <a:endParaRPr lang="en-P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E313C-7CA1-45E4-8165-988F68097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sz="4000" dirty="0"/>
              <a:t> </a:t>
            </a:r>
          </a:p>
          <a:p>
            <a:pPr marL="0" indent="0">
              <a:buNone/>
            </a:pPr>
            <a:endParaRPr lang="en-PH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C8432C-0945-4C15-92FD-C4BCD0147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6687" y="561442"/>
            <a:ext cx="1432743" cy="150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748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81F05-A6C4-49AE-BDD3-80586CD9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 AND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E313C-7CA1-45E4-8165-988F68097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sz="4000" dirty="0"/>
              <a:t> </a:t>
            </a:r>
          </a:p>
          <a:p>
            <a:pPr marL="0" indent="0">
              <a:buNone/>
            </a:pPr>
            <a:endParaRPr lang="en-PH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275FAD-2200-4457-B778-EA8CCD9EF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439" y="561442"/>
            <a:ext cx="1432743" cy="14064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D1BC67-820F-4F8E-99CA-31A5D6246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687" y="561442"/>
            <a:ext cx="1432743" cy="150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931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33400" y="457200"/>
            <a:ext cx="11049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latin typeface="Century Gothic" panose="020B0502020202020204" pitchFamily="34" charset="0"/>
              </a:rPr>
              <a:t>Chapter 5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913C9FA4-F8B1-4CF4-9C28-ADDEED00A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2000" y="1825625"/>
            <a:ext cx="4036712" cy="4270375"/>
          </a:xfrm>
          <a:prstGeom prst="rect">
            <a:avLst/>
          </a:prstGeom>
          <a:noFill/>
        </p:spPr>
      </p:pic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572000" y="1825625"/>
            <a:ext cx="6858000" cy="427037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ettenschweiler" panose="020B0706040902060204" pitchFamily="34" charset="0"/>
              </a:rPr>
              <a:t>Conclusion and Recommendations</a:t>
            </a:r>
            <a:endParaRPr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aettenschweiler" panose="020B070604090206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60E436-7CB1-420D-8AFB-47883BA2B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149" y="212052"/>
            <a:ext cx="1432743" cy="14064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18357F-18AD-4F6C-816B-21CDC44417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86687" y="561442"/>
            <a:ext cx="1432743" cy="150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456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81F05-A6C4-49AE-BDD3-80586CD9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en-P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E313C-7CA1-45E4-8165-988F68097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sz="4000" dirty="0"/>
              <a:t> </a:t>
            </a:r>
          </a:p>
          <a:p>
            <a:pPr marL="0" indent="0">
              <a:buNone/>
            </a:pPr>
            <a:endParaRPr lang="en-PH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0AB3CF-609F-45FD-87C7-3198A608D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439" y="561442"/>
            <a:ext cx="1432743" cy="14064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15810D-DF74-4E70-87CE-1B578C38A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687" y="561442"/>
            <a:ext cx="1432743" cy="150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66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33400" y="457200"/>
            <a:ext cx="11049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latin typeface="Century Gothic" panose="020B0502020202020204" pitchFamily="34" charset="0"/>
              </a:rPr>
              <a:t>SIGNIFICANCE OF THE STUDY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AB70F4-5B62-4D6C-96A9-8AE2C90B1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49" y="212052"/>
            <a:ext cx="1432743" cy="14064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2F6B5D-65E2-414A-9724-BF3396682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687" y="561442"/>
            <a:ext cx="1432743" cy="150027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359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81F05-A6C4-49AE-BDD3-80586CD9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RECOMMENDATIONS</a:t>
            </a:r>
            <a:endParaRPr lang="en-P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E313C-7CA1-45E4-8165-988F68097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sz="4000" dirty="0"/>
              <a:t> </a:t>
            </a:r>
          </a:p>
          <a:p>
            <a:pPr marL="0" indent="0">
              <a:buNone/>
            </a:pPr>
            <a:endParaRPr lang="en-PH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60DCE4-5C65-4640-89D2-6C9DE9F81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439" y="561442"/>
            <a:ext cx="1432743" cy="14064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71547E-6D42-46A9-8450-75485FC98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687" y="561442"/>
            <a:ext cx="1432743" cy="150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894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33400" y="457200"/>
            <a:ext cx="11049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latin typeface="Century Gothic" panose="020B0502020202020204" pitchFamily="34" charset="0"/>
              </a:rPr>
              <a:t>Diagrams 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913C9FA4-F8B1-4CF4-9C28-ADDEED00A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2000" y="1825625"/>
            <a:ext cx="4036712" cy="4270375"/>
          </a:xfrm>
          <a:prstGeom prst="rect">
            <a:avLst/>
          </a:prstGeom>
          <a:noFill/>
        </p:spPr>
      </p:pic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572000" y="1825625"/>
            <a:ext cx="6858000" cy="427037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ettenschweiler" panose="020B0706040902060204" pitchFamily="34" charset="0"/>
              </a:rPr>
              <a:t>Project Design and Framework</a:t>
            </a:r>
            <a:endParaRPr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aettenschweiler" panose="020B070604090206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3CC03C-87B3-463C-81C8-C7167A011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149" y="212052"/>
            <a:ext cx="1432743" cy="14064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7EFEF3-D80E-4249-815C-C0543684B6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86687" y="561442"/>
            <a:ext cx="1432743" cy="150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415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81F05-A6C4-49AE-BDD3-80586CD9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OPERATIONAL FRAMEWORK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6F90150-64EF-4AB8-8611-A0E8A25413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0628860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9E3A06E-790F-407A-86F9-40A7E3073C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61439" y="561442"/>
            <a:ext cx="1432743" cy="14064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21DEF6-E2C8-4826-A677-85C2F6F572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86687" y="561442"/>
            <a:ext cx="1432743" cy="150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22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81F05-A6C4-49AE-BDD3-80586CD9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CONCEPTUAL FRAMEWORK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F1D12F1-AF62-4979-9E65-F3A0D9E9E9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4475735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D4FB4FB-9556-4FFE-AFFA-9F3F081C85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61439" y="561442"/>
            <a:ext cx="1432743" cy="14064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31D378-04A9-45F4-BDAA-16F9F698F2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86687" y="561442"/>
            <a:ext cx="1432743" cy="150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12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883AED-49A0-4880-8748-75EA0CCBA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OF PRESENTATION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E2E20B-72AF-4062-91B1-0E34A166B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49" y="212052"/>
            <a:ext cx="1432743" cy="14064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5B2459-83AE-4BF1-B94B-A9B88C0D2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5525" y="2665154"/>
            <a:ext cx="1432743" cy="150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402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1CFC1BB-C5B3-4479-9752-C5322162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5FB5AC-39B2-4094-B486-0FCD501D5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150CFE4-97B0-48C6-ACD6-9399CBA11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3C6F7F0-46EA-4F8E-A112-1B517C2B5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91A3CC-CDA1-4C3B-9150-FCFB5373D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017086-B852-44D4-AF3B-2FD51241976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r="-2" b="9199"/>
          <a:stretch/>
        </p:blipFill>
        <p:spPr>
          <a:xfrm>
            <a:off x="4644526" y="10"/>
            <a:ext cx="7552945" cy="685799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5D611BD-13D6-4754-93F1-8ABAB8116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1564798-5942-49A9-89E9-7BF6D02392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883AED-49A0-4880-8748-75EA0CCBA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ARE NOW READY FOR YOUR QUESTIONS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BED9766-E7FF-41A9-83A1-0041C0E934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3149" y="212052"/>
            <a:ext cx="1432743" cy="14064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D51F0E-A2D2-4578-BAB1-28A54D54C6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20839" y="183025"/>
            <a:ext cx="1432743" cy="150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326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81F05-A6C4-49AE-BDD3-80586CD9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E313C-7CA1-45E4-8165-988F68097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PH" sz="4000" dirty="0"/>
              <a:t>Write your objective here.  One objective per slide.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544F2B-A135-4846-9BA6-88745EFC1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439" y="561442"/>
            <a:ext cx="1432743" cy="14064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CEB49B-86D2-4CAC-B04B-57261FBB9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687" y="561442"/>
            <a:ext cx="1432743" cy="150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966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81F05-A6C4-49AE-BDD3-80586CD9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E313C-7CA1-45E4-8165-988F68097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en-PH" sz="4000" dirty="0"/>
              <a:t>Write your objective here.  One objective per slide.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F19AD2-4237-4F80-A4BE-034A7EEA8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439" y="561442"/>
            <a:ext cx="1432743" cy="14064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4BA0A8-695C-471C-8538-C84B9EBAE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687" y="561442"/>
            <a:ext cx="1432743" cy="150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811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81F05-A6C4-49AE-BDD3-80586CD9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E313C-7CA1-45E4-8165-988F68097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en-PH" sz="4000" dirty="0"/>
              <a:t>Write your objective here.  One objective per slide.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7DD47B-E5C7-468F-A8B4-1A8025FC8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439" y="561442"/>
            <a:ext cx="1432743" cy="14064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02ACC0-06BB-4E66-8ADA-C34C67227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687" y="561442"/>
            <a:ext cx="1432743" cy="150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33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81F05-A6C4-49AE-BDD3-80586CD9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7DD47B-E5C7-468F-A8B4-1A8025FC8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439" y="561442"/>
            <a:ext cx="1432743" cy="14064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02ACC0-06BB-4E66-8ADA-C34C67227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687" y="561442"/>
            <a:ext cx="1432743" cy="150027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10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81F05-A6C4-49AE-BDD3-80586CD9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DELIMITATION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7DD47B-E5C7-468F-A8B4-1A8025FC8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439" y="561442"/>
            <a:ext cx="1432743" cy="14064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02ACC0-06BB-4E66-8ADA-C34C67227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687" y="561442"/>
            <a:ext cx="1432743" cy="150027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43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33400" y="457200"/>
            <a:ext cx="11049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latin typeface="Century Gothic" panose="020B0502020202020204" pitchFamily="34" charset="0"/>
              </a:rPr>
              <a:t>Chapter 2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913C9FA4-F8B1-4CF4-9C28-ADDEED00A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2000" y="1825625"/>
            <a:ext cx="4036712" cy="4270375"/>
          </a:xfrm>
          <a:prstGeom prst="rect">
            <a:avLst/>
          </a:prstGeom>
          <a:noFill/>
        </p:spPr>
      </p:pic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572000" y="1825625"/>
            <a:ext cx="6858000" cy="427037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ettenschweiler" panose="020B0706040902060204" pitchFamily="34" charset="0"/>
              </a:rPr>
              <a:t>Review of Related Literature, Studies, and Systems</a:t>
            </a:r>
            <a:endParaRPr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aettenschweiler" panose="020B070604090206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81E374-371E-4F2E-A023-364B48ABF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149" y="212052"/>
            <a:ext cx="1432743" cy="14064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BDA38A-700B-4B1D-AA5A-CC97524512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86687" y="561442"/>
            <a:ext cx="1432743" cy="150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73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65</TotalTime>
  <Words>268</Words>
  <Application>Microsoft Office PowerPoint</Application>
  <PresentationFormat>Widescreen</PresentationFormat>
  <Paragraphs>57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Century Gothic</vt:lpstr>
      <vt:lpstr>Haettenschweiler</vt:lpstr>
      <vt:lpstr>Trebuchet MS</vt:lpstr>
      <vt:lpstr>Berlin</vt:lpstr>
      <vt:lpstr>TITLE OF THE PROJECT</vt:lpstr>
      <vt:lpstr>Chapter 1</vt:lpstr>
      <vt:lpstr>SIGNIFICANCE OF THE STUDY</vt:lpstr>
      <vt:lpstr>OBJECTIVES OF THE PROJECT</vt:lpstr>
      <vt:lpstr>OBJECTIVES OF THE PROJECT</vt:lpstr>
      <vt:lpstr>OBJECTIVES OF THE PROJECT</vt:lpstr>
      <vt:lpstr>SCOPE</vt:lpstr>
      <vt:lpstr>DELIMITATION</vt:lpstr>
      <vt:lpstr>Chapter 2</vt:lpstr>
      <vt:lpstr>SYNTHESIS OF THE REVIEW</vt:lpstr>
      <vt:lpstr>SYNTHESIS OF THE REVIEW</vt:lpstr>
      <vt:lpstr>SYNTHESIS OF THE REVIEW</vt:lpstr>
      <vt:lpstr>Chapter 3</vt:lpstr>
      <vt:lpstr>RESEARCH DESIGN</vt:lpstr>
      <vt:lpstr>SETTING OF THE STUDY</vt:lpstr>
      <vt:lpstr>RESPONDENTS OF THE STUDY</vt:lpstr>
      <vt:lpstr>Data Collection Method </vt:lpstr>
      <vt:lpstr>Data Collection Analysis</vt:lpstr>
      <vt:lpstr>Chapter 4</vt:lpstr>
      <vt:lpstr>COMPUTED WEIGHTED MEAN OF THE LEVEL OF ACCEPTABILITY OF THE DEVELOPED (WRITE YOUR TITLE HERE) WITH RESPECT TO FUNCTION</vt:lpstr>
      <vt:lpstr>ANALYSIS AND INTERPRETATION</vt:lpstr>
      <vt:lpstr>COMPUTED WEIGHTED MEAN OF THE LEVEL OF ACCEPTABILITY OF THE DEVELOPED (WRITE YOUR TITLE HERE) WITH RESPECT TO USE</vt:lpstr>
      <vt:lpstr>ANALYSIS AND INTERPRETATION</vt:lpstr>
      <vt:lpstr>COMPUTED WEIGHTED MEAN OF THE LEVEL OF ACCEPTABILITY OF THE DEVELOPED (WRITE YOUR TITLE HERE) WITH RESPECT TO DURABILITY</vt:lpstr>
      <vt:lpstr>ANALYSIS AND INTERPRETATION</vt:lpstr>
      <vt:lpstr>COMPUTED GENERAL WEIGHTED MEAN OF THE LEVEL OF ACCEPTABILITY OF THE DEVELOPED (WRITE YOUR TITLE HERE)</vt:lpstr>
      <vt:lpstr>ANALYSIS AND INTERPRETATION</vt:lpstr>
      <vt:lpstr>Chapter 5</vt:lpstr>
      <vt:lpstr>CONCLUSION</vt:lpstr>
      <vt:lpstr>RECOMMENDATIONS</vt:lpstr>
      <vt:lpstr>Diagrams </vt:lpstr>
      <vt:lpstr>OPERATIONAL FRAMEWORK</vt:lpstr>
      <vt:lpstr>CONCEPTUAL FRAMEWORK</vt:lpstr>
      <vt:lpstr>END OF PRESENTATION</vt:lpstr>
      <vt:lpstr>WE ARE NOW READY FOR YOUR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WRITE YOUR TITLE HERE</dc:title>
  <dc:creator>randolph_angeles</dc:creator>
  <cp:lastModifiedBy>anastacio.joshn@gmail.com</cp:lastModifiedBy>
  <cp:revision>11</cp:revision>
  <dcterms:created xsi:type="dcterms:W3CDTF">2019-12-08T08:57:08Z</dcterms:created>
  <dcterms:modified xsi:type="dcterms:W3CDTF">2025-01-08T11:18:03Z</dcterms:modified>
</cp:coreProperties>
</file>