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3" r:id="rId2"/>
    <p:sldId id="285" r:id="rId3"/>
    <p:sldId id="303" r:id="rId4"/>
    <p:sldId id="257" r:id="rId5"/>
    <p:sldId id="258" r:id="rId6"/>
    <p:sldId id="259" r:id="rId7"/>
    <p:sldId id="304" r:id="rId8"/>
    <p:sldId id="305" r:id="rId9"/>
    <p:sldId id="286" r:id="rId10"/>
    <p:sldId id="288" r:id="rId11"/>
    <p:sldId id="287" r:id="rId12"/>
    <p:sldId id="289" r:id="rId13"/>
    <p:sldId id="294" r:id="rId14"/>
    <p:sldId id="293" r:id="rId15"/>
    <p:sldId id="262" r:id="rId16"/>
    <p:sldId id="292" r:id="rId17"/>
    <p:sldId id="301" r:id="rId18"/>
    <p:sldId id="302" r:id="rId19"/>
    <p:sldId id="295" r:id="rId20"/>
    <p:sldId id="268" r:id="rId21"/>
    <p:sldId id="297" r:id="rId22"/>
    <p:sldId id="269" r:id="rId23"/>
    <p:sldId id="298" r:id="rId24"/>
    <p:sldId id="270" r:id="rId25"/>
    <p:sldId id="299" r:id="rId26"/>
    <p:sldId id="274" r:id="rId27"/>
    <p:sldId id="300" r:id="rId28"/>
    <p:sldId id="296" r:id="rId29"/>
    <p:sldId id="278" r:id="rId30"/>
    <p:sldId id="279" r:id="rId31"/>
    <p:sldId id="290" r:id="rId32"/>
    <p:sldId id="260" r:id="rId33"/>
    <p:sldId id="261" r:id="rId34"/>
    <p:sldId id="281"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A49C0-E8AF-4398-B8E3-BB1DEACFDC64}" v="571" dt="2025-01-05T13:48:06.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tacio.joshn@gmail.com" userId="e8da236aa6e1b4ca" providerId="LiveId" clId="{B1BA49C0-E8AF-4398-B8E3-BB1DEACFDC64}"/>
    <pc:docChg chg="undo custSel modSld sldOrd">
      <pc:chgData name="anastacio.joshn@gmail.com" userId="e8da236aa6e1b4ca" providerId="LiveId" clId="{B1BA49C0-E8AF-4398-B8E3-BB1DEACFDC64}" dt="2025-01-05T13:48:06.615" v="1728"/>
      <pc:docMkLst>
        <pc:docMk/>
      </pc:docMkLst>
      <pc:sldChg chg="modSp mod">
        <pc:chgData name="anastacio.joshn@gmail.com" userId="e8da236aa6e1b4ca" providerId="LiveId" clId="{B1BA49C0-E8AF-4398-B8E3-BB1DEACFDC64}" dt="2025-01-05T12:47:33.293" v="247" actId="14100"/>
        <pc:sldMkLst>
          <pc:docMk/>
          <pc:sldMk cId="4191966425" sldId="257"/>
        </pc:sldMkLst>
        <pc:spChg chg="mod">
          <ac:chgData name="anastacio.joshn@gmail.com" userId="e8da236aa6e1b4ca" providerId="LiveId" clId="{B1BA49C0-E8AF-4398-B8E3-BB1DEACFDC64}" dt="2025-01-05T12:47:33.293" v="247" actId="14100"/>
          <ac:spMkLst>
            <pc:docMk/>
            <pc:sldMk cId="4191966425" sldId="257"/>
            <ac:spMk id="3" creationId="{EB0E313C-7CA1-45E4-8165-988F680971E5}"/>
          </ac:spMkLst>
        </pc:spChg>
      </pc:sldChg>
      <pc:sldChg chg="modSp mod">
        <pc:chgData name="anastacio.joshn@gmail.com" userId="e8da236aa6e1b4ca" providerId="LiveId" clId="{B1BA49C0-E8AF-4398-B8E3-BB1DEACFDC64}" dt="2025-01-05T12:51:21.472" v="499" actId="20577"/>
        <pc:sldMkLst>
          <pc:docMk/>
          <pc:sldMk cId="1692811772" sldId="258"/>
        </pc:sldMkLst>
        <pc:spChg chg="mod">
          <ac:chgData name="anastacio.joshn@gmail.com" userId="e8da236aa6e1b4ca" providerId="LiveId" clId="{B1BA49C0-E8AF-4398-B8E3-BB1DEACFDC64}" dt="2025-01-05T12:51:21.472" v="499" actId="20577"/>
          <ac:spMkLst>
            <pc:docMk/>
            <pc:sldMk cId="1692811772" sldId="258"/>
            <ac:spMk id="3" creationId="{EB0E313C-7CA1-45E4-8165-988F680971E5}"/>
          </ac:spMkLst>
        </pc:spChg>
      </pc:sldChg>
      <pc:sldChg chg="modSp mod">
        <pc:chgData name="anastacio.joshn@gmail.com" userId="e8da236aa6e1b4ca" providerId="LiveId" clId="{B1BA49C0-E8AF-4398-B8E3-BB1DEACFDC64}" dt="2025-01-05T12:50:43.663" v="494" actId="14100"/>
        <pc:sldMkLst>
          <pc:docMk/>
          <pc:sldMk cId="3741733952" sldId="259"/>
        </pc:sldMkLst>
        <pc:spChg chg="mod">
          <ac:chgData name="anastacio.joshn@gmail.com" userId="e8da236aa6e1b4ca" providerId="LiveId" clId="{B1BA49C0-E8AF-4398-B8E3-BB1DEACFDC64}" dt="2025-01-05T12:50:43.663" v="494" actId="14100"/>
          <ac:spMkLst>
            <pc:docMk/>
            <pc:sldMk cId="3741733952" sldId="259"/>
            <ac:spMk id="3" creationId="{EB0E313C-7CA1-45E4-8165-988F680971E5}"/>
          </ac:spMkLst>
        </pc:spChg>
      </pc:sldChg>
      <pc:sldChg chg="modSp mod">
        <pc:chgData name="anastacio.joshn@gmail.com" userId="e8da236aa6e1b4ca" providerId="LiveId" clId="{B1BA49C0-E8AF-4398-B8E3-BB1DEACFDC64}" dt="2025-01-05T13:37:32.655" v="1339"/>
        <pc:sldMkLst>
          <pc:docMk/>
          <pc:sldMk cId="330522156" sldId="260"/>
        </pc:sldMkLst>
        <pc:graphicFrameChg chg="mod">
          <ac:chgData name="anastacio.joshn@gmail.com" userId="e8da236aa6e1b4ca" providerId="LiveId" clId="{B1BA49C0-E8AF-4398-B8E3-BB1DEACFDC64}" dt="2025-01-05T13:37:32.655" v="1339"/>
          <ac:graphicFrameMkLst>
            <pc:docMk/>
            <pc:sldMk cId="330522156" sldId="260"/>
            <ac:graphicFrameMk id="4" creationId="{B6F90150-64EF-4AB8-8611-A0E8A25413B9}"/>
          </ac:graphicFrameMkLst>
        </pc:graphicFrameChg>
      </pc:sldChg>
      <pc:sldChg chg="modSp">
        <pc:chgData name="anastacio.joshn@gmail.com" userId="e8da236aa6e1b4ca" providerId="LiveId" clId="{B1BA49C0-E8AF-4398-B8E3-BB1DEACFDC64}" dt="2025-01-05T13:48:06.615" v="1728"/>
        <pc:sldMkLst>
          <pc:docMk/>
          <pc:sldMk cId="1951712688" sldId="261"/>
        </pc:sldMkLst>
        <pc:graphicFrameChg chg="mod">
          <ac:chgData name="anastacio.joshn@gmail.com" userId="e8da236aa6e1b4ca" providerId="LiveId" clId="{B1BA49C0-E8AF-4398-B8E3-BB1DEACFDC64}" dt="2025-01-05T13:48:06.615" v="1728"/>
          <ac:graphicFrameMkLst>
            <pc:docMk/>
            <pc:sldMk cId="1951712688" sldId="261"/>
            <ac:graphicFrameMk id="6" creationId="{2F1D12F1-AF62-4979-9E65-F3A0D9E9E939}"/>
          </ac:graphicFrameMkLst>
        </pc:graphicFrameChg>
      </pc:sldChg>
      <pc:sldChg chg="modSp mod">
        <pc:chgData name="anastacio.joshn@gmail.com" userId="e8da236aa6e1b4ca" providerId="LiveId" clId="{B1BA49C0-E8AF-4398-B8E3-BB1DEACFDC64}" dt="2025-01-05T13:11:29.459" v="850" actId="20577"/>
        <pc:sldMkLst>
          <pc:docMk/>
          <pc:sldMk cId="2512001410" sldId="262"/>
        </pc:sldMkLst>
        <pc:spChg chg="mod">
          <ac:chgData name="anastacio.joshn@gmail.com" userId="e8da236aa6e1b4ca" providerId="LiveId" clId="{B1BA49C0-E8AF-4398-B8E3-BB1DEACFDC64}" dt="2025-01-05T13:11:29.459" v="850" actId="20577"/>
          <ac:spMkLst>
            <pc:docMk/>
            <pc:sldMk cId="2512001410" sldId="262"/>
            <ac:spMk id="3" creationId="{EB0E313C-7CA1-45E4-8165-988F680971E5}"/>
          </ac:spMkLst>
        </pc:spChg>
      </pc:sldChg>
      <pc:sldChg chg="addSp modSp mod">
        <pc:chgData name="anastacio.joshn@gmail.com" userId="e8da236aa6e1b4ca" providerId="LiveId" clId="{B1BA49C0-E8AF-4398-B8E3-BB1DEACFDC64}" dt="2025-01-05T13:29:56.794" v="1194" actId="255"/>
        <pc:sldMkLst>
          <pc:docMk/>
          <pc:sldMk cId="3866866094" sldId="278"/>
        </pc:sldMkLst>
        <pc:spChg chg="add mod">
          <ac:chgData name="anastacio.joshn@gmail.com" userId="e8da236aa6e1b4ca" providerId="LiveId" clId="{B1BA49C0-E8AF-4398-B8E3-BB1DEACFDC64}" dt="2025-01-05T13:29:56.794" v="1194" actId="255"/>
          <ac:spMkLst>
            <pc:docMk/>
            <pc:sldMk cId="3866866094" sldId="278"/>
            <ac:spMk id="7" creationId="{036F32CE-0689-DA39-CE40-5237D393CBD7}"/>
          </ac:spMkLst>
        </pc:spChg>
      </pc:sldChg>
      <pc:sldChg chg="addSp modSp">
        <pc:chgData name="anastacio.joshn@gmail.com" userId="e8da236aa6e1b4ca" providerId="LiveId" clId="{B1BA49C0-E8AF-4398-B8E3-BB1DEACFDC64}" dt="2025-01-05T13:29:42.926" v="1193" actId="1076"/>
        <pc:sldMkLst>
          <pc:docMk/>
          <pc:sldMk cId="3232894478" sldId="279"/>
        </pc:sldMkLst>
        <pc:spChg chg="add mod">
          <ac:chgData name="anastacio.joshn@gmail.com" userId="e8da236aa6e1b4ca" providerId="LiveId" clId="{B1BA49C0-E8AF-4398-B8E3-BB1DEACFDC64}" dt="2025-01-05T13:29:42.926" v="1193" actId="1076"/>
          <ac:spMkLst>
            <pc:docMk/>
            <pc:sldMk cId="3232894478" sldId="279"/>
            <ac:spMk id="6" creationId="{68014001-2BE8-EBFB-6CB1-FCBDB32305D0}"/>
          </ac:spMkLst>
        </pc:spChg>
      </pc:sldChg>
      <pc:sldChg chg="modSp mod">
        <pc:chgData name="anastacio.joshn@gmail.com" userId="e8da236aa6e1b4ca" providerId="LiveId" clId="{B1BA49C0-E8AF-4398-B8E3-BB1DEACFDC64}" dt="2025-01-05T12:32:24.719" v="154" actId="20577"/>
        <pc:sldMkLst>
          <pc:docMk/>
          <pc:sldMk cId="242453831" sldId="283"/>
        </pc:sldMkLst>
        <pc:spChg chg="mod">
          <ac:chgData name="anastacio.joshn@gmail.com" userId="e8da236aa6e1b4ca" providerId="LiveId" clId="{B1BA49C0-E8AF-4398-B8E3-BB1DEACFDC64}" dt="2025-01-05T12:32:24.719" v="154" actId="20577"/>
          <ac:spMkLst>
            <pc:docMk/>
            <pc:sldMk cId="242453831" sldId="283"/>
            <ac:spMk id="2" creationId="{00000000-0000-0000-0000-000000000000}"/>
          </ac:spMkLst>
        </pc:spChg>
      </pc:sldChg>
      <pc:sldChg chg="addSp delSp modSp mod">
        <pc:chgData name="anastacio.joshn@gmail.com" userId="e8da236aa6e1b4ca" providerId="LiveId" clId="{B1BA49C0-E8AF-4398-B8E3-BB1DEACFDC64}" dt="2025-01-05T12:38:51.304" v="177" actId="27636"/>
        <pc:sldMkLst>
          <pc:docMk/>
          <pc:sldMk cId="3042826300" sldId="285"/>
        </pc:sldMkLst>
        <pc:spChg chg="add">
          <ac:chgData name="anastacio.joshn@gmail.com" userId="e8da236aa6e1b4ca" providerId="LiveId" clId="{B1BA49C0-E8AF-4398-B8E3-BB1DEACFDC64}" dt="2025-01-05T12:37:02.689" v="155"/>
          <ac:spMkLst>
            <pc:docMk/>
            <pc:sldMk cId="3042826300" sldId="285"/>
            <ac:spMk id="2" creationId="{7F849774-979C-A6F4-C1B3-CBF387439F9B}"/>
          </ac:spMkLst>
        </pc:spChg>
        <pc:spChg chg="add mod">
          <ac:chgData name="anastacio.joshn@gmail.com" userId="e8da236aa6e1b4ca" providerId="LiveId" clId="{B1BA49C0-E8AF-4398-B8E3-BB1DEACFDC64}" dt="2025-01-05T12:38:25.061" v="174" actId="1076"/>
          <ac:spMkLst>
            <pc:docMk/>
            <pc:sldMk cId="3042826300" sldId="285"/>
            <ac:spMk id="4" creationId="{9A63A99C-EC9F-2497-9D67-11AF30009D6C}"/>
          </ac:spMkLst>
        </pc:spChg>
        <pc:spChg chg="add del">
          <ac:chgData name="anastacio.joshn@gmail.com" userId="e8da236aa6e1b4ca" providerId="LiveId" clId="{B1BA49C0-E8AF-4398-B8E3-BB1DEACFDC64}" dt="2025-01-05T12:37:50.976" v="164" actId="22"/>
          <ac:spMkLst>
            <pc:docMk/>
            <pc:sldMk cId="3042826300" sldId="285"/>
            <ac:spMk id="8" creationId="{F0136CC0-BBF1-C0AF-53C0-4A66B0783E21}"/>
          </ac:spMkLst>
        </pc:spChg>
        <pc:spChg chg="mod">
          <ac:chgData name="anastacio.joshn@gmail.com" userId="e8da236aa6e1b4ca" providerId="LiveId" clId="{B1BA49C0-E8AF-4398-B8E3-BB1DEACFDC64}" dt="2025-01-05T12:38:51.304" v="177" actId="27636"/>
          <ac:spMkLst>
            <pc:docMk/>
            <pc:sldMk cId="3042826300" sldId="285"/>
            <ac:spMk id="14" creationId="{00000000-0000-0000-0000-000000000000}"/>
          </ac:spMkLst>
        </pc:spChg>
      </pc:sldChg>
      <pc:sldChg chg="modSp mod ord">
        <pc:chgData name="anastacio.joshn@gmail.com" userId="e8da236aa6e1b4ca" providerId="LiveId" clId="{B1BA49C0-E8AF-4398-B8E3-BB1DEACFDC64}" dt="2025-01-05T13:08:40.003" v="779"/>
        <pc:sldMkLst>
          <pc:docMk/>
          <pc:sldMk cId="2559739125" sldId="287"/>
        </pc:sldMkLst>
        <pc:spChg chg="mod">
          <ac:chgData name="anastacio.joshn@gmail.com" userId="e8da236aa6e1b4ca" providerId="LiveId" clId="{B1BA49C0-E8AF-4398-B8E3-BB1DEACFDC64}" dt="2025-01-05T13:08:33.042" v="777" actId="14100"/>
          <ac:spMkLst>
            <pc:docMk/>
            <pc:sldMk cId="2559739125" sldId="287"/>
            <ac:spMk id="3" creationId="{EB0E313C-7CA1-45E4-8165-988F680971E5}"/>
          </ac:spMkLst>
        </pc:spChg>
      </pc:sldChg>
      <pc:sldChg chg="addSp delSp modSp mod">
        <pc:chgData name="anastacio.joshn@gmail.com" userId="e8da236aa6e1b4ca" providerId="LiveId" clId="{B1BA49C0-E8AF-4398-B8E3-BB1DEACFDC64}" dt="2025-01-05T13:04:44.588" v="676" actId="1076"/>
        <pc:sldMkLst>
          <pc:docMk/>
          <pc:sldMk cId="589362712" sldId="288"/>
        </pc:sldMkLst>
        <pc:spChg chg="del mod">
          <ac:chgData name="anastacio.joshn@gmail.com" userId="e8da236aa6e1b4ca" providerId="LiveId" clId="{B1BA49C0-E8AF-4398-B8E3-BB1DEACFDC64}" dt="2025-01-05T13:04:24.188" v="674" actId="21"/>
          <ac:spMkLst>
            <pc:docMk/>
            <pc:sldMk cId="589362712" sldId="288"/>
            <ac:spMk id="3" creationId="{EB0E313C-7CA1-45E4-8165-988F680971E5}"/>
          </ac:spMkLst>
        </pc:spChg>
        <pc:spChg chg="add mod">
          <ac:chgData name="anastacio.joshn@gmail.com" userId="e8da236aa6e1b4ca" providerId="LiveId" clId="{B1BA49C0-E8AF-4398-B8E3-BB1DEACFDC64}" dt="2025-01-05T13:04:44.588" v="676" actId="1076"/>
          <ac:spMkLst>
            <pc:docMk/>
            <pc:sldMk cId="589362712" sldId="288"/>
            <ac:spMk id="6" creationId="{12D95985-0B0B-6FC3-DA4F-73AC4674F3CC}"/>
          </ac:spMkLst>
        </pc:spChg>
      </pc:sldChg>
      <pc:sldChg chg="addSp delSp modSp mod">
        <pc:chgData name="anastacio.joshn@gmail.com" userId="e8da236aa6e1b4ca" providerId="LiveId" clId="{B1BA49C0-E8AF-4398-B8E3-BB1DEACFDC64}" dt="2025-01-05T13:08:54.747" v="783" actId="27636"/>
        <pc:sldMkLst>
          <pc:docMk/>
          <pc:sldMk cId="563014705" sldId="289"/>
        </pc:sldMkLst>
        <pc:spChg chg="mod">
          <ac:chgData name="anastacio.joshn@gmail.com" userId="e8da236aa6e1b4ca" providerId="LiveId" clId="{B1BA49C0-E8AF-4398-B8E3-BB1DEACFDC64}" dt="2025-01-05T13:08:54.747" v="783" actId="27636"/>
          <ac:spMkLst>
            <pc:docMk/>
            <pc:sldMk cId="563014705" sldId="289"/>
            <ac:spMk id="3" creationId="{EB0E313C-7CA1-45E4-8165-988F680971E5}"/>
          </ac:spMkLst>
        </pc:spChg>
        <pc:spChg chg="add del mod">
          <ac:chgData name="anastacio.joshn@gmail.com" userId="e8da236aa6e1b4ca" providerId="LiveId" clId="{B1BA49C0-E8AF-4398-B8E3-BB1DEACFDC64}" dt="2025-01-05T13:01:52.952" v="586"/>
          <ac:spMkLst>
            <pc:docMk/>
            <pc:sldMk cId="563014705" sldId="289"/>
            <ac:spMk id="6" creationId="{BD9CF285-A178-2AFD-D9E2-63387A333166}"/>
          </ac:spMkLst>
        </pc:spChg>
      </pc:sldChg>
      <pc:sldChg chg="modSp mod">
        <pc:chgData name="anastacio.joshn@gmail.com" userId="e8da236aa6e1b4ca" providerId="LiveId" clId="{B1BA49C0-E8AF-4398-B8E3-BB1DEACFDC64}" dt="2025-01-05T13:12:46.668" v="917" actId="20577"/>
        <pc:sldMkLst>
          <pc:docMk/>
          <pc:sldMk cId="2603787160" sldId="292"/>
        </pc:sldMkLst>
        <pc:spChg chg="mod">
          <ac:chgData name="anastacio.joshn@gmail.com" userId="e8da236aa6e1b4ca" providerId="LiveId" clId="{B1BA49C0-E8AF-4398-B8E3-BB1DEACFDC64}" dt="2025-01-05T13:12:46.668" v="917" actId="20577"/>
          <ac:spMkLst>
            <pc:docMk/>
            <pc:sldMk cId="2603787160" sldId="292"/>
            <ac:spMk id="3" creationId="{EB0E313C-7CA1-45E4-8165-988F680971E5}"/>
          </ac:spMkLst>
        </pc:spChg>
      </pc:sldChg>
      <pc:sldChg chg="modSp mod">
        <pc:chgData name="anastacio.joshn@gmail.com" userId="e8da236aa6e1b4ca" providerId="LiveId" clId="{B1BA49C0-E8AF-4398-B8E3-BB1DEACFDC64}" dt="2025-01-05T13:10:03.978" v="788" actId="5793"/>
        <pc:sldMkLst>
          <pc:docMk/>
          <pc:sldMk cId="1775608559" sldId="293"/>
        </pc:sldMkLst>
        <pc:spChg chg="mod">
          <ac:chgData name="anastacio.joshn@gmail.com" userId="e8da236aa6e1b4ca" providerId="LiveId" clId="{B1BA49C0-E8AF-4398-B8E3-BB1DEACFDC64}" dt="2025-01-05T13:10:03.978" v="788" actId="5793"/>
          <ac:spMkLst>
            <pc:docMk/>
            <pc:sldMk cId="1775608559" sldId="293"/>
            <ac:spMk id="3" creationId="{EB0E313C-7CA1-45E4-8165-988F680971E5}"/>
          </ac:spMkLst>
        </pc:spChg>
      </pc:sldChg>
      <pc:sldChg chg="modSp mod">
        <pc:chgData name="anastacio.joshn@gmail.com" userId="e8da236aa6e1b4ca" providerId="LiveId" clId="{B1BA49C0-E8AF-4398-B8E3-BB1DEACFDC64}" dt="2025-01-05T13:18:04.686" v="1010" actId="1076"/>
        <pc:sldMkLst>
          <pc:docMk/>
          <pc:sldMk cId="1147152849" sldId="301"/>
        </pc:sldMkLst>
        <pc:spChg chg="mod">
          <ac:chgData name="anastacio.joshn@gmail.com" userId="e8da236aa6e1b4ca" providerId="LiveId" clId="{B1BA49C0-E8AF-4398-B8E3-BB1DEACFDC64}" dt="2025-01-05T13:18:04.686" v="1010" actId="1076"/>
          <ac:spMkLst>
            <pc:docMk/>
            <pc:sldMk cId="1147152849" sldId="301"/>
            <ac:spMk id="3" creationId="{EB0E313C-7CA1-45E4-8165-988F680971E5}"/>
          </ac:spMkLst>
        </pc:spChg>
      </pc:sldChg>
      <pc:sldChg chg="modSp mod">
        <pc:chgData name="anastacio.joshn@gmail.com" userId="e8da236aa6e1b4ca" providerId="LiveId" clId="{B1BA49C0-E8AF-4398-B8E3-BB1DEACFDC64}" dt="2025-01-05T13:18:32.752" v="1018" actId="27636"/>
        <pc:sldMkLst>
          <pc:docMk/>
          <pc:sldMk cId="18651474" sldId="302"/>
        </pc:sldMkLst>
        <pc:spChg chg="mod">
          <ac:chgData name="anastacio.joshn@gmail.com" userId="e8da236aa6e1b4ca" providerId="LiveId" clId="{B1BA49C0-E8AF-4398-B8E3-BB1DEACFDC64}" dt="2025-01-05T13:18:32.752" v="1018" actId="27636"/>
          <ac:spMkLst>
            <pc:docMk/>
            <pc:sldMk cId="18651474" sldId="302"/>
            <ac:spMk id="3" creationId="{EB0E313C-7CA1-45E4-8165-988F680971E5}"/>
          </ac:spMkLst>
        </pc:spChg>
      </pc:sldChg>
      <pc:sldChg chg="addSp delSp modSp mod">
        <pc:chgData name="anastacio.joshn@gmail.com" userId="e8da236aa6e1b4ca" providerId="LiveId" clId="{B1BA49C0-E8AF-4398-B8E3-BB1DEACFDC64}" dt="2025-01-05T12:42:01.442" v="183" actId="255"/>
        <pc:sldMkLst>
          <pc:docMk/>
          <pc:sldMk cId="2643359724" sldId="303"/>
        </pc:sldMkLst>
        <pc:spChg chg="del">
          <ac:chgData name="anastacio.joshn@gmail.com" userId="e8da236aa6e1b4ca" providerId="LiveId" clId="{B1BA49C0-E8AF-4398-B8E3-BB1DEACFDC64}" dt="2025-01-05T12:40:38.780" v="178"/>
          <ac:spMkLst>
            <pc:docMk/>
            <pc:sldMk cId="2643359724" sldId="303"/>
            <ac:spMk id="2" creationId="{00000000-0000-0000-0000-000000000000}"/>
          </ac:spMkLst>
        </pc:spChg>
        <pc:spChg chg="add mod">
          <ac:chgData name="anastacio.joshn@gmail.com" userId="e8da236aa6e1b4ca" providerId="LiveId" clId="{B1BA49C0-E8AF-4398-B8E3-BB1DEACFDC64}" dt="2025-01-05T12:42:01.442" v="183" actId="255"/>
          <ac:spMkLst>
            <pc:docMk/>
            <pc:sldMk cId="2643359724" sldId="303"/>
            <ac:spMk id="3" creationId="{2BD03DC6-27B0-A135-3ECF-5A28FAB42783}"/>
          </ac:spMkLst>
        </pc:spChg>
      </pc:sldChg>
      <pc:sldChg chg="addSp delSp modSp mod">
        <pc:chgData name="anastacio.joshn@gmail.com" userId="e8da236aa6e1b4ca" providerId="LiveId" clId="{B1BA49C0-E8AF-4398-B8E3-BB1DEACFDC64}" dt="2025-01-05T12:54:13.034" v="502" actId="255"/>
        <pc:sldMkLst>
          <pc:docMk/>
          <pc:sldMk cId="2297910279" sldId="304"/>
        </pc:sldMkLst>
        <pc:spChg chg="add mod">
          <ac:chgData name="anastacio.joshn@gmail.com" userId="e8da236aa6e1b4ca" providerId="LiveId" clId="{B1BA49C0-E8AF-4398-B8E3-BB1DEACFDC64}" dt="2025-01-05T12:54:13.034" v="502" actId="255"/>
          <ac:spMkLst>
            <pc:docMk/>
            <pc:sldMk cId="2297910279" sldId="304"/>
            <ac:spMk id="3" creationId="{A9387573-4D1E-F7C4-7759-31AA2A4401D8}"/>
          </ac:spMkLst>
        </pc:spChg>
        <pc:spChg chg="del">
          <ac:chgData name="anastacio.joshn@gmail.com" userId="e8da236aa6e1b4ca" providerId="LiveId" clId="{B1BA49C0-E8AF-4398-B8E3-BB1DEACFDC64}" dt="2025-01-05T12:53:52.120" v="500"/>
          <ac:spMkLst>
            <pc:docMk/>
            <pc:sldMk cId="2297910279" sldId="304"/>
            <ac:spMk id="6" creationId="{00000000-0000-0000-0000-000000000000}"/>
          </ac:spMkLst>
        </pc:spChg>
      </pc:sldChg>
      <pc:sldChg chg="addSp delSp modSp mod">
        <pc:chgData name="anastacio.joshn@gmail.com" userId="e8da236aa6e1b4ca" providerId="LiveId" clId="{B1BA49C0-E8AF-4398-B8E3-BB1DEACFDC64}" dt="2025-01-05T12:55:15.586" v="506" actId="255"/>
        <pc:sldMkLst>
          <pc:docMk/>
          <pc:sldMk cId="3531243751" sldId="305"/>
        </pc:sldMkLst>
        <pc:spChg chg="add mod">
          <ac:chgData name="anastacio.joshn@gmail.com" userId="e8da236aa6e1b4ca" providerId="LiveId" clId="{B1BA49C0-E8AF-4398-B8E3-BB1DEACFDC64}" dt="2025-01-05T12:55:15.586" v="506" actId="255"/>
          <ac:spMkLst>
            <pc:docMk/>
            <pc:sldMk cId="3531243751" sldId="305"/>
            <ac:spMk id="3" creationId="{405F27B0-C4BC-3D84-195E-4174DCB4CCCA}"/>
          </ac:spMkLst>
        </pc:spChg>
        <pc:spChg chg="del">
          <ac:chgData name="anastacio.joshn@gmail.com" userId="e8da236aa6e1b4ca" providerId="LiveId" clId="{B1BA49C0-E8AF-4398-B8E3-BB1DEACFDC64}" dt="2025-01-05T12:54:58.037" v="503"/>
          <ac:spMkLst>
            <pc:docMk/>
            <pc:sldMk cId="3531243751" sldId="305"/>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5555A-2A73-4C68-B4DE-ED4C878A8C4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PH"/>
        </a:p>
      </dgm:t>
    </dgm:pt>
    <dgm:pt modelId="{E2C19B4F-5080-4C8F-94D6-E05BCD9A8258}">
      <dgm:prSet phldrT="[Text]" custT="1"/>
      <dgm:spPr/>
      <dgm:t>
        <a:bodyPr/>
        <a:lstStyle/>
        <a:p>
          <a:r>
            <a:rPr lang="en-US" sz="1200" dirty="0"/>
            <a:t>PLANNING</a:t>
          </a:r>
          <a:endParaRPr lang="en-PH" sz="1200" dirty="0"/>
        </a:p>
      </dgm:t>
    </dgm:pt>
    <dgm:pt modelId="{479E83E8-FF45-45B7-B66D-3343D6540DC1}" type="parTrans" cxnId="{F25B9E69-5AFA-4759-BCCD-DE1E269F1E99}">
      <dgm:prSet/>
      <dgm:spPr/>
      <dgm:t>
        <a:bodyPr/>
        <a:lstStyle/>
        <a:p>
          <a:endParaRPr lang="en-PH"/>
        </a:p>
      </dgm:t>
    </dgm:pt>
    <dgm:pt modelId="{5F606307-A959-42D0-BC9E-31E3F71E6321}" type="sibTrans" cxnId="{F25B9E69-5AFA-4759-BCCD-DE1E269F1E99}">
      <dgm:prSet/>
      <dgm:spPr/>
      <dgm:t>
        <a:bodyPr/>
        <a:lstStyle/>
        <a:p>
          <a:endParaRPr lang="en-PH"/>
        </a:p>
      </dgm:t>
    </dgm:pt>
    <dgm:pt modelId="{56B636E9-F2BF-4C0B-AC94-5954222BF09D}">
      <dgm:prSet phldrT="[Text]" custT="1"/>
      <dgm:spPr/>
      <dgm:t>
        <a:bodyPr/>
        <a:lstStyle/>
        <a:p>
          <a:r>
            <a:rPr lang="en-US" sz="1200" dirty="0"/>
            <a:t>DEVELOPMENT</a:t>
          </a:r>
          <a:endParaRPr lang="en-PH" sz="1200" dirty="0"/>
        </a:p>
      </dgm:t>
    </dgm:pt>
    <dgm:pt modelId="{4F641A00-9DA2-4270-854B-136ACCD38BD4}" type="parTrans" cxnId="{4EEE52BD-B410-4C43-956D-6EB257A1E815}">
      <dgm:prSet/>
      <dgm:spPr/>
      <dgm:t>
        <a:bodyPr/>
        <a:lstStyle/>
        <a:p>
          <a:endParaRPr lang="en-PH"/>
        </a:p>
      </dgm:t>
    </dgm:pt>
    <dgm:pt modelId="{CA3423D5-DA4B-4385-A422-7B6307C3C404}" type="sibTrans" cxnId="{4EEE52BD-B410-4C43-956D-6EB257A1E815}">
      <dgm:prSet/>
      <dgm:spPr/>
      <dgm:t>
        <a:bodyPr/>
        <a:lstStyle/>
        <a:p>
          <a:endParaRPr lang="en-PH"/>
        </a:p>
      </dgm:t>
    </dgm:pt>
    <dgm:pt modelId="{B8381ADA-AD90-4231-B66E-9A8D09F0BCF1}">
      <dgm:prSet phldrT="[Text]" custT="1"/>
      <dgm:spPr/>
      <dgm:t>
        <a:bodyPr/>
        <a:lstStyle/>
        <a:p>
          <a:r>
            <a:rPr lang="en-US" sz="1200" dirty="0"/>
            <a:t>RELEASE</a:t>
          </a:r>
          <a:endParaRPr lang="en-PH" sz="1200" dirty="0"/>
        </a:p>
      </dgm:t>
    </dgm:pt>
    <dgm:pt modelId="{9E820560-6BEE-47EB-94E6-64995B5BBAC0}" type="parTrans" cxnId="{0760C4C7-2004-40F7-8A4D-96D4016272B5}">
      <dgm:prSet/>
      <dgm:spPr/>
      <dgm:t>
        <a:bodyPr/>
        <a:lstStyle/>
        <a:p>
          <a:endParaRPr lang="en-PH"/>
        </a:p>
      </dgm:t>
    </dgm:pt>
    <dgm:pt modelId="{48EC8075-7DE8-4BB1-8B9F-6C348AA5D85C}" type="sibTrans" cxnId="{0760C4C7-2004-40F7-8A4D-96D4016272B5}">
      <dgm:prSet/>
      <dgm:spPr/>
      <dgm:t>
        <a:bodyPr/>
        <a:lstStyle/>
        <a:p>
          <a:endParaRPr lang="en-PH"/>
        </a:p>
      </dgm:t>
    </dgm:pt>
    <dgm:pt modelId="{BC835328-D6BB-41CE-9FE0-47819CB95078}">
      <dgm:prSet phldrT="[Text]" custT="1"/>
      <dgm:spPr/>
      <dgm:t>
        <a:bodyPr/>
        <a:lstStyle/>
        <a:p>
          <a:r>
            <a:rPr lang="en-US" sz="1200" dirty="0"/>
            <a:t>MANAGE</a:t>
          </a:r>
          <a:endParaRPr lang="en-PH" sz="1200" dirty="0"/>
        </a:p>
      </dgm:t>
    </dgm:pt>
    <dgm:pt modelId="{5B7DF32B-AC69-43F4-B62F-B9A1A3D6779B}" type="parTrans" cxnId="{09EC9A15-3AF8-4C96-A8C1-5BE229EE1F6F}">
      <dgm:prSet/>
      <dgm:spPr/>
      <dgm:t>
        <a:bodyPr/>
        <a:lstStyle/>
        <a:p>
          <a:endParaRPr lang="en-PH"/>
        </a:p>
      </dgm:t>
    </dgm:pt>
    <dgm:pt modelId="{928F666D-F1CA-4930-B047-00535F5EAF15}" type="sibTrans" cxnId="{09EC9A15-3AF8-4C96-A8C1-5BE229EE1F6F}">
      <dgm:prSet/>
      <dgm:spPr/>
      <dgm:t>
        <a:bodyPr/>
        <a:lstStyle/>
        <a:p>
          <a:endParaRPr lang="en-PH"/>
        </a:p>
      </dgm:t>
    </dgm:pt>
    <dgm:pt modelId="{CF83B89D-8427-4BFA-97E5-5CB480B93A7B}">
      <dgm:prSet phldrT="[Text]" custT="1"/>
      <dgm:spPr/>
      <dgm:t>
        <a:bodyPr/>
        <a:lstStyle/>
        <a:p>
          <a:r>
            <a:rPr lang="en-US" sz="1200" dirty="0"/>
            <a:t>REQUIREMENTS</a:t>
          </a:r>
          <a:endParaRPr lang="en-PH" sz="1200" dirty="0"/>
        </a:p>
      </dgm:t>
    </dgm:pt>
    <dgm:pt modelId="{C9E56A33-B770-44EC-A27A-EFD015476A3E}" type="parTrans" cxnId="{A7966FF1-8A5E-4513-97E5-E396219B9DC8}">
      <dgm:prSet/>
      <dgm:spPr/>
      <dgm:t>
        <a:bodyPr/>
        <a:lstStyle/>
        <a:p>
          <a:endParaRPr lang="en-PH"/>
        </a:p>
      </dgm:t>
    </dgm:pt>
    <dgm:pt modelId="{A0271781-024F-4D7E-B4D0-ACB4582AFF11}" type="sibTrans" cxnId="{A7966FF1-8A5E-4513-97E5-E396219B9DC8}">
      <dgm:prSet/>
      <dgm:spPr/>
      <dgm:t>
        <a:bodyPr/>
        <a:lstStyle/>
        <a:p>
          <a:endParaRPr lang="en-PH"/>
        </a:p>
      </dgm:t>
    </dgm:pt>
    <dgm:pt modelId="{9348614A-AFE2-4EA2-B56F-EFEBA34E8599}">
      <dgm:prSet phldrT="[Text]" custT="1"/>
      <dgm:spPr/>
      <dgm:t>
        <a:bodyPr/>
        <a:lstStyle/>
        <a:p>
          <a:r>
            <a:rPr lang="en-US" sz="1200" dirty="0"/>
            <a:t>DESIGNING</a:t>
          </a:r>
          <a:endParaRPr lang="en-PH" sz="1200" dirty="0"/>
        </a:p>
      </dgm:t>
    </dgm:pt>
    <dgm:pt modelId="{BE3B0681-55E6-4495-A663-3FAAE07E1F6C}" type="parTrans" cxnId="{D0912092-EB3F-453F-9671-1EBD15CF0490}">
      <dgm:prSet/>
      <dgm:spPr/>
      <dgm:t>
        <a:bodyPr/>
        <a:lstStyle/>
        <a:p>
          <a:endParaRPr lang="en-PH"/>
        </a:p>
      </dgm:t>
    </dgm:pt>
    <dgm:pt modelId="{D61C2F90-E4B7-40E9-80C7-9F31128DFD60}" type="sibTrans" cxnId="{D0912092-EB3F-453F-9671-1EBD15CF0490}">
      <dgm:prSet/>
      <dgm:spPr/>
      <dgm:t>
        <a:bodyPr/>
        <a:lstStyle/>
        <a:p>
          <a:endParaRPr lang="en-PH"/>
        </a:p>
      </dgm:t>
    </dgm:pt>
    <dgm:pt modelId="{AFBC08CF-EBE1-49D5-8929-4A980964D7B3}" type="pres">
      <dgm:prSet presAssocID="{CA85555A-2A73-4C68-B4DE-ED4C878A8C4D}" presName="cycle" presStyleCnt="0">
        <dgm:presLayoutVars>
          <dgm:dir/>
          <dgm:resizeHandles val="exact"/>
        </dgm:presLayoutVars>
      </dgm:prSet>
      <dgm:spPr/>
    </dgm:pt>
    <dgm:pt modelId="{886C89DF-6199-41A1-8672-E91CFC07C173}" type="pres">
      <dgm:prSet presAssocID="{E2C19B4F-5080-4C8F-94D6-E05BCD9A8258}" presName="node" presStyleLbl="node1" presStyleIdx="0" presStyleCnt="6" custScaleX="157382" custScaleY="80587">
        <dgm:presLayoutVars>
          <dgm:bulletEnabled val="1"/>
        </dgm:presLayoutVars>
      </dgm:prSet>
      <dgm:spPr/>
    </dgm:pt>
    <dgm:pt modelId="{9F19F5D5-1401-4876-BCD1-237AF152E53C}" type="pres">
      <dgm:prSet presAssocID="{E2C19B4F-5080-4C8F-94D6-E05BCD9A8258}" presName="spNode" presStyleCnt="0"/>
      <dgm:spPr/>
    </dgm:pt>
    <dgm:pt modelId="{A9307E81-4A4B-4D28-B090-016B5BE29E2E}" type="pres">
      <dgm:prSet presAssocID="{5F606307-A959-42D0-BC9E-31E3F71E6321}" presName="sibTrans" presStyleLbl="sibTrans1D1" presStyleIdx="0" presStyleCnt="6"/>
      <dgm:spPr/>
    </dgm:pt>
    <dgm:pt modelId="{331E5522-E2FE-4FAC-A71E-B4EB526C1905}" type="pres">
      <dgm:prSet presAssocID="{9348614A-AFE2-4EA2-B56F-EFEBA34E8599}" presName="node" presStyleLbl="node1" presStyleIdx="1" presStyleCnt="6" custScaleX="147685" custScaleY="79665">
        <dgm:presLayoutVars>
          <dgm:bulletEnabled val="1"/>
        </dgm:presLayoutVars>
      </dgm:prSet>
      <dgm:spPr/>
    </dgm:pt>
    <dgm:pt modelId="{A7322BDB-728A-47AC-919B-7A484ED53FAC}" type="pres">
      <dgm:prSet presAssocID="{9348614A-AFE2-4EA2-B56F-EFEBA34E8599}" presName="spNode" presStyleCnt="0"/>
      <dgm:spPr/>
    </dgm:pt>
    <dgm:pt modelId="{6C38EE50-F436-405A-9BEA-FD504AE3A678}" type="pres">
      <dgm:prSet presAssocID="{D61C2F90-E4B7-40E9-80C7-9F31128DFD60}" presName="sibTrans" presStyleLbl="sibTrans1D1" presStyleIdx="1" presStyleCnt="6"/>
      <dgm:spPr/>
    </dgm:pt>
    <dgm:pt modelId="{30F495DB-4836-432F-A5BC-EE8DD31C72A5}" type="pres">
      <dgm:prSet presAssocID="{56B636E9-F2BF-4C0B-AC94-5954222BF09D}" presName="node" presStyleLbl="node1" presStyleIdx="2" presStyleCnt="6" custScaleX="163875" custScaleY="77016">
        <dgm:presLayoutVars>
          <dgm:bulletEnabled val="1"/>
        </dgm:presLayoutVars>
      </dgm:prSet>
      <dgm:spPr/>
    </dgm:pt>
    <dgm:pt modelId="{C1C53AF7-702D-481F-B590-902071C813C9}" type="pres">
      <dgm:prSet presAssocID="{56B636E9-F2BF-4C0B-AC94-5954222BF09D}" presName="spNode" presStyleCnt="0"/>
      <dgm:spPr/>
    </dgm:pt>
    <dgm:pt modelId="{608506E8-2885-40E9-83A1-4A85D037542C}" type="pres">
      <dgm:prSet presAssocID="{CA3423D5-DA4B-4385-A422-7B6307C3C404}" presName="sibTrans" presStyleLbl="sibTrans1D1" presStyleIdx="2" presStyleCnt="6"/>
      <dgm:spPr/>
    </dgm:pt>
    <dgm:pt modelId="{F143B76B-9049-4CAA-9530-0B7767BC886D}" type="pres">
      <dgm:prSet presAssocID="{B8381ADA-AD90-4231-B66E-9A8D09F0BCF1}" presName="node" presStyleLbl="node1" presStyleIdx="3" presStyleCnt="6" custScaleX="159245" custScaleY="76903">
        <dgm:presLayoutVars>
          <dgm:bulletEnabled val="1"/>
        </dgm:presLayoutVars>
      </dgm:prSet>
      <dgm:spPr/>
    </dgm:pt>
    <dgm:pt modelId="{8B0DE212-DF06-4720-B5A4-32CC6171E7D5}" type="pres">
      <dgm:prSet presAssocID="{B8381ADA-AD90-4231-B66E-9A8D09F0BCF1}" presName="spNode" presStyleCnt="0"/>
      <dgm:spPr/>
    </dgm:pt>
    <dgm:pt modelId="{097556B7-2D4B-4EFF-970A-F7B5692D7F7E}" type="pres">
      <dgm:prSet presAssocID="{48EC8075-7DE8-4BB1-8B9F-6C348AA5D85C}" presName="sibTrans" presStyleLbl="sibTrans1D1" presStyleIdx="3" presStyleCnt="6"/>
      <dgm:spPr/>
    </dgm:pt>
    <dgm:pt modelId="{7F71CC97-37ED-4CD9-B3EB-173C1CB0A4D0}" type="pres">
      <dgm:prSet presAssocID="{BC835328-D6BB-41CE-9FE0-47819CB95078}" presName="node" presStyleLbl="node1" presStyleIdx="4" presStyleCnt="6" custScaleX="157596" custScaleY="69542" custRadScaleRad="104167" custRadScaleInc="15457">
        <dgm:presLayoutVars>
          <dgm:bulletEnabled val="1"/>
        </dgm:presLayoutVars>
      </dgm:prSet>
      <dgm:spPr/>
    </dgm:pt>
    <dgm:pt modelId="{01A2CBF2-AB9C-447D-92EB-850190D341F5}" type="pres">
      <dgm:prSet presAssocID="{BC835328-D6BB-41CE-9FE0-47819CB95078}" presName="spNode" presStyleCnt="0"/>
      <dgm:spPr/>
    </dgm:pt>
    <dgm:pt modelId="{4BF82988-CB85-47D6-8BF3-4824F20ED02D}" type="pres">
      <dgm:prSet presAssocID="{928F666D-F1CA-4930-B047-00535F5EAF15}" presName="sibTrans" presStyleLbl="sibTrans1D1" presStyleIdx="4" presStyleCnt="6"/>
      <dgm:spPr/>
    </dgm:pt>
    <dgm:pt modelId="{03E0C0BB-122C-43A2-B985-C75A3FE46297}" type="pres">
      <dgm:prSet presAssocID="{CF83B89D-8427-4BFA-97E5-5CB480B93A7B}" presName="node" presStyleLbl="node1" presStyleIdx="5" presStyleCnt="6" custScaleX="154632" custScaleY="93136" custRadScaleRad="108787" custRadScaleInc="-11492">
        <dgm:presLayoutVars>
          <dgm:bulletEnabled val="1"/>
        </dgm:presLayoutVars>
      </dgm:prSet>
      <dgm:spPr/>
    </dgm:pt>
    <dgm:pt modelId="{A7FE7158-741D-4C8C-A185-0C9DA1308547}" type="pres">
      <dgm:prSet presAssocID="{CF83B89D-8427-4BFA-97E5-5CB480B93A7B}" presName="spNode" presStyleCnt="0"/>
      <dgm:spPr/>
    </dgm:pt>
    <dgm:pt modelId="{C0250A33-0004-4EF9-8469-0BCB35944AED}" type="pres">
      <dgm:prSet presAssocID="{A0271781-024F-4D7E-B4D0-ACB4582AFF11}" presName="sibTrans" presStyleLbl="sibTrans1D1" presStyleIdx="5" presStyleCnt="6"/>
      <dgm:spPr/>
    </dgm:pt>
  </dgm:ptLst>
  <dgm:cxnLst>
    <dgm:cxn modelId="{09EC9A15-3AF8-4C96-A8C1-5BE229EE1F6F}" srcId="{CA85555A-2A73-4C68-B4DE-ED4C878A8C4D}" destId="{BC835328-D6BB-41CE-9FE0-47819CB95078}" srcOrd="4" destOrd="0" parTransId="{5B7DF32B-AC69-43F4-B62F-B9A1A3D6779B}" sibTransId="{928F666D-F1CA-4930-B047-00535F5EAF15}"/>
    <dgm:cxn modelId="{06868922-F8BD-455F-90BC-780F835349DA}" type="presOf" srcId="{48EC8075-7DE8-4BB1-8B9F-6C348AA5D85C}" destId="{097556B7-2D4B-4EFF-970A-F7B5692D7F7E}" srcOrd="0" destOrd="0" presId="urn:microsoft.com/office/officeart/2005/8/layout/cycle5"/>
    <dgm:cxn modelId="{6F3F5029-E0BB-43D5-8D89-CF09C1331B6F}" type="presOf" srcId="{9348614A-AFE2-4EA2-B56F-EFEBA34E8599}" destId="{331E5522-E2FE-4FAC-A71E-B4EB526C1905}" srcOrd="0" destOrd="0" presId="urn:microsoft.com/office/officeart/2005/8/layout/cycle5"/>
    <dgm:cxn modelId="{4A4B3032-9F41-4C9E-8594-D62F9CD8355A}" type="presOf" srcId="{BC835328-D6BB-41CE-9FE0-47819CB95078}" destId="{7F71CC97-37ED-4CD9-B3EB-173C1CB0A4D0}" srcOrd="0" destOrd="0" presId="urn:microsoft.com/office/officeart/2005/8/layout/cycle5"/>
    <dgm:cxn modelId="{F0B2A243-951D-4D32-A715-B68D4DFA8853}" type="presOf" srcId="{CA85555A-2A73-4C68-B4DE-ED4C878A8C4D}" destId="{AFBC08CF-EBE1-49D5-8929-4A980964D7B3}" srcOrd="0" destOrd="0" presId="urn:microsoft.com/office/officeart/2005/8/layout/cycle5"/>
    <dgm:cxn modelId="{F25B9E69-5AFA-4759-BCCD-DE1E269F1E99}" srcId="{CA85555A-2A73-4C68-B4DE-ED4C878A8C4D}" destId="{E2C19B4F-5080-4C8F-94D6-E05BCD9A8258}" srcOrd="0" destOrd="0" parTransId="{479E83E8-FF45-45B7-B66D-3343D6540DC1}" sibTransId="{5F606307-A959-42D0-BC9E-31E3F71E6321}"/>
    <dgm:cxn modelId="{03BEC273-C5BB-43B7-9220-03126C8393D4}" type="presOf" srcId="{5F606307-A959-42D0-BC9E-31E3F71E6321}" destId="{A9307E81-4A4B-4D28-B090-016B5BE29E2E}" srcOrd="0" destOrd="0" presId="urn:microsoft.com/office/officeart/2005/8/layout/cycle5"/>
    <dgm:cxn modelId="{0A912481-52C6-4346-B2C2-82A8E93BD5E2}" type="presOf" srcId="{B8381ADA-AD90-4231-B66E-9A8D09F0BCF1}" destId="{F143B76B-9049-4CAA-9530-0B7767BC886D}" srcOrd="0" destOrd="0" presId="urn:microsoft.com/office/officeart/2005/8/layout/cycle5"/>
    <dgm:cxn modelId="{D0912092-EB3F-453F-9671-1EBD15CF0490}" srcId="{CA85555A-2A73-4C68-B4DE-ED4C878A8C4D}" destId="{9348614A-AFE2-4EA2-B56F-EFEBA34E8599}" srcOrd="1" destOrd="0" parTransId="{BE3B0681-55E6-4495-A663-3FAAE07E1F6C}" sibTransId="{D61C2F90-E4B7-40E9-80C7-9F31128DFD60}"/>
    <dgm:cxn modelId="{A71C8594-06F1-46A2-A67C-72F9A99DF9FE}" type="presOf" srcId="{D61C2F90-E4B7-40E9-80C7-9F31128DFD60}" destId="{6C38EE50-F436-405A-9BEA-FD504AE3A678}" srcOrd="0" destOrd="0" presId="urn:microsoft.com/office/officeart/2005/8/layout/cycle5"/>
    <dgm:cxn modelId="{FF870A98-5CF7-4F48-9C97-634FB85CBCFF}" type="presOf" srcId="{A0271781-024F-4D7E-B4D0-ACB4582AFF11}" destId="{C0250A33-0004-4EF9-8469-0BCB35944AED}" srcOrd="0" destOrd="0" presId="urn:microsoft.com/office/officeart/2005/8/layout/cycle5"/>
    <dgm:cxn modelId="{4EEE52BD-B410-4C43-956D-6EB257A1E815}" srcId="{CA85555A-2A73-4C68-B4DE-ED4C878A8C4D}" destId="{56B636E9-F2BF-4C0B-AC94-5954222BF09D}" srcOrd="2" destOrd="0" parTransId="{4F641A00-9DA2-4270-854B-136ACCD38BD4}" sibTransId="{CA3423D5-DA4B-4385-A422-7B6307C3C404}"/>
    <dgm:cxn modelId="{0760C4C7-2004-40F7-8A4D-96D4016272B5}" srcId="{CA85555A-2A73-4C68-B4DE-ED4C878A8C4D}" destId="{B8381ADA-AD90-4231-B66E-9A8D09F0BCF1}" srcOrd="3" destOrd="0" parTransId="{9E820560-6BEE-47EB-94E6-64995B5BBAC0}" sibTransId="{48EC8075-7DE8-4BB1-8B9F-6C348AA5D85C}"/>
    <dgm:cxn modelId="{701BD6E1-8021-42B9-9D6D-BC6B898C19B0}" type="presOf" srcId="{CA3423D5-DA4B-4385-A422-7B6307C3C404}" destId="{608506E8-2885-40E9-83A1-4A85D037542C}" srcOrd="0" destOrd="0" presId="urn:microsoft.com/office/officeart/2005/8/layout/cycle5"/>
    <dgm:cxn modelId="{98E482E7-C8D5-4535-818E-10618B02A13C}" type="presOf" srcId="{CF83B89D-8427-4BFA-97E5-5CB480B93A7B}" destId="{03E0C0BB-122C-43A2-B985-C75A3FE46297}" srcOrd="0" destOrd="0" presId="urn:microsoft.com/office/officeart/2005/8/layout/cycle5"/>
    <dgm:cxn modelId="{18302EF0-7671-4070-97CE-DD1565715C52}" type="presOf" srcId="{56B636E9-F2BF-4C0B-AC94-5954222BF09D}" destId="{30F495DB-4836-432F-A5BC-EE8DD31C72A5}" srcOrd="0" destOrd="0" presId="urn:microsoft.com/office/officeart/2005/8/layout/cycle5"/>
    <dgm:cxn modelId="{A7966FF1-8A5E-4513-97E5-E396219B9DC8}" srcId="{CA85555A-2A73-4C68-B4DE-ED4C878A8C4D}" destId="{CF83B89D-8427-4BFA-97E5-5CB480B93A7B}" srcOrd="5" destOrd="0" parTransId="{C9E56A33-B770-44EC-A27A-EFD015476A3E}" sibTransId="{A0271781-024F-4D7E-B4D0-ACB4582AFF11}"/>
    <dgm:cxn modelId="{600D5EF2-E22E-4C91-9105-BDA4F7581E09}" type="presOf" srcId="{E2C19B4F-5080-4C8F-94D6-E05BCD9A8258}" destId="{886C89DF-6199-41A1-8672-E91CFC07C173}" srcOrd="0" destOrd="0" presId="urn:microsoft.com/office/officeart/2005/8/layout/cycle5"/>
    <dgm:cxn modelId="{CE0C51F5-C779-4FED-85DA-24C431A258EC}" type="presOf" srcId="{928F666D-F1CA-4930-B047-00535F5EAF15}" destId="{4BF82988-CB85-47D6-8BF3-4824F20ED02D}" srcOrd="0" destOrd="0" presId="urn:microsoft.com/office/officeart/2005/8/layout/cycle5"/>
    <dgm:cxn modelId="{2D356A4C-17E1-4172-AAC4-2D0264432267}" type="presParOf" srcId="{AFBC08CF-EBE1-49D5-8929-4A980964D7B3}" destId="{886C89DF-6199-41A1-8672-E91CFC07C173}" srcOrd="0" destOrd="0" presId="urn:microsoft.com/office/officeart/2005/8/layout/cycle5"/>
    <dgm:cxn modelId="{332FD62B-F250-4D75-AEAE-040B587A8BE8}" type="presParOf" srcId="{AFBC08CF-EBE1-49D5-8929-4A980964D7B3}" destId="{9F19F5D5-1401-4876-BCD1-237AF152E53C}" srcOrd="1" destOrd="0" presId="urn:microsoft.com/office/officeart/2005/8/layout/cycle5"/>
    <dgm:cxn modelId="{5245E22D-02EC-45E9-A135-B1FFC6997E62}" type="presParOf" srcId="{AFBC08CF-EBE1-49D5-8929-4A980964D7B3}" destId="{A9307E81-4A4B-4D28-B090-016B5BE29E2E}" srcOrd="2" destOrd="0" presId="urn:microsoft.com/office/officeart/2005/8/layout/cycle5"/>
    <dgm:cxn modelId="{C8C0E5E2-2C58-4B10-8EF0-248F59021641}" type="presParOf" srcId="{AFBC08CF-EBE1-49D5-8929-4A980964D7B3}" destId="{331E5522-E2FE-4FAC-A71E-B4EB526C1905}" srcOrd="3" destOrd="0" presId="urn:microsoft.com/office/officeart/2005/8/layout/cycle5"/>
    <dgm:cxn modelId="{FF8E392E-37BF-4D15-9FE8-3CB90136A161}" type="presParOf" srcId="{AFBC08CF-EBE1-49D5-8929-4A980964D7B3}" destId="{A7322BDB-728A-47AC-919B-7A484ED53FAC}" srcOrd="4" destOrd="0" presId="urn:microsoft.com/office/officeart/2005/8/layout/cycle5"/>
    <dgm:cxn modelId="{ED763BCB-7386-4D8C-9804-8356F6073340}" type="presParOf" srcId="{AFBC08CF-EBE1-49D5-8929-4A980964D7B3}" destId="{6C38EE50-F436-405A-9BEA-FD504AE3A678}" srcOrd="5" destOrd="0" presId="urn:microsoft.com/office/officeart/2005/8/layout/cycle5"/>
    <dgm:cxn modelId="{951CC5E8-D8E5-4528-8D62-AD0047E227EE}" type="presParOf" srcId="{AFBC08CF-EBE1-49D5-8929-4A980964D7B3}" destId="{30F495DB-4836-432F-A5BC-EE8DD31C72A5}" srcOrd="6" destOrd="0" presId="urn:microsoft.com/office/officeart/2005/8/layout/cycle5"/>
    <dgm:cxn modelId="{A04D4247-0DC4-4BB8-866A-85F95B802E44}" type="presParOf" srcId="{AFBC08CF-EBE1-49D5-8929-4A980964D7B3}" destId="{C1C53AF7-702D-481F-B590-902071C813C9}" srcOrd="7" destOrd="0" presId="urn:microsoft.com/office/officeart/2005/8/layout/cycle5"/>
    <dgm:cxn modelId="{7EF460B6-1A7E-4178-A4C4-5E1AAE09F774}" type="presParOf" srcId="{AFBC08CF-EBE1-49D5-8929-4A980964D7B3}" destId="{608506E8-2885-40E9-83A1-4A85D037542C}" srcOrd="8" destOrd="0" presId="urn:microsoft.com/office/officeart/2005/8/layout/cycle5"/>
    <dgm:cxn modelId="{E8E5B806-4233-4B1A-A596-95265F3997E2}" type="presParOf" srcId="{AFBC08CF-EBE1-49D5-8929-4A980964D7B3}" destId="{F143B76B-9049-4CAA-9530-0B7767BC886D}" srcOrd="9" destOrd="0" presId="urn:microsoft.com/office/officeart/2005/8/layout/cycle5"/>
    <dgm:cxn modelId="{A3CDE8B4-27BE-4ED5-B14A-1503791C40B3}" type="presParOf" srcId="{AFBC08CF-EBE1-49D5-8929-4A980964D7B3}" destId="{8B0DE212-DF06-4720-B5A4-32CC6171E7D5}" srcOrd="10" destOrd="0" presId="urn:microsoft.com/office/officeart/2005/8/layout/cycle5"/>
    <dgm:cxn modelId="{78B7CCA7-B6A7-44B7-A0D6-0D55D76BCFB4}" type="presParOf" srcId="{AFBC08CF-EBE1-49D5-8929-4A980964D7B3}" destId="{097556B7-2D4B-4EFF-970A-F7B5692D7F7E}" srcOrd="11" destOrd="0" presId="urn:microsoft.com/office/officeart/2005/8/layout/cycle5"/>
    <dgm:cxn modelId="{093904A2-0BAC-42C4-9D95-1B07A3D3F4FD}" type="presParOf" srcId="{AFBC08CF-EBE1-49D5-8929-4A980964D7B3}" destId="{7F71CC97-37ED-4CD9-B3EB-173C1CB0A4D0}" srcOrd="12" destOrd="0" presId="urn:microsoft.com/office/officeart/2005/8/layout/cycle5"/>
    <dgm:cxn modelId="{D2AE3805-5110-46C2-ADB1-EDA6B991587B}" type="presParOf" srcId="{AFBC08CF-EBE1-49D5-8929-4A980964D7B3}" destId="{01A2CBF2-AB9C-447D-92EB-850190D341F5}" srcOrd="13" destOrd="0" presId="urn:microsoft.com/office/officeart/2005/8/layout/cycle5"/>
    <dgm:cxn modelId="{7EF06DA5-9D9F-4D65-A1B3-9AE6A839C43B}" type="presParOf" srcId="{AFBC08CF-EBE1-49D5-8929-4A980964D7B3}" destId="{4BF82988-CB85-47D6-8BF3-4824F20ED02D}" srcOrd="14" destOrd="0" presId="urn:microsoft.com/office/officeart/2005/8/layout/cycle5"/>
    <dgm:cxn modelId="{A5A20A28-B4EF-4CBF-9EB2-6654175EAAA8}" type="presParOf" srcId="{AFBC08CF-EBE1-49D5-8929-4A980964D7B3}" destId="{03E0C0BB-122C-43A2-B985-C75A3FE46297}" srcOrd="15" destOrd="0" presId="urn:microsoft.com/office/officeart/2005/8/layout/cycle5"/>
    <dgm:cxn modelId="{F0207A85-8BEA-48ED-A454-643F2A80E013}" type="presParOf" srcId="{AFBC08CF-EBE1-49D5-8929-4A980964D7B3}" destId="{A7FE7158-741D-4C8C-A185-0C9DA1308547}" srcOrd="16" destOrd="0" presId="urn:microsoft.com/office/officeart/2005/8/layout/cycle5"/>
    <dgm:cxn modelId="{F2C36B0F-2EAF-409B-9C6D-8D22AFBEF0C1}" type="presParOf" srcId="{AFBC08CF-EBE1-49D5-8929-4A980964D7B3}" destId="{C0250A33-0004-4EF9-8469-0BCB35944AED}"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FF1CDD-1D0A-49BD-B70A-7BDA23A3B56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PH"/>
        </a:p>
      </dgm:t>
    </dgm:pt>
    <dgm:pt modelId="{8E824B69-4E66-4744-8EBA-4C82D81018CB}">
      <dgm:prSet phldrT="[Text]"/>
      <dgm:spPr/>
      <dgm:t>
        <a:bodyPr/>
        <a:lstStyle/>
        <a:p>
          <a:r>
            <a:rPr lang="en-US" dirty="0"/>
            <a:t>INPUT</a:t>
          </a:r>
          <a:endParaRPr lang="en-PH" dirty="0"/>
        </a:p>
      </dgm:t>
    </dgm:pt>
    <dgm:pt modelId="{EC984175-DDE3-45E6-BC20-6537C48B407F}" type="parTrans" cxnId="{5DB6FAC2-DC00-4755-9C4A-A6FA39AFE231}">
      <dgm:prSet/>
      <dgm:spPr/>
      <dgm:t>
        <a:bodyPr/>
        <a:lstStyle/>
        <a:p>
          <a:endParaRPr lang="en-PH"/>
        </a:p>
      </dgm:t>
    </dgm:pt>
    <dgm:pt modelId="{4D384D1B-BDC3-4BE6-B69E-62061E36A656}" type="sibTrans" cxnId="{5DB6FAC2-DC00-4755-9C4A-A6FA39AFE231}">
      <dgm:prSet/>
      <dgm:spPr/>
      <dgm:t>
        <a:bodyPr/>
        <a:lstStyle/>
        <a:p>
          <a:endParaRPr lang="en-PH"/>
        </a:p>
      </dgm:t>
    </dgm:pt>
    <dgm:pt modelId="{B75796A0-D151-43D0-81F4-38420C4235CD}">
      <dgm:prSet phldrT="[Text]" custT="1"/>
      <dgm:spPr/>
      <dgm:t>
        <a:bodyPr/>
        <a:lstStyle/>
        <a:p>
          <a:r>
            <a:rPr lang="en-US" sz="1800" dirty="0"/>
            <a:t>Valid information of user for authentication.</a:t>
          </a:r>
          <a:endParaRPr lang="en-PH" sz="1800" dirty="0"/>
        </a:p>
      </dgm:t>
    </dgm:pt>
    <dgm:pt modelId="{8330D36C-D5CC-4D4F-887C-A9788744D675}" type="parTrans" cxnId="{EBC1EDBC-9310-4F1B-A567-9D9A9FF570EB}">
      <dgm:prSet/>
      <dgm:spPr/>
      <dgm:t>
        <a:bodyPr/>
        <a:lstStyle/>
        <a:p>
          <a:endParaRPr lang="en-PH"/>
        </a:p>
      </dgm:t>
    </dgm:pt>
    <dgm:pt modelId="{36B93BF1-F3DF-468E-8B4E-B9D6CEF4017E}" type="sibTrans" cxnId="{EBC1EDBC-9310-4F1B-A567-9D9A9FF570EB}">
      <dgm:prSet/>
      <dgm:spPr/>
      <dgm:t>
        <a:bodyPr/>
        <a:lstStyle/>
        <a:p>
          <a:endParaRPr lang="en-PH"/>
        </a:p>
      </dgm:t>
    </dgm:pt>
    <dgm:pt modelId="{74113A3F-034F-4A30-B71C-595B116CF957}">
      <dgm:prSet phldrT="[Text]" custT="1"/>
      <dgm:spPr/>
      <dgm:t>
        <a:bodyPr/>
        <a:lstStyle/>
        <a:p>
          <a:r>
            <a:rPr lang="en-US" sz="1800" dirty="0" err="1"/>
            <a:t>Appoinment</a:t>
          </a:r>
          <a:r>
            <a:rPr lang="en-US" sz="1800" dirty="0"/>
            <a:t> information.</a:t>
          </a:r>
          <a:endParaRPr lang="en-PH" sz="1800" dirty="0"/>
        </a:p>
      </dgm:t>
    </dgm:pt>
    <dgm:pt modelId="{866F105F-5D8B-4DE8-AD23-6B6CB0C92EF8}" type="parTrans" cxnId="{1F8416DA-313D-47FE-BD49-185DA7876CAE}">
      <dgm:prSet/>
      <dgm:spPr/>
      <dgm:t>
        <a:bodyPr/>
        <a:lstStyle/>
        <a:p>
          <a:endParaRPr lang="en-PH"/>
        </a:p>
      </dgm:t>
    </dgm:pt>
    <dgm:pt modelId="{911A8ACE-2539-4CD3-9AB5-80B16D763A95}" type="sibTrans" cxnId="{1F8416DA-313D-47FE-BD49-185DA7876CAE}">
      <dgm:prSet/>
      <dgm:spPr/>
      <dgm:t>
        <a:bodyPr/>
        <a:lstStyle/>
        <a:p>
          <a:endParaRPr lang="en-PH"/>
        </a:p>
      </dgm:t>
    </dgm:pt>
    <dgm:pt modelId="{EB60DABB-AFB9-4140-8349-0A324383178E}">
      <dgm:prSet phldrT="[Text]"/>
      <dgm:spPr/>
      <dgm:t>
        <a:bodyPr/>
        <a:lstStyle/>
        <a:p>
          <a:r>
            <a:rPr lang="en-US" dirty="0"/>
            <a:t>PROCESS</a:t>
          </a:r>
          <a:endParaRPr lang="en-PH" dirty="0"/>
        </a:p>
      </dgm:t>
    </dgm:pt>
    <dgm:pt modelId="{4370589E-8F29-4296-BB77-4147E0CFAF16}" type="parTrans" cxnId="{7E3A5860-23D6-4319-83D3-B2168F4167FB}">
      <dgm:prSet/>
      <dgm:spPr/>
      <dgm:t>
        <a:bodyPr/>
        <a:lstStyle/>
        <a:p>
          <a:endParaRPr lang="en-PH"/>
        </a:p>
      </dgm:t>
    </dgm:pt>
    <dgm:pt modelId="{DE01DA97-5F33-42DE-8494-580ED0B0BFD1}" type="sibTrans" cxnId="{7E3A5860-23D6-4319-83D3-B2168F4167FB}">
      <dgm:prSet/>
      <dgm:spPr/>
      <dgm:t>
        <a:bodyPr/>
        <a:lstStyle/>
        <a:p>
          <a:endParaRPr lang="en-PH"/>
        </a:p>
      </dgm:t>
    </dgm:pt>
    <dgm:pt modelId="{A79BDCDA-B949-4CC6-B8DE-4EBF1A7B505F}">
      <dgm:prSet phldrT="[Text]" custT="1"/>
      <dgm:spPr/>
      <dgm:t>
        <a:bodyPr/>
        <a:lstStyle/>
        <a:p>
          <a:r>
            <a:rPr lang="en-US" sz="1800" dirty="0"/>
            <a:t>Verifying information for authenticating user to use the application.</a:t>
          </a:r>
          <a:endParaRPr lang="en-PH" sz="1800" dirty="0"/>
        </a:p>
      </dgm:t>
    </dgm:pt>
    <dgm:pt modelId="{C2A58C70-41DF-439E-9A34-259F298F4198}" type="parTrans" cxnId="{90CB29E6-6A9F-4A9C-B621-D019F93DF6F4}">
      <dgm:prSet/>
      <dgm:spPr/>
      <dgm:t>
        <a:bodyPr/>
        <a:lstStyle/>
        <a:p>
          <a:endParaRPr lang="en-PH"/>
        </a:p>
      </dgm:t>
    </dgm:pt>
    <dgm:pt modelId="{15B00B1B-4F12-457B-A865-528B916495FF}" type="sibTrans" cxnId="{90CB29E6-6A9F-4A9C-B621-D019F93DF6F4}">
      <dgm:prSet/>
      <dgm:spPr/>
      <dgm:t>
        <a:bodyPr/>
        <a:lstStyle/>
        <a:p>
          <a:endParaRPr lang="en-PH"/>
        </a:p>
      </dgm:t>
    </dgm:pt>
    <dgm:pt modelId="{3A580E83-A34B-4755-9F04-0D8D01026FC8}">
      <dgm:prSet phldrT="[Text]" custT="1"/>
      <dgm:spPr/>
      <dgm:t>
        <a:bodyPr/>
        <a:lstStyle/>
        <a:p>
          <a:r>
            <a:rPr lang="en-US" sz="1800" dirty="0"/>
            <a:t>Taking precautions to notify the user.</a:t>
          </a:r>
          <a:endParaRPr lang="en-PH" sz="1800" dirty="0"/>
        </a:p>
      </dgm:t>
    </dgm:pt>
    <dgm:pt modelId="{F1E9E60D-760B-4662-B8CD-A61D2B7479EB}" type="parTrans" cxnId="{A0543E6C-0AC8-43C5-9921-62CB817F4D5B}">
      <dgm:prSet/>
      <dgm:spPr/>
      <dgm:t>
        <a:bodyPr/>
        <a:lstStyle/>
        <a:p>
          <a:endParaRPr lang="en-PH"/>
        </a:p>
      </dgm:t>
    </dgm:pt>
    <dgm:pt modelId="{6DF75E3C-BCEC-4D95-8394-57AD03D16D1A}" type="sibTrans" cxnId="{A0543E6C-0AC8-43C5-9921-62CB817F4D5B}">
      <dgm:prSet/>
      <dgm:spPr/>
      <dgm:t>
        <a:bodyPr/>
        <a:lstStyle/>
        <a:p>
          <a:endParaRPr lang="en-PH"/>
        </a:p>
      </dgm:t>
    </dgm:pt>
    <dgm:pt modelId="{5AF8A3C2-7773-46C4-95E2-A9BA02974C18}">
      <dgm:prSet phldrT="[Text]"/>
      <dgm:spPr/>
      <dgm:t>
        <a:bodyPr/>
        <a:lstStyle/>
        <a:p>
          <a:r>
            <a:rPr lang="en-US" dirty="0"/>
            <a:t>OUTPUT</a:t>
          </a:r>
          <a:endParaRPr lang="en-PH" dirty="0"/>
        </a:p>
      </dgm:t>
    </dgm:pt>
    <dgm:pt modelId="{82760F0F-7AD0-4A44-A16A-34178C9C50D9}" type="parTrans" cxnId="{E409AF43-E897-4420-945C-8A6B7FFF98A6}">
      <dgm:prSet/>
      <dgm:spPr/>
      <dgm:t>
        <a:bodyPr/>
        <a:lstStyle/>
        <a:p>
          <a:endParaRPr lang="en-PH"/>
        </a:p>
      </dgm:t>
    </dgm:pt>
    <dgm:pt modelId="{5AC10D11-49FC-4871-BA52-5C30E624DCB2}" type="sibTrans" cxnId="{E409AF43-E897-4420-945C-8A6B7FFF98A6}">
      <dgm:prSet/>
      <dgm:spPr/>
      <dgm:t>
        <a:bodyPr/>
        <a:lstStyle/>
        <a:p>
          <a:endParaRPr lang="en-PH"/>
        </a:p>
      </dgm:t>
    </dgm:pt>
    <dgm:pt modelId="{2B023A6A-121F-4ADB-8EB0-EC3ACDF15111}">
      <dgm:prSet phldrT="[Text]" custT="1"/>
      <dgm:spPr/>
      <dgm:t>
        <a:bodyPr/>
        <a:lstStyle/>
        <a:p>
          <a:r>
            <a:rPr lang="en-US" sz="1800" dirty="0"/>
            <a:t>Developed and  Accepted “Healthcare </a:t>
          </a:r>
          <a:r>
            <a:rPr lang="en-US" sz="1800" dirty="0" err="1"/>
            <a:t>Appoinment</a:t>
          </a:r>
          <a:r>
            <a:rPr lang="en-US" sz="1800" dirty="0"/>
            <a:t> System with E-Payment and Email Verification”.</a:t>
          </a:r>
          <a:endParaRPr lang="en-PH" sz="1800" dirty="0"/>
        </a:p>
      </dgm:t>
    </dgm:pt>
    <dgm:pt modelId="{CC8FE15D-595C-4F39-B4C8-8D0E3C19E9D0}" type="parTrans" cxnId="{89343C72-084E-4C0C-9FAF-08C590F6F686}">
      <dgm:prSet/>
      <dgm:spPr/>
      <dgm:t>
        <a:bodyPr/>
        <a:lstStyle/>
        <a:p>
          <a:endParaRPr lang="en-PH"/>
        </a:p>
      </dgm:t>
    </dgm:pt>
    <dgm:pt modelId="{F93A6108-A786-491F-960C-733FC8050933}" type="sibTrans" cxnId="{89343C72-084E-4C0C-9FAF-08C590F6F686}">
      <dgm:prSet/>
      <dgm:spPr/>
      <dgm:t>
        <a:bodyPr/>
        <a:lstStyle/>
        <a:p>
          <a:endParaRPr lang="en-PH"/>
        </a:p>
      </dgm:t>
    </dgm:pt>
    <dgm:pt modelId="{9610AD7C-493B-40D2-98F0-62752C2C58F6}">
      <dgm:prSet phldrT="[Text]"/>
      <dgm:spPr/>
      <dgm:t>
        <a:bodyPr/>
        <a:lstStyle/>
        <a:p>
          <a:endParaRPr lang="en-PH" sz="3800" dirty="0"/>
        </a:p>
      </dgm:t>
    </dgm:pt>
    <dgm:pt modelId="{627FE524-ECAD-48CF-B813-072283D0CF6F}" type="parTrans" cxnId="{CF6AF61A-A92B-4FBB-BBD3-76E3D19813EB}">
      <dgm:prSet/>
      <dgm:spPr/>
      <dgm:t>
        <a:bodyPr/>
        <a:lstStyle/>
        <a:p>
          <a:endParaRPr lang="en-PH"/>
        </a:p>
      </dgm:t>
    </dgm:pt>
    <dgm:pt modelId="{3F964621-2F8C-4CC7-95F2-8335BC806238}" type="sibTrans" cxnId="{CF6AF61A-A92B-4FBB-BBD3-76E3D19813EB}">
      <dgm:prSet/>
      <dgm:spPr/>
      <dgm:t>
        <a:bodyPr/>
        <a:lstStyle/>
        <a:p>
          <a:endParaRPr lang="en-PH"/>
        </a:p>
      </dgm:t>
    </dgm:pt>
    <dgm:pt modelId="{178DCD38-D62D-41DD-B8A0-696A92BEDFE8}" type="pres">
      <dgm:prSet presAssocID="{99FF1CDD-1D0A-49BD-B70A-7BDA23A3B561}" presName="linearFlow" presStyleCnt="0">
        <dgm:presLayoutVars>
          <dgm:dir/>
          <dgm:animLvl val="lvl"/>
          <dgm:resizeHandles/>
        </dgm:presLayoutVars>
      </dgm:prSet>
      <dgm:spPr/>
    </dgm:pt>
    <dgm:pt modelId="{6816326A-51E9-462B-A1E2-20539F5D0793}" type="pres">
      <dgm:prSet presAssocID="{8E824B69-4E66-4744-8EBA-4C82D81018CB}" presName="compositeNode" presStyleCnt="0">
        <dgm:presLayoutVars>
          <dgm:bulletEnabled val="1"/>
        </dgm:presLayoutVars>
      </dgm:prSet>
      <dgm:spPr/>
    </dgm:pt>
    <dgm:pt modelId="{CE0FE09F-720F-4E66-9832-5A3CEB63D106}" type="pres">
      <dgm:prSet presAssocID="{8E824B69-4E66-4744-8EBA-4C82D81018CB}" presName="image" presStyleLbl="fgImgPlace1" presStyleIdx="0" presStyleCnt="4"/>
      <dgm:spPr/>
    </dgm:pt>
    <dgm:pt modelId="{6976CE0B-BD2B-4BA0-940B-DFFC3A58AEC9}" type="pres">
      <dgm:prSet presAssocID="{8E824B69-4E66-4744-8EBA-4C82D81018CB}" presName="childNode" presStyleLbl="node1" presStyleIdx="0" presStyleCnt="4">
        <dgm:presLayoutVars>
          <dgm:bulletEnabled val="1"/>
        </dgm:presLayoutVars>
      </dgm:prSet>
      <dgm:spPr/>
    </dgm:pt>
    <dgm:pt modelId="{5BF730FD-E820-4E00-898E-7351009D27B7}" type="pres">
      <dgm:prSet presAssocID="{8E824B69-4E66-4744-8EBA-4C82D81018CB}" presName="parentNode" presStyleLbl="revTx" presStyleIdx="0" presStyleCnt="4">
        <dgm:presLayoutVars>
          <dgm:chMax val="0"/>
          <dgm:bulletEnabled val="1"/>
        </dgm:presLayoutVars>
      </dgm:prSet>
      <dgm:spPr/>
    </dgm:pt>
    <dgm:pt modelId="{A98FD228-4E88-4C53-B860-862729EC166F}" type="pres">
      <dgm:prSet presAssocID="{4D384D1B-BDC3-4BE6-B69E-62061E36A656}" presName="sibTrans" presStyleCnt="0"/>
      <dgm:spPr/>
    </dgm:pt>
    <dgm:pt modelId="{BDA1E4C7-89A5-4BA3-A85E-10980C778B57}" type="pres">
      <dgm:prSet presAssocID="{EB60DABB-AFB9-4140-8349-0A324383178E}" presName="compositeNode" presStyleCnt="0">
        <dgm:presLayoutVars>
          <dgm:bulletEnabled val="1"/>
        </dgm:presLayoutVars>
      </dgm:prSet>
      <dgm:spPr/>
    </dgm:pt>
    <dgm:pt modelId="{74EBFE1E-2ED4-4183-AF2C-0C738A653180}" type="pres">
      <dgm:prSet presAssocID="{EB60DABB-AFB9-4140-8349-0A324383178E}" presName="image" presStyleLbl="fgImgPlace1" presStyleIdx="1" presStyleCnt="4"/>
      <dgm:spPr/>
    </dgm:pt>
    <dgm:pt modelId="{CB29799B-83D2-4A28-A53C-452CFC4DC799}" type="pres">
      <dgm:prSet presAssocID="{EB60DABB-AFB9-4140-8349-0A324383178E}" presName="childNode" presStyleLbl="node1" presStyleIdx="1" presStyleCnt="4">
        <dgm:presLayoutVars>
          <dgm:bulletEnabled val="1"/>
        </dgm:presLayoutVars>
      </dgm:prSet>
      <dgm:spPr/>
    </dgm:pt>
    <dgm:pt modelId="{EA1E0FD7-B67D-4EB2-83DF-D6F953933B83}" type="pres">
      <dgm:prSet presAssocID="{EB60DABB-AFB9-4140-8349-0A324383178E}" presName="parentNode" presStyleLbl="revTx" presStyleIdx="1" presStyleCnt="4">
        <dgm:presLayoutVars>
          <dgm:chMax val="0"/>
          <dgm:bulletEnabled val="1"/>
        </dgm:presLayoutVars>
      </dgm:prSet>
      <dgm:spPr/>
    </dgm:pt>
    <dgm:pt modelId="{DAC7B4E8-13C1-49BF-843E-8A373B1AB9FA}" type="pres">
      <dgm:prSet presAssocID="{DE01DA97-5F33-42DE-8494-580ED0B0BFD1}" presName="sibTrans" presStyleCnt="0"/>
      <dgm:spPr/>
    </dgm:pt>
    <dgm:pt modelId="{49EB984E-FBC5-4331-8597-A98F8E20C55E}" type="pres">
      <dgm:prSet presAssocID="{5AF8A3C2-7773-46C4-95E2-A9BA02974C18}" presName="compositeNode" presStyleCnt="0">
        <dgm:presLayoutVars>
          <dgm:bulletEnabled val="1"/>
        </dgm:presLayoutVars>
      </dgm:prSet>
      <dgm:spPr/>
    </dgm:pt>
    <dgm:pt modelId="{A0979076-AC19-4F55-B36A-757268CD0291}" type="pres">
      <dgm:prSet presAssocID="{5AF8A3C2-7773-46C4-95E2-A9BA02974C18}" presName="image" presStyleLbl="fgImgPlace1" presStyleIdx="2" presStyleCnt="4"/>
      <dgm:spPr/>
    </dgm:pt>
    <dgm:pt modelId="{F216235C-2397-4F0B-BC48-69BD87CB6686}" type="pres">
      <dgm:prSet presAssocID="{5AF8A3C2-7773-46C4-95E2-A9BA02974C18}" presName="childNode" presStyleLbl="node1" presStyleIdx="2" presStyleCnt="4">
        <dgm:presLayoutVars>
          <dgm:bulletEnabled val="1"/>
        </dgm:presLayoutVars>
      </dgm:prSet>
      <dgm:spPr/>
    </dgm:pt>
    <dgm:pt modelId="{DAED6D72-C6A0-4E33-BB54-67D7AB901A53}" type="pres">
      <dgm:prSet presAssocID="{5AF8A3C2-7773-46C4-95E2-A9BA02974C18}" presName="parentNode" presStyleLbl="revTx" presStyleIdx="2" presStyleCnt="4">
        <dgm:presLayoutVars>
          <dgm:chMax val="0"/>
          <dgm:bulletEnabled val="1"/>
        </dgm:presLayoutVars>
      </dgm:prSet>
      <dgm:spPr/>
    </dgm:pt>
    <dgm:pt modelId="{AFD46D1F-9190-4948-9705-8FF285300E78}" type="pres">
      <dgm:prSet presAssocID="{5AC10D11-49FC-4871-BA52-5C30E624DCB2}" presName="sibTrans" presStyleCnt="0"/>
      <dgm:spPr/>
    </dgm:pt>
    <dgm:pt modelId="{2EDD9662-0901-430A-BA56-A36DE42BC5FE}" type="pres">
      <dgm:prSet presAssocID="{9610AD7C-493B-40D2-98F0-62752C2C58F6}" presName="compositeNode" presStyleCnt="0">
        <dgm:presLayoutVars>
          <dgm:bulletEnabled val="1"/>
        </dgm:presLayoutVars>
      </dgm:prSet>
      <dgm:spPr/>
    </dgm:pt>
    <dgm:pt modelId="{AE815DFA-20AA-4D5C-A0EA-DBCDB517C16F}" type="pres">
      <dgm:prSet presAssocID="{9610AD7C-493B-40D2-98F0-62752C2C58F6}" presName="image" presStyleLbl="fgImgPlace1" presStyleIdx="3" presStyleCnt="4"/>
      <dgm:spPr/>
    </dgm:pt>
    <dgm:pt modelId="{D545D30C-362F-4947-A464-5FB6EEFF4A76}" type="pres">
      <dgm:prSet presAssocID="{9610AD7C-493B-40D2-98F0-62752C2C58F6}" presName="childNode" presStyleLbl="node1" presStyleIdx="3" presStyleCnt="4" custScaleX="70544" custScaleY="8400">
        <dgm:presLayoutVars>
          <dgm:bulletEnabled val="1"/>
        </dgm:presLayoutVars>
      </dgm:prSet>
      <dgm:spPr/>
    </dgm:pt>
    <dgm:pt modelId="{F8133C8E-0753-4588-838C-3637493C2800}" type="pres">
      <dgm:prSet presAssocID="{9610AD7C-493B-40D2-98F0-62752C2C58F6}" presName="parentNode" presStyleLbl="revTx" presStyleIdx="3" presStyleCnt="4">
        <dgm:presLayoutVars>
          <dgm:chMax val="0"/>
          <dgm:bulletEnabled val="1"/>
        </dgm:presLayoutVars>
      </dgm:prSet>
      <dgm:spPr/>
    </dgm:pt>
  </dgm:ptLst>
  <dgm:cxnLst>
    <dgm:cxn modelId="{27FA6001-AA23-4BEF-9401-2DC1FC282D8F}" type="presOf" srcId="{74113A3F-034F-4A30-B71C-595B116CF957}" destId="{6976CE0B-BD2B-4BA0-940B-DFFC3A58AEC9}" srcOrd="0" destOrd="1" presId="urn:microsoft.com/office/officeart/2005/8/layout/hList2"/>
    <dgm:cxn modelId="{1FE52508-EF69-4AD5-93F2-B1F4BB70B3D6}" type="presOf" srcId="{3A580E83-A34B-4755-9F04-0D8D01026FC8}" destId="{CB29799B-83D2-4A28-A53C-452CFC4DC799}" srcOrd="0" destOrd="1" presId="urn:microsoft.com/office/officeart/2005/8/layout/hList2"/>
    <dgm:cxn modelId="{2F27330D-0020-41A1-867A-644613004F81}" type="presOf" srcId="{99FF1CDD-1D0A-49BD-B70A-7BDA23A3B561}" destId="{178DCD38-D62D-41DD-B8A0-696A92BEDFE8}" srcOrd="0" destOrd="0" presId="urn:microsoft.com/office/officeart/2005/8/layout/hList2"/>
    <dgm:cxn modelId="{CF6AF61A-A92B-4FBB-BBD3-76E3D19813EB}" srcId="{99FF1CDD-1D0A-49BD-B70A-7BDA23A3B561}" destId="{9610AD7C-493B-40D2-98F0-62752C2C58F6}" srcOrd="3" destOrd="0" parTransId="{627FE524-ECAD-48CF-B813-072283D0CF6F}" sibTransId="{3F964621-2F8C-4CC7-95F2-8335BC806238}"/>
    <dgm:cxn modelId="{B6C62E1F-A7C0-4C34-8D3E-EBDE696D923E}" type="presOf" srcId="{EB60DABB-AFB9-4140-8349-0A324383178E}" destId="{EA1E0FD7-B67D-4EB2-83DF-D6F953933B83}" srcOrd="0" destOrd="0" presId="urn:microsoft.com/office/officeart/2005/8/layout/hList2"/>
    <dgm:cxn modelId="{79F08324-68FF-4636-A228-D9B40D370D3F}" type="presOf" srcId="{8E824B69-4E66-4744-8EBA-4C82D81018CB}" destId="{5BF730FD-E820-4E00-898E-7351009D27B7}" srcOrd="0" destOrd="0" presId="urn:microsoft.com/office/officeart/2005/8/layout/hList2"/>
    <dgm:cxn modelId="{7E3A5860-23D6-4319-83D3-B2168F4167FB}" srcId="{99FF1CDD-1D0A-49BD-B70A-7BDA23A3B561}" destId="{EB60DABB-AFB9-4140-8349-0A324383178E}" srcOrd="1" destOrd="0" parTransId="{4370589E-8F29-4296-BB77-4147E0CFAF16}" sibTransId="{DE01DA97-5F33-42DE-8494-580ED0B0BFD1}"/>
    <dgm:cxn modelId="{E409AF43-E897-4420-945C-8A6B7FFF98A6}" srcId="{99FF1CDD-1D0A-49BD-B70A-7BDA23A3B561}" destId="{5AF8A3C2-7773-46C4-95E2-A9BA02974C18}" srcOrd="2" destOrd="0" parTransId="{82760F0F-7AD0-4A44-A16A-34178C9C50D9}" sibTransId="{5AC10D11-49FC-4871-BA52-5C30E624DCB2}"/>
    <dgm:cxn modelId="{A0543E6C-0AC8-43C5-9921-62CB817F4D5B}" srcId="{EB60DABB-AFB9-4140-8349-0A324383178E}" destId="{3A580E83-A34B-4755-9F04-0D8D01026FC8}" srcOrd="1" destOrd="0" parTransId="{F1E9E60D-760B-4662-B8CD-A61D2B7479EB}" sibTransId="{6DF75E3C-BCEC-4D95-8394-57AD03D16D1A}"/>
    <dgm:cxn modelId="{89343C72-084E-4C0C-9FAF-08C590F6F686}" srcId="{5AF8A3C2-7773-46C4-95E2-A9BA02974C18}" destId="{2B023A6A-121F-4ADB-8EB0-EC3ACDF15111}" srcOrd="0" destOrd="0" parTransId="{CC8FE15D-595C-4F39-B4C8-8D0E3C19E9D0}" sibTransId="{F93A6108-A786-491F-960C-733FC8050933}"/>
    <dgm:cxn modelId="{CA3EB754-87F1-4C41-9CAE-3805EE056D0A}" type="presOf" srcId="{9610AD7C-493B-40D2-98F0-62752C2C58F6}" destId="{F8133C8E-0753-4588-838C-3637493C2800}" srcOrd="0" destOrd="0" presId="urn:microsoft.com/office/officeart/2005/8/layout/hList2"/>
    <dgm:cxn modelId="{D78BF19B-6912-43AF-843E-0BA03BA41101}" type="presOf" srcId="{5AF8A3C2-7773-46C4-95E2-A9BA02974C18}" destId="{DAED6D72-C6A0-4E33-BB54-67D7AB901A53}" srcOrd="0" destOrd="0" presId="urn:microsoft.com/office/officeart/2005/8/layout/hList2"/>
    <dgm:cxn modelId="{B7B7C9A0-DF10-470C-A334-3AFB50B9B29D}" type="presOf" srcId="{2B023A6A-121F-4ADB-8EB0-EC3ACDF15111}" destId="{F216235C-2397-4F0B-BC48-69BD87CB6686}" srcOrd="0" destOrd="0" presId="urn:microsoft.com/office/officeart/2005/8/layout/hList2"/>
    <dgm:cxn modelId="{EBC1EDBC-9310-4F1B-A567-9D9A9FF570EB}" srcId="{8E824B69-4E66-4744-8EBA-4C82D81018CB}" destId="{B75796A0-D151-43D0-81F4-38420C4235CD}" srcOrd="0" destOrd="0" parTransId="{8330D36C-D5CC-4D4F-887C-A9788744D675}" sibTransId="{36B93BF1-F3DF-468E-8B4E-B9D6CEF4017E}"/>
    <dgm:cxn modelId="{106005BF-C53F-416F-A9EF-E91D14056D79}" type="presOf" srcId="{A79BDCDA-B949-4CC6-B8DE-4EBF1A7B505F}" destId="{CB29799B-83D2-4A28-A53C-452CFC4DC799}" srcOrd="0" destOrd="0" presId="urn:microsoft.com/office/officeart/2005/8/layout/hList2"/>
    <dgm:cxn modelId="{5DB6FAC2-DC00-4755-9C4A-A6FA39AFE231}" srcId="{99FF1CDD-1D0A-49BD-B70A-7BDA23A3B561}" destId="{8E824B69-4E66-4744-8EBA-4C82D81018CB}" srcOrd="0" destOrd="0" parTransId="{EC984175-DDE3-45E6-BC20-6537C48B407F}" sibTransId="{4D384D1B-BDC3-4BE6-B69E-62061E36A656}"/>
    <dgm:cxn modelId="{D96902D4-4274-47D7-AFCC-DAFD49C36F5F}" type="presOf" srcId="{B75796A0-D151-43D0-81F4-38420C4235CD}" destId="{6976CE0B-BD2B-4BA0-940B-DFFC3A58AEC9}" srcOrd="0" destOrd="0" presId="urn:microsoft.com/office/officeart/2005/8/layout/hList2"/>
    <dgm:cxn modelId="{1F8416DA-313D-47FE-BD49-185DA7876CAE}" srcId="{8E824B69-4E66-4744-8EBA-4C82D81018CB}" destId="{74113A3F-034F-4A30-B71C-595B116CF957}" srcOrd="1" destOrd="0" parTransId="{866F105F-5D8B-4DE8-AD23-6B6CB0C92EF8}" sibTransId="{911A8ACE-2539-4CD3-9AB5-80B16D763A95}"/>
    <dgm:cxn modelId="{90CB29E6-6A9F-4A9C-B621-D019F93DF6F4}" srcId="{EB60DABB-AFB9-4140-8349-0A324383178E}" destId="{A79BDCDA-B949-4CC6-B8DE-4EBF1A7B505F}" srcOrd="0" destOrd="0" parTransId="{C2A58C70-41DF-439E-9A34-259F298F4198}" sibTransId="{15B00B1B-4F12-457B-A865-528B916495FF}"/>
    <dgm:cxn modelId="{C4951B36-6C57-4493-9029-4C969571B9BC}" type="presParOf" srcId="{178DCD38-D62D-41DD-B8A0-696A92BEDFE8}" destId="{6816326A-51E9-462B-A1E2-20539F5D0793}" srcOrd="0" destOrd="0" presId="urn:microsoft.com/office/officeart/2005/8/layout/hList2"/>
    <dgm:cxn modelId="{6F5EA07D-D086-4E98-B1E5-BE862CAA4FD5}" type="presParOf" srcId="{6816326A-51E9-462B-A1E2-20539F5D0793}" destId="{CE0FE09F-720F-4E66-9832-5A3CEB63D106}" srcOrd="0" destOrd="0" presId="urn:microsoft.com/office/officeart/2005/8/layout/hList2"/>
    <dgm:cxn modelId="{531FCF75-4854-4DAE-8150-D42814BE5004}" type="presParOf" srcId="{6816326A-51E9-462B-A1E2-20539F5D0793}" destId="{6976CE0B-BD2B-4BA0-940B-DFFC3A58AEC9}" srcOrd="1" destOrd="0" presId="urn:microsoft.com/office/officeart/2005/8/layout/hList2"/>
    <dgm:cxn modelId="{94D5C147-8F6B-4F7A-96D8-4BE72C5E9EB5}" type="presParOf" srcId="{6816326A-51E9-462B-A1E2-20539F5D0793}" destId="{5BF730FD-E820-4E00-898E-7351009D27B7}" srcOrd="2" destOrd="0" presId="urn:microsoft.com/office/officeart/2005/8/layout/hList2"/>
    <dgm:cxn modelId="{ED412E23-9DDE-4037-936F-E0F51BA88A86}" type="presParOf" srcId="{178DCD38-D62D-41DD-B8A0-696A92BEDFE8}" destId="{A98FD228-4E88-4C53-B860-862729EC166F}" srcOrd="1" destOrd="0" presId="urn:microsoft.com/office/officeart/2005/8/layout/hList2"/>
    <dgm:cxn modelId="{140C6D0D-5ADB-4051-BE57-D0CC6A1E0309}" type="presParOf" srcId="{178DCD38-D62D-41DD-B8A0-696A92BEDFE8}" destId="{BDA1E4C7-89A5-4BA3-A85E-10980C778B57}" srcOrd="2" destOrd="0" presId="urn:microsoft.com/office/officeart/2005/8/layout/hList2"/>
    <dgm:cxn modelId="{682050DF-E65C-4172-A7E0-0D63E6EE4866}" type="presParOf" srcId="{BDA1E4C7-89A5-4BA3-A85E-10980C778B57}" destId="{74EBFE1E-2ED4-4183-AF2C-0C738A653180}" srcOrd="0" destOrd="0" presId="urn:microsoft.com/office/officeart/2005/8/layout/hList2"/>
    <dgm:cxn modelId="{29CAE100-584A-4928-B58B-646E823027B8}" type="presParOf" srcId="{BDA1E4C7-89A5-4BA3-A85E-10980C778B57}" destId="{CB29799B-83D2-4A28-A53C-452CFC4DC799}" srcOrd="1" destOrd="0" presId="urn:microsoft.com/office/officeart/2005/8/layout/hList2"/>
    <dgm:cxn modelId="{8B34F1ED-8356-46E8-8ED9-A8F954AD647C}" type="presParOf" srcId="{BDA1E4C7-89A5-4BA3-A85E-10980C778B57}" destId="{EA1E0FD7-B67D-4EB2-83DF-D6F953933B83}" srcOrd="2" destOrd="0" presId="urn:microsoft.com/office/officeart/2005/8/layout/hList2"/>
    <dgm:cxn modelId="{9DF8D49B-B972-405C-976B-896A2B185113}" type="presParOf" srcId="{178DCD38-D62D-41DD-B8A0-696A92BEDFE8}" destId="{DAC7B4E8-13C1-49BF-843E-8A373B1AB9FA}" srcOrd="3" destOrd="0" presId="urn:microsoft.com/office/officeart/2005/8/layout/hList2"/>
    <dgm:cxn modelId="{E8584918-D6A3-4FBA-823A-526C2D933C1D}" type="presParOf" srcId="{178DCD38-D62D-41DD-B8A0-696A92BEDFE8}" destId="{49EB984E-FBC5-4331-8597-A98F8E20C55E}" srcOrd="4" destOrd="0" presId="urn:microsoft.com/office/officeart/2005/8/layout/hList2"/>
    <dgm:cxn modelId="{9AE75F3A-1165-4D9F-9495-3DBEB9AEB172}" type="presParOf" srcId="{49EB984E-FBC5-4331-8597-A98F8E20C55E}" destId="{A0979076-AC19-4F55-B36A-757268CD0291}" srcOrd="0" destOrd="0" presId="urn:microsoft.com/office/officeart/2005/8/layout/hList2"/>
    <dgm:cxn modelId="{E470C260-DBE9-46A1-99B8-D4D719A50123}" type="presParOf" srcId="{49EB984E-FBC5-4331-8597-A98F8E20C55E}" destId="{F216235C-2397-4F0B-BC48-69BD87CB6686}" srcOrd="1" destOrd="0" presId="urn:microsoft.com/office/officeart/2005/8/layout/hList2"/>
    <dgm:cxn modelId="{8FD97CE2-0C17-4246-B253-2AA0391DEE0D}" type="presParOf" srcId="{49EB984E-FBC5-4331-8597-A98F8E20C55E}" destId="{DAED6D72-C6A0-4E33-BB54-67D7AB901A53}" srcOrd="2" destOrd="0" presId="urn:microsoft.com/office/officeart/2005/8/layout/hList2"/>
    <dgm:cxn modelId="{9332D6D1-A8B8-46F6-A35F-8B2F828F7671}" type="presParOf" srcId="{178DCD38-D62D-41DD-B8A0-696A92BEDFE8}" destId="{AFD46D1F-9190-4948-9705-8FF285300E78}" srcOrd="5" destOrd="0" presId="urn:microsoft.com/office/officeart/2005/8/layout/hList2"/>
    <dgm:cxn modelId="{46A5E997-4BA9-42BC-B127-CF515D247891}" type="presParOf" srcId="{178DCD38-D62D-41DD-B8A0-696A92BEDFE8}" destId="{2EDD9662-0901-430A-BA56-A36DE42BC5FE}" srcOrd="6" destOrd="0" presId="urn:microsoft.com/office/officeart/2005/8/layout/hList2"/>
    <dgm:cxn modelId="{1EC503D3-2D15-4FD5-92A0-F096EAC02B20}" type="presParOf" srcId="{2EDD9662-0901-430A-BA56-A36DE42BC5FE}" destId="{AE815DFA-20AA-4D5C-A0EA-DBCDB517C16F}" srcOrd="0" destOrd="0" presId="urn:microsoft.com/office/officeart/2005/8/layout/hList2"/>
    <dgm:cxn modelId="{2349411B-7A42-4C7A-BD5B-C1C8FB8087E9}" type="presParOf" srcId="{2EDD9662-0901-430A-BA56-A36DE42BC5FE}" destId="{D545D30C-362F-4947-A464-5FB6EEFF4A76}" srcOrd="1" destOrd="0" presId="urn:microsoft.com/office/officeart/2005/8/layout/hList2"/>
    <dgm:cxn modelId="{61A7B15A-74D0-40CF-B1B2-165B830625B1}" type="presParOf" srcId="{2EDD9662-0901-430A-BA56-A36DE42BC5FE}" destId="{F8133C8E-0753-4588-838C-3637493C2800}"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C89DF-6199-41A1-8672-E91CFC07C173}">
      <dsp:nvSpPr>
        <dsp:cNvPr id="0" name=""/>
        <dsp:cNvSpPr/>
      </dsp:nvSpPr>
      <dsp:spPr>
        <a:xfrm>
          <a:off x="3951688" y="74468"/>
          <a:ext cx="1677067" cy="558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PLANNING</a:t>
          </a:r>
          <a:endParaRPr lang="en-PH" sz="1200" kern="1200" dirty="0"/>
        </a:p>
      </dsp:txBody>
      <dsp:txXfrm>
        <a:off x="3978936" y="101716"/>
        <a:ext cx="1622571" cy="503683"/>
      </dsp:txXfrm>
    </dsp:sp>
    <dsp:sp modelId="{A9307E81-4A4B-4D28-B090-016B5BE29E2E}">
      <dsp:nvSpPr>
        <dsp:cNvPr id="0" name=""/>
        <dsp:cNvSpPr/>
      </dsp:nvSpPr>
      <dsp:spPr>
        <a:xfrm>
          <a:off x="3157522" y="353557"/>
          <a:ext cx="3265400" cy="3265400"/>
        </a:xfrm>
        <a:custGeom>
          <a:avLst/>
          <a:gdLst/>
          <a:ahLst/>
          <a:cxnLst/>
          <a:rect l="0" t="0" r="0" b="0"/>
          <a:pathLst>
            <a:path>
              <a:moveTo>
                <a:pt x="2553053" y="284122"/>
              </a:moveTo>
              <a:arcTo wR="1632700" hR="1632700" stAng="18258723" swAng="6174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1E5522-E2FE-4FAC-A71E-B4EB526C1905}">
      <dsp:nvSpPr>
        <dsp:cNvPr id="0" name=""/>
        <dsp:cNvSpPr/>
      </dsp:nvSpPr>
      <dsp:spPr>
        <a:xfrm>
          <a:off x="5417314" y="894011"/>
          <a:ext cx="1573736" cy="5517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DESIGNING</a:t>
          </a:r>
          <a:endParaRPr lang="en-PH" sz="1200" kern="1200" dirty="0"/>
        </a:p>
      </dsp:txBody>
      <dsp:txXfrm>
        <a:off x="5444250" y="920947"/>
        <a:ext cx="1519864" cy="497921"/>
      </dsp:txXfrm>
    </dsp:sp>
    <dsp:sp modelId="{6C38EE50-F436-405A-9BEA-FD504AE3A678}">
      <dsp:nvSpPr>
        <dsp:cNvPr id="0" name=""/>
        <dsp:cNvSpPr/>
      </dsp:nvSpPr>
      <dsp:spPr>
        <a:xfrm>
          <a:off x="3157522" y="353557"/>
          <a:ext cx="3265400" cy="3265400"/>
        </a:xfrm>
        <a:custGeom>
          <a:avLst/>
          <a:gdLst/>
          <a:ahLst/>
          <a:cxnLst/>
          <a:rect l="0" t="0" r="0" b="0"/>
          <a:pathLst>
            <a:path>
              <a:moveTo>
                <a:pt x="3231594" y="1302173"/>
              </a:moveTo>
              <a:arcTo wR="1632700" hR="1632700" stAng="20899213" swAng="142206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0F495DB-4836-432F-A5BC-EE8DD31C72A5}">
      <dsp:nvSpPr>
        <dsp:cNvPr id="0" name=""/>
        <dsp:cNvSpPr/>
      </dsp:nvSpPr>
      <dsp:spPr>
        <a:xfrm>
          <a:off x="5331054" y="2535885"/>
          <a:ext cx="1746257" cy="533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DEVELOPMENT</a:t>
          </a:r>
          <a:endParaRPr lang="en-PH" sz="1200" kern="1200" dirty="0"/>
        </a:p>
      </dsp:txBody>
      <dsp:txXfrm>
        <a:off x="5357095" y="2561926"/>
        <a:ext cx="1694175" cy="481363"/>
      </dsp:txXfrm>
    </dsp:sp>
    <dsp:sp modelId="{608506E8-2885-40E9-83A1-4A85D037542C}">
      <dsp:nvSpPr>
        <dsp:cNvPr id="0" name=""/>
        <dsp:cNvSpPr/>
      </dsp:nvSpPr>
      <dsp:spPr>
        <a:xfrm>
          <a:off x="3157522" y="353557"/>
          <a:ext cx="3265400" cy="3265400"/>
        </a:xfrm>
        <a:custGeom>
          <a:avLst/>
          <a:gdLst/>
          <a:ahLst/>
          <a:cxnLst/>
          <a:rect l="0" t="0" r="0" b="0"/>
          <a:pathLst>
            <a:path>
              <a:moveTo>
                <a:pt x="2787783" y="2786604"/>
              </a:moveTo>
              <a:arcTo wR="1632700" hR="1632700" stAng="2698245" swAng="61832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143B76B-9049-4CAA-9530-0B7767BC886D}">
      <dsp:nvSpPr>
        <dsp:cNvPr id="0" name=""/>
        <dsp:cNvSpPr/>
      </dsp:nvSpPr>
      <dsp:spPr>
        <a:xfrm>
          <a:off x="3941762" y="3352627"/>
          <a:ext cx="1696919" cy="532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RELEASE</a:t>
          </a:r>
          <a:endParaRPr lang="en-PH" sz="1200" kern="1200" dirty="0"/>
        </a:p>
      </dsp:txBody>
      <dsp:txXfrm>
        <a:off x="3967764" y="3378629"/>
        <a:ext cx="1644915" cy="480658"/>
      </dsp:txXfrm>
    </dsp:sp>
    <dsp:sp modelId="{097556B7-2D4B-4EFF-970A-F7B5692D7F7E}">
      <dsp:nvSpPr>
        <dsp:cNvPr id="0" name=""/>
        <dsp:cNvSpPr/>
      </dsp:nvSpPr>
      <dsp:spPr>
        <a:xfrm>
          <a:off x="3001241" y="269771"/>
          <a:ext cx="3265400" cy="3265400"/>
        </a:xfrm>
        <a:custGeom>
          <a:avLst/>
          <a:gdLst/>
          <a:ahLst/>
          <a:cxnLst/>
          <a:rect l="0" t="0" r="0" b="0"/>
          <a:pathLst>
            <a:path>
              <a:moveTo>
                <a:pt x="825751" y="3052046"/>
              </a:moveTo>
              <a:arcTo wR="1632700" hR="1632700" stAng="7177186" swAng="82547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F71CC97-37ED-4CD9-B3EB-173C1CB0A4D0}">
      <dsp:nvSpPr>
        <dsp:cNvPr id="0" name=""/>
        <dsp:cNvSpPr/>
      </dsp:nvSpPr>
      <dsp:spPr>
        <a:xfrm>
          <a:off x="2433952" y="2515118"/>
          <a:ext cx="1679347" cy="481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MANAGE</a:t>
          </a:r>
          <a:endParaRPr lang="en-PH" sz="1200" kern="1200" dirty="0"/>
        </a:p>
      </dsp:txBody>
      <dsp:txXfrm>
        <a:off x="2457466" y="2538632"/>
        <a:ext cx="1632319" cy="434649"/>
      </dsp:txXfrm>
    </dsp:sp>
    <dsp:sp modelId="{4BF82988-CB85-47D6-8BF3-4824F20ED02D}">
      <dsp:nvSpPr>
        <dsp:cNvPr id="0" name=""/>
        <dsp:cNvSpPr/>
      </dsp:nvSpPr>
      <dsp:spPr>
        <a:xfrm>
          <a:off x="3040540" y="236352"/>
          <a:ext cx="3265400" cy="3265400"/>
        </a:xfrm>
        <a:custGeom>
          <a:avLst/>
          <a:gdLst/>
          <a:ahLst/>
          <a:cxnLst/>
          <a:rect l="0" t="0" r="0" b="0"/>
          <a:pathLst>
            <a:path>
              <a:moveTo>
                <a:pt x="63571" y="2083860"/>
              </a:moveTo>
              <a:arcTo wR="1632700" hR="1632700" stAng="9837531" swAng="134669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3E0C0BB-122C-43A2-B985-C75A3FE46297}">
      <dsp:nvSpPr>
        <dsp:cNvPr id="0" name=""/>
        <dsp:cNvSpPr/>
      </dsp:nvSpPr>
      <dsp:spPr>
        <a:xfrm>
          <a:off x="2393758" y="838028"/>
          <a:ext cx="1647763" cy="6450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REQUIREMENTS</a:t>
          </a:r>
          <a:endParaRPr lang="en-PH" sz="1200" kern="1200" dirty="0"/>
        </a:p>
      </dsp:txBody>
      <dsp:txXfrm>
        <a:off x="2425249" y="869519"/>
        <a:ext cx="1584781" cy="582117"/>
      </dsp:txXfrm>
    </dsp:sp>
    <dsp:sp modelId="{C0250A33-0004-4EF9-8469-0BCB35944AED}">
      <dsp:nvSpPr>
        <dsp:cNvPr id="0" name=""/>
        <dsp:cNvSpPr/>
      </dsp:nvSpPr>
      <dsp:spPr>
        <a:xfrm>
          <a:off x="2766900" y="522698"/>
          <a:ext cx="3265400" cy="3265400"/>
        </a:xfrm>
        <a:custGeom>
          <a:avLst/>
          <a:gdLst/>
          <a:ahLst/>
          <a:cxnLst/>
          <a:rect l="0" t="0" r="0" b="0"/>
          <a:pathLst>
            <a:path>
              <a:moveTo>
                <a:pt x="763324" y="250710"/>
              </a:moveTo>
              <a:arcTo wR="1632700" hR="1632700" stAng="14269622" swAng="73285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730FD-E820-4E00-898E-7351009D27B7}">
      <dsp:nvSpPr>
        <dsp:cNvPr id="0" name=""/>
        <dsp:cNvSpPr/>
      </dsp:nvSpPr>
      <dsp:spPr>
        <a:xfrm rot="16200000">
          <a:off x="-1186235" y="1855533"/>
          <a:ext cx="2807113" cy="35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241" bIns="0" numCol="1" spcCol="1270" anchor="t" anchorCtr="0">
          <a:noAutofit/>
        </a:bodyPr>
        <a:lstStyle/>
        <a:p>
          <a:pPr marL="0" lvl="0" indent="0" algn="r" defTabSz="1155700">
            <a:lnSpc>
              <a:spcPct val="90000"/>
            </a:lnSpc>
            <a:spcBef>
              <a:spcPct val="0"/>
            </a:spcBef>
            <a:spcAft>
              <a:spcPct val="35000"/>
            </a:spcAft>
            <a:buNone/>
          </a:pPr>
          <a:r>
            <a:rPr lang="en-US" sz="2600" kern="1200" dirty="0"/>
            <a:t>INPUT</a:t>
          </a:r>
          <a:endParaRPr lang="en-PH" sz="2600" kern="1200" dirty="0"/>
        </a:p>
      </dsp:txBody>
      <dsp:txXfrm>
        <a:off x="-1186235" y="1855533"/>
        <a:ext cx="2807113" cy="350635"/>
      </dsp:txXfrm>
    </dsp:sp>
    <dsp:sp modelId="{6976CE0B-BD2B-4BA0-940B-DFFC3A58AEC9}">
      <dsp:nvSpPr>
        <dsp:cNvPr id="0" name=""/>
        <dsp:cNvSpPr/>
      </dsp:nvSpPr>
      <dsp:spPr>
        <a:xfrm>
          <a:off x="392638" y="627294"/>
          <a:ext cx="1746538" cy="2807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9241"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Valid information of user for authentication.</a:t>
          </a:r>
          <a:endParaRPr lang="en-PH" sz="1800" kern="1200" dirty="0"/>
        </a:p>
        <a:p>
          <a:pPr marL="171450" lvl="1" indent="-171450" algn="l" defTabSz="800100">
            <a:lnSpc>
              <a:spcPct val="90000"/>
            </a:lnSpc>
            <a:spcBef>
              <a:spcPct val="0"/>
            </a:spcBef>
            <a:spcAft>
              <a:spcPct val="15000"/>
            </a:spcAft>
            <a:buChar char="•"/>
          </a:pPr>
          <a:r>
            <a:rPr lang="en-US" sz="1800" kern="1200" dirty="0" err="1"/>
            <a:t>Appoinment</a:t>
          </a:r>
          <a:r>
            <a:rPr lang="en-US" sz="1800" kern="1200" dirty="0"/>
            <a:t> information.</a:t>
          </a:r>
          <a:endParaRPr lang="en-PH" sz="1800" kern="1200" dirty="0"/>
        </a:p>
      </dsp:txBody>
      <dsp:txXfrm>
        <a:off x="392638" y="627294"/>
        <a:ext cx="1746538" cy="2807113"/>
      </dsp:txXfrm>
    </dsp:sp>
    <dsp:sp modelId="{CE0FE09F-720F-4E66-9832-5A3CEB63D106}">
      <dsp:nvSpPr>
        <dsp:cNvPr id="0" name=""/>
        <dsp:cNvSpPr/>
      </dsp:nvSpPr>
      <dsp:spPr>
        <a:xfrm>
          <a:off x="42003" y="164455"/>
          <a:ext cx="701271" cy="70127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E0FD7-B67D-4EB2-83DF-D6F953933B83}">
      <dsp:nvSpPr>
        <dsp:cNvPr id="0" name=""/>
        <dsp:cNvSpPr/>
      </dsp:nvSpPr>
      <dsp:spPr>
        <a:xfrm rot="16200000">
          <a:off x="1377081" y="1855533"/>
          <a:ext cx="2807113" cy="35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241" bIns="0" numCol="1" spcCol="1270" anchor="t" anchorCtr="0">
          <a:noAutofit/>
        </a:bodyPr>
        <a:lstStyle/>
        <a:p>
          <a:pPr marL="0" lvl="0" indent="0" algn="r" defTabSz="1155700">
            <a:lnSpc>
              <a:spcPct val="90000"/>
            </a:lnSpc>
            <a:spcBef>
              <a:spcPct val="0"/>
            </a:spcBef>
            <a:spcAft>
              <a:spcPct val="35000"/>
            </a:spcAft>
            <a:buNone/>
          </a:pPr>
          <a:r>
            <a:rPr lang="en-US" sz="2600" kern="1200" dirty="0"/>
            <a:t>PROCESS</a:t>
          </a:r>
          <a:endParaRPr lang="en-PH" sz="2600" kern="1200" dirty="0"/>
        </a:p>
      </dsp:txBody>
      <dsp:txXfrm>
        <a:off x="1377081" y="1855533"/>
        <a:ext cx="2807113" cy="350635"/>
      </dsp:txXfrm>
    </dsp:sp>
    <dsp:sp modelId="{CB29799B-83D2-4A28-A53C-452CFC4DC799}">
      <dsp:nvSpPr>
        <dsp:cNvPr id="0" name=""/>
        <dsp:cNvSpPr/>
      </dsp:nvSpPr>
      <dsp:spPr>
        <a:xfrm>
          <a:off x="2955955" y="627294"/>
          <a:ext cx="1746538" cy="2807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9241"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Verifying information for authenticating user to use the application.</a:t>
          </a:r>
          <a:endParaRPr lang="en-PH" sz="1800" kern="1200" dirty="0"/>
        </a:p>
        <a:p>
          <a:pPr marL="171450" lvl="1" indent="-171450" algn="l" defTabSz="800100">
            <a:lnSpc>
              <a:spcPct val="90000"/>
            </a:lnSpc>
            <a:spcBef>
              <a:spcPct val="0"/>
            </a:spcBef>
            <a:spcAft>
              <a:spcPct val="15000"/>
            </a:spcAft>
            <a:buChar char="•"/>
          </a:pPr>
          <a:r>
            <a:rPr lang="en-US" sz="1800" kern="1200" dirty="0"/>
            <a:t>Taking precautions to notify the user.</a:t>
          </a:r>
          <a:endParaRPr lang="en-PH" sz="1800" kern="1200" dirty="0"/>
        </a:p>
      </dsp:txBody>
      <dsp:txXfrm>
        <a:off x="2955955" y="627294"/>
        <a:ext cx="1746538" cy="2807113"/>
      </dsp:txXfrm>
    </dsp:sp>
    <dsp:sp modelId="{74EBFE1E-2ED4-4183-AF2C-0C738A653180}">
      <dsp:nvSpPr>
        <dsp:cNvPr id="0" name=""/>
        <dsp:cNvSpPr/>
      </dsp:nvSpPr>
      <dsp:spPr>
        <a:xfrm>
          <a:off x="2605319" y="164455"/>
          <a:ext cx="701271" cy="70127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ED6D72-C6A0-4E33-BB54-67D7AB901A53}">
      <dsp:nvSpPr>
        <dsp:cNvPr id="0" name=""/>
        <dsp:cNvSpPr/>
      </dsp:nvSpPr>
      <dsp:spPr>
        <a:xfrm rot="16200000">
          <a:off x="3940397" y="1855533"/>
          <a:ext cx="2807113" cy="35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241" bIns="0" numCol="1" spcCol="1270" anchor="t" anchorCtr="0">
          <a:noAutofit/>
        </a:bodyPr>
        <a:lstStyle/>
        <a:p>
          <a:pPr marL="0" lvl="0" indent="0" algn="r" defTabSz="1155700">
            <a:lnSpc>
              <a:spcPct val="90000"/>
            </a:lnSpc>
            <a:spcBef>
              <a:spcPct val="0"/>
            </a:spcBef>
            <a:spcAft>
              <a:spcPct val="35000"/>
            </a:spcAft>
            <a:buNone/>
          </a:pPr>
          <a:r>
            <a:rPr lang="en-US" sz="2600" kern="1200" dirty="0"/>
            <a:t>OUTPUT</a:t>
          </a:r>
          <a:endParaRPr lang="en-PH" sz="2600" kern="1200" dirty="0"/>
        </a:p>
      </dsp:txBody>
      <dsp:txXfrm>
        <a:off x="3940397" y="1855533"/>
        <a:ext cx="2807113" cy="350635"/>
      </dsp:txXfrm>
    </dsp:sp>
    <dsp:sp modelId="{F216235C-2397-4F0B-BC48-69BD87CB6686}">
      <dsp:nvSpPr>
        <dsp:cNvPr id="0" name=""/>
        <dsp:cNvSpPr/>
      </dsp:nvSpPr>
      <dsp:spPr>
        <a:xfrm>
          <a:off x="5519272" y="627294"/>
          <a:ext cx="1746538" cy="2807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9241"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Developed and  Accepted “Healthcare </a:t>
          </a:r>
          <a:r>
            <a:rPr lang="en-US" sz="1800" kern="1200" dirty="0" err="1"/>
            <a:t>Appoinment</a:t>
          </a:r>
          <a:r>
            <a:rPr lang="en-US" sz="1800" kern="1200" dirty="0"/>
            <a:t> System with E-Payment and Email Verification”.</a:t>
          </a:r>
          <a:endParaRPr lang="en-PH" sz="1800" kern="1200" dirty="0"/>
        </a:p>
      </dsp:txBody>
      <dsp:txXfrm>
        <a:off x="5519272" y="627294"/>
        <a:ext cx="1746538" cy="2807113"/>
      </dsp:txXfrm>
    </dsp:sp>
    <dsp:sp modelId="{A0979076-AC19-4F55-B36A-757268CD0291}">
      <dsp:nvSpPr>
        <dsp:cNvPr id="0" name=""/>
        <dsp:cNvSpPr/>
      </dsp:nvSpPr>
      <dsp:spPr>
        <a:xfrm>
          <a:off x="5168636" y="164455"/>
          <a:ext cx="701271" cy="70127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33C8E-0753-4588-838C-3637493C2800}">
      <dsp:nvSpPr>
        <dsp:cNvPr id="0" name=""/>
        <dsp:cNvSpPr/>
      </dsp:nvSpPr>
      <dsp:spPr>
        <a:xfrm rot="16200000">
          <a:off x="6503714" y="1855533"/>
          <a:ext cx="2807113" cy="35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9241" bIns="0" numCol="1" spcCol="1270" anchor="t" anchorCtr="0">
          <a:noAutofit/>
        </a:bodyPr>
        <a:lstStyle/>
        <a:p>
          <a:pPr marL="0" lvl="0" indent="0" algn="r" defTabSz="1155700">
            <a:lnSpc>
              <a:spcPct val="90000"/>
            </a:lnSpc>
            <a:spcBef>
              <a:spcPct val="0"/>
            </a:spcBef>
            <a:spcAft>
              <a:spcPct val="35000"/>
            </a:spcAft>
            <a:buNone/>
          </a:pPr>
          <a:endParaRPr lang="en-PH" sz="2600" kern="1200" dirty="0"/>
        </a:p>
      </dsp:txBody>
      <dsp:txXfrm>
        <a:off x="6503714" y="1855533"/>
        <a:ext cx="2807113" cy="350635"/>
      </dsp:txXfrm>
    </dsp:sp>
    <dsp:sp modelId="{D545D30C-362F-4947-A464-5FB6EEFF4A76}">
      <dsp:nvSpPr>
        <dsp:cNvPr id="0" name=""/>
        <dsp:cNvSpPr/>
      </dsp:nvSpPr>
      <dsp:spPr>
        <a:xfrm>
          <a:off x="8339819" y="1912952"/>
          <a:ext cx="1232077" cy="2357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15DFA-20AA-4D5C-A0EA-DBCDB517C16F}">
      <dsp:nvSpPr>
        <dsp:cNvPr id="0" name=""/>
        <dsp:cNvSpPr/>
      </dsp:nvSpPr>
      <dsp:spPr>
        <a:xfrm>
          <a:off x="7731953" y="164455"/>
          <a:ext cx="701271" cy="701271"/>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01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36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40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822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04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17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52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03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092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3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373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419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023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07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364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7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287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1/5/2025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62948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simsvip.com/2015/04/03/the-sims-4-get-to-work-making-music-simlish-style/"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simsvip.com/2015/04/03/the-sims-4-get-to-work-making-music-simlish-style/" TargetMode="External"/><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ngarts.com/explore/123093"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176" y="1851955"/>
            <a:ext cx="4961390" cy="3145883"/>
          </a:xfrm>
        </p:spPr>
        <p:txBody>
          <a:bodyPr vert="horz" lIns="91440" tIns="45720" rIns="91440" bIns="45720" rtlCol="0" anchor="ctr">
            <a:normAutofit/>
          </a:bodyPr>
          <a:lstStyle/>
          <a:p>
            <a:pPr algn="ctr"/>
            <a:r>
              <a:rPr lang="en-US" sz="3200" dirty="0">
                <a:effectLst>
                  <a:outerShdw blurRad="38100" dist="38100" dir="2700000" algn="tl">
                    <a:srgbClr val="000000">
                      <a:alpha val="43137"/>
                    </a:srgbClr>
                  </a:outerShdw>
                </a:effectLst>
                <a:latin typeface="Century Gothic" panose="020B0502020202020204" pitchFamily="34" charset="0"/>
              </a:rPr>
              <a:t>HEALTHCARE APPOINTMENT SYSTEM WITH E-PAYMENT &amp; SMS/EMAIL VERIFICATION</a:t>
            </a:r>
          </a:p>
        </p:txBody>
      </p:sp>
      <p:pic>
        <p:nvPicPr>
          <p:cNvPr id="7" name="Picture 6">
            <a:extLst>
              <a:ext uri="{FF2B5EF4-FFF2-40B4-BE49-F238E27FC236}">
                <a16:creationId xmlns:a16="http://schemas.microsoft.com/office/drawing/2014/main" id="{2F54BEA8-45A9-4007-9DBB-B30FDECFCBDB}"/>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b="16667"/>
          <a:stretch/>
        </p:blipFill>
        <p:spPr>
          <a:xfrm>
            <a:off x="3688598" y="-800630"/>
            <a:ext cx="9180548" cy="7650424"/>
          </a:xfrm>
          <a:prstGeom prst="rect">
            <a:avLst/>
          </a:prstGeom>
          <a:noFill/>
          <a:ln>
            <a:noFill/>
          </a:ln>
          <a:effectLst>
            <a:outerShdw blurRad="76200" dist="63500" dir="5040000" algn="tl" rotWithShape="0">
              <a:srgbClr val="000000">
                <a:alpha val="41000"/>
              </a:srgbClr>
            </a:outerShdw>
          </a:effectLst>
        </p:spPr>
      </p:pic>
      <p:pic>
        <p:nvPicPr>
          <p:cNvPr id="5" name="Picture 4">
            <a:extLst>
              <a:ext uri="{FF2B5EF4-FFF2-40B4-BE49-F238E27FC236}">
                <a16:creationId xmlns:a16="http://schemas.microsoft.com/office/drawing/2014/main" id="{70D9625B-BB53-464A-AD58-E1F90CEFDDF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17" name="Picture 16">
            <a:extLst>
              <a:ext uri="{FF2B5EF4-FFF2-40B4-BE49-F238E27FC236}">
                <a16:creationId xmlns:a16="http://schemas.microsoft.com/office/drawing/2014/main" id="{A8E1F0D2-7A49-4DD5-87EB-8938A8627755}"/>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pic>
        <p:nvPicPr>
          <p:cNvPr id="4" name="Picture 3">
            <a:extLst>
              <a:ext uri="{FF2B5EF4-FFF2-40B4-BE49-F238E27FC236}">
                <a16:creationId xmlns:a16="http://schemas.microsoft.com/office/drawing/2014/main" id="{91C742A9-0844-4DE7-B4F0-A3AFFCDB8FBB}"/>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6788765-715F-41AD-97FA-870D21790FC0}"/>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Rectangle 1">
            <a:extLst>
              <a:ext uri="{FF2B5EF4-FFF2-40B4-BE49-F238E27FC236}">
                <a16:creationId xmlns:a16="http://schemas.microsoft.com/office/drawing/2014/main" id="{12D95985-0B0B-6FC3-DA4F-73AC4674F3CC}"/>
              </a:ext>
            </a:extLst>
          </p:cNvPr>
          <p:cNvSpPr>
            <a:spLocks noChangeArrowheads="1"/>
          </p:cNvSpPr>
          <p:nvPr/>
        </p:nvSpPr>
        <p:spPr bwMode="auto">
          <a:xfrm>
            <a:off x="806906" y="2196141"/>
            <a:ext cx="936069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PH" sz="2000" dirty="0">
                <a:effectLst/>
                <a:latin typeface="Times New Roman" panose="02020603050405020304" pitchFamily="18" charset="0"/>
                <a:ea typeface="Times New Roman" panose="02020603050405020304" pitchFamily="18" charset="0"/>
              </a:rPr>
              <a:t>As the technology rises, it also evolves the way of living in our daily lives. Also when it comes to our health situations we need a fast and reliable method that will make our life at ease. As stated by </a:t>
            </a:r>
            <a:r>
              <a:rPr lang="en-PH" sz="2000" dirty="0" err="1">
                <a:effectLst/>
                <a:latin typeface="Times New Roman" panose="02020603050405020304" pitchFamily="18" charset="0"/>
                <a:ea typeface="Times New Roman" panose="02020603050405020304" pitchFamily="18" charset="0"/>
              </a:rPr>
              <a:t>Sheily</a:t>
            </a:r>
            <a:r>
              <a:rPr lang="en-PH" sz="2000" dirty="0">
                <a:effectLst/>
                <a:latin typeface="Times New Roman" panose="02020603050405020304" pitchFamily="18" charset="0"/>
                <a:ea typeface="Times New Roman" panose="02020603050405020304" pitchFamily="18" charset="0"/>
              </a:rPr>
              <a:t> and </a:t>
            </a:r>
            <a:r>
              <a:rPr lang="en-PH" sz="2000" dirty="0" err="1">
                <a:effectLst/>
                <a:latin typeface="Times New Roman" panose="02020603050405020304" pitchFamily="18" charset="0"/>
                <a:ea typeface="Times New Roman" panose="02020603050405020304" pitchFamily="18" charset="0"/>
              </a:rPr>
              <a:t>Ranzel</a:t>
            </a:r>
            <a:r>
              <a:rPr lang="en-PH" sz="2000" dirty="0">
                <a:effectLst/>
                <a:latin typeface="Times New Roman" panose="02020603050405020304" pitchFamily="18" charset="0"/>
                <a:ea typeface="Times New Roman" panose="02020603050405020304" pitchFamily="18" charset="0"/>
              </a:rPr>
              <a:t> (2020) examines how to improve the hospital's outpatient services by creating a web-based appointment system. Reducing patient waiting times, making the scheduling process early as possible, and enhancing overall service delivery are the goals of the system. Its capabilities allow patients to easily plan, reschedule, or cancel appointments online, reducing the need for manual scheduling and giving medical staff a more efficient workflow. This study is worth of getting information, because it tackles how the technology in the </a:t>
            </a:r>
            <a:r>
              <a:rPr lang="en-PH" sz="2000" dirty="0" err="1">
                <a:effectLst/>
                <a:latin typeface="Times New Roman" panose="02020603050405020304" pitchFamily="18" charset="0"/>
                <a:ea typeface="Times New Roman" panose="02020603050405020304" pitchFamily="18" charset="0"/>
              </a:rPr>
              <a:t>philippines</a:t>
            </a:r>
            <a:r>
              <a:rPr lang="en-PH" sz="2000" dirty="0">
                <a:effectLst/>
                <a:latin typeface="Times New Roman" panose="02020603050405020304" pitchFamily="18" charset="0"/>
                <a:ea typeface="Times New Roman" panose="02020603050405020304" pitchFamily="18" charset="0"/>
              </a:rPr>
              <a:t> adapt quickly even though there are hindrances. The people of </a:t>
            </a:r>
            <a:r>
              <a:rPr lang="en-PH" sz="2000" dirty="0" err="1">
                <a:effectLst/>
                <a:latin typeface="Times New Roman" panose="02020603050405020304" pitchFamily="18" charset="0"/>
                <a:ea typeface="Times New Roman" panose="02020603050405020304" pitchFamily="18" charset="0"/>
              </a:rPr>
              <a:t>philippines</a:t>
            </a:r>
            <a:r>
              <a:rPr lang="en-PH" sz="2000" dirty="0">
                <a:effectLst/>
                <a:latin typeface="Times New Roman" panose="02020603050405020304" pitchFamily="18" charset="0"/>
                <a:ea typeface="Times New Roman" panose="02020603050405020304" pitchFamily="18" charset="0"/>
              </a:rPr>
              <a:t> allow </a:t>
            </a:r>
            <a:r>
              <a:rPr lang="en-PH" sz="2000" dirty="0" err="1">
                <a:effectLst/>
                <a:latin typeface="Times New Roman" panose="02020603050405020304" pitchFamily="18" charset="0"/>
                <a:ea typeface="Times New Roman" panose="02020603050405020304" pitchFamily="18" charset="0"/>
              </a:rPr>
              <a:t>theirselves</a:t>
            </a:r>
            <a:r>
              <a:rPr lang="en-PH" sz="2000" dirty="0">
                <a:effectLst/>
                <a:latin typeface="Times New Roman" panose="02020603050405020304" pitchFamily="18" charset="0"/>
                <a:ea typeface="Times New Roman" panose="02020603050405020304" pitchFamily="18" charset="0"/>
              </a:rPr>
              <a:t> to get a bigger information to improve the healthcare appointment system in the Philippines. This project emphasizes how crucial it is to implement digital solutions in order to update healthcare services and satisfy patients' increasing demands in a fast-paced setting and modern times.</a:t>
            </a:r>
            <a:endParaRPr lang="en-PH" sz="2000" b="1" dirty="0">
              <a:effectLst/>
              <a:latin typeface="Calibri" panose="020F050202020403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9362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3"/>
            <a:ext cx="10385785" cy="4082588"/>
          </a:xfrm>
        </p:spPr>
        <p:txBody>
          <a:bodyPr>
            <a:normAutofit/>
          </a:bodyPr>
          <a:lstStyle/>
          <a:p>
            <a:pPr marL="0" indent="0">
              <a:buNone/>
            </a:pPr>
            <a:r>
              <a:rPr lang="en-PH" sz="2000" dirty="0">
                <a:effectLst/>
                <a:latin typeface="Times New Roman" panose="02020603050405020304" pitchFamily="18" charset="0"/>
                <a:ea typeface="Times New Roman" panose="02020603050405020304" pitchFamily="18" charset="0"/>
              </a:rPr>
              <a:t>According to Marion Rylan Q. De Guzman, Jonn Louis N. </a:t>
            </a:r>
            <a:r>
              <a:rPr lang="en-PH" sz="2000" dirty="0" err="1">
                <a:effectLst/>
                <a:latin typeface="Times New Roman" panose="02020603050405020304" pitchFamily="18" charset="0"/>
                <a:ea typeface="Times New Roman" panose="02020603050405020304" pitchFamily="18" charset="0"/>
              </a:rPr>
              <a:t>Ordoñez</a:t>
            </a:r>
            <a:r>
              <a:rPr lang="en-PH" sz="2000" dirty="0">
                <a:effectLst/>
                <a:latin typeface="Times New Roman" panose="02020603050405020304" pitchFamily="18" charset="0"/>
                <a:ea typeface="Times New Roman" panose="02020603050405020304" pitchFamily="18" charset="0"/>
              </a:rPr>
              <a:t>, Ronald O. </a:t>
            </a:r>
            <a:r>
              <a:rPr lang="en-PH" sz="2000" dirty="0" err="1">
                <a:effectLst/>
                <a:latin typeface="Times New Roman" panose="02020603050405020304" pitchFamily="18" charset="0"/>
                <a:ea typeface="Times New Roman" panose="02020603050405020304" pitchFamily="18" charset="0"/>
              </a:rPr>
              <a:t>Somocierra</a:t>
            </a:r>
            <a:r>
              <a:rPr lang="en-PH" sz="2000" dirty="0">
                <a:effectLst/>
                <a:latin typeface="Times New Roman" panose="02020603050405020304" pitchFamily="18" charset="0"/>
                <a:ea typeface="Times New Roman" panose="02020603050405020304" pitchFamily="18" charset="0"/>
              </a:rPr>
              <a:t>, and </a:t>
            </a:r>
            <a:r>
              <a:rPr lang="en-PH" sz="2000" dirty="0" err="1">
                <a:effectLst/>
                <a:latin typeface="Times New Roman" panose="02020603050405020304" pitchFamily="18" charset="0"/>
                <a:ea typeface="Times New Roman" panose="02020603050405020304" pitchFamily="18" charset="0"/>
              </a:rPr>
              <a:t>Gloren</a:t>
            </a:r>
            <a:r>
              <a:rPr lang="en-PH" sz="2000" dirty="0">
                <a:effectLst/>
                <a:latin typeface="Times New Roman" panose="02020603050405020304" pitchFamily="18" charset="0"/>
                <a:ea typeface="Times New Roman" panose="02020603050405020304" pitchFamily="18" charset="0"/>
              </a:rPr>
              <a:t> S. Fuentes, A hospital's outpatient department (OPD) diagnoses patients who are not urgent and don't need them to be kept in for extended periods of time. The department has a number of physical spaces and medical devices with a number of Both physicians and consultation rooms are specialists in their respective fields. The purpose of this study is to develop an online scheduling system for a hospital's outpatient division. The appointment system will be supported by an online system. of a hospital's outpatient division. This will help patients in scheduling as well as the hospital. their consultations, allowing the patient to verify the doctor's availability. The patient will have a shorter wait time. considering that the patient will only visit the hospital during their designated planned meeting. The appointment schedule can also be checked by the physician to determine the number of patients planned for the day.</a:t>
            </a:r>
            <a:endParaRPr lang="en-PH" sz="2000" dirty="0">
              <a:effectLst/>
              <a:latin typeface="Calibri" panose="020F0502020204030204" pitchFamily="34" charset="0"/>
              <a:ea typeface="Calibri" panose="020F0502020204030204" pitchFamily="34" charset="0"/>
            </a:endParaRPr>
          </a:p>
          <a:p>
            <a:pPr marL="0" indent="0">
              <a:buNone/>
            </a:pPr>
            <a:endParaRPr lang="en-PH" sz="4000" dirty="0"/>
          </a:p>
        </p:txBody>
      </p:sp>
      <p:pic>
        <p:nvPicPr>
          <p:cNvPr id="4" name="Picture 3">
            <a:extLst>
              <a:ext uri="{FF2B5EF4-FFF2-40B4-BE49-F238E27FC236}">
                <a16:creationId xmlns:a16="http://schemas.microsoft.com/office/drawing/2014/main" id="{FA54E015-480D-4009-A137-1F411FCE1930}"/>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BCCC3A87-8BA3-4EF7-8EE7-114AE7176A8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5597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SYNTHESIS OF THE REVIEW</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401217" y="2253498"/>
            <a:ext cx="10501714" cy="4231278"/>
          </a:xfrm>
        </p:spPr>
        <p:txBody>
          <a:bodyPr>
            <a:normAutofit fontScale="55000" lnSpcReduction="20000"/>
          </a:bodyPr>
          <a:lstStyle/>
          <a:p>
            <a:pPr marL="0" indent="0">
              <a:buNone/>
            </a:pPr>
            <a:r>
              <a:rPr lang="en-PH" sz="3600" dirty="0">
                <a:effectLst/>
                <a:latin typeface="Times New Roman" panose="02020603050405020304" pitchFamily="18" charset="0"/>
                <a:ea typeface="Arial" panose="020B0604020202020204" pitchFamily="34" charset="0"/>
              </a:rPr>
              <a:t> </a:t>
            </a:r>
            <a:r>
              <a:rPr lang="en-PH" sz="4000" dirty="0">
                <a:effectLst/>
                <a:latin typeface="Times New Roman" panose="02020603050405020304" pitchFamily="18" charset="0"/>
                <a:ea typeface="Arial" panose="020B0604020202020204" pitchFamily="34" charset="0"/>
                <a:cs typeface="Times New Roman" panose="02020603050405020304" pitchFamily="18" charset="0"/>
              </a:rPr>
              <a:t>According to </a:t>
            </a:r>
            <a:r>
              <a:rPr lang="en-PH" sz="4000" dirty="0" err="1">
                <a:effectLst/>
                <a:latin typeface="Times New Roman" panose="02020603050405020304" pitchFamily="18" charset="0"/>
                <a:ea typeface="Arial" panose="020B0604020202020204" pitchFamily="34" charset="0"/>
                <a:cs typeface="Times New Roman" panose="02020603050405020304" pitchFamily="18" charset="0"/>
              </a:rPr>
              <a:t>Kyambille</a:t>
            </a:r>
            <a:r>
              <a:rPr lang="en-PH" sz="4000" dirty="0">
                <a:effectLst/>
                <a:latin typeface="Times New Roman" panose="02020603050405020304" pitchFamily="18" charset="0"/>
                <a:ea typeface="Arial" panose="020B0604020202020204" pitchFamily="34" charset="0"/>
                <a:cs typeface="Times New Roman" panose="02020603050405020304" pitchFamily="18" charset="0"/>
              </a:rPr>
              <a:t> et al. (2016) in their article “Enhancing Patient Appointments Scheduling that Uses Mobile Technology, address the difficulties Tanzanian patients encounter while attempting to see a specialized physician because of irregular service intervals. The authors suggest a mobile-based application system to better manage patient appointments, highlighting potential future opportunities for the innovative use of this system in improving access to healthcare services. The main distinction between a web-based and mobile-based system is that the former is portable, allowing you to make an appointment on the go, whereas the latter requires a laptop or desktop. The article highlights the importance of timely doctor availability and identifies a significant bottleneck in the use of appropriate technological solutions to improve appointment </a:t>
            </a:r>
            <a:r>
              <a:rPr lang="en-PH" sz="4000" dirty="0" err="1">
                <a:effectLst/>
                <a:latin typeface="Times New Roman" panose="02020603050405020304" pitchFamily="18" charset="0"/>
                <a:ea typeface="Arial" panose="020B0604020202020204" pitchFamily="34" charset="0"/>
                <a:cs typeface="Times New Roman" panose="02020603050405020304" pitchFamily="18" charset="0"/>
              </a:rPr>
              <a:t>scheduling.The</a:t>
            </a:r>
            <a:r>
              <a:rPr lang="en-PH" sz="4000" dirty="0">
                <a:effectLst/>
                <a:latin typeface="Times New Roman" panose="02020603050405020304" pitchFamily="18" charset="0"/>
                <a:ea typeface="Arial" panose="020B0604020202020204" pitchFamily="34" charset="0"/>
                <a:cs typeface="Times New Roman" panose="02020603050405020304" pitchFamily="18" charset="0"/>
              </a:rPr>
              <a:t> authors propose a mobile-based application system to better manage patient appointments, highlighting potential future opportunities for the innovative use of this system in improving access to healthcare services. The big difference of a web-based and mobile-based is the mobile is portable that you can do an appointment on the go, while in web is you need to have a laptop or desktop. Mostly nowadays people often have their own mobile devices so that’s why it’s important to develop a mobile application for helping to appoint a specific consultation to achieve a better life quality and serve the people for life. </a:t>
            </a:r>
            <a:endParaRPr lang="en-PH" sz="4000" dirty="0"/>
          </a:p>
        </p:txBody>
      </p:sp>
      <p:pic>
        <p:nvPicPr>
          <p:cNvPr id="4" name="Picture 3">
            <a:extLst>
              <a:ext uri="{FF2B5EF4-FFF2-40B4-BE49-F238E27FC236}">
                <a16:creationId xmlns:a16="http://schemas.microsoft.com/office/drawing/2014/main" id="{A2B419B5-7D5A-47D5-A934-976DE6C8DA96}"/>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2F2F12-2D12-40A5-AA60-7B2EF025868D}"/>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6301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3</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Research Methodology</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38D5A492-D6BE-4E1D-B62A-E65F42F1B13E}"/>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240561DA-5561-4A29-AF0E-FBED961DE0CC}"/>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97429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RESEARCH DESIGN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36873"/>
            <a:ext cx="10320471" cy="4110580"/>
          </a:xfrm>
        </p:spPr>
        <p:txBody>
          <a:bodyPr>
            <a:normAutofit/>
          </a:bodyPr>
          <a:lstStyle/>
          <a:p>
            <a:pPr marL="457200" indent="457200" algn="just">
              <a:lnSpc>
                <a:spcPct val="150000"/>
              </a:lnSpc>
              <a:spcAft>
                <a:spcPts val="800"/>
              </a:spcAft>
            </a:pPr>
            <a:r>
              <a:rPr lang="en-PH" sz="2000" dirty="0">
                <a:effectLst/>
                <a:latin typeface="Times New Roman" panose="02020603050405020304" pitchFamily="18" charset="0"/>
                <a:ea typeface="Times New Roman" panose="02020603050405020304" pitchFamily="18" charset="0"/>
              </a:rPr>
              <a:t>The developers of this study used a descriptive-survey research design. One kind of descriptive research that uses quantitative data to produce accurate and pertinent information is descriptive survey research. To gather and examine trustworthy responses, the developers employed survey questionnaires. Questions that are pertinent to the developed system are included in the descriptive survey design. The survey questionnaire was then distributed to the respondents in an effort to get truthful answers.</a:t>
            </a:r>
            <a:endParaRPr lang="en-PH" sz="2000" dirty="0">
              <a:effectLst/>
              <a:latin typeface="Calibri" panose="020F0502020204030204" pitchFamily="34" charset="0"/>
              <a:ea typeface="Calibri" panose="020F0502020204030204" pitchFamily="34" charset="0"/>
            </a:endParaRPr>
          </a:p>
          <a:p>
            <a:pPr indent="0" algn="just">
              <a:lnSpc>
                <a:spcPct val="150000"/>
              </a:lnSpc>
              <a:spcAft>
                <a:spcPts val="800"/>
              </a:spcAft>
              <a:buNone/>
              <a:tabLst>
                <a:tab pos="2346960" algn="l"/>
              </a:tabLst>
            </a:pPr>
            <a:r>
              <a:rPr lang="en-US" sz="1800" b="1" dirty="0">
                <a:effectLst/>
                <a:latin typeface="Times New Roman" panose="02020603050405020304" pitchFamily="18" charset="0"/>
                <a:ea typeface="Arial" panose="020B0604020202020204" pitchFamily="34" charset="0"/>
              </a:rPr>
              <a:t> </a:t>
            </a:r>
            <a:endParaRPr lang="en-PH" sz="1800" dirty="0">
              <a:effectLst/>
              <a:latin typeface="Calibri" panose="020F0502020204030204" pitchFamily="34" charset="0"/>
              <a:ea typeface="Calibri" panose="020F0502020204030204" pitchFamily="34" charset="0"/>
            </a:endParaRPr>
          </a:p>
          <a:p>
            <a:pPr marL="0" indent="0">
              <a:buNone/>
            </a:pPr>
            <a:endParaRPr lang="en-PH" sz="4000" dirty="0"/>
          </a:p>
        </p:txBody>
      </p:sp>
      <p:pic>
        <p:nvPicPr>
          <p:cNvPr id="4" name="Picture 3">
            <a:extLst>
              <a:ext uri="{FF2B5EF4-FFF2-40B4-BE49-F238E27FC236}">
                <a16:creationId xmlns:a16="http://schemas.microsoft.com/office/drawing/2014/main" id="{1E666553-A758-4DD1-B64F-C07DA145EB6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6AFFBC4-A90D-46B9-83DF-E82371D949A2}"/>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775608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SETTING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US" sz="4000" dirty="0"/>
              <a:t>COLEGIO DE MONTALBAN (CDM)</a:t>
            </a:r>
            <a:endParaRPr lang="en-PH" sz="4000" dirty="0"/>
          </a:p>
        </p:txBody>
      </p:sp>
      <p:pic>
        <p:nvPicPr>
          <p:cNvPr id="4" name="Picture 3">
            <a:extLst>
              <a:ext uri="{FF2B5EF4-FFF2-40B4-BE49-F238E27FC236}">
                <a16:creationId xmlns:a16="http://schemas.microsoft.com/office/drawing/2014/main" id="{157F9E16-EADB-4AE1-9BD6-F0AA45E331EA}"/>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EAAA06C-6CD9-4212-BE55-AAD4D8A32B13}"/>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51200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RESPONDENTS OF THE STUDY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US" sz="4000" dirty="0"/>
              <a:t>The respondents of this study is the IT Experts. </a:t>
            </a:r>
            <a:endParaRPr lang="en-PH" sz="4000" dirty="0"/>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60378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Data Collection Method </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941578" y="2159682"/>
            <a:ext cx="9613861" cy="3599316"/>
          </a:xfrm>
        </p:spPr>
        <p:txBody>
          <a:bodyPr>
            <a:normAutofit/>
          </a:bodyPr>
          <a:lstStyle/>
          <a:p>
            <a:pPr marL="0" indent="0">
              <a:buNone/>
            </a:pPr>
            <a:r>
              <a:rPr lang="en-US" sz="4000" dirty="0"/>
              <a:t>The method that we’ve used is thru Google Forms. </a:t>
            </a:r>
            <a:endParaRPr lang="en-PH" sz="4000" dirty="0"/>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147152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Data Collection Analysis</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fontScale="55000" lnSpcReduction="20000"/>
          </a:bodyPr>
          <a:lstStyle/>
          <a:p>
            <a:pPr marL="449580" indent="0" algn="just">
              <a:lnSpc>
                <a:spcPct val="150000"/>
              </a:lnSpc>
              <a:spcAft>
                <a:spcPts val="800"/>
              </a:spcAft>
              <a:buNone/>
            </a:pPr>
            <a:r>
              <a:rPr lang="en-US" sz="5700" dirty="0">
                <a:effectLst/>
                <a:ea typeface="Times New Roman" panose="02020603050405020304" pitchFamily="18" charset="0"/>
              </a:rPr>
              <a:t>The developer investigates how a healthcare appointment system may improve the quality of service delivery and streamline efficiency using quantitative research</a:t>
            </a:r>
            <a:r>
              <a:rPr lang="en-US" sz="2800" dirty="0">
                <a:effectLst/>
                <a:latin typeface="Times New Roman" panose="02020603050405020304" pitchFamily="18" charset="0"/>
                <a:ea typeface="Times New Roman" panose="02020603050405020304" pitchFamily="18" charset="0"/>
              </a:rPr>
              <a:t>. </a:t>
            </a:r>
            <a:endParaRPr lang="en-PH" sz="2800" dirty="0">
              <a:effectLst/>
              <a:latin typeface="Calibri" panose="020F0502020204030204" pitchFamily="34" charset="0"/>
              <a:ea typeface="Calibri" panose="020F0502020204030204" pitchFamily="34" charset="0"/>
            </a:endParaRPr>
          </a:p>
          <a:p>
            <a:pPr marL="0" indent="0">
              <a:buNone/>
            </a:pPr>
            <a:endParaRPr lang="en-PH" sz="4000" dirty="0"/>
          </a:p>
        </p:txBody>
      </p:sp>
      <p:pic>
        <p:nvPicPr>
          <p:cNvPr id="4" name="Picture 3">
            <a:extLst>
              <a:ext uri="{FF2B5EF4-FFF2-40B4-BE49-F238E27FC236}">
                <a16:creationId xmlns:a16="http://schemas.microsoft.com/office/drawing/2014/main" id="{013D55CD-FCC4-4778-BEBE-500E58A2A7B7}"/>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6ED06AF4-B5C0-4FE2-BEDE-944A4A24B3D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8651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4</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Results and Discussion</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69097B63-12FF-4590-879E-E0A9B0703B5B}"/>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6C4F7EFE-7F28-4DFB-8574-CE846137E433}"/>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94195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1</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2230357"/>
            <a:ext cx="4036712" cy="4270375"/>
          </a:xfrm>
          <a:prstGeom prst="rect">
            <a:avLst/>
          </a:prstGeom>
          <a:noFill/>
        </p:spPr>
      </p:pic>
      <p:sp>
        <p:nvSpPr>
          <p:cNvPr id="14" name="Content Placeholder 13"/>
          <p:cNvSpPr>
            <a:spLocks noGrp="1"/>
          </p:cNvSpPr>
          <p:nvPr>
            <p:ph sz="half" idx="2"/>
          </p:nvPr>
        </p:nvSpPr>
        <p:spPr>
          <a:xfrm>
            <a:off x="4798712" y="3181235"/>
            <a:ext cx="6276975" cy="984755"/>
          </a:xfrm>
        </p:spPr>
        <p:txBody>
          <a:bodyPr anchor="ctr">
            <a:normAutofit fontScale="92500" lnSpcReduction="20000"/>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Introduction</a:t>
            </a:r>
          </a:p>
          <a:p>
            <a:pPr marL="0" indent="0" algn="ctr">
              <a:buNone/>
            </a:pPr>
            <a:endParaRPr lang="en-US" sz="8000" dirty="0">
              <a:effectLst>
                <a:outerShdw blurRad="38100" dist="38100" dir="2700000" algn="tl">
                  <a:srgbClr val="000000">
                    <a:alpha val="43137"/>
                  </a:srgbClr>
                </a:outerShdw>
              </a:effectLst>
              <a:latin typeface="Haettenschweiler" panose="020B0706040902060204" pitchFamily="34" charset="0"/>
            </a:endParaRPr>
          </a:p>
          <a:p>
            <a:pPr marL="0" indent="0" algn="ctr">
              <a:buNone/>
            </a:pP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55AB70F4-5B62-4D6C-96A9-8AE2C90B183A}"/>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A22F6B5D-65E2-414A-9724-BF339668238D}"/>
              </a:ext>
            </a:extLst>
          </p:cNvPr>
          <p:cNvPicPr>
            <a:picLocks noChangeAspect="1"/>
          </p:cNvPicPr>
          <p:nvPr/>
        </p:nvPicPr>
        <p:blipFill>
          <a:blip r:embed="rId5"/>
          <a:stretch>
            <a:fillRect/>
          </a:stretch>
        </p:blipFill>
        <p:spPr>
          <a:xfrm>
            <a:off x="10686687" y="561442"/>
            <a:ext cx="1432743" cy="1500270"/>
          </a:xfrm>
          <a:prstGeom prst="rect">
            <a:avLst/>
          </a:prstGeom>
        </p:spPr>
      </p:pic>
      <p:sp>
        <p:nvSpPr>
          <p:cNvPr id="2" name="Rectangle 1">
            <a:extLst>
              <a:ext uri="{FF2B5EF4-FFF2-40B4-BE49-F238E27FC236}">
                <a16:creationId xmlns:a16="http://schemas.microsoft.com/office/drawing/2014/main" id="{7F849774-979C-A6F4-C1B3-CBF387439F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healthcare appointment system is now a crucial part of customer engagement strategies, allowing users to schedule appointments via a web interface or mobile app. It uses a realtime database for schedule updates and allows users to forget passwords. The system allows quick scheduling, approval, and payment options. Additionally, a device measuring blood pressure and pulse rate is integrated into the admin system, requiring manual handling if not integrated.</a:t>
            </a:r>
          </a:p>
        </p:txBody>
      </p:sp>
      <p:sp>
        <p:nvSpPr>
          <p:cNvPr id="4" name="Rectangle 2">
            <a:extLst>
              <a:ext uri="{FF2B5EF4-FFF2-40B4-BE49-F238E27FC236}">
                <a16:creationId xmlns:a16="http://schemas.microsoft.com/office/drawing/2014/main" id="{9A63A99C-EC9F-2497-9D67-11AF30009D6C}"/>
              </a:ext>
            </a:extLst>
          </p:cNvPr>
          <p:cNvSpPr>
            <a:spLocks noChangeArrowheads="1"/>
          </p:cNvSpPr>
          <p:nvPr/>
        </p:nvSpPr>
        <p:spPr bwMode="auto">
          <a:xfrm>
            <a:off x="4248150" y="3349881"/>
            <a:ext cx="7553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healthcare appointment system is now a crucial part of customer engagement strategies, allowing users to schedule appointments via a web interface or mobile app. It uses a </a:t>
            </a:r>
            <a:r>
              <a:rPr kumimoji="0" lang="en-US" altLang="en-US" sz="1800" b="0" i="0" u="none" strike="noStrike" cap="none" normalizeH="0" baseline="0" dirty="0" err="1">
                <a:ln>
                  <a:noFill/>
                </a:ln>
                <a:solidFill>
                  <a:schemeClr val="tx1"/>
                </a:solidFill>
                <a:effectLst/>
                <a:latin typeface="Arial" panose="020B0604020202020204" pitchFamily="34" charset="0"/>
              </a:rPr>
              <a:t>realtime</a:t>
            </a:r>
            <a:r>
              <a:rPr kumimoji="0" lang="en-US" altLang="en-US" sz="1800" b="0" i="0" u="none" strike="noStrike" cap="none" normalizeH="0" baseline="0" dirty="0">
                <a:ln>
                  <a:noFill/>
                </a:ln>
                <a:solidFill>
                  <a:schemeClr val="tx1"/>
                </a:solidFill>
                <a:effectLst/>
                <a:latin typeface="Arial" panose="020B0604020202020204" pitchFamily="34" charset="0"/>
              </a:rPr>
              <a:t> database for schedule updates and allows users to forget passwords. The system allows quick scheduling, approval, and payment options. Additionally, a device measuring blood pressure and pulse rate is integrated into the admin system, requiring manual handling if not integrated.</a:t>
            </a: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fontScale="90000"/>
          </a:bodyPr>
          <a:lstStyle/>
          <a:p>
            <a:r>
              <a:rPr lang="en-PH" b="1" dirty="0">
                <a:effectLst>
                  <a:outerShdw blurRad="38100" dist="38100" dir="2700000" algn="tl">
                    <a:srgbClr val="000000">
                      <a:alpha val="43137"/>
                    </a:srgbClr>
                  </a:outerShdw>
                </a:effectLst>
              </a:rPr>
              <a:t>COMPUTED WEIGHTED MEAN OF THE LEVEL OF ACCEPTABILITY OF THE DEVELOPED (WRITE YOUR TITLE HERE) WITH RESPECT TO FUNCTION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D97108CF-3148-45ED-BCCC-D3B03568709A}"/>
              </a:ext>
            </a:extLst>
          </p:cNvPr>
          <p:cNvPicPr>
            <a:picLocks noChangeAspect="1"/>
          </p:cNvPicPr>
          <p:nvPr/>
        </p:nvPicPr>
        <p:blipFill>
          <a:blip r:embed="rId2"/>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458682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43BF5D10-6844-43D4-9560-0AC5A04695BA}"/>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437B4BC0-A72E-4523-9AF2-6C29FFF0B26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850298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fontScale="90000"/>
          </a:bodyPr>
          <a:lstStyle/>
          <a:p>
            <a:r>
              <a:rPr lang="en-PH" b="1" dirty="0">
                <a:effectLst>
                  <a:outerShdw blurRad="38100" dist="38100" dir="2700000" algn="tl">
                    <a:srgbClr val="000000">
                      <a:alpha val="43137"/>
                    </a:srgbClr>
                  </a:outerShdw>
                </a:effectLst>
              </a:rPr>
              <a:t>COMPUTED WEIGHTED MEAN OF THE LEVEL OF ACCEPTABILITY OF THE DEVELOPED (WRITE YOUR TITLE HERE) WITH RESPECT TO USE</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A6312174-366B-4040-854A-939531221290}"/>
              </a:ext>
            </a:extLst>
          </p:cNvPr>
          <p:cNvPicPr>
            <a:picLocks noChangeAspect="1"/>
          </p:cNvPicPr>
          <p:nvPr/>
        </p:nvPicPr>
        <p:blipFill>
          <a:blip r:embed="rId2"/>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26459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4C30D329-423E-4D71-AE63-BC52C32CECE8}"/>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BD68EA04-8936-4245-8D07-3F72A1FD6609}"/>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19942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fontScale="90000"/>
          </a:bodyPr>
          <a:lstStyle/>
          <a:p>
            <a:r>
              <a:rPr lang="en-PH" b="1" dirty="0">
                <a:effectLst>
                  <a:outerShdw blurRad="38100" dist="38100" dir="2700000" algn="tl">
                    <a:srgbClr val="000000">
                      <a:alpha val="43137"/>
                    </a:srgbClr>
                  </a:outerShdw>
                </a:effectLst>
              </a:rPr>
              <a:t>COMPUTED WEIGHTED MEAN OF THE LEVEL OF ACCEPTABILITY OF THE DEVELOPED (WRITE YOUR TITLE HERE) WITH RESPECT TO DURABILITY</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27E52EA2-A83E-4B56-9908-80EF47FC3119}"/>
              </a:ext>
            </a:extLst>
          </p:cNvPr>
          <p:cNvPicPr>
            <a:picLocks noChangeAspect="1"/>
          </p:cNvPicPr>
          <p:nvPr/>
        </p:nvPicPr>
        <p:blipFill>
          <a:blip r:embed="rId2"/>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26443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E68C0B3A-FB34-4F92-BA3B-9B6A3D2F13B9}"/>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F6314C46-9445-44C3-877E-1E1D5E4058EC}"/>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8929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COMPUTED GENERAL WEIGHTED MEAN OF THE LEVEL OF ACCEPTABILITY OF THE DEVELOPED (WRITE YOUR TITLE HERE)</a:t>
            </a:r>
            <a:endParaRPr lang="en-PH"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60C8432C-0945-4C15-92FD-C4BCD0147FD3}"/>
              </a:ext>
            </a:extLst>
          </p:cNvPr>
          <p:cNvPicPr>
            <a:picLocks noChangeAspect="1"/>
          </p:cNvPicPr>
          <p:nvPr/>
        </p:nvPicPr>
        <p:blipFill>
          <a:blip r:embed="rId2"/>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43074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rPr>
              <a:t>ANALYSIS AND INTERPRETATION</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5F275FAD-2200-4457-B778-EA8CCD9EFDF4}"/>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A9D1BC67-820F-4F8E-99CA-31A5D6246C75}"/>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32693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5</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Conclusion and Recommendations</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E960E436-7CB1-420D-8AFB-47883BA2B431}"/>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1B18357F-18AD-4F6C-816B-21CDC4441790}"/>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519456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CONCLUSION</a:t>
            </a:r>
            <a:endParaRPr lang="en-PH"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D90AB3CF-609F-45FD-87C7-3198A608DEC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2F15810D-DF74-4E70-87CE-1B578C38ADC9}"/>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7" name="TextBox 6">
            <a:extLst>
              <a:ext uri="{FF2B5EF4-FFF2-40B4-BE49-F238E27FC236}">
                <a16:creationId xmlns:a16="http://schemas.microsoft.com/office/drawing/2014/main" id="{036F32CE-0689-DA39-CE40-5237D393CBD7}"/>
              </a:ext>
            </a:extLst>
          </p:cNvPr>
          <p:cNvSpPr txBox="1"/>
          <p:nvPr/>
        </p:nvSpPr>
        <p:spPr>
          <a:xfrm>
            <a:off x="680320" y="2326240"/>
            <a:ext cx="10572397" cy="4678204"/>
          </a:xfrm>
          <a:prstGeom prst="rect">
            <a:avLst/>
          </a:prstGeom>
          <a:noFill/>
        </p:spPr>
        <p:txBody>
          <a:bodyPr wrap="square">
            <a:spAutoFit/>
          </a:bodyPr>
          <a:lstStyle/>
          <a:p>
            <a:r>
              <a:rPr lang="en-US" sz="2000" dirty="0">
                <a:effectLst/>
                <a:latin typeface="Times New Roman" panose="02020603050405020304" pitchFamily="18" charset="0"/>
                <a:ea typeface="SimSun" panose="02010600030101010101" pitchFamily="2" charset="-122"/>
              </a:rPr>
              <a:t>First of all, the system uses ARDUINO spo2 for measuring blood pressure and pulse rate, it is in the side of admins. This device would likely to integrate within the admin system to track results from the clients who are willing to measure their bp and pulse rate. The admins are the ones to take a result of blood pressure and pulse rate from the customers who are consulting through clinics (likely who don’t have access to application or a locals that don’t know how to use any devices). The second one is the mobile and web application also provides a features that allows the users who have access to any devices to schedule or appoint consultations of their choice. This two applications have a </a:t>
            </a:r>
            <a:r>
              <a:rPr lang="en-US" sz="2000" dirty="0" err="1">
                <a:effectLst/>
                <a:latin typeface="Times New Roman" panose="02020603050405020304" pitchFamily="18" charset="0"/>
                <a:ea typeface="SimSun" panose="02010600030101010101" pitchFamily="2" charset="-122"/>
              </a:rPr>
              <a:t>realtime</a:t>
            </a:r>
            <a:r>
              <a:rPr lang="en-US" sz="2000" dirty="0">
                <a:effectLst/>
                <a:latin typeface="Times New Roman" panose="02020603050405020304" pitchFamily="18" charset="0"/>
                <a:ea typeface="SimSun" panose="02010600030101010101" pitchFamily="2" charset="-122"/>
              </a:rPr>
              <a:t> updates from database that will foresee the time, dates and approval of the users schedule. The payment that we have in our title is just an option because if the system payment method fails, there are tendency that also booking a consultation will encounter problems and errors throughout the system, so we add a options that allows the users to choose from if they are ready to pay now or pay later as cash. Lastly the admin side is likely to manage the approval and checking the schedule of the users and the person that will measure the blood pressure and pulse rate of the customers that approved the consent to take their bp and pulse rate (Spo2).</a:t>
            </a:r>
            <a:endParaRPr lang="en-PH" sz="2000" dirty="0">
              <a:effectLst/>
              <a:latin typeface="Times New Roman" panose="02020603050405020304" pitchFamily="18" charset="0"/>
              <a:ea typeface="SimSun" panose="02010600030101010101" pitchFamily="2" charset="-122"/>
            </a:endParaRPr>
          </a:p>
          <a:p>
            <a:endParaRPr lang="en-PH" dirty="0"/>
          </a:p>
        </p:txBody>
      </p:sp>
    </p:spTree>
    <p:extLst>
      <p:ext uri="{BB962C8B-B14F-4D97-AF65-F5344CB8AC3E}">
        <p14:creationId xmlns:p14="http://schemas.microsoft.com/office/powerpoint/2010/main" val="3866866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SIGNIFICANCE OF THE STUDY</a:t>
            </a:r>
          </a:p>
        </p:txBody>
      </p:sp>
      <p:pic>
        <p:nvPicPr>
          <p:cNvPr id="5" name="Picture 4">
            <a:extLst>
              <a:ext uri="{FF2B5EF4-FFF2-40B4-BE49-F238E27FC236}">
                <a16:creationId xmlns:a16="http://schemas.microsoft.com/office/drawing/2014/main" id="{55AB70F4-5B62-4D6C-96A9-8AE2C90B183A}"/>
              </a:ext>
            </a:extLst>
          </p:cNvPr>
          <p:cNvPicPr>
            <a:picLocks noChangeAspect="1"/>
          </p:cNvPicPr>
          <p:nvPr/>
        </p:nvPicPr>
        <p:blipFill>
          <a:blip r:embed="rId2"/>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A22F6B5D-65E2-414A-9724-BF339668238D}"/>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2BD03DC6-27B0-A135-3ECF-5A28FAB42783}"/>
              </a:ext>
            </a:extLst>
          </p:cNvPr>
          <p:cNvSpPr>
            <a:spLocks noGrp="1" noChangeArrowheads="1"/>
          </p:cNvSpPr>
          <p:nvPr>
            <p:ph sz="half" idx="2"/>
          </p:nvPr>
        </p:nvSpPr>
        <p:spPr bwMode="auto">
          <a:xfrm>
            <a:off x="1250303" y="2366816"/>
            <a:ext cx="94363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study aims to improve Montalban's healthcare scheduling by implementing a Healthcare Appointment system. The system aims to address scheduling and resource management issues, simplify appointments, and enhance efficiency. It benefits locals without access to devices and can assist with scheduling and patient monitoring. The results will enhance understanding of healthcare management systems for future researchers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43359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RECOMMENDATIONS</a:t>
            </a:r>
            <a:endParaRPr lang="en-PH"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p:txBody>
          <a:bodyPr>
            <a:normAutofit/>
          </a:bodyPr>
          <a:lstStyle/>
          <a:p>
            <a:pPr marL="0" indent="0">
              <a:buNone/>
            </a:pPr>
            <a:r>
              <a:rPr lang="en-PH" sz="4000" dirty="0"/>
              <a:t> </a:t>
            </a:r>
          </a:p>
          <a:p>
            <a:pPr marL="0" indent="0">
              <a:buNone/>
            </a:pPr>
            <a:endParaRPr lang="en-PH" sz="4000" dirty="0"/>
          </a:p>
        </p:txBody>
      </p:sp>
      <p:pic>
        <p:nvPicPr>
          <p:cNvPr id="4" name="Picture 3">
            <a:extLst>
              <a:ext uri="{FF2B5EF4-FFF2-40B4-BE49-F238E27FC236}">
                <a16:creationId xmlns:a16="http://schemas.microsoft.com/office/drawing/2014/main" id="{0360DCE4-5C65-4640-89D2-6C9DE9F81A28}"/>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5E71547E-6D42-46A9-8450-75485FC98F4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6" name="Rectangle 1">
            <a:extLst>
              <a:ext uri="{FF2B5EF4-FFF2-40B4-BE49-F238E27FC236}">
                <a16:creationId xmlns:a16="http://schemas.microsoft.com/office/drawing/2014/main" id="{68014001-2BE8-EBFB-6CB1-FCBDB32305D0}"/>
              </a:ext>
            </a:extLst>
          </p:cNvPr>
          <p:cNvSpPr>
            <a:spLocks noChangeArrowheads="1"/>
          </p:cNvSpPr>
          <p:nvPr/>
        </p:nvSpPr>
        <p:spPr bwMode="auto">
          <a:xfrm>
            <a:off x="842891" y="2098588"/>
            <a:ext cx="98437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study examines the effectiveness of the Healthcare Appointment System in Montalban, recommending improvements to improve pre-healthcare services. Recommendations include expanding the system to include invoice printing and scheduling tracking, implementing automation and optimization through AI-powered help bots, focusing on security and compliance, conducting future research and testing, and expanding system coverage. These recommendations aim to address issues like patient no-shows, management inefficiencies, and communication gaps, resulting in a more streamlined and secure healthcare experience. The system's success will depend on its continued development and implementation.</a:t>
            </a:r>
          </a:p>
        </p:txBody>
      </p:sp>
    </p:spTree>
    <p:extLst>
      <p:ext uri="{BB962C8B-B14F-4D97-AF65-F5344CB8AC3E}">
        <p14:creationId xmlns:p14="http://schemas.microsoft.com/office/powerpoint/2010/main" val="3232894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Diagrams </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Project Design and Framework</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643CC03C-87B3-463C-81C8-C7167A011FCA}"/>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087EFEF3-D80E-4249-815C-C0543684B60E}"/>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2534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OPERATIONAL FRAMEWORK</a:t>
            </a:r>
          </a:p>
        </p:txBody>
      </p:sp>
      <p:graphicFrame>
        <p:nvGraphicFramePr>
          <p:cNvPr id="4" name="Content Placeholder 3">
            <a:extLst>
              <a:ext uri="{FF2B5EF4-FFF2-40B4-BE49-F238E27FC236}">
                <a16:creationId xmlns:a16="http://schemas.microsoft.com/office/drawing/2014/main" id="{B6F90150-64EF-4AB8-8611-A0E8A25413B9}"/>
              </a:ext>
            </a:extLst>
          </p:cNvPr>
          <p:cNvGraphicFramePr>
            <a:graphicFrameLocks noGrp="1"/>
          </p:cNvGraphicFramePr>
          <p:nvPr>
            <p:ph idx="1"/>
            <p:extLst>
              <p:ext uri="{D42A27DB-BD31-4B8C-83A1-F6EECF244321}">
                <p14:modId xmlns:p14="http://schemas.microsoft.com/office/powerpoint/2010/main" val="2653267596"/>
              </p:ext>
            </p:extLst>
          </p:nvPr>
        </p:nvGraphicFramePr>
        <p:xfrm>
          <a:off x="681038" y="2336800"/>
          <a:ext cx="9613900" cy="3959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9E3A06E-790F-407A-86F9-40A7E3073C02}"/>
              </a:ext>
            </a:extLst>
          </p:cNvPr>
          <p:cNvPicPr>
            <a:picLocks noChangeAspect="1"/>
          </p:cNvPicPr>
          <p:nvPr/>
        </p:nvPicPr>
        <p:blipFill>
          <a:blip r:embed="rId7"/>
          <a:stretch>
            <a:fillRect/>
          </a:stretch>
        </p:blipFill>
        <p:spPr>
          <a:xfrm>
            <a:off x="8861439" y="561442"/>
            <a:ext cx="1432743" cy="1406454"/>
          </a:xfrm>
          <a:prstGeom prst="rect">
            <a:avLst/>
          </a:prstGeom>
        </p:spPr>
      </p:pic>
      <p:pic>
        <p:nvPicPr>
          <p:cNvPr id="6" name="Picture 5">
            <a:extLst>
              <a:ext uri="{FF2B5EF4-FFF2-40B4-BE49-F238E27FC236}">
                <a16:creationId xmlns:a16="http://schemas.microsoft.com/office/drawing/2014/main" id="{FB21DEF6-E2C8-4826-A677-85C2F6F57222}"/>
              </a:ext>
            </a:extLst>
          </p:cNvPr>
          <p:cNvPicPr>
            <a:picLocks noChangeAspect="1"/>
          </p:cNvPicPr>
          <p:nvPr/>
        </p:nvPicPr>
        <p:blipFill>
          <a:blip r:embed="rId8"/>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30522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CONCEPTUAL FRAMEWORK</a:t>
            </a:r>
          </a:p>
        </p:txBody>
      </p:sp>
      <p:graphicFrame>
        <p:nvGraphicFramePr>
          <p:cNvPr id="6" name="Content Placeholder 5">
            <a:extLst>
              <a:ext uri="{FF2B5EF4-FFF2-40B4-BE49-F238E27FC236}">
                <a16:creationId xmlns:a16="http://schemas.microsoft.com/office/drawing/2014/main" id="{2F1D12F1-AF62-4979-9E65-F3A0D9E9E939}"/>
              </a:ext>
            </a:extLst>
          </p:cNvPr>
          <p:cNvGraphicFramePr>
            <a:graphicFrameLocks noGrp="1"/>
          </p:cNvGraphicFramePr>
          <p:nvPr>
            <p:ph idx="1"/>
            <p:extLst>
              <p:ext uri="{D42A27DB-BD31-4B8C-83A1-F6EECF244321}">
                <p14:modId xmlns:p14="http://schemas.microsoft.com/office/powerpoint/2010/main" val="2657651859"/>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D4FB4FB-9556-4FFE-AFFA-9F3F081C8536}"/>
              </a:ext>
            </a:extLst>
          </p:cNvPr>
          <p:cNvPicPr>
            <a:picLocks noChangeAspect="1"/>
          </p:cNvPicPr>
          <p:nvPr/>
        </p:nvPicPr>
        <p:blipFill>
          <a:blip r:embed="rId7"/>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CB31D378-04A9-45F4-BDAA-16F9F698F29B}"/>
              </a:ext>
            </a:extLst>
          </p:cNvPr>
          <p:cNvPicPr>
            <a:picLocks noChangeAspect="1"/>
          </p:cNvPicPr>
          <p:nvPr/>
        </p:nvPicPr>
        <p:blipFill>
          <a:blip r:embed="rId8"/>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95171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83AED-49A0-4880-8748-75EA0CCBA06B}"/>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END OF PRESENTATION</a:t>
            </a:r>
          </a:p>
        </p:txBody>
      </p:sp>
      <p:pic>
        <p:nvPicPr>
          <p:cNvPr id="3" name="Picture 2">
            <a:extLst>
              <a:ext uri="{FF2B5EF4-FFF2-40B4-BE49-F238E27FC236}">
                <a16:creationId xmlns:a16="http://schemas.microsoft.com/office/drawing/2014/main" id="{0BE2E20B-72AF-4062-91B1-0E34A166B3DA}"/>
              </a:ext>
            </a:extLst>
          </p:cNvPr>
          <p:cNvPicPr>
            <a:picLocks noChangeAspect="1"/>
          </p:cNvPicPr>
          <p:nvPr/>
        </p:nvPicPr>
        <p:blipFill>
          <a:blip r:embed="rId2"/>
          <a:stretch>
            <a:fillRect/>
          </a:stretch>
        </p:blipFill>
        <p:spPr>
          <a:xfrm>
            <a:off x="173149" y="212052"/>
            <a:ext cx="1432743" cy="1406454"/>
          </a:xfrm>
          <a:prstGeom prst="rect">
            <a:avLst/>
          </a:prstGeom>
        </p:spPr>
      </p:pic>
      <p:pic>
        <p:nvPicPr>
          <p:cNvPr id="5" name="Picture 4">
            <a:extLst>
              <a:ext uri="{FF2B5EF4-FFF2-40B4-BE49-F238E27FC236}">
                <a16:creationId xmlns:a16="http://schemas.microsoft.com/office/drawing/2014/main" id="{0F5B2459-83AE-4BF1-B94B-A9B88C0D276C}"/>
              </a:ext>
            </a:extLst>
          </p:cNvPr>
          <p:cNvPicPr>
            <a:picLocks noChangeAspect="1"/>
          </p:cNvPicPr>
          <p:nvPr/>
        </p:nvPicPr>
        <p:blipFill>
          <a:blip r:embed="rId3"/>
          <a:stretch>
            <a:fillRect/>
          </a:stretch>
        </p:blipFill>
        <p:spPr>
          <a:xfrm>
            <a:off x="10645525" y="2665154"/>
            <a:ext cx="1432743" cy="1500270"/>
          </a:xfrm>
          <a:prstGeom prst="rect">
            <a:avLst/>
          </a:prstGeom>
        </p:spPr>
      </p:pic>
    </p:spTree>
    <p:extLst>
      <p:ext uri="{BB962C8B-B14F-4D97-AF65-F5344CB8AC3E}">
        <p14:creationId xmlns:p14="http://schemas.microsoft.com/office/powerpoint/2010/main" val="236140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7B017086-B852-44D4-AF3B-2FD51241976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2" b="9199"/>
          <a:stretch/>
        </p:blipFill>
        <p:spPr>
          <a:xfrm>
            <a:off x="4644526" y="10"/>
            <a:ext cx="7552945" cy="6857990"/>
          </a:xfrm>
          <a:prstGeom prst="rect">
            <a:avLst/>
          </a:prstGeom>
          <a:noFill/>
          <a:ln>
            <a:noFill/>
          </a:ln>
          <a:effectLst/>
        </p:spPr>
      </p:pic>
      <p:pic>
        <p:nvPicPr>
          <p:cNvPr id="19" name="Picture 18">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1" name="Rectangle 20">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E883AED-49A0-4880-8748-75EA0CCBA06B}"/>
              </a:ext>
            </a:extLst>
          </p:cNvPr>
          <p:cNvSpPr>
            <a:spLocks noGrp="1"/>
          </p:cNvSpPr>
          <p:nvPr>
            <p:ph type="title"/>
          </p:nvPr>
        </p:nvSpPr>
        <p:spPr>
          <a:xfrm>
            <a:off x="680322" y="2063262"/>
            <a:ext cx="3739278" cy="2661138"/>
          </a:xfrm>
        </p:spPr>
        <p:txBody>
          <a:bodyPr vert="horz" lIns="91440" tIns="45720" rIns="91440" bIns="45720" rtlCol="0" anchor="b">
            <a:normAutofit/>
          </a:bodyPr>
          <a:lstStyle/>
          <a:p>
            <a:r>
              <a:rPr lang="en-US" sz="4600" b="1">
                <a:effectLst>
                  <a:outerShdw blurRad="38100" dist="38100" dir="2700000" algn="tl">
                    <a:srgbClr val="000000">
                      <a:alpha val="43137"/>
                    </a:srgbClr>
                  </a:outerShdw>
                </a:effectLst>
              </a:rPr>
              <a:t>WE ARE NOW READY FOR YOUR QUESTIONS</a:t>
            </a:r>
          </a:p>
        </p:txBody>
      </p:sp>
      <p:pic>
        <p:nvPicPr>
          <p:cNvPr id="12" name="Picture 11">
            <a:extLst>
              <a:ext uri="{FF2B5EF4-FFF2-40B4-BE49-F238E27FC236}">
                <a16:creationId xmlns:a16="http://schemas.microsoft.com/office/drawing/2014/main" id="{ABED9766-E7FF-41A9-83A1-0041C0E934CF}"/>
              </a:ext>
            </a:extLst>
          </p:cNvPr>
          <p:cNvPicPr>
            <a:picLocks noChangeAspect="1"/>
          </p:cNvPicPr>
          <p:nvPr/>
        </p:nvPicPr>
        <p:blipFill>
          <a:blip r:embed="rId8"/>
          <a:stretch>
            <a:fillRect/>
          </a:stretch>
        </p:blipFill>
        <p:spPr>
          <a:xfrm>
            <a:off x="173149" y="212052"/>
            <a:ext cx="1432743" cy="1406454"/>
          </a:xfrm>
          <a:prstGeom prst="rect">
            <a:avLst/>
          </a:prstGeom>
        </p:spPr>
      </p:pic>
      <p:pic>
        <p:nvPicPr>
          <p:cNvPr id="5" name="Picture 4">
            <a:extLst>
              <a:ext uri="{FF2B5EF4-FFF2-40B4-BE49-F238E27FC236}">
                <a16:creationId xmlns:a16="http://schemas.microsoft.com/office/drawing/2014/main" id="{F7D51F0E-A2D2-4578-BAB1-28A54D54C694}"/>
              </a:ext>
            </a:extLst>
          </p:cNvPr>
          <p:cNvPicPr>
            <a:picLocks noChangeAspect="1"/>
          </p:cNvPicPr>
          <p:nvPr/>
        </p:nvPicPr>
        <p:blipFill>
          <a:blip r:embed="rId9"/>
          <a:stretch>
            <a:fillRect/>
          </a:stretch>
        </p:blipFill>
        <p:spPr>
          <a:xfrm>
            <a:off x="1820839" y="183025"/>
            <a:ext cx="1432743" cy="1500270"/>
          </a:xfrm>
          <a:prstGeom prst="rect">
            <a:avLst/>
          </a:prstGeom>
        </p:spPr>
      </p:pic>
    </p:spTree>
    <p:extLst>
      <p:ext uri="{BB962C8B-B14F-4D97-AF65-F5344CB8AC3E}">
        <p14:creationId xmlns:p14="http://schemas.microsoft.com/office/powerpoint/2010/main" val="1752326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612570"/>
            <a:ext cx="10199173" cy="2715209"/>
          </a:xfrm>
        </p:spPr>
        <p:txBody>
          <a:bodyPr>
            <a:normAutofit/>
          </a:bodyPr>
          <a:lstStyle/>
          <a:p>
            <a:pPr marL="742950" indent="-742950">
              <a:buFont typeface="+mj-lt"/>
              <a:buAutoNum type="arabicPeriod"/>
            </a:pPr>
            <a:r>
              <a:rPr lang="en-US" sz="4000" dirty="0">
                <a:effectLst/>
                <a:latin typeface="Times New Roman" panose="02020603050405020304" pitchFamily="18" charset="0"/>
                <a:ea typeface="Arial" panose="020B0604020202020204" pitchFamily="34" charset="0"/>
              </a:rPr>
              <a:t>To appoint consultations for the healthcare in the Montalban, that automates scheduling process and provide real-time updates and notifications for both parties.</a:t>
            </a:r>
            <a:endParaRPr lang="en-PH" sz="4000" dirty="0">
              <a:effectLst/>
              <a:latin typeface="Calibri" panose="020F0502020204030204" pitchFamily="34" charset="0"/>
              <a:ea typeface="Calibri" panose="020F0502020204030204" pitchFamily="34" charset="0"/>
            </a:endParaRPr>
          </a:p>
          <a:p>
            <a:pPr marL="0" indent="0">
              <a:buNone/>
            </a:pPr>
            <a:endParaRPr lang="en-PH" sz="4000" dirty="0"/>
          </a:p>
        </p:txBody>
      </p:sp>
      <p:pic>
        <p:nvPicPr>
          <p:cNvPr id="4" name="Picture 3">
            <a:extLst>
              <a:ext uri="{FF2B5EF4-FFF2-40B4-BE49-F238E27FC236}">
                <a16:creationId xmlns:a16="http://schemas.microsoft.com/office/drawing/2014/main" id="{DD544F2B-A135-4846-9BA6-88745EFC124F}"/>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E5CEB49B-86D2-4CAC-B04B-57261FBB9C0E}"/>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419196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360646"/>
            <a:ext cx="10006366" cy="2942394"/>
          </a:xfrm>
        </p:spPr>
        <p:txBody>
          <a:bodyPr>
            <a:normAutofit fontScale="55000" lnSpcReduction="20000"/>
          </a:bodyPr>
          <a:lstStyle/>
          <a:p>
            <a:pPr marL="0" lvl="0" indent="0" algn="just">
              <a:lnSpc>
                <a:spcPct val="150000"/>
              </a:lnSpc>
              <a:spcAft>
                <a:spcPts val="800"/>
              </a:spcAft>
              <a:buNone/>
            </a:pPr>
            <a:endParaRPr lang="en-PH" sz="1800" dirty="0">
              <a:effectLst/>
              <a:latin typeface="Calibri" panose="020F0502020204030204" pitchFamily="34" charset="0"/>
              <a:ea typeface="Calibri" panose="020F0502020204030204" pitchFamily="34" charset="0"/>
            </a:endParaRPr>
          </a:p>
          <a:p>
            <a:pPr marL="0" indent="0" algn="just">
              <a:lnSpc>
                <a:spcPct val="150000"/>
              </a:lnSpc>
              <a:spcAft>
                <a:spcPts val="800"/>
              </a:spcAft>
              <a:buNone/>
            </a:pPr>
            <a:r>
              <a:rPr lang="en-US" sz="6400" dirty="0">
                <a:effectLst/>
                <a:latin typeface="Times New Roman" panose="02020603050405020304" pitchFamily="18" charset="0"/>
                <a:ea typeface="Arial" panose="020B0604020202020204" pitchFamily="34" charset="0"/>
              </a:rPr>
              <a:t>2. </a:t>
            </a:r>
            <a:r>
              <a:rPr lang="en-US" sz="7300" dirty="0">
                <a:effectLst/>
                <a:latin typeface="Times New Roman" panose="02020603050405020304" pitchFamily="18" charset="0"/>
                <a:ea typeface="Arial" panose="020B0604020202020204" pitchFamily="34" charset="0"/>
              </a:rPr>
              <a:t>Provide a application for healthcare scheduling history, payment, and verification through email.</a:t>
            </a:r>
            <a:endParaRPr lang="en-PH" sz="73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7F19AD2-4237-4F80-A4BE-034A7EEA8AF3}"/>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FC4BA0A8-695C-471C-8538-C84B9EBAEE21}"/>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69281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OBJECTIVES OF THE PROJECT</a:t>
            </a:r>
          </a:p>
        </p:txBody>
      </p:sp>
      <p:sp>
        <p:nvSpPr>
          <p:cNvPr id="3" name="Content Placeholder 2">
            <a:extLst>
              <a:ext uri="{FF2B5EF4-FFF2-40B4-BE49-F238E27FC236}">
                <a16:creationId xmlns:a16="http://schemas.microsoft.com/office/drawing/2014/main" id="{EB0E313C-7CA1-45E4-8165-988F680971E5}"/>
              </a:ext>
            </a:extLst>
          </p:cNvPr>
          <p:cNvSpPr>
            <a:spLocks noGrp="1"/>
          </p:cNvSpPr>
          <p:nvPr>
            <p:ph idx="1"/>
          </p:nvPr>
        </p:nvSpPr>
        <p:spPr>
          <a:xfrm>
            <a:off x="680321" y="2509935"/>
            <a:ext cx="9909924" cy="3405673"/>
          </a:xfrm>
        </p:spPr>
        <p:txBody>
          <a:bodyPr>
            <a:normAutofit fontScale="85000" lnSpcReduction="20000"/>
          </a:bodyPr>
          <a:lstStyle/>
          <a:p>
            <a:pPr marL="742950" indent="-742950">
              <a:buFont typeface="+mj-lt"/>
              <a:buAutoNum type="arabicPeriod" startAt="3"/>
            </a:pPr>
            <a:r>
              <a:rPr lang="en-US" sz="4300" dirty="0">
                <a:effectLst/>
                <a:latin typeface="Times New Roman" panose="02020603050405020304" pitchFamily="18" charset="0"/>
                <a:ea typeface="Arial" panose="020B0604020202020204" pitchFamily="34" charset="0"/>
              </a:rPr>
              <a:t>Provide a tool for locals and people who don’t have any access to devices, to schedule an appointment and also to measure their blood pressure and pulse rate when they give our admins a consent or approval that they are willing. </a:t>
            </a:r>
            <a:br>
              <a:rPr lang="en-US" sz="4300" dirty="0">
                <a:effectLst/>
                <a:latin typeface="Times New Roman" panose="02020603050405020304" pitchFamily="18" charset="0"/>
                <a:ea typeface="Arial" panose="020B0604020202020204" pitchFamily="34" charset="0"/>
              </a:rPr>
            </a:br>
            <a:br>
              <a:rPr lang="en-US" sz="4300" dirty="0">
                <a:effectLst/>
                <a:latin typeface="Times New Roman" panose="02020603050405020304" pitchFamily="18" charset="0"/>
                <a:ea typeface="Arial" panose="020B0604020202020204" pitchFamily="34" charset="0"/>
              </a:rPr>
            </a:br>
            <a:endParaRPr lang="en-PH" sz="4300" dirty="0">
              <a:effectLst/>
              <a:latin typeface="Calibri" panose="020F0502020204030204" pitchFamily="34" charset="0"/>
              <a:ea typeface="Calibri" panose="020F0502020204030204" pitchFamily="34" charset="0"/>
            </a:endParaRPr>
          </a:p>
          <a:p>
            <a:pPr marL="742950" indent="-742950">
              <a:buFont typeface="+mj-lt"/>
              <a:buAutoNum type="arabicPeriod" startAt="3"/>
            </a:pPr>
            <a:endParaRPr lang="en-PH" sz="4000" dirty="0"/>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3741733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SCOPE</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A9387573-4D1E-F7C4-7759-31AA2A4401D8}"/>
              </a:ext>
            </a:extLst>
          </p:cNvPr>
          <p:cNvSpPr>
            <a:spLocks noGrp="1" noChangeArrowheads="1"/>
          </p:cNvSpPr>
          <p:nvPr>
            <p:ph idx="1"/>
          </p:nvPr>
        </p:nvSpPr>
        <p:spPr bwMode="auto">
          <a:xfrm>
            <a:off x="680321" y="2582260"/>
            <a:ext cx="1058775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healthcare appointment system will be used by hospitals, clinics, and other facilities for scheduling and rescheduling appointments. It supports patients, medical professionals, and administrative personnel, offering online scheduling, verification, and appointment history viewing. The system will be accessible via web browsers or a mobile app, using secure authentication techniques for patient privacy.</a:t>
            </a:r>
          </a:p>
        </p:txBody>
      </p:sp>
    </p:spTree>
    <p:extLst>
      <p:ext uri="{BB962C8B-B14F-4D97-AF65-F5344CB8AC3E}">
        <p14:creationId xmlns:p14="http://schemas.microsoft.com/office/powerpoint/2010/main" val="2297910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1F05-A6C4-49AE-BDD3-80586CD9D494}"/>
              </a:ext>
            </a:extLst>
          </p:cNvPr>
          <p:cNvSpPr>
            <a:spLocks noGrp="1"/>
          </p:cNvSpPr>
          <p:nvPr>
            <p:ph type="title"/>
          </p:nvPr>
        </p:nvSpPr>
        <p:spPr/>
        <p:txBody>
          <a:bodyPr/>
          <a:lstStyle/>
          <a:p>
            <a:r>
              <a:rPr lang="en-PH" b="1" dirty="0">
                <a:effectLst>
                  <a:outerShdw blurRad="38100" dist="38100" dir="2700000" algn="tl">
                    <a:srgbClr val="000000">
                      <a:alpha val="43137"/>
                    </a:srgbClr>
                  </a:outerShdw>
                </a:effectLst>
              </a:rPr>
              <a:t>DELIMITATION</a:t>
            </a:r>
          </a:p>
        </p:txBody>
      </p:sp>
      <p:pic>
        <p:nvPicPr>
          <p:cNvPr id="4" name="Picture 3">
            <a:extLst>
              <a:ext uri="{FF2B5EF4-FFF2-40B4-BE49-F238E27FC236}">
                <a16:creationId xmlns:a16="http://schemas.microsoft.com/office/drawing/2014/main" id="{D97DD47B-E5C7-468F-A8B4-1A8025FC8951}"/>
              </a:ext>
            </a:extLst>
          </p:cNvPr>
          <p:cNvPicPr>
            <a:picLocks noChangeAspect="1"/>
          </p:cNvPicPr>
          <p:nvPr/>
        </p:nvPicPr>
        <p:blipFill>
          <a:blip r:embed="rId2"/>
          <a:stretch>
            <a:fillRect/>
          </a:stretch>
        </p:blipFill>
        <p:spPr>
          <a:xfrm>
            <a:off x="8861439" y="561442"/>
            <a:ext cx="1432743" cy="1406454"/>
          </a:xfrm>
          <a:prstGeom prst="rect">
            <a:avLst/>
          </a:prstGeom>
        </p:spPr>
      </p:pic>
      <p:pic>
        <p:nvPicPr>
          <p:cNvPr id="5" name="Picture 4">
            <a:extLst>
              <a:ext uri="{FF2B5EF4-FFF2-40B4-BE49-F238E27FC236}">
                <a16:creationId xmlns:a16="http://schemas.microsoft.com/office/drawing/2014/main" id="{3202ACC0-06BB-4E66-8ADA-C34C67227356}"/>
              </a:ext>
            </a:extLst>
          </p:cNvPr>
          <p:cNvPicPr>
            <a:picLocks noChangeAspect="1"/>
          </p:cNvPicPr>
          <p:nvPr/>
        </p:nvPicPr>
        <p:blipFill>
          <a:blip r:embed="rId3"/>
          <a:stretch>
            <a:fillRect/>
          </a:stretch>
        </p:blipFill>
        <p:spPr>
          <a:xfrm>
            <a:off x="10686687" y="561442"/>
            <a:ext cx="1432743" cy="1500270"/>
          </a:xfrm>
          <a:prstGeom prst="rect">
            <a:avLst/>
          </a:prstGeom>
        </p:spPr>
      </p:pic>
      <p:sp>
        <p:nvSpPr>
          <p:cNvPr id="3" name="Rectangle 1">
            <a:extLst>
              <a:ext uri="{FF2B5EF4-FFF2-40B4-BE49-F238E27FC236}">
                <a16:creationId xmlns:a16="http://schemas.microsoft.com/office/drawing/2014/main" id="{405F27B0-C4BC-3D84-195E-4174DCB4CCCA}"/>
              </a:ext>
            </a:extLst>
          </p:cNvPr>
          <p:cNvSpPr>
            <a:spLocks noGrp="1" noChangeArrowheads="1"/>
          </p:cNvSpPr>
          <p:nvPr>
            <p:ph idx="1"/>
          </p:nvPr>
        </p:nvSpPr>
        <p:spPr bwMode="auto">
          <a:xfrm>
            <a:off x="680321" y="2366816"/>
            <a:ext cx="1038772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system payment method will be optional, with integration using third-party applications like </a:t>
            </a:r>
            <a:r>
              <a:rPr kumimoji="0" lang="en-US" altLang="en-US" sz="2800" b="0" i="0" u="none" strike="noStrike" cap="none" normalizeH="0" baseline="0" dirty="0" err="1">
                <a:ln>
                  <a:noFill/>
                </a:ln>
                <a:solidFill>
                  <a:schemeClr val="tx1"/>
                </a:solidFill>
                <a:effectLst/>
                <a:latin typeface="Arial" panose="020B0604020202020204" pitchFamily="34" charset="0"/>
              </a:rPr>
              <a:t>Paymongo</a:t>
            </a:r>
            <a:r>
              <a:rPr kumimoji="0" lang="en-US" altLang="en-US" sz="2800" b="0" i="0" u="none" strike="noStrike" cap="none" normalizeH="0" baseline="0" dirty="0">
                <a:ln>
                  <a:noFill/>
                </a:ln>
                <a:solidFill>
                  <a:schemeClr val="tx1"/>
                </a:solidFill>
                <a:effectLst/>
                <a:latin typeface="Arial" panose="020B0604020202020204" pitchFamily="34" charset="0"/>
              </a:rPr>
              <a:t> or Stripe for sandbox or test purposes. Once successful, a better payment provider will be used for the current app. Text messaging will be optional and require budget. Email verification will be used for notification, as the TEXT API is complicated and may limit the number of notifications. This method is preferred for a reliable notification method.</a:t>
            </a:r>
          </a:p>
        </p:txBody>
      </p:sp>
    </p:spTree>
    <p:extLst>
      <p:ext uri="{BB962C8B-B14F-4D97-AF65-F5344CB8AC3E}">
        <p14:creationId xmlns:p14="http://schemas.microsoft.com/office/powerpoint/2010/main" val="353124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3400" y="457200"/>
            <a:ext cx="11049000" cy="1143000"/>
          </a:xfrm>
        </p:spPr>
        <p:txBody>
          <a:bodyPr anchor="ctr">
            <a:normAutofit/>
          </a:bodyPr>
          <a:lstStyle/>
          <a:p>
            <a:pPr algn="ctr"/>
            <a:r>
              <a:rPr lang="en-US" sz="3600" dirty="0">
                <a:latin typeface="Century Gothic" panose="020B0502020202020204" pitchFamily="34" charset="0"/>
              </a:rPr>
              <a:t>Chapter 2</a:t>
            </a:r>
          </a:p>
        </p:txBody>
      </p:sp>
      <p:pic>
        <p:nvPicPr>
          <p:cNvPr id="3" name="Picture 2" descr="Icon&#10;&#10;Description automatically generated">
            <a:extLst>
              <a:ext uri="{FF2B5EF4-FFF2-40B4-BE49-F238E27FC236}">
                <a16:creationId xmlns:a16="http://schemas.microsoft.com/office/drawing/2014/main" id="{913C9FA4-F8B1-4CF4-9C28-ADDEED00AA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1825625"/>
            <a:ext cx="4036712" cy="4270375"/>
          </a:xfrm>
          <a:prstGeom prst="rect">
            <a:avLst/>
          </a:prstGeom>
          <a:noFill/>
        </p:spPr>
      </p:pic>
      <p:sp>
        <p:nvSpPr>
          <p:cNvPr id="14" name="Content Placeholder 13"/>
          <p:cNvSpPr>
            <a:spLocks noGrp="1"/>
          </p:cNvSpPr>
          <p:nvPr>
            <p:ph sz="half" idx="2"/>
          </p:nvPr>
        </p:nvSpPr>
        <p:spPr>
          <a:xfrm>
            <a:off x="4572000" y="1825625"/>
            <a:ext cx="6858000" cy="4270375"/>
          </a:xfrm>
        </p:spPr>
        <p:txBody>
          <a:bodyPr anchor="ctr">
            <a:normAutofit/>
          </a:bodyPr>
          <a:lstStyle/>
          <a:p>
            <a:pPr marL="0" indent="0" algn="ctr">
              <a:buNone/>
            </a:pPr>
            <a:r>
              <a:rPr lang="en-US" sz="8000" dirty="0">
                <a:effectLst>
                  <a:outerShdw blurRad="38100" dist="38100" dir="2700000" algn="tl">
                    <a:srgbClr val="000000">
                      <a:alpha val="43137"/>
                    </a:srgbClr>
                  </a:outerShdw>
                </a:effectLst>
                <a:latin typeface="Haettenschweiler" panose="020B0706040902060204" pitchFamily="34" charset="0"/>
              </a:rPr>
              <a:t>Review of Related Literature, Studies, and Systems</a:t>
            </a:r>
            <a:endParaRPr sz="8000" dirty="0">
              <a:effectLst>
                <a:outerShdw blurRad="38100" dist="38100" dir="2700000" algn="tl">
                  <a:srgbClr val="000000">
                    <a:alpha val="43137"/>
                  </a:srgbClr>
                </a:outerShdw>
              </a:effectLst>
              <a:latin typeface="Haettenschweiler" panose="020B0706040902060204" pitchFamily="34" charset="0"/>
            </a:endParaRPr>
          </a:p>
        </p:txBody>
      </p:sp>
      <p:pic>
        <p:nvPicPr>
          <p:cNvPr id="5" name="Picture 4">
            <a:extLst>
              <a:ext uri="{FF2B5EF4-FFF2-40B4-BE49-F238E27FC236}">
                <a16:creationId xmlns:a16="http://schemas.microsoft.com/office/drawing/2014/main" id="{1481E374-371E-4F2E-A023-364B48ABFDC7}"/>
              </a:ext>
            </a:extLst>
          </p:cNvPr>
          <p:cNvPicPr>
            <a:picLocks noChangeAspect="1"/>
          </p:cNvPicPr>
          <p:nvPr/>
        </p:nvPicPr>
        <p:blipFill>
          <a:blip r:embed="rId4"/>
          <a:stretch>
            <a:fillRect/>
          </a:stretch>
        </p:blipFill>
        <p:spPr>
          <a:xfrm>
            <a:off x="173149" y="212052"/>
            <a:ext cx="1432743" cy="1406454"/>
          </a:xfrm>
          <a:prstGeom prst="rect">
            <a:avLst/>
          </a:prstGeom>
        </p:spPr>
      </p:pic>
      <p:pic>
        <p:nvPicPr>
          <p:cNvPr id="7" name="Picture 6">
            <a:extLst>
              <a:ext uri="{FF2B5EF4-FFF2-40B4-BE49-F238E27FC236}">
                <a16:creationId xmlns:a16="http://schemas.microsoft.com/office/drawing/2014/main" id="{09BDA38A-700B-4B1D-AA5A-CC9752451276}"/>
              </a:ext>
            </a:extLst>
          </p:cNvPr>
          <p:cNvPicPr>
            <a:picLocks noChangeAspect="1"/>
          </p:cNvPicPr>
          <p:nvPr/>
        </p:nvPicPr>
        <p:blipFill>
          <a:blip r:embed="rId5"/>
          <a:stretch>
            <a:fillRect/>
          </a:stretch>
        </p:blipFill>
        <p:spPr>
          <a:xfrm>
            <a:off x="10686687" y="561442"/>
            <a:ext cx="1432743" cy="1500270"/>
          </a:xfrm>
          <a:prstGeom prst="rect">
            <a:avLst/>
          </a:prstGeom>
        </p:spPr>
      </p:pic>
    </p:spTree>
    <p:extLst>
      <p:ext uri="{BB962C8B-B14F-4D97-AF65-F5344CB8AC3E}">
        <p14:creationId xmlns:p14="http://schemas.microsoft.com/office/powerpoint/2010/main" val="108617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143</TotalTime>
  <Words>1806</Words>
  <Application>Microsoft Office PowerPoint</Application>
  <PresentationFormat>Widescreen</PresentationFormat>
  <Paragraphs>85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Haettenschweiler</vt:lpstr>
      <vt:lpstr>Times New Roman</vt:lpstr>
      <vt:lpstr>Trebuchet MS</vt:lpstr>
      <vt:lpstr>Berlin</vt:lpstr>
      <vt:lpstr>HEALTHCARE APPOINTMENT SYSTEM WITH E-PAYMENT &amp; SMS/EMAIL VERIFICATION</vt:lpstr>
      <vt:lpstr>Chapter 1</vt:lpstr>
      <vt:lpstr>SIGNIFICANCE OF THE STUDY</vt:lpstr>
      <vt:lpstr>OBJECTIVES OF THE PROJECT</vt:lpstr>
      <vt:lpstr>OBJECTIVES OF THE PROJECT</vt:lpstr>
      <vt:lpstr>OBJECTIVES OF THE PROJECT</vt:lpstr>
      <vt:lpstr>SCOPE</vt:lpstr>
      <vt:lpstr>DELIMITATION</vt:lpstr>
      <vt:lpstr>Chapter 2</vt:lpstr>
      <vt:lpstr>SYNTHESIS OF THE REVIEW</vt:lpstr>
      <vt:lpstr>SYNTHESIS OF THE REVIEW</vt:lpstr>
      <vt:lpstr>SYNTHESIS OF THE REVIEW</vt:lpstr>
      <vt:lpstr>Chapter 3</vt:lpstr>
      <vt:lpstr>RESEARCH DESIGN</vt:lpstr>
      <vt:lpstr>SETTING OF THE STUDY</vt:lpstr>
      <vt:lpstr>RESPONDENTS OF THE STUDY</vt:lpstr>
      <vt:lpstr>Data Collection Method </vt:lpstr>
      <vt:lpstr>Data Collection Analysis</vt:lpstr>
      <vt:lpstr>Chapter 4</vt:lpstr>
      <vt:lpstr>COMPUTED WEIGHTED MEAN OF THE LEVEL OF ACCEPTABILITY OF THE DEVELOPED (WRITE YOUR TITLE HERE) WITH RESPECT TO FUNCTION</vt:lpstr>
      <vt:lpstr>ANALYSIS AND INTERPRETATION</vt:lpstr>
      <vt:lpstr>COMPUTED WEIGHTED MEAN OF THE LEVEL OF ACCEPTABILITY OF THE DEVELOPED (WRITE YOUR TITLE HERE) WITH RESPECT TO USE</vt:lpstr>
      <vt:lpstr>ANALYSIS AND INTERPRETATION</vt:lpstr>
      <vt:lpstr>COMPUTED WEIGHTED MEAN OF THE LEVEL OF ACCEPTABILITY OF THE DEVELOPED (WRITE YOUR TITLE HERE) WITH RESPECT TO DURABILITY</vt:lpstr>
      <vt:lpstr>ANALYSIS AND INTERPRETATION</vt:lpstr>
      <vt:lpstr>COMPUTED GENERAL WEIGHTED MEAN OF THE LEVEL OF ACCEPTABILITY OF THE DEVELOPED (WRITE YOUR TITLE HERE)</vt:lpstr>
      <vt:lpstr>ANALYSIS AND INTERPRETATION</vt:lpstr>
      <vt:lpstr>Chapter 5</vt:lpstr>
      <vt:lpstr>CONCLUSION</vt:lpstr>
      <vt:lpstr>RECOMMENDATIONS</vt:lpstr>
      <vt:lpstr>Diagrams </vt:lpstr>
      <vt:lpstr>OPERATIONAL FRAMEWORK</vt:lpstr>
      <vt:lpstr>CONCEPTUAL FRAMEWORK</vt:lpstr>
      <vt:lpstr>END OF PRESENTATION</vt:lpstr>
      <vt:lpstr>WE ARE NOW READY FOR YOUR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randolph_angeles</dc:creator>
  <cp:lastModifiedBy>anastacio.joshn@gmail.com</cp:lastModifiedBy>
  <cp:revision>11</cp:revision>
  <dcterms:created xsi:type="dcterms:W3CDTF">2019-12-08T08:57:08Z</dcterms:created>
  <dcterms:modified xsi:type="dcterms:W3CDTF">2025-01-05T13:48:13Z</dcterms:modified>
</cp:coreProperties>
</file>