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5">
  <p:sldMasterIdLst>
    <p:sldMasterId id="2147483665" r:id="rId1"/>
  </p:sldMasterIdLst>
  <p:sldIdLst>
    <p:sldId id="283" r:id="rId2"/>
    <p:sldId id="285" r:id="rId3"/>
    <p:sldId id="303" r:id="rId4"/>
    <p:sldId id="257" r:id="rId5"/>
    <p:sldId id="258" r:id="rId6"/>
    <p:sldId id="259" r:id="rId7"/>
    <p:sldId id="304" r:id="rId8"/>
    <p:sldId id="305" r:id="rId9"/>
    <p:sldId id="286" r:id="rId10"/>
    <p:sldId id="288" r:id="rId11"/>
    <p:sldId id="287" r:id="rId12"/>
    <p:sldId id="289" r:id="rId13"/>
    <p:sldId id="294" r:id="rId14"/>
    <p:sldId id="293" r:id="rId15"/>
    <p:sldId id="262" r:id="rId16"/>
    <p:sldId id="292" r:id="rId17"/>
    <p:sldId id="301" r:id="rId18"/>
    <p:sldId id="302" r:id="rId19"/>
    <p:sldId id="295" r:id="rId20"/>
    <p:sldId id="268" r:id="rId21"/>
    <p:sldId id="297" r:id="rId22"/>
    <p:sldId id="269" r:id="rId23"/>
    <p:sldId id="298" r:id="rId24"/>
    <p:sldId id="270" r:id="rId25"/>
    <p:sldId id="299" r:id="rId26"/>
    <p:sldId id="274" r:id="rId27"/>
    <p:sldId id="300" r:id="rId28"/>
    <p:sldId id="296" r:id="rId29"/>
    <p:sldId id="278" r:id="rId30"/>
    <p:sldId id="279" r:id="rId31"/>
    <p:sldId id="290" r:id="rId32"/>
    <p:sldId id="260" r:id="rId33"/>
    <p:sldId id="261" r:id="rId34"/>
    <p:sldId id="281"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97D40-3AF1-4CA1-8EFE-8AE5BF70008A}" v="491" dt="2025-01-08T12:29:10.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stacio.joshn@gmail.com" userId="e8da236aa6e1b4ca" providerId="LiveId" clId="{3D097D40-3AF1-4CA1-8EFE-8AE5BF70008A}"/>
    <pc:docChg chg="undo custSel modSld">
      <pc:chgData name="anastacio.joshn@gmail.com" userId="e8da236aa6e1b4ca" providerId="LiveId" clId="{3D097D40-3AF1-4CA1-8EFE-8AE5BF70008A}" dt="2025-01-08T12:37:36.638" v="992" actId="113"/>
      <pc:docMkLst>
        <pc:docMk/>
      </pc:docMkLst>
      <pc:sldChg chg="addSp delSp modSp mod">
        <pc:chgData name="anastacio.joshn@gmail.com" userId="e8da236aa6e1b4ca" providerId="LiveId" clId="{3D097D40-3AF1-4CA1-8EFE-8AE5BF70008A}" dt="2025-01-08T12:19:41.426" v="511" actId="21"/>
        <pc:sldMkLst>
          <pc:docMk/>
          <pc:sldMk cId="330522156" sldId="260"/>
        </pc:sldMkLst>
        <pc:spChg chg="add del mod">
          <ac:chgData name="anastacio.joshn@gmail.com" userId="e8da236aa6e1b4ca" providerId="LiveId" clId="{3D097D40-3AF1-4CA1-8EFE-8AE5BF70008A}" dt="2025-01-08T12:13:16.430" v="419" actId="22"/>
          <ac:spMkLst>
            <pc:docMk/>
            <pc:sldMk cId="330522156" sldId="260"/>
            <ac:spMk id="7" creationId="{335CFD1D-66E7-41C2-E31F-ED675E4FA4CF}"/>
          </ac:spMkLst>
        </pc:spChg>
        <pc:spChg chg="add del mod">
          <ac:chgData name="anastacio.joshn@gmail.com" userId="e8da236aa6e1b4ca" providerId="LiveId" clId="{3D097D40-3AF1-4CA1-8EFE-8AE5BF70008A}" dt="2025-01-08T12:14:43.877" v="430"/>
          <ac:spMkLst>
            <pc:docMk/>
            <pc:sldMk cId="330522156" sldId="260"/>
            <ac:spMk id="11" creationId="{B613EF12-49F0-CC7A-D238-AA0DB1B7F98F}"/>
          </ac:spMkLst>
        </pc:spChg>
        <pc:spChg chg="add mod">
          <ac:chgData name="anastacio.joshn@gmail.com" userId="e8da236aa6e1b4ca" providerId="LiveId" clId="{3D097D40-3AF1-4CA1-8EFE-8AE5BF70008A}" dt="2025-01-08T12:18:11.888" v="482" actId="1076"/>
          <ac:spMkLst>
            <pc:docMk/>
            <pc:sldMk cId="330522156" sldId="260"/>
            <ac:spMk id="13" creationId="{0D98E99E-8EEC-080E-A641-2DA1FEDE275D}"/>
          </ac:spMkLst>
        </pc:spChg>
        <pc:spChg chg="add del mod">
          <ac:chgData name="anastacio.joshn@gmail.com" userId="e8da236aa6e1b4ca" providerId="LiveId" clId="{3D097D40-3AF1-4CA1-8EFE-8AE5BF70008A}" dt="2025-01-08T12:15:56.948" v="442" actId="21"/>
          <ac:spMkLst>
            <pc:docMk/>
            <pc:sldMk cId="330522156" sldId="260"/>
            <ac:spMk id="14" creationId="{F30BD56D-4751-3AF1-1417-FF61E68882E7}"/>
          </ac:spMkLst>
        </pc:spChg>
        <pc:spChg chg="add mod">
          <ac:chgData name="anastacio.joshn@gmail.com" userId="e8da236aa6e1b4ca" providerId="LiveId" clId="{3D097D40-3AF1-4CA1-8EFE-8AE5BF70008A}" dt="2025-01-08T12:16:10.512" v="446" actId="27636"/>
          <ac:spMkLst>
            <pc:docMk/>
            <pc:sldMk cId="330522156" sldId="260"/>
            <ac:spMk id="16" creationId="{30EB84E5-35BA-2B2F-0706-17233C826E48}"/>
          </ac:spMkLst>
        </pc:spChg>
        <pc:spChg chg="add mod">
          <ac:chgData name="anastacio.joshn@gmail.com" userId="e8da236aa6e1b4ca" providerId="LiveId" clId="{3D097D40-3AF1-4CA1-8EFE-8AE5BF70008A}" dt="2025-01-08T12:18:52.036" v="493" actId="14100"/>
          <ac:spMkLst>
            <pc:docMk/>
            <pc:sldMk cId="330522156" sldId="260"/>
            <ac:spMk id="17" creationId="{F30BD56D-4751-3AF1-1417-FF61E68882E7}"/>
          </ac:spMkLst>
        </pc:spChg>
        <pc:spChg chg="add mod">
          <ac:chgData name="anastacio.joshn@gmail.com" userId="e8da236aa6e1b4ca" providerId="LiveId" clId="{3D097D40-3AF1-4CA1-8EFE-8AE5BF70008A}" dt="2025-01-08T12:18:55.194" v="494" actId="1076"/>
          <ac:spMkLst>
            <pc:docMk/>
            <pc:sldMk cId="330522156" sldId="260"/>
            <ac:spMk id="18" creationId="{9B6CBC96-FF52-9880-8EFA-2D85861EDA59}"/>
          </ac:spMkLst>
        </pc:spChg>
        <pc:spChg chg="add mod">
          <ac:chgData name="anastacio.joshn@gmail.com" userId="e8da236aa6e1b4ca" providerId="LiveId" clId="{3D097D40-3AF1-4CA1-8EFE-8AE5BF70008A}" dt="2025-01-08T12:19:11.228" v="499" actId="1076"/>
          <ac:spMkLst>
            <pc:docMk/>
            <pc:sldMk cId="330522156" sldId="260"/>
            <ac:spMk id="19" creationId="{DDB5F81D-1CD1-1CCE-8C39-71BEF46B584B}"/>
          </ac:spMkLst>
        </pc:spChg>
        <pc:spChg chg="add del mod">
          <ac:chgData name="anastacio.joshn@gmail.com" userId="e8da236aa6e1b4ca" providerId="LiveId" clId="{3D097D40-3AF1-4CA1-8EFE-8AE5BF70008A}" dt="2025-01-08T12:17:05.093" v="463" actId="21"/>
          <ac:spMkLst>
            <pc:docMk/>
            <pc:sldMk cId="330522156" sldId="260"/>
            <ac:spMk id="20" creationId="{D156DAAE-DCDE-252C-F7F8-F8D066D2F601}"/>
          </ac:spMkLst>
        </pc:spChg>
        <pc:spChg chg="add mod">
          <ac:chgData name="anastacio.joshn@gmail.com" userId="e8da236aa6e1b4ca" providerId="LiveId" clId="{3D097D40-3AF1-4CA1-8EFE-8AE5BF70008A}" dt="2025-01-08T12:19:21.922" v="504" actId="1076"/>
          <ac:spMkLst>
            <pc:docMk/>
            <pc:sldMk cId="330522156" sldId="260"/>
            <ac:spMk id="21" creationId="{94FFE300-E8A3-584A-03A4-9EDD7D1D9B96}"/>
          </ac:spMkLst>
        </pc:spChg>
        <pc:spChg chg="add mod">
          <ac:chgData name="anastacio.joshn@gmail.com" userId="e8da236aa6e1b4ca" providerId="LiveId" clId="{3D097D40-3AF1-4CA1-8EFE-8AE5BF70008A}" dt="2025-01-08T12:19:32.344" v="508" actId="1076"/>
          <ac:spMkLst>
            <pc:docMk/>
            <pc:sldMk cId="330522156" sldId="260"/>
            <ac:spMk id="22" creationId="{15799795-97F6-218D-4CB8-A9A8922C9D54}"/>
          </ac:spMkLst>
        </pc:spChg>
        <pc:spChg chg="add del mod">
          <ac:chgData name="anastacio.joshn@gmail.com" userId="e8da236aa6e1b4ca" providerId="LiveId" clId="{3D097D40-3AF1-4CA1-8EFE-8AE5BF70008A}" dt="2025-01-08T12:19:41.426" v="511" actId="21"/>
          <ac:spMkLst>
            <pc:docMk/>
            <pc:sldMk cId="330522156" sldId="260"/>
            <ac:spMk id="23" creationId="{B6E01A35-44BA-D2AD-AB61-C43B95527002}"/>
          </ac:spMkLst>
        </pc:spChg>
        <pc:spChg chg="add del mod">
          <ac:chgData name="anastacio.joshn@gmail.com" userId="e8da236aa6e1b4ca" providerId="LiveId" clId="{3D097D40-3AF1-4CA1-8EFE-8AE5BF70008A}" dt="2025-01-08T12:19:37.716" v="510" actId="21"/>
          <ac:spMkLst>
            <pc:docMk/>
            <pc:sldMk cId="330522156" sldId="260"/>
            <ac:spMk id="24" creationId="{6B13C1A6-9A2C-8195-9A38-6797E0FF8136}"/>
          </ac:spMkLst>
        </pc:spChg>
        <pc:spChg chg="add del mod">
          <ac:chgData name="anastacio.joshn@gmail.com" userId="e8da236aa6e1b4ca" providerId="LiveId" clId="{3D097D40-3AF1-4CA1-8EFE-8AE5BF70008A}" dt="2025-01-08T12:19:36.103" v="509" actId="21"/>
          <ac:spMkLst>
            <pc:docMk/>
            <pc:sldMk cId="330522156" sldId="260"/>
            <ac:spMk id="25" creationId="{5E149F67-79FA-528A-B04A-A4C48E897202}"/>
          </ac:spMkLst>
        </pc:spChg>
        <pc:spChg chg="add mod">
          <ac:chgData name="anastacio.joshn@gmail.com" userId="e8da236aa6e1b4ca" providerId="LiveId" clId="{3D097D40-3AF1-4CA1-8EFE-8AE5BF70008A}" dt="2025-01-08T12:19:09.096" v="498" actId="1076"/>
          <ac:spMkLst>
            <pc:docMk/>
            <pc:sldMk cId="330522156" sldId="260"/>
            <ac:spMk id="26" creationId="{38F0944F-04B6-3862-1D54-32AF660565D0}"/>
          </ac:spMkLst>
        </pc:spChg>
        <pc:spChg chg="add mod">
          <ac:chgData name="anastacio.joshn@gmail.com" userId="e8da236aa6e1b4ca" providerId="LiveId" clId="{3D097D40-3AF1-4CA1-8EFE-8AE5BF70008A}" dt="2025-01-08T12:19:18.703" v="503" actId="1076"/>
          <ac:spMkLst>
            <pc:docMk/>
            <pc:sldMk cId="330522156" sldId="260"/>
            <ac:spMk id="27" creationId="{726A6909-2583-151C-2ABC-3686D9340DCA}"/>
          </ac:spMkLst>
        </pc:spChg>
        <pc:spChg chg="add mod">
          <ac:chgData name="anastacio.joshn@gmail.com" userId="e8da236aa6e1b4ca" providerId="LiveId" clId="{3D097D40-3AF1-4CA1-8EFE-8AE5BF70008A}" dt="2025-01-08T12:19:27.105" v="506" actId="1076"/>
          <ac:spMkLst>
            <pc:docMk/>
            <pc:sldMk cId="330522156" sldId="260"/>
            <ac:spMk id="28" creationId="{1C229DA4-0F87-5669-4D4F-94F4D71C828A}"/>
          </ac:spMkLst>
        </pc:spChg>
        <pc:graphicFrameChg chg="del">
          <ac:chgData name="anastacio.joshn@gmail.com" userId="e8da236aa6e1b4ca" providerId="LiveId" clId="{3D097D40-3AF1-4CA1-8EFE-8AE5BF70008A}" dt="2025-01-08T12:11:41.894" v="418" actId="21"/>
          <ac:graphicFrameMkLst>
            <pc:docMk/>
            <pc:sldMk cId="330522156" sldId="260"/>
            <ac:graphicFrameMk id="4" creationId="{B6F90150-64EF-4AB8-8611-A0E8A25413B9}"/>
          </ac:graphicFrameMkLst>
        </pc:graphicFrameChg>
        <pc:picChg chg="add del mod ord modCrop">
          <ac:chgData name="anastacio.joshn@gmail.com" userId="e8da236aa6e1b4ca" providerId="LiveId" clId="{3D097D40-3AF1-4CA1-8EFE-8AE5BF70008A}" dt="2025-01-08T12:14:11.224" v="425" actId="21"/>
          <ac:picMkLst>
            <pc:docMk/>
            <pc:sldMk cId="330522156" sldId="260"/>
            <ac:picMk id="9" creationId="{7025878A-05FE-C5CB-5DB5-1227D23173C4}"/>
          </ac:picMkLst>
        </pc:picChg>
        <pc:picChg chg="add mod">
          <ac:chgData name="anastacio.joshn@gmail.com" userId="e8da236aa6e1b4ca" providerId="LiveId" clId="{3D097D40-3AF1-4CA1-8EFE-8AE5BF70008A}" dt="2025-01-08T12:14:24.935" v="427"/>
          <ac:picMkLst>
            <pc:docMk/>
            <pc:sldMk cId="330522156" sldId="260"/>
            <ac:picMk id="12" creationId="{7025878A-05FE-C5CB-5DB5-1227D23173C4}"/>
          </ac:picMkLst>
        </pc:picChg>
      </pc:sldChg>
      <pc:sldChg chg="modSp mod">
        <pc:chgData name="anastacio.joshn@gmail.com" userId="e8da236aa6e1b4ca" providerId="LiveId" clId="{3D097D40-3AF1-4CA1-8EFE-8AE5BF70008A}" dt="2025-01-08T12:29:10.924" v="974"/>
        <pc:sldMkLst>
          <pc:docMk/>
          <pc:sldMk cId="1951712688" sldId="261"/>
        </pc:sldMkLst>
        <pc:graphicFrameChg chg="mod">
          <ac:chgData name="anastacio.joshn@gmail.com" userId="e8da236aa6e1b4ca" providerId="LiveId" clId="{3D097D40-3AF1-4CA1-8EFE-8AE5BF70008A}" dt="2025-01-08T12:29:10.924" v="974"/>
          <ac:graphicFrameMkLst>
            <pc:docMk/>
            <pc:sldMk cId="1951712688" sldId="261"/>
            <ac:graphicFrameMk id="6" creationId="{2F1D12F1-AF62-4979-9E65-F3A0D9E9E939}"/>
          </ac:graphicFrameMkLst>
        </pc:graphicFrameChg>
      </pc:sldChg>
      <pc:sldChg chg="addSp delSp modSp mod">
        <pc:chgData name="anastacio.joshn@gmail.com" userId="e8da236aa6e1b4ca" providerId="LiveId" clId="{3D097D40-3AF1-4CA1-8EFE-8AE5BF70008A}" dt="2025-01-08T12:06:44.260" v="355" actId="1076"/>
        <pc:sldMkLst>
          <pc:docMk/>
          <pc:sldMk cId="2458682418" sldId="268"/>
        </pc:sldMkLst>
        <pc:spChg chg="mod">
          <ac:chgData name="anastacio.joshn@gmail.com" userId="e8da236aa6e1b4ca" providerId="LiveId" clId="{3D097D40-3AF1-4CA1-8EFE-8AE5BF70008A}" dt="2025-01-08T12:06:44.260" v="355" actId="1076"/>
          <ac:spMkLst>
            <pc:docMk/>
            <pc:sldMk cId="2458682418" sldId="268"/>
            <ac:spMk id="2" creationId="{D1081F05-A6C4-49AE-BDD3-80586CD9D494}"/>
          </ac:spMkLst>
        </pc:spChg>
        <pc:spChg chg="del mod">
          <ac:chgData name="anastacio.joshn@gmail.com" userId="e8da236aa6e1b4ca" providerId="LiveId" clId="{3D097D40-3AF1-4CA1-8EFE-8AE5BF70008A}" dt="2025-01-08T11:53:27.294" v="140"/>
          <ac:spMkLst>
            <pc:docMk/>
            <pc:sldMk cId="2458682418" sldId="268"/>
            <ac:spMk id="7" creationId="{0A2FD98C-EC43-313D-313C-BB9840045DB4}"/>
          </ac:spMkLst>
        </pc:spChg>
        <pc:spChg chg="add mod">
          <ac:chgData name="anastacio.joshn@gmail.com" userId="e8da236aa6e1b4ca" providerId="LiveId" clId="{3D097D40-3AF1-4CA1-8EFE-8AE5BF70008A}" dt="2025-01-08T11:53:27.293" v="138"/>
          <ac:spMkLst>
            <pc:docMk/>
            <pc:sldMk cId="2458682418" sldId="268"/>
            <ac:spMk id="8" creationId="{686B53E1-6B5E-81D7-6E5D-87714D5728EA}"/>
          </ac:spMkLst>
        </pc:spChg>
        <pc:graphicFrameChg chg="add mod">
          <ac:chgData name="anastacio.joshn@gmail.com" userId="e8da236aa6e1b4ca" providerId="LiveId" clId="{3D097D40-3AF1-4CA1-8EFE-8AE5BF70008A}" dt="2025-01-08T11:53:26.898" v="137" actId="14100"/>
          <ac:graphicFrameMkLst>
            <pc:docMk/>
            <pc:sldMk cId="2458682418" sldId="268"/>
            <ac:graphicFrameMk id="5" creationId="{E71B99A8-D6E3-7FA8-E358-A70EC5C5CBEC}"/>
          </ac:graphicFrameMkLst>
        </pc:graphicFrameChg>
        <pc:picChg chg="del">
          <ac:chgData name="anastacio.joshn@gmail.com" userId="e8da236aa6e1b4ca" providerId="LiveId" clId="{3D097D40-3AF1-4CA1-8EFE-8AE5BF70008A}" dt="2025-01-08T11:52:50.463" v="82" actId="21"/>
          <ac:picMkLst>
            <pc:docMk/>
            <pc:sldMk cId="2458682418" sldId="268"/>
            <ac:picMk id="6" creationId="{2F6EFE77-91C1-524C-5514-5B5A22F4A905}"/>
          </ac:picMkLst>
        </pc:picChg>
        <pc:picChg chg="add mod">
          <ac:chgData name="anastacio.joshn@gmail.com" userId="e8da236aa6e1b4ca" providerId="LiveId" clId="{3D097D40-3AF1-4CA1-8EFE-8AE5BF70008A}" dt="2025-01-08T11:54:25.711" v="148" actId="1076"/>
          <ac:picMkLst>
            <pc:docMk/>
            <pc:sldMk cId="2458682418" sldId="268"/>
            <ac:picMk id="10" creationId="{EEB859AB-56A4-64EE-C7BB-BA9C347F9497}"/>
          </ac:picMkLst>
        </pc:picChg>
        <pc:picChg chg="add del">
          <ac:chgData name="anastacio.joshn@gmail.com" userId="e8da236aa6e1b4ca" providerId="LiveId" clId="{3D097D40-3AF1-4CA1-8EFE-8AE5BF70008A}" dt="2025-01-08T11:54:54.059" v="152" actId="22"/>
          <ac:picMkLst>
            <pc:docMk/>
            <pc:sldMk cId="2458682418" sldId="268"/>
            <ac:picMk id="12" creationId="{48D524A2-3F97-583C-EA60-3B9F6BAF658F}"/>
          </ac:picMkLst>
        </pc:picChg>
      </pc:sldChg>
      <pc:sldChg chg="addSp delSp modSp mod">
        <pc:chgData name="anastacio.joshn@gmail.com" userId="e8da236aa6e1b4ca" providerId="LiveId" clId="{3D097D40-3AF1-4CA1-8EFE-8AE5BF70008A}" dt="2025-01-08T12:36:11.549" v="982" actId="113"/>
        <pc:sldMkLst>
          <pc:docMk/>
          <pc:sldMk cId="3264594973" sldId="269"/>
        </pc:sldMkLst>
        <pc:spChg chg="mod">
          <ac:chgData name="anastacio.joshn@gmail.com" userId="e8da236aa6e1b4ca" providerId="LiveId" clId="{3D097D40-3AF1-4CA1-8EFE-8AE5BF70008A}" dt="2025-01-08T12:36:11.549" v="982" actId="113"/>
          <ac:spMkLst>
            <pc:docMk/>
            <pc:sldMk cId="3264594973" sldId="269"/>
            <ac:spMk id="2" creationId="{D1081F05-A6C4-49AE-BDD3-80586CD9D494}"/>
          </ac:spMkLst>
        </pc:spChg>
        <pc:picChg chg="del">
          <ac:chgData name="anastacio.joshn@gmail.com" userId="e8da236aa6e1b4ca" providerId="LiveId" clId="{3D097D40-3AF1-4CA1-8EFE-8AE5BF70008A}" dt="2025-01-08T12:00:39.611" v="326" actId="21"/>
          <ac:picMkLst>
            <pc:docMk/>
            <pc:sldMk cId="3264594973" sldId="269"/>
            <ac:picMk id="6" creationId="{091D767A-33E5-C8D5-35DE-7BED1CBDEFE3}"/>
          </ac:picMkLst>
        </pc:picChg>
        <pc:picChg chg="add mod">
          <ac:chgData name="anastacio.joshn@gmail.com" userId="e8da236aa6e1b4ca" providerId="LiveId" clId="{3D097D40-3AF1-4CA1-8EFE-8AE5BF70008A}" dt="2025-01-08T12:01:45.214" v="332" actId="1076"/>
          <ac:picMkLst>
            <pc:docMk/>
            <pc:sldMk cId="3264594973" sldId="269"/>
            <ac:picMk id="7" creationId="{F9624C01-E703-D29F-69BE-4A419B70135F}"/>
          </ac:picMkLst>
        </pc:picChg>
      </pc:sldChg>
      <pc:sldChg chg="addSp delSp modSp mod">
        <pc:chgData name="anastacio.joshn@gmail.com" userId="e8da236aa6e1b4ca" providerId="LiveId" clId="{3D097D40-3AF1-4CA1-8EFE-8AE5BF70008A}" dt="2025-01-08T12:37:03.352" v="986" actId="2711"/>
        <pc:sldMkLst>
          <pc:docMk/>
          <pc:sldMk cId="264433657" sldId="270"/>
        </pc:sldMkLst>
        <pc:spChg chg="mod">
          <ac:chgData name="anastacio.joshn@gmail.com" userId="e8da236aa6e1b4ca" providerId="LiveId" clId="{3D097D40-3AF1-4CA1-8EFE-8AE5BF70008A}" dt="2025-01-08T12:37:03.352" v="986" actId="2711"/>
          <ac:spMkLst>
            <pc:docMk/>
            <pc:sldMk cId="264433657" sldId="270"/>
            <ac:spMk id="2" creationId="{D1081F05-A6C4-49AE-BDD3-80586CD9D494}"/>
          </ac:spMkLst>
        </pc:spChg>
        <pc:spChg chg="add del">
          <ac:chgData name="anastacio.joshn@gmail.com" userId="e8da236aa6e1b4ca" providerId="LiveId" clId="{3D097D40-3AF1-4CA1-8EFE-8AE5BF70008A}" dt="2025-01-08T12:06:52.976" v="357" actId="22"/>
          <ac:spMkLst>
            <pc:docMk/>
            <pc:sldMk cId="264433657" sldId="270"/>
            <ac:spMk id="10" creationId="{1FB12AA9-66A0-2E2F-90BB-0ABCEB0F5682}"/>
          </ac:spMkLst>
        </pc:spChg>
        <pc:picChg chg="add del mod">
          <ac:chgData name="anastacio.joshn@gmail.com" userId="e8da236aa6e1b4ca" providerId="LiveId" clId="{3D097D40-3AF1-4CA1-8EFE-8AE5BF70008A}" dt="2025-01-08T12:05:52.803" v="343" actId="21"/>
          <ac:picMkLst>
            <pc:docMk/>
            <pc:sldMk cId="264433657" sldId="270"/>
            <ac:picMk id="5" creationId="{7BF75E1F-47F6-88E5-4C88-7F3CAC07E98E}"/>
          </ac:picMkLst>
        </pc:picChg>
        <pc:picChg chg="del">
          <ac:chgData name="anastacio.joshn@gmail.com" userId="e8da236aa6e1b4ca" providerId="LiveId" clId="{3D097D40-3AF1-4CA1-8EFE-8AE5BF70008A}" dt="2025-01-08T12:05:50.497" v="341" actId="21"/>
          <ac:picMkLst>
            <pc:docMk/>
            <pc:sldMk cId="264433657" sldId="270"/>
            <ac:picMk id="6" creationId="{7BF75E1F-47F6-88E5-4C88-7F3CAC07E98E}"/>
          </ac:picMkLst>
        </pc:picChg>
        <pc:picChg chg="add mod">
          <ac:chgData name="anastacio.joshn@gmail.com" userId="e8da236aa6e1b4ca" providerId="LiveId" clId="{3D097D40-3AF1-4CA1-8EFE-8AE5BF70008A}" dt="2025-01-08T12:06:22.987" v="352" actId="14100"/>
          <ac:picMkLst>
            <pc:docMk/>
            <pc:sldMk cId="264433657" sldId="270"/>
            <ac:picMk id="8" creationId="{8204DD5E-FE62-561B-27FC-5168791E61D2}"/>
          </ac:picMkLst>
        </pc:picChg>
      </pc:sldChg>
      <pc:sldChg chg="addSp delSp modSp mod">
        <pc:chgData name="anastacio.joshn@gmail.com" userId="e8da236aa6e1b4ca" providerId="LiveId" clId="{3D097D40-3AF1-4CA1-8EFE-8AE5BF70008A}" dt="2025-01-08T12:37:36.638" v="992" actId="113"/>
        <pc:sldMkLst>
          <pc:docMk/>
          <pc:sldMk cId="430748621" sldId="274"/>
        </pc:sldMkLst>
        <pc:spChg chg="mod">
          <ac:chgData name="anastacio.joshn@gmail.com" userId="e8da236aa6e1b4ca" providerId="LiveId" clId="{3D097D40-3AF1-4CA1-8EFE-8AE5BF70008A}" dt="2025-01-08T12:37:36.638" v="992" actId="113"/>
          <ac:spMkLst>
            <pc:docMk/>
            <pc:sldMk cId="430748621" sldId="274"/>
            <ac:spMk id="2" creationId="{D1081F05-A6C4-49AE-BDD3-80586CD9D494}"/>
          </ac:spMkLst>
        </pc:spChg>
        <pc:picChg chg="del">
          <ac:chgData name="anastacio.joshn@gmail.com" userId="e8da236aa6e1b4ca" providerId="LiveId" clId="{3D097D40-3AF1-4CA1-8EFE-8AE5BF70008A}" dt="2025-01-08T12:09:24.474" v="377" actId="21"/>
          <ac:picMkLst>
            <pc:docMk/>
            <pc:sldMk cId="430748621" sldId="274"/>
            <ac:picMk id="6" creationId="{107AD539-D34C-E86C-64C8-223282809CCA}"/>
          </ac:picMkLst>
        </pc:picChg>
        <pc:picChg chg="add mod">
          <ac:chgData name="anastacio.joshn@gmail.com" userId="e8da236aa6e1b4ca" providerId="LiveId" clId="{3D097D40-3AF1-4CA1-8EFE-8AE5BF70008A}" dt="2025-01-08T12:09:59.243" v="387" actId="14100"/>
          <ac:picMkLst>
            <pc:docMk/>
            <pc:sldMk cId="430748621" sldId="274"/>
            <ac:picMk id="7" creationId="{A4DD933B-3498-2628-35F6-B5A32C08A7C0}"/>
          </ac:picMkLst>
        </pc:picChg>
      </pc:sldChg>
      <pc:sldChg chg="modSp mod">
        <pc:chgData name="anastacio.joshn@gmail.com" userId="e8da236aa6e1b4ca" providerId="LiveId" clId="{3D097D40-3AF1-4CA1-8EFE-8AE5BF70008A}" dt="2025-01-08T12:10:59.726" v="412" actId="1076"/>
        <pc:sldMkLst>
          <pc:docMk/>
          <pc:sldMk cId="3866866094" sldId="278"/>
        </pc:sldMkLst>
        <pc:spChg chg="mod">
          <ac:chgData name="anastacio.joshn@gmail.com" userId="e8da236aa6e1b4ca" providerId="LiveId" clId="{3D097D40-3AF1-4CA1-8EFE-8AE5BF70008A}" dt="2025-01-08T12:10:59.726" v="412" actId="1076"/>
          <ac:spMkLst>
            <pc:docMk/>
            <pc:sldMk cId="3866866094" sldId="278"/>
            <ac:spMk id="7" creationId="{036F32CE-0689-DA39-CE40-5237D393CBD7}"/>
          </ac:spMkLst>
        </pc:spChg>
      </pc:sldChg>
      <pc:sldChg chg="modSp mod">
        <pc:chgData name="anastacio.joshn@gmail.com" userId="e8da236aa6e1b4ca" providerId="LiveId" clId="{3D097D40-3AF1-4CA1-8EFE-8AE5BF70008A}" dt="2025-01-08T12:11:30.637" v="417" actId="255"/>
        <pc:sldMkLst>
          <pc:docMk/>
          <pc:sldMk cId="3232894478" sldId="279"/>
        </pc:sldMkLst>
        <pc:spChg chg="mod">
          <ac:chgData name="anastacio.joshn@gmail.com" userId="e8da236aa6e1b4ca" providerId="LiveId" clId="{3D097D40-3AF1-4CA1-8EFE-8AE5BF70008A}" dt="2025-01-08T12:11:30.637" v="417" actId="255"/>
          <ac:spMkLst>
            <pc:docMk/>
            <pc:sldMk cId="3232894478" sldId="279"/>
            <ac:spMk id="6" creationId="{68014001-2BE8-EBFB-6CB1-FCBDB32305D0}"/>
          </ac:spMkLst>
        </pc:spChg>
      </pc:sldChg>
      <pc:sldChg chg="delSp modSp mod">
        <pc:chgData name="anastacio.joshn@gmail.com" userId="e8da236aa6e1b4ca" providerId="LiveId" clId="{3D097D40-3AF1-4CA1-8EFE-8AE5BF70008A}" dt="2025-01-08T11:47:18.023" v="4"/>
        <pc:sldMkLst>
          <pc:docMk/>
          <pc:sldMk cId="3042826300" sldId="285"/>
        </pc:sldMkLst>
        <pc:spChg chg="del mod">
          <ac:chgData name="anastacio.joshn@gmail.com" userId="e8da236aa6e1b4ca" providerId="LiveId" clId="{3D097D40-3AF1-4CA1-8EFE-8AE5BF70008A}" dt="2025-01-08T11:47:18.023" v="4"/>
          <ac:spMkLst>
            <pc:docMk/>
            <pc:sldMk cId="3042826300" sldId="285"/>
            <ac:spMk id="2" creationId="{7F849774-979C-A6F4-C1B3-CBF387439F9B}"/>
          </ac:spMkLst>
        </pc:spChg>
        <pc:picChg chg="mod">
          <ac:chgData name="anastacio.joshn@gmail.com" userId="e8da236aa6e1b4ca" providerId="LiveId" clId="{3D097D40-3AF1-4CA1-8EFE-8AE5BF70008A}" dt="2025-01-08T11:47:16.281" v="2" actId="1036"/>
          <ac:picMkLst>
            <pc:docMk/>
            <pc:sldMk cId="3042826300" sldId="285"/>
            <ac:picMk id="3" creationId="{913C9FA4-F8B1-4CF4-9C28-ADDEED00AA40}"/>
          </ac:picMkLst>
        </pc:picChg>
      </pc:sldChg>
      <pc:sldChg chg="modSp mod">
        <pc:chgData name="anastacio.joshn@gmail.com" userId="e8da236aa6e1b4ca" providerId="LiveId" clId="{3D097D40-3AF1-4CA1-8EFE-8AE5BF70008A}" dt="2025-01-08T11:49:12.680" v="30" actId="1035"/>
        <pc:sldMkLst>
          <pc:docMk/>
          <pc:sldMk cId="1086173751" sldId="286"/>
        </pc:sldMkLst>
        <pc:picChg chg="mod">
          <ac:chgData name="anastacio.joshn@gmail.com" userId="e8da236aa6e1b4ca" providerId="LiveId" clId="{3D097D40-3AF1-4CA1-8EFE-8AE5BF70008A}" dt="2025-01-08T11:49:12.680" v="30" actId="1035"/>
          <ac:picMkLst>
            <pc:docMk/>
            <pc:sldMk cId="1086173751" sldId="286"/>
            <ac:picMk id="3" creationId="{913C9FA4-F8B1-4CF4-9C28-ADDEED00AA40}"/>
          </ac:picMkLst>
        </pc:picChg>
      </pc:sldChg>
      <pc:sldChg chg="modSp mod">
        <pc:chgData name="anastacio.joshn@gmail.com" userId="e8da236aa6e1b4ca" providerId="LiveId" clId="{3D097D40-3AF1-4CA1-8EFE-8AE5BF70008A}" dt="2025-01-08T11:50:08.553" v="38" actId="27636"/>
        <pc:sldMkLst>
          <pc:docMk/>
          <pc:sldMk cId="2559739125" sldId="287"/>
        </pc:sldMkLst>
        <pc:spChg chg="mod">
          <ac:chgData name="anastacio.joshn@gmail.com" userId="e8da236aa6e1b4ca" providerId="LiveId" clId="{3D097D40-3AF1-4CA1-8EFE-8AE5BF70008A}" dt="2025-01-08T11:50:08.553" v="38" actId="27636"/>
          <ac:spMkLst>
            <pc:docMk/>
            <pc:sldMk cId="2559739125" sldId="287"/>
            <ac:spMk id="3" creationId="{EB0E313C-7CA1-45E4-8165-988F680971E5}"/>
          </ac:spMkLst>
        </pc:spChg>
      </pc:sldChg>
      <pc:sldChg chg="modSp mod">
        <pc:chgData name="anastacio.joshn@gmail.com" userId="e8da236aa6e1b4ca" providerId="LiveId" clId="{3D097D40-3AF1-4CA1-8EFE-8AE5BF70008A}" dt="2025-01-08T11:50:54.193" v="46" actId="27636"/>
        <pc:sldMkLst>
          <pc:docMk/>
          <pc:sldMk cId="563014705" sldId="289"/>
        </pc:sldMkLst>
        <pc:spChg chg="mod">
          <ac:chgData name="anastacio.joshn@gmail.com" userId="e8da236aa6e1b4ca" providerId="LiveId" clId="{3D097D40-3AF1-4CA1-8EFE-8AE5BF70008A}" dt="2025-01-08T11:50:54.193" v="46" actId="27636"/>
          <ac:spMkLst>
            <pc:docMk/>
            <pc:sldMk cId="563014705" sldId="289"/>
            <ac:spMk id="3" creationId="{EB0E313C-7CA1-45E4-8165-988F680971E5}"/>
          </ac:spMkLst>
        </pc:spChg>
      </pc:sldChg>
      <pc:sldChg chg="modSp mod">
        <pc:chgData name="anastacio.joshn@gmail.com" userId="e8da236aa6e1b4ca" providerId="LiveId" clId="{3D097D40-3AF1-4CA1-8EFE-8AE5BF70008A}" dt="2025-01-08T11:51:45.786" v="79" actId="27636"/>
        <pc:sldMkLst>
          <pc:docMk/>
          <pc:sldMk cId="1775608559" sldId="293"/>
        </pc:sldMkLst>
        <pc:spChg chg="mod">
          <ac:chgData name="anastacio.joshn@gmail.com" userId="e8da236aa6e1b4ca" providerId="LiveId" clId="{3D097D40-3AF1-4CA1-8EFE-8AE5BF70008A}" dt="2025-01-08T11:51:45.786" v="79" actId="27636"/>
          <ac:spMkLst>
            <pc:docMk/>
            <pc:sldMk cId="1775608559" sldId="293"/>
            <ac:spMk id="3" creationId="{EB0E313C-7CA1-45E4-8165-988F680971E5}"/>
          </ac:spMkLst>
        </pc:spChg>
      </pc:sldChg>
      <pc:sldChg chg="modSp mod">
        <pc:chgData name="anastacio.joshn@gmail.com" userId="e8da236aa6e1b4ca" providerId="LiveId" clId="{3D097D40-3AF1-4CA1-8EFE-8AE5BF70008A}" dt="2025-01-08T11:51:14.888" v="72" actId="1035"/>
        <pc:sldMkLst>
          <pc:docMk/>
          <pc:sldMk cId="1974292639" sldId="294"/>
        </pc:sldMkLst>
        <pc:picChg chg="mod">
          <ac:chgData name="anastacio.joshn@gmail.com" userId="e8da236aa6e1b4ca" providerId="LiveId" clId="{3D097D40-3AF1-4CA1-8EFE-8AE5BF70008A}" dt="2025-01-08T11:51:14.888" v="72" actId="1035"/>
          <ac:picMkLst>
            <pc:docMk/>
            <pc:sldMk cId="1974292639" sldId="294"/>
            <ac:picMk id="3" creationId="{913C9FA4-F8B1-4CF4-9C28-ADDEED00AA40}"/>
          </ac:picMkLst>
        </pc:picChg>
      </pc:sldChg>
      <pc:sldChg chg="modSp mod">
        <pc:chgData name="anastacio.joshn@gmail.com" userId="e8da236aa6e1b4ca" providerId="LiveId" clId="{3D097D40-3AF1-4CA1-8EFE-8AE5BF70008A}" dt="2025-01-08T12:29:37.869" v="975" actId="1076"/>
        <pc:sldMkLst>
          <pc:docMk/>
          <pc:sldMk cId="519456213" sldId="296"/>
        </pc:sldMkLst>
        <pc:picChg chg="mod">
          <ac:chgData name="anastacio.joshn@gmail.com" userId="e8da236aa6e1b4ca" providerId="LiveId" clId="{3D097D40-3AF1-4CA1-8EFE-8AE5BF70008A}" dt="2025-01-08T12:29:37.869" v="975" actId="1076"/>
          <ac:picMkLst>
            <pc:docMk/>
            <pc:sldMk cId="519456213" sldId="296"/>
            <ac:picMk id="3" creationId="{913C9FA4-F8B1-4CF4-9C28-ADDEED00AA40}"/>
          </ac:picMkLst>
        </pc:picChg>
      </pc:sldChg>
      <pc:sldChg chg="modSp mod">
        <pc:chgData name="anastacio.joshn@gmail.com" userId="e8da236aa6e1b4ca" providerId="LiveId" clId="{3D097D40-3AF1-4CA1-8EFE-8AE5BF70008A}" dt="2025-01-08T11:59:34.467" v="312" actId="1076"/>
        <pc:sldMkLst>
          <pc:docMk/>
          <pc:sldMk cId="1850298291" sldId="297"/>
        </pc:sldMkLst>
        <pc:spChg chg="mod">
          <ac:chgData name="anastacio.joshn@gmail.com" userId="e8da236aa6e1b4ca" providerId="LiveId" clId="{3D097D40-3AF1-4CA1-8EFE-8AE5BF70008A}" dt="2025-01-08T11:59:34.467" v="312" actId="1076"/>
          <ac:spMkLst>
            <pc:docMk/>
            <pc:sldMk cId="1850298291" sldId="297"/>
            <ac:spMk id="6" creationId="{3F5FFA2E-EEC5-22C9-5BA4-DBEB3FBB3A00}"/>
          </ac:spMkLst>
        </pc:spChg>
      </pc:sldChg>
      <pc:sldChg chg="modSp mod">
        <pc:chgData name="anastacio.joshn@gmail.com" userId="e8da236aa6e1b4ca" providerId="LiveId" clId="{3D097D40-3AF1-4CA1-8EFE-8AE5BF70008A}" dt="2025-01-08T12:04:24.135" v="340" actId="113"/>
        <pc:sldMkLst>
          <pc:docMk/>
          <pc:sldMk cId="219942523" sldId="298"/>
        </pc:sldMkLst>
        <pc:spChg chg="mod">
          <ac:chgData name="anastacio.joshn@gmail.com" userId="e8da236aa6e1b4ca" providerId="LiveId" clId="{3D097D40-3AF1-4CA1-8EFE-8AE5BF70008A}" dt="2025-01-08T12:04:24.135" v="340" actId="113"/>
          <ac:spMkLst>
            <pc:docMk/>
            <pc:sldMk cId="219942523" sldId="298"/>
            <ac:spMk id="6" creationId="{EBD4D01B-7BB7-F673-5E27-4A873601CC29}"/>
          </ac:spMkLst>
        </pc:spChg>
      </pc:sldChg>
      <pc:sldChg chg="modSp mod">
        <pc:chgData name="anastacio.joshn@gmail.com" userId="e8da236aa6e1b4ca" providerId="LiveId" clId="{3D097D40-3AF1-4CA1-8EFE-8AE5BF70008A}" dt="2025-01-08T12:08:32.548" v="369" actId="14100"/>
        <pc:sldMkLst>
          <pc:docMk/>
          <pc:sldMk cId="892920908" sldId="299"/>
        </pc:sldMkLst>
        <pc:spChg chg="mod">
          <ac:chgData name="anastacio.joshn@gmail.com" userId="e8da236aa6e1b4ca" providerId="LiveId" clId="{3D097D40-3AF1-4CA1-8EFE-8AE5BF70008A}" dt="2025-01-08T12:08:32.548" v="369" actId="14100"/>
          <ac:spMkLst>
            <pc:docMk/>
            <pc:sldMk cId="892920908" sldId="299"/>
            <ac:spMk id="6" creationId="{3CD85A37-9ED2-6A83-36FE-4EF5C5725862}"/>
          </ac:spMkLst>
        </pc:spChg>
      </pc:sldChg>
      <pc:sldChg chg="addSp delSp modSp mod">
        <pc:chgData name="anastacio.joshn@gmail.com" userId="e8da236aa6e1b4ca" providerId="LiveId" clId="{3D097D40-3AF1-4CA1-8EFE-8AE5BF70008A}" dt="2025-01-08T12:10:25.566" v="393" actId="1076"/>
        <pc:sldMkLst>
          <pc:docMk/>
          <pc:sldMk cId="1326931846" sldId="300"/>
        </pc:sldMkLst>
        <pc:spChg chg="mod">
          <ac:chgData name="anastacio.joshn@gmail.com" userId="e8da236aa6e1b4ca" providerId="LiveId" clId="{3D097D40-3AF1-4CA1-8EFE-8AE5BF70008A}" dt="2025-01-08T12:10:25.566" v="393" actId="1076"/>
          <ac:spMkLst>
            <pc:docMk/>
            <pc:sldMk cId="1326931846" sldId="300"/>
            <ac:spMk id="6" creationId="{5909D0E6-921C-CAB5-AE5A-143F818D56B4}"/>
          </ac:spMkLst>
        </pc:spChg>
        <pc:picChg chg="add del">
          <ac:chgData name="anastacio.joshn@gmail.com" userId="e8da236aa6e1b4ca" providerId="LiveId" clId="{3D097D40-3AF1-4CA1-8EFE-8AE5BF70008A}" dt="2025-01-08T12:10:16.180" v="390" actId="22"/>
          <ac:picMkLst>
            <pc:docMk/>
            <pc:sldMk cId="1326931846" sldId="300"/>
            <ac:picMk id="8" creationId="{3FE27699-8E8C-EA21-BD49-C3E10B2DC8A9}"/>
          </ac:picMkLst>
        </pc:picChg>
      </pc:sldChg>
      <pc:sldChg chg="modSp mod">
        <pc:chgData name="anastacio.joshn@gmail.com" userId="e8da236aa6e1b4ca" providerId="LiveId" clId="{3D097D40-3AF1-4CA1-8EFE-8AE5BF70008A}" dt="2025-01-08T11:52:28.218" v="80" actId="255"/>
        <pc:sldMkLst>
          <pc:docMk/>
          <pc:sldMk cId="1147152849" sldId="301"/>
        </pc:sldMkLst>
        <pc:spChg chg="mod">
          <ac:chgData name="anastacio.joshn@gmail.com" userId="e8da236aa6e1b4ca" providerId="LiveId" clId="{3D097D40-3AF1-4CA1-8EFE-8AE5BF70008A}" dt="2025-01-08T11:52:28.218" v="80" actId="255"/>
          <ac:spMkLst>
            <pc:docMk/>
            <pc:sldMk cId="1147152849" sldId="301"/>
            <ac:spMk id="3" creationId="{EB0E313C-7CA1-45E4-8165-988F680971E5}"/>
          </ac:spMkLst>
        </pc:spChg>
      </pc:sldChg>
      <pc:sldChg chg="modSp mod">
        <pc:chgData name="anastacio.joshn@gmail.com" userId="e8da236aa6e1b4ca" providerId="LiveId" clId="{3D097D40-3AF1-4CA1-8EFE-8AE5BF70008A}" dt="2025-01-08T11:52:34.658" v="81" actId="255"/>
        <pc:sldMkLst>
          <pc:docMk/>
          <pc:sldMk cId="18651474" sldId="302"/>
        </pc:sldMkLst>
        <pc:spChg chg="mod">
          <ac:chgData name="anastacio.joshn@gmail.com" userId="e8da236aa6e1b4ca" providerId="LiveId" clId="{3D097D40-3AF1-4CA1-8EFE-8AE5BF70008A}" dt="2025-01-08T11:52:34.658" v="81" actId="255"/>
          <ac:spMkLst>
            <pc:docMk/>
            <pc:sldMk cId="18651474" sldId="302"/>
            <ac:spMk id="3" creationId="{EB0E313C-7CA1-45E4-8165-988F680971E5}"/>
          </ac:spMkLst>
        </pc:spChg>
      </pc:sldChg>
      <pc:sldChg chg="modSp mod">
        <pc:chgData name="anastacio.joshn@gmail.com" userId="e8da236aa6e1b4ca" providerId="LiveId" clId="{3D097D40-3AF1-4CA1-8EFE-8AE5BF70008A}" dt="2025-01-08T11:48:13.428" v="7" actId="255"/>
        <pc:sldMkLst>
          <pc:docMk/>
          <pc:sldMk cId="2297910279" sldId="304"/>
        </pc:sldMkLst>
        <pc:spChg chg="mod">
          <ac:chgData name="anastacio.joshn@gmail.com" userId="e8da236aa6e1b4ca" providerId="LiveId" clId="{3D097D40-3AF1-4CA1-8EFE-8AE5BF70008A}" dt="2025-01-08T11:48:13.428" v="7" actId="255"/>
          <ac:spMkLst>
            <pc:docMk/>
            <pc:sldMk cId="2297910279" sldId="304"/>
            <ac:spMk id="3" creationId="{A9387573-4D1E-F7C4-7759-31AA2A4401D8}"/>
          </ac:spMkLst>
        </pc:spChg>
      </pc:sldChg>
      <pc:sldChg chg="modSp mod">
        <pc:chgData name="anastacio.joshn@gmail.com" userId="e8da236aa6e1b4ca" providerId="LiveId" clId="{3D097D40-3AF1-4CA1-8EFE-8AE5BF70008A}" dt="2025-01-08T11:48:47.770" v="11" actId="2711"/>
        <pc:sldMkLst>
          <pc:docMk/>
          <pc:sldMk cId="3531243751" sldId="305"/>
        </pc:sldMkLst>
        <pc:spChg chg="mod">
          <ac:chgData name="anastacio.joshn@gmail.com" userId="e8da236aa6e1b4ca" providerId="LiveId" clId="{3D097D40-3AF1-4CA1-8EFE-8AE5BF70008A}" dt="2025-01-08T11:48:47.770" v="11" actId="2711"/>
          <ac:spMkLst>
            <pc:docMk/>
            <pc:sldMk cId="3531243751" sldId="305"/>
            <ac:spMk id="3" creationId="{405F27B0-C4BC-3D84-195E-4174DCB4CCC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FF1CDD-1D0A-49BD-B70A-7BDA23A3B561}"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PH"/>
        </a:p>
      </dgm:t>
    </dgm:pt>
    <dgm:pt modelId="{8E824B69-4E66-4744-8EBA-4C82D81018CB}">
      <dgm:prSet phldrT="[Text]"/>
      <dgm:spPr/>
      <dgm:t>
        <a:bodyPr/>
        <a:lstStyle/>
        <a:p>
          <a:r>
            <a:rPr lang="en-US" dirty="0"/>
            <a:t>INPUT</a:t>
          </a:r>
          <a:endParaRPr lang="en-PH" dirty="0"/>
        </a:p>
      </dgm:t>
    </dgm:pt>
    <dgm:pt modelId="{EC984175-DDE3-45E6-BC20-6537C48B407F}" type="parTrans" cxnId="{5DB6FAC2-DC00-4755-9C4A-A6FA39AFE231}">
      <dgm:prSet/>
      <dgm:spPr/>
      <dgm:t>
        <a:bodyPr/>
        <a:lstStyle/>
        <a:p>
          <a:endParaRPr lang="en-PH"/>
        </a:p>
      </dgm:t>
    </dgm:pt>
    <dgm:pt modelId="{4D384D1B-BDC3-4BE6-B69E-62061E36A656}" type="sibTrans" cxnId="{5DB6FAC2-DC00-4755-9C4A-A6FA39AFE231}">
      <dgm:prSet/>
      <dgm:spPr/>
      <dgm:t>
        <a:bodyPr/>
        <a:lstStyle/>
        <a:p>
          <a:endParaRPr lang="en-PH"/>
        </a:p>
      </dgm:t>
    </dgm:pt>
    <dgm:pt modelId="{EB60DABB-AFB9-4140-8349-0A324383178E}">
      <dgm:prSet phldrT="[Text]"/>
      <dgm:spPr/>
      <dgm:t>
        <a:bodyPr/>
        <a:lstStyle/>
        <a:p>
          <a:r>
            <a:rPr lang="en-US" dirty="0"/>
            <a:t>PROCESS</a:t>
          </a:r>
          <a:endParaRPr lang="en-PH" dirty="0"/>
        </a:p>
      </dgm:t>
    </dgm:pt>
    <dgm:pt modelId="{4370589E-8F29-4296-BB77-4147E0CFAF16}" type="parTrans" cxnId="{7E3A5860-23D6-4319-83D3-B2168F4167FB}">
      <dgm:prSet/>
      <dgm:spPr/>
      <dgm:t>
        <a:bodyPr/>
        <a:lstStyle/>
        <a:p>
          <a:endParaRPr lang="en-PH"/>
        </a:p>
      </dgm:t>
    </dgm:pt>
    <dgm:pt modelId="{DE01DA97-5F33-42DE-8494-580ED0B0BFD1}" type="sibTrans" cxnId="{7E3A5860-23D6-4319-83D3-B2168F4167FB}">
      <dgm:prSet/>
      <dgm:spPr/>
      <dgm:t>
        <a:bodyPr/>
        <a:lstStyle/>
        <a:p>
          <a:endParaRPr lang="en-PH"/>
        </a:p>
      </dgm:t>
    </dgm:pt>
    <dgm:pt modelId="{A79BDCDA-B949-4CC6-B8DE-4EBF1A7B505F}">
      <dgm:prSet phldrT="[Text]" custT="1"/>
      <dgm:spPr/>
      <dgm:t>
        <a:bodyPr/>
        <a:lstStyle/>
        <a:p>
          <a:r>
            <a:rPr lang="en-US" sz="1800" dirty="0"/>
            <a:t>Requirements</a:t>
          </a:r>
          <a:endParaRPr lang="en-PH" sz="1800" dirty="0"/>
        </a:p>
      </dgm:t>
    </dgm:pt>
    <dgm:pt modelId="{C2A58C70-41DF-439E-9A34-259F298F4198}" type="parTrans" cxnId="{90CB29E6-6A9F-4A9C-B621-D019F93DF6F4}">
      <dgm:prSet/>
      <dgm:spPr/>
      <dgm:t>
        <a:bodyPr/>
        <a:lstStyle/>
        <a:p>
          <a:endParaRPr lang="en-PH"/>
        </a:p>
      </dgm:t>
    </dgm:pt>
    <dgm:pt modelId="{15B00B1B-4F12-457B-A865-528B916495FF}" type="sibTrans" cxnId="{90CB29E6-6A9F-4A9C-B621-D019F93DF6F4}">
      <dgm:prSet/>
      <dgm:spPr/>
      <dgm:t>
        <a:bodyPr/>
        <a:lstStyle/>
        <a:p>
          <a:endParaRPr lang="en-PH"/>
        </a:p>
      </dgm:t>
    </dgm:pt>
    <dgm:pt modelId="{5AF8A3C2-7773-46C4-95E2-A9BA02974C18}">
      <dgm:prSet phldrT="[Text]"/>
      <dgm:spPr/>
      <dgm:t>
        <a:bodyPr/>
        <a:lstStyle/>
        <a:p>
          <a:r>
            <a:rPr lang="en-US" dirty="0"/>
            <a:t>OUTPUT</a:t>
          </a:r>
          <a:endParaRPr lang="en-PH" dirty="0"/>
        </a:p>
      </dgm:t>
    </dgm:pt>
    <dgm:pt modelId="{82760F0F-7AD0-4A44-A16A-34178C9C50D9}" type="parTrans" cxnId="{E409AF43-E897-4420-945C-8A6B7FFF98A6}">
      <dgm:prSet/>
      <dgm:spPr/>
      <dgm:t>
        <a:bodyPr/>
        <a:lstStyle/>
        <a:p>
          <a:endParaRPr lang="en-PH"/>
        </a:p>
      </dgm:t>
    </dgm:pt>
    <dgm:pt modelId="{5AC10D11-49FC-4871-BA52-5C30E624DCB2}" type="sibTrans" cxnId="{E409AF43-E897-4420-945C-8A6B7FFF98A6}">
      <dgm:prSet/>
      <dgm:spPr/>
      <dgm:t>
        <a:bodyPr/>
        <a:lstStyle/>
        <a:p>
          <a:endParaRPr lang="en-PH"/>
        </a:p>
      </dgm:t>
    </dgm:pt>
    <dgm:pt modelId="{2B023A6A-121F-4ADB-8EB0-EC3ACDF15111}">
      <dgm:prSet phldrT="[Text]" custT="1"/>
      <dgm:spPr/>
      <dgm:t>
        <a:bodyPr/>
        <a:lstStyle/>
        <a:p>
          <a:r>
            <a:rPr lang="en-US" sz="1800" dirty="0"/>
            <a:t>Developed and  Accepted “Healthcare </a:t>
          </a:r>
          <a:r>
            <a:rPr lang="en-US" sz="1800" dirty="0" err="1"/>
            <a:t>Appoinment</a:t>
          </a:r>
          <a:r>
            <a:rPr lang="en-US" sz="1800" dirty="0"/>
            <a:t> System with E-Payment and Email Verification”.</a:t>
          </a:r>
          <a:endParaRPr lang="en-PH" sz="1800" dirty="0"/>
        </a:p>
      </dgm:t>
    </dgm:pt>
    <dgm:pt modelId="{CC8FE15D-595C-4F39-B4C8-8D0E3C19E9D0}" type="parTrans" cxnId="{89343C72-084E-4C0C-9FAF-08C590F6F686}">
      <dgm:prSet/>
      <dgm:spPr/>
      <dgm:t>
        <a:bodyPr/>
        <a:lstStyle/>
        <a:p>
          <a:endParaRPr lang="en-PH"/>
        </a:p>
      </dgm:t>
    </dgm:pt>
    <dgm:pt modelId="{F93A6108-A786-491F-960C-733FC8050933}" type="sibTrans" cxnId="{89343C72-084E-4C0C-9FAF-08C590F6F686}">
      <dgm:prSet/>
      <dgm:spPr/>
      <dgm:t>
        <a:bodyPr/>
        <a:lstStyle/>
        <a:p>
          <a:endParaRPr lang="en-PH"/>
        </a:p>
      </dgm:t>
    </dgm:pt>
    <dgm:pt modelId="{7FAFC05B-247F-4D5A-A5FF-3E6167395B67}">
      <dgm:prSet custT="1"/>
      <dgm:spPr/>
      <dgm:t>
        <a:bodyPr/>
        <a:lstStyle/>
        <a:p>
          <a:r>
            <a:rPr lang="en-US" sz="1500" dirty="0"/>
            <a:t>HARDWARE:</a:t>
          </a:r>
          <a:endParaRPr lang="en-PH" sz="1500" dirty="0"/>
        </a:p>
      </dgm:t>
    </dgm:pt>
    <dgm:pt modelId="{98BE3865-839B-48D3-B1B2-3EF78FDB4CB5}" type="parTrans" cxnId="{2977AAC1-0FA8-45B7-82E8-AB7E93AE8337}">
      <dgm:prSet/>
      <dgm:spPr/>
      <dgm:t>
        <a:bodyPr/>
        <a:lstStyle/>
        <a:p>
          <a:endParaRPr lang="en-PH"/>
        </a:p>
      </dgm:t>
    </dgm:pt>
    <dgm:pt modelId="{745C0C5A-A8B4-4D00-B937-6DF993F688D9}" type="sibTrans" cxnId="{2977AAC1-0FA8-45B7-82E8-AB7E93AE8337}">
      <dgm:prSet/>
      <dgm:spPr/>
      <dgm:t>
        <a:bodyPr/>
        <a:lstStyle/>
        <a:p>
          <a:endParaRPr lang="en-PH"/>
        </a:p>
      </dgm:t>
    </dgm:pt>
    <dgm:pt modelId="{0F244954-50CF-4A1F-92B3-5AF12AA0239F}">
      <dgm:prSet custT="1"/>
      <dgm:spPr/>
      <dgm:t>
        <a:bodyPr/>
        <a:lstStyle/>
        <a:p>
          <a:r>
            <a:rPr lang="en-US" sz="1500" dirty="0"/>
            <a:t>ESP32</a:t>
          </a:r>
          <a:endParaRPr lang="en-PH" sz="1500" dirty="0"/>
        </a:p>
      </dgm:t>
    </dgm:pt>
    <dgm:pt modelId="{1CFF9EBF-02EE-4F42-B34C-920E151176CE}" type="parTrans" cxnId="{D0304A73-4B11-430E-8269-E323322C2112}">
      <dgm:prSet/>
      <dgm:spPr/>
      <dgm:t>
        <a:bodyPr/>
        <a:lstStyle/>
        <a:p>
          <a:endParaRPr lang="en-PH"/>
        </a:p>
      </dgm:t>
    </dgm:pt>
    <dgm:pt modelId="{59487C06-5ACF-4208-BC69-34B84DA7C4C8}" type="sibTrans" cxnId="{D0304A73-4B11-430E-8269-E323322C2112}">
      <dgm:prSet/>
      <dgm:spPr/>
      <dgm:t>
        <a:bodyPr/>
        <a:lstStyle/>
        <a:p>
          <a:endParaRPr lang="en-PH"/>
        </a:p>
      </dgm:t>
    </dgm:pt>
    <dgm:pt modelId="{FB4C9A38-2B06-43A4-824E-1236D703C6BC}">
      <dgm:prSet custT="1"/>
      <dgm:spPr/>
      <dgm:t>
        <a:bodyPr/>
        <a:lstStyle/>
        <a:p>
          <a:r>
            <a:rPr lang="en-US" sz="1500" dirty="0"/>
            <a:t>MAX30102</a:t>
          </a:r>
          <a:endParaRPr lang="en-PH" sz="1500" dirty="0"/>
        </a:p>
      </dgm:t>
    </dgm:pt>
    <dgm:pt modelId="{45F8D3BD-FCC0-49A1-9CF2-C62C8EC3074E}" type="parTrans" cxnId="{86B46376-B3C7-4594-983A-041003FFDE7F}">
      <dgm:prSet/>
      <dgm:spPr/>
      <dgm:t>
        <a:bodyPr/>
        <a:lstStyle/>
        <a:p>
          <a:endParaRPr lang="en-PH"/>
        </a:p>
      </dgm:t>
    </dgm:pt>
    <dgm:pt modelId="{A71F56F0-CB61-49DE-B8DC-A2297F4A83DE}" type="sibTrans" cxnId="{86B46376-B3C7-4594-983A-041003FFDE7F}">
      <dgm:prSet/>
      <dgm:spPr/>
      <dgm:t>
        <a:bodyPr/>
        <a:lstStyle/>
        <a:p>
          <a:endParaRPr lang="en-PH"/>
        </a:p>
      </dgm:t>
    </dgm:pt>
    <dgm:pt modelId="{EBFC22E4-B8E6-4DA6-A8E0-B07BB3A273CC}">
      <dgm:prSet custT="1"/>
      <dgm:spPr/>
      <dgm:t>
        <a:bodyPr/>
        <a:lstStyle/>
        <a:p>
          <a:r>
            <a:rPr lang="en-US" sz="1500" dirty="0"/>
            <a:t>OLED DISPLAY</a:t>
          </a:r>
          <a:endParaRPr lang="en-PH" sz="1500" dirty="0"/>
        </a:p>
      </dgm:t>
    </dgm:pt>
    <dgm:pt modelId="{B8FC020E-D64D-4604-B6BB-A44964CEED68}" type="parTrans" cxnId="{45AF400E-D7F6-468B-8EA8-12C0E603A1C6}">
      <dgm:prSet/>
      <dgm:spPr/>
      <dgm:t>
        <a:bodyPr/>
        <a:lstStyle/>
        <a:p>
          <a:endParaRPr lang="en-PH"/>
        </a:p>
      </dgm:t>
    </dgm:pt>
    <dgm:pt modelId="{FDE76BDC-27AF-40A5-A734-997576F5A270}" type="sibTrans" cxnId="{45AF400E-D7F6-468B-8EA8-12C0E603A1C6}">
      <dgm:prSet/>
      <dgm:spPr/>
      <dgm:t>
        <a:bodyPr/>
        <a:lstStyle/>
        <a:p>
          <a:endParaRPr lang="en-PH"/>
        </a:p>
      </dgm:t>
    </dgm:pt>
    <dgm:pt modelId="{3DE16AA6-880A-489C-B191-C200BB6BAC38}">
      <dgm:prSet custT="1"/>
      <dgm:spPr/>
      <dgm:t>
        <a:bodyPr/>
        <a:lstStyle/>
        <a:p>
          <a:r>
            <a:rPr lang="en-US" sz="1500" dirty="0"/>
            <a:t>JUMPER WIRE</a:t>
          </a:r>
          <a:endParaRPr lang="en-PH" sz="1500" dirty="0"/>
        </a:p>
      </dgm:t>
    </dgm:pt>
    <dgm:pt modelId="{D5B2736C-CDFD-4D40-A653-96E2DD2C6C77}" type="parTrans" cxnId="{8E8532F3-D3D6-412B-9395-F0F3EFBEC5C2}">
      <dgm:prSet/>
      <dgm:spPr/>
      <dgm:t>
        <a:bodyPr/>
        <a:lstStyle/>
        <a:p>
          <a:endParaRPr lang="en-PH"/>
        </a:p>
      </dgm:t>
    </dgm:pt>
    <dgm:pt modelId="{A4F0E511-D81D-4B3F-9A45-C5929558479A}" type="sibTrans" cxnId="{8E8532F3-D3D6-412B-9395-F0F3EFBEC5C2}">
      <dgm:prSet/>
      <dgm:spPr/>
      <dgm:t>
        <a:bodyPr/>
        <a:lstStyle/>
        <a:p>
          <a:endParaRPr lang="en-PH"/>
        </a:p>
      </dgm:t>
    </dgm:pt>
    <dgm:pt modelId="{79EC7A0C-8BB9-4491-88E2-0FD933A6888E}">
      <dgm:prSet custT="1"/>
      <dgm:spPr/>
      <dgm:t>
        <a:bodyPr/>
        <a:lstStyle/>
        <a:p>
          <a:r>
            <a:rPr lang="en-US" sz="1500" dirty="0"/>
            <a:t>BREADBOARD</a:t>
          </a:r>
          <a:endParaRPr lang="en-PH" sz="1500" dirty="0"/>
        </a:p>
      </dgm:t>
    </dgm:pt>
    <dgm:pt modelId="{4C57A42F-9CF9-4A54-A16F-80FA7B900C5A}" type="parTrans" cxnId="{C9858553-A701-48C2-B5FB-C15D3B340EB8}">
      <dgm:prSet/>
      <dgm:spPr/>
      <dgm:t>
        <a:bodyPr/>
        <a:lstStyle/>
        <a:p>
          <a:endParaRPr lang="en-PH"/>
        </a:p>
      </dgm:t>
    </dgm:pt>
    <dgm:pt modelId="{A475D8DC-1C37-4086-A8B2-7B19121442A1}" type="sibTrans" cxnId="{C9858553-A701-48C2-B5FB-C15D3B340EB8}">
      <dgm:prSet/>
      <dgm:spPr/>
      <dgm:t>
        <a:bodyPr/>
        <a:lstStyle/>
        <a:p>
          <a:endParaRPr lang="en-PH"/>
        </a:p>
      </dgm:t>
    </dgm:pt>
    <dgm:pt modelId="{0E369A99-9244-43CD-BD31-435ACFBA6618}">
      <dgm:prSet custT="1"/>
      <dgm:spPr/>
      <dgm:t>
        <a:bodyPr/>
        <a:lstStyle/>
        <a:p>
          <a:r>
            <a:rPr lang="en-US" sz="1500" dirty="0"/>
            <a:t>SOFTWARE</a:t>
          </a:r>
          <a:endParaRPr lang="en-PH" sz="1500" dirty="0"/>
        </a:p>
      </dgm:t>
    </dgm:pt>
    <dgm:pt modelId="{8DFE50F9-C8F5-4609-93CF-E6E62FDE2C56}" type="parTrans" cxnId="{6F06F5AA-2201-4463-A1C5-EF4A0FAD798D}">
      <dgm:prSet/>
      <dgm:spPr/>
      <dgm:t>
        <a:bodyPr/>
        <a:lstStyle/>
        <a:p>
          <a:endParaRPr lang="en-PH"/>
        </a:p>
      </dgm:t>
    </dgm:pt>
    <dgm:pt modelId="{1C34C42C-FE3C-4C0B-B342-298EDFBFE31D}" type="sibTrans" cxnId="{6F06F5AA-2201-4463-A1C5-EF4A0FAD798D}">
      <dgm:prSet/>
      <dgm:spPr/>
      <dgm:t>
        <a:bodyPr/>
        <a:lstStyle/>
        <a:p>
          <a:endParaRPr lang="en-PH"/>
        </a:p>
      </dgm:t>
    </dgm:pt>
    <dgm:pt modelId="{1C8D1B3C-9B3F-4554-A923-C9501A92C786}">
      <dgm:prSet custT="1"/>
      <dgm:spPr/>
      <dgm:t>
        <a:bodyPr/>
        <a:lstStyle/>
        <a:p>
          <a:r>
            <a:rPr lang="en-US" sz="1500" dirty="0"/>
            <a:t>Visual Studio 2022</a:t>
          </a:r>
          <a:endParaRPr lang="en-PH" sz="1500" dirty="0"/>
        </a:p>
      </dgm:t>
    </dgm:pt>
    <dgm:pt modelId="{2562031E-7D0D-47B2-9A3F-F54837D0ABB6}" type="parTrans" cxnId="{F8DCD624-7179-4152-A598-A749F2A2E497}">
      <dgm:prSet/>
      <dgm:spPr/>
      <dgm:t>
        <a:bodyPr/>
        <a:lstStyle/>
        <a:p>
          <a:endParaRPr lang="en-PH"/>
        </a:p>
      </dgm:t>
    </dgm:pt>
    <dgm:pt modelId="{DECCF897-E512-4AA1-A5D0-31DFAD8B0564}" type="sibTrans" cxnId="{F8DCD624-7179-4152-A598-A749F2A2E497}">
      <dgm:prSet/>
      <dgm:spPr/>
      <dgm:t>
        <a:bodyPr/>
        <a:lstStyle/>
        <a:p>
          <a:endParaRPr lang="en-PH"/>
        </a:p>
      </dgm:t>
    </dgm:pt>
    <dgm:pt modelId="{9AA93242-9AE8-4F24-A802-7C78708E7625}">
      <dgm:prSet custT="1"/>
      <dgm:spPr/>
      <dgm:t>
        <a:bodyPr/>
        <a:lstStyle/>
        <a:p>
          <a:r>
            <a:rPr lang="en-US" sz="1500" dirty="0"/>
            <a:t>Arduino IDE</a:t>
          </a:r>
          <a:endParaRPr lang="en-PH" sz="1500" dirty="0"/>
        </a:p>
      </dgm:t>
    </dgm:pt>
    <dgm:pt modelId="{94CDA359-1F2F-4EE6-9784-4BD24D26C326}" type="parTrans" cxnId="{182D3E25-C06D-452C-A3A3-67B07843A898}">
      <dgm:prSet/>
      <dgm:spPr/>
      <dgm:t>
        <a:bodyPr/>
        <a:lstStyle/>
        <a:p>
          <a:endParaRPr lang="en-PH"/>
        </a:p>
      </dgm:t>
    </dgm:pt>
    <dgm:pt modelId="{2813228D-5120-4765-B63C-7AE2264C9CDE}" type="sibTrans" cxnId="{182D3E25-C06D-452C-A3A3-67B07843A898}">
      <dgm:prSet/>
      <dgm:spPr/>
      <dgm:t>
        <a:bodyPr/>
        <a:lstStyle/>
        <a:p>
          <a:endParaRPr lang="en-PH"/>
        </a:p>
      </dgm:t>
    </dgm:pt>
    <dgm:pt modelId="{5AF98530-BEFA-4BA4-BACE-6735F9C5277E}">
      <dgm:prSet custT="1"/>
      <dgm:spPr/>
      <dgm:t>
        <a:bodyPr/>
        <a:lstStyle/>
        <a:p>
          <a:r>
            <a:rPr lang="en-US" sz="1500" dirty="0"/>
            <a:t>Visual Studio Code</a:t>
          </a:r>
          <a:endParaRPr lang="en-PH" sz="1500" dirty="0"/>
        </a:p>
      </dgm:t>
    </dgm:pt>
    <dgm:pt modelId="{4AFEFCDA-3C51-427D-8003-F1858BF95BC2}" type="parTrans" cxnId="{AFAA9F18-3205-4E1C-8619-90EE2DE70A98}">
      <dgm:prSet/>
      <dgm:spPr/>
      <dgm:t>
        <a:bodyPr/>
        <a:lstStyle/>
        <a:p>
          <a:endParaRPr lang="en-PH"/>
        </a:p>
      </dgm:t>
    </dgm:pt>
    <dgm:pt modelId="{D4595978-D17E-4C37-A599-FC5481B7DD93}" type="sibTrans" cxnId="{AFAA9F18-3205-4E1C-8619-90EE2DE70A98}">
      <dgm:prSet/>
      <dgm:spPr/>
      <dgm:t>
        <a:bodyPr/>
        <a:lstStyle/>
        <a:p>
          <a:endParaRPr lang="en-PH"/>
        </a:p>
      </dgm:t>
    </dgm:pt>
    <dgm:pt modelId="{DF68BC81-45D4-4463-AB3D-A722677DE475}">
      <dgm:prSet custT="1"/>
      <dgm:spPr/>
      <dgm:t>
        <a:bodyPr/>
        <a:lstStyle/>
        <a:p>
          <a:r>
            <a:rPr lang="en-US" sz="1500" dirty="0"/>
            <a:t>ISO/IEC 25010</a:t>
          </a:r>
          <a:endParaRPr lang="en-PH" sz="1500" dirty="0"/>
        </a:p>
      </dgm:t>
    </dgm:pt>
    <dgm:pt modelId="{6A76B793-5FB3-444B-8826-291DFDAACB72}" type="parTrans" cxnId="{077E91EA-2029-49CC-BFDF-D458BFA1C47B}">
      <dgm:prSet/>
      <dgm:spPr/>
      <dgm:t>
        <a:bodyPr/>
        <a:lstStyle/>
        <a:p>
          <a:endParaRPr lang="en-PH"/>
        </a:p>
      </dgm:t>
    </dgm:pt>
    <dgm:pt modelId="{66C05B77-02D0-4E47-87B7-00BC256AF9B0}" type="sibTrans" cxnId="{077E91EA-2029-49CC-BFDF-D458BFA1C47B}">
      <dgm:prSet/>
      <dgm:spPr/>
      <dgm:t>
        <a:bodyPr/>
        <a:lstStyle/>
        <a:p>
          <a:endParaRPr lang="en-PH"/>
        </a:p>
      </dgm:t>
    </dgm:pt>
    <dgm:pt modelId="{F0C8FEE7-EBC1-42AD-9AFD-AE1B7D78CCEA}">
      <dgm:prSet custT="1"/>
      <dgm:spPr/>
      <dgm:t>
        <a:bodyPr/>
        <a:lstStyle/>
        <a:p>
          <a:r>
            <a:rPr lang="en-US" sz="1500" dirty="0"/>
            <a:t>STATISTICAL TOOL</a:t>
          </a:r>
          <a:endParaRPr lang="en-PH" sz="1500" dirty="0"/>
        </a:p>
      </dgm:t>
    </dgm:pt>
    <dgm:pt modelId="{A041AE7D-0D3F-423B-BA3D-8CF6032D7A4D}" type="parTrans" cxnId="{C30FC0C0-3098-4872-893E-AAB8E2E9D9E9}">
      <dgm:prSet/>
      <dgm:spPr/>
      <dgm:t>
        <a:bodyPr/>
        <a:lstStyle/>
        <a:p>
          <a:endParaRPr lang="en-PH"/>
        </a:p>
      </dgm:t>
    </dgm:pt>
    <dgm:pt modelId="{2757DF85-551C-4541-BBD7-54E7917337CA}" type="sibTrans" cxnId="{C30FC0C0-3098-4872-893E-AAB8E2E9D9E9}">
      <dgm:prSet/>
      <dgm:spPr/>
      <dgm:t>
        <a:bodyPr/>
        <a:lstStyle/>
        <a:p>
          <a:endParaRPr lang="en-PH"/>
        </a:p>
      </dgm:t>
    </dgm:pt>
    <dgm:pt modelId="{249E8031-BC5F-4533-91A9-35597250F821}">
      <dgm:prSet custT="1"/>
      <dgm:spPr/>
      <dgm:t>
        <a:bodyPr/>
        <a:lstStyle/>
        <a:p>
          <a:endParaRPr lang="en-PH" sz="1500" dirty="0"/>
        </a:p>
      </dgm:t>
    </dgm:pt>
    <dgm:pt modelId="{55DEAC81-3A0F-4C47-BD21-D39D320C3B8F}" type="parTrans" cxnId="{7AE24750-1BCE-4DC1-AD2E-91286A7C58F8}">
      <dgm:prSet/>
      <dgm:spPr/>
      <dgm:t>
        <a:bodyPr/>
        <a:lstStyle/>
        <a:p>
          <a:endParaRPr lang="en-PH"/>
        </a:p>
      </dgm:t>
    </dgm:pt>
    <dgm:pt modelId="{9873410A-31D7-4462-B8B3-14A62C6654CD}" type="sibTrans" cxnId="{7AE24750-1BCE-4DC1-AD2E-91286A7C58F8}">
      <dgm:prSet/>
      <dgm:spPr/>
      <dgm:t>
        <a:bodyPr/>
        <a:lstStyle/>
        <a:p>
          <a:endParaRPr lang="en-PH"/>
        </a:p>
      </dgm:t>
    </dgm:pt>
    <dgm:pt modelId="{220F4A6B-5922-45EA-BCA8-230B52FA965D}">
      <dgm:prSet custT="1"/>
      <dgm:spPr/>
      <dgm:t>
        <a:bodyPr/>
        <a:lstStyle/>
        <a:p>
          <a:r>
            <a:rPr lang="en-US" sz="1500" dirty="0"/>
            <a:t>Likert Scale</a:t>
          </a:r>
          <a:endParaRPr lang="en-PH" sz="1500" dirty="0"/>
        </a:p>
      </dgm:t>
    </dgm:pt>
    <dgm:pt modelId="{3FDF6530-A1CF-419C-8238-4040B6FAB2CB}" type="parTrans" cxnId="{8A15A9E3-11C3-4D67-B0D0-FDDD1136F375}">
      <dgm:prSet/>
      <dgm:spPr/>
      <dgm:t>
        <a:bodyPr/>
        <a:lstStyle/>
        <a:p>
          <a:endParaRPr lang="en-PH"/>
        </a:p>
      </dgm:t>
    </dgm:pt>
    <dgm:pt modelId="{335B8059-41D3-4A33-A874-DA2A1B843BA2}" type="sibTrans" cxnId="{8A15A9E3-11C3-4D67-B0D0-FDDD1136F375}">
      <dgm:prSet/>
      <dgm:spPr/>
      <dgm:t>
        <a:bodyPr/>
        <a:lstStyle/>
        <a:p>
          <a:endParaRPr lang="en-PH"/>
        </a:p>
      </dgm:t>
    </dgm:pt>
    <dgm:pt modelId="{F0EC4760-27EB-4F7E-A412-8E8BD46A56BC}">
      <dgm:prSet custT="1"/>
      <dgm:spPr/>
      <dgm:t>
        <a:bodyPr/>
        <a:lstStyle/>
        <a:p>
          <a:r>
            <a:rPr lang="en-US" sz="1500" dirty="0"/>
            <a:t>Questioners</a:t>
          </a:r>
          <a:endParaRPr lang="en-PH" sz="1500" dirty="0"/>
        </a:p>
      </dgm:t>
    </dgm:pt>
    <dgm:pt modelId="{EF4D18D0-1DB1-4088-AD96-A82482116731}" type="parTrans" cxnId="{871406B8-F6A9-4356-9625-8A6D00128B40}">
      <dgm:prSet/>
      <dgm:spPr/>
      <dgm:t>
        <a:bodyPr/>
        <a:lstStyle/>
        <a:p>
          <a:endParaRPr lang="en-PH"/>
        </a:p>
      </dgm:t>
    </dgm:pt>
    <dgm:pt modelId="{EA0F238E-88DF-4922-851D-3AE8000E44D0}" type="sibTrans" cxnId="{871406B8-F6A9-4356-9625-8A6D00128B40}">
      <dgm:prSet/>
      <dgm:spPr/>
      <dgm:t>
        <a:bodyPr/>
        <a:lstStyle/>
        <a:p>
          <a:endParaRPr lang="en-PH"/>
        </a:p>
      </dgm:t>
    </dgm:pt>
    <dgm:pt modelId="{4A44BD44-0F88-4241-8CD4-AD8B45BBCBB0}">
      <dgm:prSet custT="1"/>
      <dgm:spPr/>
      <dgm:t>
        <a:bodyPr/>
        <a:lstStyle/>
        <a:p>
          <a:r>
            <a:rPr lang="en-US" sz="1500" dirty="0"/>
            <a:t>Weighted Mean</a:t>
          </a:r>
          <a:endParaRPr lang="en-PH" sz="1500" dirty="0"/>
        </a:p>
      </dgm:t>
    </dgm:pt>
    <dgm:pt modelId="{EFAB87B0-7AA8-4394-9AD9-D7C04A43211F}" type="parTrans" cxnId="{E3E8B943-0EA6-4C84-8C8C-384BC037A26D}">
      <dgm:prSet/>
      <dgm:spPr/>
      <dgm:t>
        <a:bodyPr/>
        <a:lstStyle/>
        <a:p>
          <a:endParaRPr lang="en-PH"/>
        </a:p>
      </dgm:t>
    </dgm:pt>
    <dgm:pt modelId="{30433F98-1480-48B1-A775-012846913DF7}" type="sibTrans" cxnId="{E3E8B943-0EA6-4C84-8C8C-384BC037A26D}">
      <dgm:prSet/>
      <dgm:spPr/>
      <dgm:t>
        <a:bodyPr/>
        <a:lstStyle/>
        <a:p>
          <a:endParaRPr lang="en-PH"/>
        </a:p>
      </dgm:t>
    </dgm:pt>
    <dgm:pt modelId="{6C928481-0472-44AA-91ED-C39392A65D80}">
      <dgm:prSet custT="1"/>
      <dgm:spPr/>
      <dgm:t>
        <a:bodyPr/>
        <a:lstStyle/>
        <a:p>
          <a:endParaRPr lang="en-PH" sz="1500" dirty="0"/>
        </a:p>
      </dgm:t>
    </dgm:pt>
    <dgm:pt modelId="{8A3B7F2B-BFE4-45C0-8005-77C72DC198B1}" type="sibTrans" cxnId="{ED195B17-C605-421A-8327-CD126A95495C}">
      <dgm:prSet/>
      <dgm:spPr/>
      <dgm:t>
        <a:bodyPr/>
        <a:lstStyle/>
        <a:p>
          <a:endParaRPr lang="en-PH"/>
        </a:p>
      </dgm:t>
    </dgm:pt>
    <dgm:pt modelId="{79A8F82E-DFFF-4566-BFF0-7E0D6A1C1798}" type="parTrans" cxnId="{ED195B17-C605-421A-8327-CD126A95495C}">
      <dgm:prSet/>
      <dgm:spPr/>
      <dgm:t>
        <a:bodyPr/>
        <a:lstStyle/>
        <a:p>
          <a:endParaRPr lang="en-PH"/>
        </a:p>
      </dgm:t>
    </dgm:pt>
    <dgm:pt modelId="{A9735B55-9A90-428C-AEBF-E17DBE718530}">
      <dgm:prSet phldrT="[Text]" custT="1"/>
      <dgm:spPr/>
      <dgm:t>
        <a:bodyPr/>
        <a:lstStyle/>
        <a:p>
          <a:r>
            <a:rPr lang="en-US" sz="1800" dirty="0"/>
            <a:t>Planning</a:t>
          </a:r>
          <a:endParaRPr lang="en-PH" sz="1800" dirty="0"/>
        </a:p>
      </dgm:t>
    </dgm:pt>
    <dgm:pt modelId="{A22BB1E7-BC5D-4370-8430-C75D932201A6}" type="parTrans" cxnId="{7B6DF435-9C7D-4489-81AC-7714A4FB9584}">
      <dgm:prSet/>
      <dgm:spPr/>
      <dgm:t>
        <a:bodyPr/>
        <a:lstStyle/>
        <a:p>
          <a:endParaRPr lang="en-PH"/>
        </a:p>
      </dgm:t>
    </dgm:pt>
    <dgm:pt modelId="{518B7BE8-A27E-49F6-9E0D-184A41FB5ED1}" type="sibTrans" cxnId="{7B6DF435-9C7D-4489-81AC-7714A4FB9584}">
      <dgm:prSet/>
      <dgm:spPr/>
      <dgm:t>
        <a:bodyPr/>
        <a:lstStyle/>
        <a:p>
          <a:endParaRPr lang="en-PH"/>
        </a:p>
      </dgm:t>
    </dgm:pt>
    <dgm:pt modelId="{8E2D8A55-DC27-49C7-8BCA-56BEA10A2CED}">
      <dgm:prSet phldrT="[Text]" custT="1"/>
      <dgm:spPr/>
      <dgm:t>
        <a:bodyPr/>
        <a:lstStyle/>
        <a:p>
          <a:endParaRPr lang="en-PH" sz="1800" dirty="0"/>
        </a:p>
      </dgm:t>
    </dgm:pt>
    <dgm:pt modelId="{A94D8087-522B-4262-B46C-2DD58430BED6}" type="parTrans" cxnId="{DD3EF675-2C04-41C3-A265-20B350AD034F}">
      <dgm:prSet/>
      <dgm:spPr/>
      <dgm:t>
        <a:bodyPr/>
        <a:lstStyle/>
        <a:p>
          <a:endParaRPr lang="en-PH"/>
        </a:p>
      </dgm:t>
    </dgm:pt>
    <dgm:pt modelId="{5015FCE8-BC8A-40ED-8081-5CB71E18ECB3}" type="sibTrans" cxnId="{DD3EF675-2C04-41C3-A265-20B350AD034F}">
      <dgm:prSet/>
      <dgm:spPr/>
      <dgm:t>
        <a:bodyPr/>
        <a:lstStyle/>
        <a:p>
          <a:endParaRPr lang="en-PH"/>
        </a:p>
      </dgm:t>
    </dgm:pt>
    <dgm:pt modelId="{0692349B-CF63-4FC4-A5CB-49BE5AAD9827}">
      <dgm:prSet phldrT="[Text]" custT="1"/>
      <dgm:spPr/>
      <dgm:t>
        <a:bodyPr/>
        <a:lstStyle/>
        <a:p>
          <a:r>
            <a:rPr lang="en-US" sz="1800" dirty="0" err="1"/>
            <a:t>Desingning</a:t>
          </a:r>
          <a:endParaRPr lang="en-PH" sz="1800" dirty="0"/>
        </a:p>
      </dgm:t>
    </dgm:pt>
    <dgm:pt modelId="{F689DA2C-D639-4F75-836E-B8B3A23797B0}" type="parTrans" cxnId="{A5025545-C9EA-4D13-8D4C-9FCBA8E5E7D0}">
      <dgm:prSet/>
      <dgm:spPr/>
      <dgm:t>
        <a:bodyPr/>
        <a:lstStyle/>
        <a:p>
          <a:endParaRPr lang="en-PH"/>
        </a:p>
      </dgm:t>
    </dgm:pt>
    <dgm:pt modelId="{2D2AC48E-85F7-445A-A4DE-5B022A809997}" type="sibTrans" cxnId="{A5025545-C9EA-4D13-8D4C-9FCBA8E5E7D0}">
      <dgm:prSet/>
      <dgm:spPr/>
      <dgm:t>
        <a:bodyPr/>
        <a:lstStyle/>
        <a:p>
          <a:endParaRPr lang="en-PH"/>
        </a:p>
      </dgm:t>
    </dgm:pt>
    <dgm:pt modelId="{9C2C2B5A-4215-4AA4-AD14-449C4AB52114}">
      <dgm:prSet phldrT="[Text]" custT="1"/>
      <dgm:spPr/>
      <dgm:t>
        <a:bodyPr/>
        <a:lstStyle/>
        <a:p>
          <a:endParaRPr lang="en-PH" sz="1800" dirty="0"/>
        </a:p>
      </dgm:t>
    </dgm:pt>
    <dgm:pt modelId="{C6E1D90B-213C-438E-8A6C-9FEC1734DEFB}" type="parTrans" cxnId="{088FBCBF-F757-45E1-B5A4-C45BCF3F19FD}">
      <dgm:prSet/>
      <dgm:spPr/>
      <dgm:t>
        <a:bodyPr/>
        <a:lstStyle/>
        <a:p>
          <a:endParaRPr lang="en-PH"/>
        </a:p>
      </dgm:t>
    </dgm:pt>
    <dgm:pt modelId="{FD8D0F9B-C138-4700-8875-28BAE63FE2A2}" type="sibTrans" cxnId="{088FBCBF-F757-45E1-B5A4-C45BCF3F19FD}">
      <dgm:prSet/>
      <dgm:spPr/>
      <dgm:t>
        <a:bodyPr/>
        <a:lstStyle/>
        <a:p>
          <a:endParaRPr lang="en-PH"/>
        </a:p>
      </dgm:t>
    </dgm:pt>
    <dgm:pt modelId="{62F35D53-9C56-4144-8635-FB9C2B7730CE}">
      <dgm:prSet phldrT="[Text]" custT="1"/>
      <dgm:spPr/>
      <dgm:t>
        <a:bodyPr/>
        <a:lstStyle/>
        <a:p>
          <a:r>
            <a:rPr lang="en-US" sz="1800" dirty="0"/>
            <a:t>Development</a:t>
          </a:r>
          <a:endParaRPr lang="en-PH" sz="1800" dirty="0"/>
        </a:p>
      </dgm:t>
    </dgm:pt>
    <dgm:pt modelId="{351E1863-A401-454F-A3CA-3262D95423BD}" type="parTrans" cxnId="{20D1F436-0BD4-44BE-A5B5-DC959EC9A6A7}">
      <dgm:prSet/>
      <dgm:spPr/>
      <dgm:t>
        <a:bodyPr/>
        <a:lstStyle/>
        <a:p>
          <a:endParaRPr lang="en-PH"/>
        </a:p>
      </dgm:t>
    </dgm:pt>
    <dgm:pt modelId="{7E6799FD-4D55-4547-BE43-D5A134318D55}" type="sibTrans" cxnId="{20D1F436-0BD4-44BE-A5B5-DC959EC9A6A7}">
      <dgm:prSet/>
      <dgm:spPr/>
      <dgm:t>
        <a:bodyPr/>
        <a:lstStyle/>
        <a:p>
          <a:endParaRPr lang="en-PH"/>
        </a:p>
      </dgm:t>
    </dgm:pt>
    <dgm:pt modelId="{46C7FB1F-C0DC-4E3A-B618-E7080DE9331C}">
      <dgm:prSet phldrT="[Text]" custT="1"/>
      <dgm:spPr/>
      <dgm:t>
        <a:bodyPr/>
        <a:lstStyle/>
        <a:p>
          <a:endParaRPr lang="en-PH" sz="1800" dirty="0"/>
        </a:p>
      </dgm:t>
    </dgm:pt>
    <dgm:pt modelId="{7D6F9F51-AB72-4660-BDB2-220F502C75ED}" type="parTrans" cxnId="{9D320E84-41AC-4DDE-9ED0-431DB387EB57}">
      <dgm:prSet/>
      <dgm:spPr/>
      <dgm:t>
        <a:bodyPr/>
        <a:lstStyle/>
        <a:p>
          <a:endParaRPr lang="en-PH"/>
        </a:p>
      </dgm:t>
    </dgm:pt>
    <dgm:pt modelId="{E4C826E7-EA23-41FD-A9FA-0913CFD87FB6}" type="sibTrans" cxnId="{9D320E84-41AC-4DDE-9ED0-431DB387EB57}">
      <dgm:prSet/>
      <dgm:spPr/>
      <dgm:t>
        <a:bodyPr/>
        <a:lstStyle/>
        <a:p>
          <a:endParaRPr lang="en-PH"/>
        </a:p>
      </dgm:t>
    </dgm:pt>
    <dgm:pt modelId="{316985CE-85C4-441A-9E99-6805CF0EFCF8}">
      <dgm:prSet phldrT="[Text]" custT="1"/>
      <dgm:spPr/>
      <dgm:t>
        <a:bodyPr/>
        <a:lstStyle/>
        <a:p>
          <a:r>
            <a:rPr lang="en-US" sz="1800" dirty="0"/>
            <a:t>Release and Maintain</a:t>
          </a:r>
          <a:endParaRPr lang="en-PH" sz="1800" dirty="0"/>
        </a:p>
      </dgm:t>
    </dgm:pt>
    <dgm:pt modelId="{72EC43D5-4225-4700-89E6-33D7F392E4D8}" type="parTrans" cxnId="{E661622D-96C5-488F-BAF9-E0C6FF038D53}">
      <dgm:prSet/>
      <dgm:spPr/>
      <dgm:t>
        <a:bodyPr/>
        <a:lstStyle/>
        <a:p>
          <a:endParaRPr lang="en-PH"/>
        </a:p>
      </dgm:t>
    </dgm:pt>
    <dgm:pt modelId="{1185AE14-7316-4797-BCB5-00820E9A5557}" type="sibTrans" cxnId="{E661622D-96C5-488F-BAF9-E0C6FF038D53}">
      <dgm:prSet/>
      <dgm:spPr/>
      <dgm:t>
        <a:bodyPr/>
        <a:lstStyle/>
        <a:p>
          <a:endParaRPr lang="en-PH"/>
        </a:p>
      </dgm:t>
    </dgm:pt>
    <dgm:pt modelId="{D52F22D0-9A17-4348-80DC-665DCFAD320A}">
      <dgm:prSet phldrT="[Text]" custT="1"/>
      <dgm:spPr/>
      <dgm:t>
        <a:bodyPr/>
        <a:lstStyle/>
        <a:p>
          <a:endParaRPr lang="en-PH" sz="1800" dirty="0"/>
        </a:p>
      </dgm:t>
    </dgm:pt>
    <dgm:pt modelId="{C9960552-5836-482E-8E2E-DBF3C993303F}" type="parTrans" cxnId="{3843FD76-1D8B-4A33-8EEF-33DAA218BAB4}">
      <dgm:prSet/>
      <dgm:spPr/>
      <dgm:t>
        <a:bodyPr/>
        <a:lstStyle/>
        <a:p>
          <a:endParaRPr lang="en-PH"/>
        </a:p>
      </dgm:t>
    </dgm:pt>
    <dgm:pt modelId="{6051A8B3-7ADB-4833-85C0-D63979C80C7E}" type="sibTrans" cxnId="{3843FD76-1D8B-4A33-8EEF-33DAA218BAB4}">
      <dgm:prSet/>
      <dgm:spPr/>
      <dgm:t>
        <a:bodyPr/>
        <a:lstStyle/>
        <a:p>
          <a:endParaRPr lang="en-PH"/>
        </a:p>
      </dgm:t>
    </dgm:pt>
    <dgm:pt modelId="{178DCD38-D62D-41DD-B8A0-696A92BEDFE8}" type="pres">
      <dgm:prSet presAssocID="{99FF1CDD-1D0A-49BD-B70A-7BDA23A3B561}" presName="linearFlow" presStyleCnt="0">
        <dgm:presLayoutVars>
          <dgm:dir/>
          <dgm:animLvl val="lvl"/>
          <dgm:resizeHandles/>
        </dgm:presLayoutVars>
      </dgm:prSet>
      <dgm:spPr/>
    </dgm:pt>
    <dgm:pt modelId="{6816326A-51E9-462B-A1E2-20539F5D0793}" type="pres">
      <dgm:prSet presAssocID="{8E824B69-4E66-4744-8EBA-4C82D81018CB}" presName="compositeNode" presStyleCnt="0">
        <dgm:presLayoutVars>
          <dgm:bulletEnabled val="1"/>
        </dgm:presLayoutVars>
      </dgm:prSet>
      <dgm:spPr/>
    </dgm:pt>
    <dgm:pt modelId="{CE0FE09F-720F-4E66-9832-5A3CEB63D106}" type="pres">
      <dgm:prSet presAssocID="{8E824B69-4E66-4744-8EBA-4C82D81018CB}" presName="image" presStyleLbl="fgImgPlace1" presStyleIdx="0" presStyleCnt="3" custLinFactX="700000" custLinFactNeighborX="722950" custLinFactNeighborY="97774"/>
      <dgm:spPr/>
    </dgm:pt>
    <dgm:pt modelId="{6976CE0B-BD2B-4BA0-940B-DFFC3A58AEC9}" type="pres">
      <dgm:prSet presAssocID="{8E824B69-4E66-4744-8EBA-4C82D81018CB}" presName="childNode" presStyleLbl="node1" presStyleIdx="0" presStyleCnt="3" custScaleX="89695" custScaleY="128205" custLinFactNeighborX="17954" custLinFactNeighborY="-162">
        <dgm:presLayoutVars>
          <dgm:bulletEnabled val="1"/>
        </dgm:presLayoutVars>
      </dgm:prSet>
      <dgm:spPr/>
    </dgm:pt>
    <dgm:pt modelId="{5BF730FD-E820-4E00-898E-7351009D27B7}" type="pres">
      <dgm:prSet presAssocID="{8E824B69-4E66-4744-8EBA-4C82D81018CB}" presName="parentNode" presStyleLbl="revTx" presStyleIdx="0" presStyleCnt="3">
        <dgm:presLayoutVars>
          <dgm:chMax val="0"/>
          <dgm:bulletEnabled val="1"/>
        </dgm:presLayoutVars>
      </dgm:prSet>
      <dgm:spPr/>
    </dgm:pt>
    <dgm:pt modelId="{A98FD228-4E88-4C53-B860-862729EC166F}" type="pres">
      <dgm:prSet presAssocID="{4D384D1B-BDC3-4BE6-B69E-62061E36A656}" presName="sibTrans" presStyleCnt="0"/>
      <dgm:spPr/>
    </dgm:pt>
    <dgm:pt modelId="{BDA1E4C7-89A5-4BA3-A85E-10980C778B57}" type="pres">
      <dgm:prSet presAssocID="{EB60DABB-AFB9-4140-8349-0A324383178E}" presName="compositeNode" presStyleCnt="0">
        <dgm:presLayoutVars>
          <dgm:bulletEnabled val="1"/>
        </dgm:presLayoutVars>
      </dgm:prSet>
      <dgm:spPr/>
    </dgm:pt>
    <dgm:pt modelId="{74EBFE1E-2ED4-4183-AF2C-0C738A653180}" type="pres">
      <dgm:prSet presAssocID="{EB60DABB-AFB9-4140-8349-0A324383178E}" presName="image" presStyleLbl="fgImgPlace1" presStyleIdx="1" presStyleCnt="3" custScaleX="4879" custScaleY="4879" custLinFactX="-147528" custLinFactNeighborX="-200000" custLinFactNeighborY="4954"/>
      <dgm:spPr/>
    </dgm:pt>
    <dgm:pt modelId="{CB29799B-83D2-4A28-A53C-452CFC4DC799}" type="pres">
      <dgm:prSet presAssocID="{EB60DABB-AFB9-4140-8349-0A324383178E}" presName="childNode" presStyleLbl="node1" presStyleIdx="1" presStyleCnt="3" custScaleY="128205" custLinFactNeighborX="13194" custLinFactNeighborY="2803">
        <dgm:presLayoutVars>
          <dgm:bulletEnabled val="1"/>
        </dgm:presLayoutVars>
      </dgm:prSet>
      <dgm:spPr/>
    </dgm:pt>
    <dgm:pt modelId="{EA1E0FD7-B67D-4EB2-83DF-D6F953933B83}" type="pres">
      <dgm:prSet presAssocID="{EB60DABB-AFB9-4140-8349-0A324383178E}" presName="parentNode" presStyleLbl="revTx" presStyleIdx="1" presStyleCnt="3">
        <dgm:presLayoutVars>
          <dgm:chMax val="0"/>
          <dgm:bulletEnabled val="1"/>
        </dgm:presLayoutVars>
      </dgm:prSet>
      <dgm:spPr/>
    </dgm:pt>
    <dgm:pt modelId="{DAC7B4E8-13C1-49BF-843E-8A373B1AB9FA}" type="pres">
      <dgm:prSet presAssocID="{DE01DA97-5F33-42DE-8494-580ED0B0BFD1}" presName="sibTrans" presStyleCnt="0"/>
      <dgm:spPr/>
    </dgm:pt>
    <dgm:pt modelId="{49EB984E-FBC5-4331-8597-A98F8E20C55E}" type="pres">
      <dgm:prSet presAssocID="{5AF8A3C2-7773-46C4-95E2-A9BA02974C18}" presName="compositeNode" presStyleCnt="0">
        <dgm:presLayoutVars>
          <dgm:bulletEnabled val="1"/>
        </dgm:presLayoutVars>
      </dgm:prSet>
      <dgm:spPr/>
    </dgm:pt>
    <dgm:pt modelId="{A0979076-AC19-4F55-B36A-757268CD0291}" type="pres">
      <dgm:prSet presAssocID="{5AF8A3C2-7773-46C4-95E2-A9BA02974C18}" presName="image" presStyleLbl="fgImgPlace1" presStyleIdx="2" presStyleCnt="3" custFlipVert="1" custFlipHor="1" custScaleX="26690" custScaleY="4879" custLinFactX="-310987" custLinFactNeighborX="-400000" custLinFactNeighborY="4954"/>
      <dgm:spPr/>
    </dgm:pt>
    <dgm:pt modelId="{F216235C-2397-4F0B-BC48-69BD87CB6686}" type="pres">
      <dgm:prSet presAssocID="{5AF8A3C2-7773-46C4-95E2-A9BA02974C18}" presName="childNode" presStyleLbl="node1" presStyleIdx="2" presStyleCnt="3" custScaleY="128205" custLinFactNeighborX="2189" custLinFactNeighborY="2376">
        <dgm:presLayoutVars>
          <dgm:bulletEnabled val="1"/>
        </dgm:presLayoutVars>
      </dgm:prSet>
      <dgm:spPr/>
    </dgm:pt>
    <dgm:pt modelId="{DAED6D72-C6A0-4E33-BB54-67D7AB901A53}" type="pres">
      <dgm:prSet presAssocID="{5AF8A3C2-7773-46C4-95E2-A9BA02974C18}" presName="parentNode" presStyleLbl="revTx" presStyleIdx="2" presStyleCnt="3">
        <dgm:presLayoutVars>
          <dgm:chMax val="0"/>
          <dgm:bulletEnabled val="1"/>
        </dgm:presLayoutVars>
      </dgm:prSet>
      <dgm:spPr/>
    </dgm:pt>
  </dgm:ptLst>
  <dgm:cxnLst>
    <dgm:cxn modelId="{E1572703-F166-4BFA-8945-A0A56A7CB8E0}" type="presOf" srcId="{3DE16AA6-880A-489C-B191-C200BB6BAC38}" destId="{6976CE0B-BD2B-4BA0-940B-DFFC3A58AEC9}" srcOrd="0" destOrd="4" presId="urn:microsoft.com/office/officeart/2005/8/layout/hList2"/>
    <dgm:cxn modelId="{A0910C09-4F0D-40DD-89EE-2757EC762E5B}" type="presOf" srcId="{79EC7A0C-8BB9-4491-88E2-0FD933A6888E}" destId="{6976CE0B-BD2B-4BA0-940B-DFFC3A58AEC9}" srcOrd="0" destOrd="5" presId="urn:microsoft.com/office/officeart/2005/8/layout/hList2"/>
    <dgm:cxn modelId="{2F27330D-0020-41A1-867A-644613004F81}" type="presOf" srcId="{99FF1CDD-1D0A-49BD-B70A-7BDA23A3B561}" destId="{178DCD38-D62D-41DD-B8A0-696A92BEDFE8}" srcOrd="0" destOrd="0" presId="urn:microsoft.com/office/officeart/2005/8/layout/hList2"/>
    <dgm:cxn modelId="{BE76510D-7227-427C-B80D-8A14348F05E7}" type="presOf" srcId="{316985CE-85C4-441A-9E99-6805CF0EFCF8}" destId="{CB29799B-83D2-4A28-A53C-452CFC4DC799}" srcOrd="0" destOrd="8" presId="urn:microsoft.com/office/officeart/2005/8/layout/hList2"/>
    <dgm:cxn modelId="{45AF400E-D7F6-468B-8EA8-12C0E603A1C6}" srcId="{8E824B69-4E66-4744-8EBA-4C82D81018CB}" destId="{EBFC22E4-B8E6-4DA6-A8E0-B07BB3A273CC}" srcOrd="3" destOrd="0" parTransId="{B8FC020E-D64D-4604-B6BB-A44964CEED68}" sibTransId="{FDE76BDC-27AF-40A5-A734-997576F5A270}"/>
    <dgm:cxn modelId="{ED195B17-C605-421A-8327-CD126A95495C}" srcId="{8E824B69-4E66-4744-8EBA-4C82D81018CB}" destId="{6C928481-0472-44AA-91ED-C39392A65D80}" srcOrd="6" destOrd="0" parTransId="{79A8F82E-DFFF-4566-BFF0-7E0D6A1C1798}" sibTransId="{8A3B7F2B-BFE4-45C0-8005-77C72DC198B1}"/>
    <dgm:cxn modelId="{E7097B18-9A6C-4388-9546-B1231D22F406}" type="presOf" srcId="{FB4C9A38-2B06-43A4-824E-1236D703C6BC}" destId="{6976CE0B-BD2B-4BA0-940B-DFFC3A58AEC9}" srcOrd="0" destOrd="2" presId="urn:microsoft.com/office/officeart/2005/8/layout/hList2"/>
    <dgm:cxn modelId="{AFAA9F18-3205-4E1C-8619-90EE2DE70A98}" srcId="{8E824B69-4E66-4744-8EBA-4C82D81018CB}" destId="{5AF98530-BEFA-4BA4-BACE-6735F9C5277E}" srcOrd="10" destOrd="0" parTransId="{4AFEFCDA-3C51-427D-8003-F1858BF95BC2}" sibTransId="{D4595978-D17E-4C37-A599-FC5481B7DD93}"/>
    <dgm:cxn modelId="{7CF99D1B-526A-4501-B28E-10CFBCE7C332}" type="presOf" srcId="{D52F22D0-9A17-4348-80DC-665DCFAD320A}" destId="{CB29799B-83D2-4A28-A53C-452CFC4DC799}" srcOrd="0" destOrd="7" presId="urn:microsoft.com/office/officeart/2005/8/layout/hList2"/>
    <dgm:cxn modelId="{8362CF1D-3704-4811-B013-2B099066A451}" type="presOf" srcId="{46C7FB1F-C0DC-4E3A-B618-E7080DE9331C}" destId="{CB29799B-83D2-4A28-A53C-452CFC4DC799}" srcOrd="0" destOrd="5" presId="urn:microsoft.com/office/officeart/2005/8/layout/hList2"/>
    <dgm:cxn modelId="{B6C62E1F-A7C0-4C34-8D3E-EBDE696D923E}" type="presOf" srcId="{EB60DABB-AFB9-4140-8349-0A324383178E}" destId="{EA1E0FD7-B67D-4EB2-83DF-D6F953933B83}" srcOrd="0" destOrd="0" presId="urn:microsoft.com/office/officeart/2005/8/layout/hList2"/>
    <dgm:cxn modelId="{79F08324-68FF-4636-A228-D9B40D370D3F}" type="presOf" srcId="{8E824B69-4E66-4744-8EBA-4C82D81018CB}" destId="{5BF730FD-E820-4E00-898E-7351009D27B7}" srcOrd="0" destOrd="0" presId="urn:microsoft.com/office/officeart/2005/8/layout/hList2"/>
    <dgm:cxn modelId="{F8DCD624-7179-4152-A598-A749F2A2E497}" srcId="{8E824B69-4E66-4744-8EBA-4C82D81018CB}" destId="{1C8D1B3C-9B3F-4554-A923-C9501A92C786}" srcOrd="8" destOrd="0" parTransId="{2562031E-7D0D-47B2-9A3F-F54837D0ABB6}" sibTransId="{DECCF897-E512-4AA1-A5D0-31DFAD8B0564}"/>
    <dgm:cxn modelId="{182D3E25-C06D-452C-A3A3-67B07843A898}" srcId="{8E824B69-4E66-4744-8EBA-4C82D81018CB}" destId="{9AA93242-9AE8-4F24-A802-7C78708E7625}" srcOrd="9" destOrd="0" parTransId="{94CDA359-1F2F-4EE6-9784-4BD24D26C326}" sibTransId="{2813228D-5120-4765-B63C-7AE2264C9CDE}"/>
    <dgm:cxn modelId="{E661622D-96C5-488F-BAF9-E0C6FF038D53}" srcId="{EB60DABB-AFB9-4140-8349-0A324383178E}" destId="{316985CE-85C4-441A-9E99-6805CF0EFCF8}" srcOrd="8" destOrd="0" parTransId="{72EC43D5-4225-4700-89E6-33D7F392E4D8}" sibTransId="{1185AE14-7316-4797-BCB5-00820E9A5557}"/>
    <dgm:cxn modelId="{10BD2E31-1124-4429-89D3-47FCBBFC4F9E}" type="presOf" srcId="{EBFC22E4-B8E6-4DA6-A8E0-B07BB3A273CC}" destId="{6976CE0B-BD2B-4BA0-940B-DFFC3A58AEC9}" srcOrd="0" destOrd="3" presId="urn:microsoft.com/office/officeart/2005/8/layout/hList2"/>
    <dgm:cxn modelId="{7B6DF435-9C7D-4489-81AC-7714A4FB9584}" srcId="{EB60DABB-AFB9-4140-8349-0A324383178E}" destId="{A9735B55-9A90-428C-AEBF-E17DBE718530}" srcOrd="2" destOrd="0" parTransId="{A22BB1E7-BC5D-4370-8430-C75D932201A6}" sibTransId="{518B7BE8-A27E-49F6-9E0D-184A41FB5ED1}"/>
    <dgm:cxn modelId="{20D1F436-0BD4-44BE-A5B5-DC959EC9A6A7}" srcId="{EB60DABB-AFB9-4140-8349-0A324383178E}" destId="{62F35D53-9C56-4144-8635-FB9C2B7730CE}" srcOrd="6" destOrd="0" parTransId="{351E1863-A401-454F-A3CA-3262D95423BD}" sibTransId="{7E6799FD-4D55-4547-BE43-D5A134318D55}"/>
    <dgm:cxn modelId="{33E49E3B-62D8-4C6C-8585-A5784046BC02}" type="presOf" srcId="{1C8D1B3C-9B3F-4554-A923-C9501A92C786}" destId="{6976CE0B-BD2B-4BA0-940B-DFFC3A58AEC9}" srcOrd="0" destOrd="8" presId="urn:microsoft.com/office/officeart/2005/8/layout/hList2"/>
    <dgm:cxn modelId="{D7B5995C-4EF0-47B6-8D70-D8ACF3E75D5A}" type="presOf" srcId="{F0EC4760-27EB-4F7E-A412-8E8BD46A56BC}" destId="{6976CE0B-BD2B-4BA0-940B-DFFC3A58AEC9}" srcOrd="0" destOrd="15" presId="urn:microsoft.com/office/officeart/2005/8/layout/hList2"/>
    <dgm:cxn modelId="{7E3A5860-23D6-4319-83D3-B2168F4167FB}" srcId="{99FF1CDD-1D0A-49BD-B70A-7BDA23A3B561}" destId="{EB60DABB-AFB9-4140-8349-0A324383178E}" srcOrd="1" destOrd="0" parTransId="{4370589E-8F29-4296-BB77-4147E0CFAF16}" sibTransId="{DE01DA97-5F33-42DE-8494-580ED0B0BFD1}"/>
    <dgm:cxn modelId="{E409AF43-E897-4420-945C-8A6B7FFF98A6}" srcId="{99FF1CDD-1D0A-49BD-B70A-7BDA23A3B561}" destId="{5AF8A3C2-7773-46C4-95E2-A9BA02974C18}" srcOrd="2" destOrd="0" parTransId="{82760F0F-7AD0-4A44-A16A-34178C9C50D9}" sibTransId="{5AC10D11-49FC-4871-BA52-5C30E624DCB2}"/>
    <dgm:cxn modelId="{E3E8B943-0EA6-4C84-8C8C-384BC037A26D}" srcId="{8E824B69-4E66-4744-8EBA-4C82D81018CB}" destId="{4A44BD44-0F88-4241-8CD4-AD8B45BBCBB0}" srcOrd="16" destOrd="0" parTransId="{EFAB87B0-7AA8-4394-9AD9-D7C04A43211F}" sibTransId="{30433F98-1480-48B1-A775-012846913DF7}"/>
    <dgm:cxn modelId="{F6446065-285C-47E5-BEC3-BC01D8F0AB96}" type="presOf" srcId="{F0C8FEE7-EBC1-42AD-9AFD-AE1B7D78CCEA}" destId="{6976CE0B-BD2B-4BA0-940B-DFFC3A58AEC9}" srcOrd="0" destOrd="12" presId="urn:microsoft.com/office/officeart/2005/8/layout/hList2"/>
    <dgm:cxn modelId="{A5025545-C9EA-4D13-8D4C-9FCBA8E5E7D0}" srcId="{EB60DABB-AFB9-4140-8349-0A324383178E}" destId="{0692349B-CF63-4FC4-A5CB-49BE5AAD9827}" srcOrd="4" destOrd="0" parTransId="{F689DA2C-D639-4F75-836E-B8B3A23797B0}" sibTransId="{2D2AC48E-85F7-445A-A4DE-5B022A809997}"/>
    <dgm:cxn modelId="{BA23754F-964F-4889-9BAA-530C6297C6EC}" type="presOf" srcId="{9C2C2B5A-4215-4AA4-AD14-449C4AB52114}" destId="{CB29799B-83D2-4A28-A53C-452CFC4DC799}" srcOrd="0" destOrd="3" presId="urn:microsoft.com/office/officeart/2005/8/layout/hList2"/>
    <dgm:cxn modelId="{7AE24750-1BCE-4DC1-AD2E-91286A7C58F8}" srcId="{8E824B69-4E66-4744-8EBA-4C82D81018CB}" destId="{249E8031-BC5F-4533-91A9-35597250F821}" srcOrd="11" destOrd="0" parTransId="{55DEAC81-3A0F-4C47-BD21-D39D320C3B8F}" sibTransId="{9873410A-31D7-4462-B8B3-14A62C6654CD}"/>
    <dgm:cxn modelId="{89343C72-084E-4C0C-9FAF-08C590F6F686}" srcId="{5AF8A3C2-7773-46C4-95E2-A9BA02974C18}" destId="{2B023A6A-121F-4ADB-8EB0-EC3ACDF15111}" srcOrd="0" destOrd="0" parTransId="{CC8FE15D-595C-4F39-B4C8-8D0E3C19E9D0}" sibTransId="{F93A6108-A786-491F-960C-733FC8050933}"/>
    <dgm:cxn modelId="{D0304A73-4B11-430E-8269-E323322C2112}" srcId="{8E824B69-4E66-4744-8EBA-4C82D81018CB}" destId="{0F244954-50CF-4A1F-92B3-5AF12AA0239F}" srcOrd="1" destOrd="0" parTransId="{1CFF9EBF-02EE-4F42-B34C-920E151176CE}" sibTransId="{59487C06-5ACF-4208-BC69-34B84DA7C4C8}"/>
    <dgm:cxn modelId="{C9858553-A701-48C2-B5FB-C15D3B340EB8}" srcId="{8E824B69-4E66-4744-8EBA-4C82D81018CB}" destId="{79EC7A0C-8BB9-4491-88E2-0FD933A6888E}" srcOrd="5" destOrd="0" parTransId="{4C57A42F-9CF9-4A54-A16F-80FA7B900C5A}" sibTransId="{A475D8DC-1C37-4086-A8B2-7B19121442A1}"/>
    <dgm:cxn modelId="{DD3EF675-2C04-41C3-A265-20B350AD034F}" srcId="{EB60DABB-AFB9-4140-8349-0A324383178E}" destId="{8E2D8A55-DC27-49C7-8BCA-56BEA10A2CED}" srcOrd="1" destOrd="0" parTransId="{A94D8087-522B-4262-B46C-2DD58430BED6}" sibTransId="{5015FCE8-BC8A-40ED-8081-5CB71E18ECB3}"/>
    <dgm:cxn modelId="{86B46376-B3C7-4594-983A-041003FFDE7F}" srcId="{8E824B69-4E66-4744-8EBA-4C82D81018CB}" destId="{FB4C9A38-2B06-43A4-824E-1236D703C6BC}" srcOrd="2" destOrd="0" parTransId="{45F8D3BD-FCC0-49A1-9CF2-C62C8EC3074E}" sibTransId="{A71F56F0-CB61-49DE-B8DC-A2297F4A83DE}"/>
    <dgm:cxn modelId="{3843FD76-1D8B-4A33-8EEF-33DAA218BAB4}" srcId="{EB60DABB-AFB9-4140-8349-0A324383178E}" destId="{D52F22D0-9A17-4348-80DC-665DCFAD320A}" srcOrd="7" destOrd="0" parTransId="{C9960552-5836-482E-8E2E-DBF3C993303F}" sibTransId="{6051A8B3-7ADB-4833-85C0-D63979C80C7E}"/>
    <dgm:cxn modelId="{ED932F59-15CD-47B1-948F-5872277CD0F1}" type="presOf" srcId="{4A44BD44-0F88-4241-8CD4-AD8B45BBCBB0}" destId="{6976CE0B-BD2B-4BA0-940B-DFFC3A58AEC9}" srcOrd="0" destOrd="16" presId="urn:microsoft.com/office/officeart/2005/8/layout/hList2"/>
    <dgm:cxn modelId="{62B6C75A-139A-4776-965F-7339FD121B82}" type="presOf" srcId="{7FAFC05B-247F-4D5A-A5FF-3E6167395B67}" destId="{6976CE0B-BD2B-4BA0-940B-DFFC3A58AEC9}" srcOrd="0" destOrd="0" presId="urn:microsoft.com/office/officeart/2005/8/layout/hList2"/>
    <dgm:cxn modelId="{9D320E84-41AC-4DDE-9ED0-431DB387EB57}" srcId="{EB60DABB-AFB9-4140-8349-0A324383178E}" destId="{46C7FB1F-C0DC-4E3A-B618-E7080DE9331C}" srcOrd="5" destOrd="0" parTransId="{7D6F9F51-AB72-4660-BDB2-220F502C75ED}" sibTransId="{E4C826E7-EA23-41FD-A9FA-0913CFD87FB6}"/>
    <dgm:cxn modelId="{A5A21785-4667-4F06-A9E5-A36343264DBD}" type="presOf" srcId="{8E2D8A55-DC27-49C7-8BCA-56BEA10A2CED}" destId="{CB29799B-83D2-4A28-A53C-452CFC4DC799}" srcOrd="0" destOrd="1" presId="urn:microsoft.com/office/officeart/2005/8/layout/hList2"/>
    <dgm:cxn modelId="{540C548A-3DC7-4986-87C2-A27A7227469F}" type="presOf" srcId="{0F244954-50CF-4A1F-92B3-5AF12AA0239F}" destId="{6976CE0B-BD2B-4BA0-940B-DFFC3A58AEC9}" srcOrd="0" destOrd="1" presId="urn:microsoft.com/office/officeart/2005/8/layout/hList2"/>
    <dgm:cxn modelId="{8E29138E-6A36-47A5-A6C6-44CCC672C538}" type="presOf" srcId="{5AF98530-BEFA-4BA4-BACE-6735F9C5277E}" destId="{6976CE0B-BD2B-4BA0-940B-DFFC3A58AEC9}" srcOrd="0" destOrd="10" presId="urn:microsoft.com/office/officeart/2005/8/layout/hList2"/>
    <dgm:cxn modelId="{39221D99-45D9-4C47-A8E9-97B64C4E1396}" type="presOf" srcId="{A9735B55-9A90-428C-AEBF-E17DBE718530}" destId="{CB29799B-83D2-4A28-A53C-452CFC4DC799}" srcOrd="0" destOrd="2" presId="urn:microsoft.com/office/officeart/2005/8/layout/hList2"/>
    <dgm:cxn modelId="{D78BF19B-6912-43AF-843E-0BA03BA41101}" type="presOf" srcId="{5AF8A3C2-7773-46C4-95E2-A9BA02974C18}" destId="{DAED6D72-C6A0-4E33-BB54-67D7AB901A53}" srcOrd="0" destOrd="0" presId="urn:microsoft.com/office/officeart/2005/8/layout/hList2"/>
    <dgm:cxn modelId="{B7B7C9A0-DF10-470C-A334-3AFB50B9B29D}" type="presOf" srcId="{2B023A6A-121F-4ADB-8EB0-EC3ACDF15111}" destId="{F216235C-2397-4F0B-BC48-69BD87CB6686}" srcOrd="0" destOrd="0" presId="urn:microsoft.com/office/officeart/2005/8/layout/hList2"/>
    <dgm:cxn modelId="{6F06F5AA-2201-4463-A1C5-EF4A0FAD798D}" srcId="{8E824B69-4E66-4744-8EBA-4C82D81018CB}" destId="{0E369A99-9244-43CD-BD31-435ACFBA6618}" srcOrd="7" destOrd="0" parTransId="{8DFE50F9-C8F5-4609-93CF-E6E62FDE2C56}" sibTransId="{1C34C42C-FE3C-4C0B-B342-298EDFBFE31D}"/>
    <dgm:cxn modelId="{871406B8-F6A9-4356-9625-8A6D00128B40}" srcId="{8E824B69-4E66-4744-8EBA-4C82D81018CB}" destId="{F0EC4760-27EB-4F7E-A412-8E8BD46A56BC}" srcOrd="15" destOrd="0" parTransId="{EF4D18D0-1DB1-4088-AD96-A82482116731}" sibTransId="{EA0F238E-88DF-4922-851D-3AE8000E44D0}"/>
    <dgm:cxn modelId="{1C9813B8-9376-41E8-9B0A-6722B35520BA}" type="presOf" srcId="{0692349B-CF63-4FC4-A5CB-49BE5AAD9827}" destId="{CB29799B-83D2-4A28-A53C-452CFC4DC799}" srcOrd="0" destOrd="4" presId="urn:microsoft.com/office/officeart/2005/8/layout/hList2"/>
    <dgm:cxn modelId="{C6C6EABB-436A-4E99-95E9-271A59CE563A}" type="presOf" srcId="{0E369A99-9244-43CD-BD31-435ACFBA6618}" destId="{6976CE0B-BD2B-4BA0-940B-DFFC3A58AEC9}" srcOrd="0" destOrd="7" presId="urn:microsoft.com/office/officeart/2005/8/layout/hList2"/>
    <dgm:cxn modelId="{106005BF-C53F-416F-A9EF-E91D14056D79}" type="presOf" srcId="{A79BDCDA-B949-4CC6-B8DE-4EBF1A7B505F}" destId="{CB29799B-83D2-4A28-A53C-452CFC4DC799}" srcOrd="0" destOrd="0" presId="urn:microsoft.com/office/officeart/2005/8/layout/hList2"/>
    <dgm:cxn modelId="{35929EBF-5199-4168-8E6B-126F15CA2EC4}" type="presOf" srcId="{249E8031-BC5F-4533-91A9-35597250F821}" destId="{6976CE0B-BD2B-4BA0-940B-DFFC3A58AEC9}" srcOrd="0" destOrd="11" presId="urn:microsoft.com/office/officeart/2005/8/layout/hList2"/>
    <dgm:cxn modelId="{088FBCBF-F757-45E1-B5A4-C45BCF3F19FD}" srcId="{EB60DABB-AFB9-4140-8349-0A324383178E}" destId="{9C2C2B5A-4215-4AA4-AD14-449C4AB52114}" srcOrd="3" destOrd="0" parTransId="{C6E1D90B-213C-438E-8A6C-9FEC1734DEFB}" sibTransId="{FD8D0F9B-C138-4700-8875-28BAE63FE2A2}"/>
    <dgm:cxn modelId="{C30FC0C0-3098-4872-893E-AAB8E2E9D9E9}" srcId="{8E824B69-4E66-4744-8EBA-4C82D81018CB}" destId="{F0C8FEE7-EBC1-42AD-9AFD-AE1B7D78CCEA}" srcOrd="12" destOrd="0" parTransId="{A041AE7D-0D3F-423B-BA3D-8CF6032D7A4D}" sibTransId="{2757DF85-551C-4541-BBD7-54E7917337CA}"/>
    <dgm:cxn modelId="{2977AAC1-0FA8-45B7-82E8-AB7E93AE8337}" srcId="{8E824B69-4E66-4744-8EBA-4C82D81018CB}" destId="{7FAFC05B-247F-4D5A-A5FF-3E6167395B67}" srcOrd="0" destOrd="0" parTransId="{98BE3865-839B-48D3-B1B2-3EF78FDB4CB5}" sibTransId="{745C0C5A-A8B4-4D00-B937-6DF993F688D9}"/>
    <dgm:cxn modelId="{5DB6FAC2-DC00-4755-9C4A-A6FA39AFE231}" srcId="{99FF1CDD-1D0A-49BD-B70A-7BDA23A3B561}" destId="{8E824B69-4E66-4744-8EBA-4C82D81018CB}" srcOrd="0" destOrd="0" parTransId="{EC984175-DDE3-45E6-BC20-6537C48B407F}" sibTransId="{4D384D1B-BDC3-4BE6-B69E-62061E36A656}"/>
    <dgm:cxn modelId="{1E708DC7-DFBF-4B32-9A0D-311276E4D7EC}" type="presOf" srcId="{6C928481-0472-44AA-91ED-C39392A65D80}" destId="{6976CE0B-BD2B-4BA0-940B-DFFC3A58AEC9}" srcOrd="0" destOrd="6" presId="urn:microsoft.com/office/officeart/2005/8/layout/hList2"/>
    <dgm:cxn modelId="{697090DD-7319-49D5-875D-52D946FD2122}" type="presOf" srcId="{62F35D53-9C56-4144-8635-FB9C2B7730CE}" destId="{CB29799B-83D2-4A28-A53C-452CFC4DC799}" srcOrd="0" destOrd="6" presId="urn:microsoft.com/office/officeart/2005/8/layout/hList2"/>
    <dgm:cxn modelId="{8A15A9E3-11C3-4D67-B0D0-FDDD1136F375}" srcId="{8E824B69-4E66-4744-8EBA-4C82D81018CB}" destId="{220F4A6B-5922-45EA-BCA8-230B52FA965D}" srcOrd="14" destOrd="0" parTransId="{3FDF6530-A1CF-419C-8238-4040B6FAB2CB}" sibTransId="{335B8059-41D3-4A33-A874-DA2A1B843BA2}"/>
    <dgm:cxn modelId="{90CB29E6-6A9F-4A9C-B621-D019F93DF6F4}" srcId="{EB60DABB-AFB9-4140-8349-0A324383178E}" destId="{A79BDCDA-B949-4CC6-B8DE-4EBF1A7B505F}" srcOrd="0" destOrd="0" parTransId="{C2A58C70-41DF-439E-9A34-259F298F4198}" sibTransId="{15B00B1B-4F12-457B-A865-528B916495FF}"/>
    <dgm:cxn modelId="{077E91EA-2029-49CC-BFDF-D458BFA1C47B}" srcId="{8E824B69-4E66-4744-8EBA-4C82D81018CB}" destId="{DF68BC81-45D4-4463-AB3D-A722677DE475}" srcOrd="13" destOrd="0" parTransId="{6A76B793-5FB3-444B-8826-291DFDAACB72}" sibTransId="{66C05B77-02D0-4E47-87B7-00BC256AF9B0}"/>
    <dgm:cxn modelId="{8E8532F3-D3D6-412B-9395-F0F3EFBEC5C2}" srcId="{8E824B69-4E66-4744-8EBA-4C82D81018CB}" destId="{3DE16AA6-880A-489C-B191-C200BB6BAC38}" srcOrd="4" destOrd="0" parTransId="{D5B2736C-CDFD-4D40-A653-96E2DD2C6C77}" sibTransId="{A4F0E511-D81D-4B3F-9A45-C5929558479A}"/>
    <dgm:cxn modelId="{9BE0ABF4-1752-47BE-BB8C-EF7D960B30BB}" type="presOf" srcId="{9AA93242-9AE8-4F24-A802-7C78708E7625}" destId="{6976CE0B-BD2B-4BA0-940B-DFFC3A58AEC9}" srcOrd="0" destOrd="9" presId="urn:microsoft.com/office/officeart/2005/8/layout/hList2"/>
    <dgm:cxn modelId="{E4797BFB-3FDB-419F-A6E2-878130B40F4B}" type="presOf" srcId="{DF68BC81-45D4-4463-AB3D-A722677DE475}" destId="{6976CE0B-BD2B-4BA0-940B-DFFC3A58AEC9}" srcOrd="0" destOrd="13" presId="urn:microsoft.com/office/officeart/2005/8/layout/hList2"/>
    <dgm:cxn modelId="{C9330EFC-C5B7-4DC2-A0EE-B7A43C2B193F}" type="presOf" srcId="{220F4A6B-5922-45EA-BCA8-230B52FA965D}" destId="{6976CE0B-BD2B-4BA0-940B-DFFC3A58AEC9}" srcOrd="0" destOrd="14" presId="urn:microsoft.com/office/officeart/2005/8/layout/hList2"/>
    <dgm:cxn modelId="{C4951B36-6C57-4493-9029-4C969571B9BC}" type="presParOf" srcId="{178DCD38-D62D-41DD-B8A0-696A92BEDFE8}" destId="{6816326A-51E9-462B-A1E2-20539F5D0793}" srcOrd="0" destOrd="0" presId="urn:microsoft.com/office/officeart/2005/8/layout/hList2"/>
    <dgm:cxn modelId="{6F5EA07D-D086-4E98-B1E5-BE862CAA4FD5}" type="presParOf" srcId="{6816326A-51E9-462B-A1E2-20539F5D0793}" destId="{CE0FE09F-720F-4E66-9832-5A3CEB63D106}" srcOrd="0" destOrd="0" presId="urn:microsoft.com/office/officeart/2005/8/layout/hList2"/>
    <dgm:cxn modelId="{531FCF75-4854-4DAE-8150-D42814BE5004}" type="presParOf" srcId="{6816326A-51E9-462B-A1E2-20539F5D0793}" destId="{6976CE0B-BD2B-4BA0-940B-DFFC3A58AEC9}" srcOrd="1" destOrd="0" presId="urn:microsoft.com/office/officeart/2005/8/layout/hList2"/>
    <dgm:cxn modelId="{94D5C147-8F6B-4F7A-96D8-4BE72C5E9EB5}" type="presParOf" srcId="{6816326A-51E9-462B-A1E2-20539F5D0793}" destId="{5BF730FD-E820-4E00-898E-7351009D27B7}" srcOrd="2" destOrd="0" presId="urn:microsoft.com/office/officeart/2005/8/layout/hList2"/>
    <dgm:cxn modelId="{ED412E23-9DDE-4037-936F-E0F51BA88A86}" type="presParOf" srcId="{178DCD38-D62D-41DD-B8A0-696A92BEDFE8}" destId="{A98FD228-4E88-4C53-B860-862729EC166F}" srcOrd="1" destOrd="0" presId="urn:microsoft.com/office/officeart/2005/8/layout/hList2"/>
    <dgm:cxn modelId="{140C6D0D-5ADB-4051-BE57-D0CC6A1E0309}" type="presParOf" srcId="{178DCD38-D62D-41DD-B8A0-696A92BEDFE8}" destId="{BDA1E4C7-89A5-4BA3-A85E-10980C778B57}" srcOrd="2" destOrd="0" presId="urn:microsoft.com/office/officeart/2005/8/layout/hList2"/>
    <dgm:cxn modelId="{682050DF-E65C-4172-A7E0-0D63E6EE4866}" type="presParOf" srcId="{BDA1E4C7-89A5-4BA3-A85E-10980C778B57}" destId="{74EBFE1E-2ED4-4183-AF2C-0C738A653180}" srcOrd="0" destOrd="0" presId="urn:microsoft.com/office/officeart/2005/8/layout/hList2"/>
    <dgm:cxn modelId="{29CAE100-584A-4928-B58B-646E823027B8}" type="presParOf" srcId="{BDA1E4C7-89A5-4BA3-A85E-10980C778B57}" destId="{CB29799B-83D2-4A28-A53C-452CFC4DC799}" srcOrd="1" destOrd="0" presId="urn:microsoft.com/office/officeart/2005/8/layout/hList2"/>
    <dgm:cxn modelId="{8B34F1ED-8356-46E8-8ED9-A8F954AD647C}" type="presParOf" srcId="{BDA1E4C7-89A5-4BA3-A85E-10980C778B57}" destId="{EA1E0FD7-B67D-4EB2-83DF-D6F953933B83}" srcOrd="2" destOrd="0" presId="urn:microsoft.com/office/officeart/2005/8/layout/hList2"/>
    <dgm:cxn modelId="{9DF8D49B-B972-405C-976B-896A2B185113}" type="presParOf" srcId="{178DCD38-D62D-41DD-B8A0-696A92BEDFE8}" destId="{DAC7B4E8-13C1-49BF-843E-8A373B1AB9FA}" srcOrd="3" destOrd="0" presId="urn:microsoft.com/office/officeart/2005/8/layout/hList2"/>
    <dgm:cxn modelId="{E8584918-D6A3-4FBA-823A-526C2D933C1D}" type="presParOf" srcId="{178DCD38-D62D-41DD-B8A0-696A92BEDFE8}" destId="{49EB984E-FBC5-4331-8597-A98F8E20C55E}" srcOrd="4" destOrd="0" presId="urn:microsoft.com/office/officeart/2005/8/layout/hList2"/>
    <dgm:cxn modelId="{9AE75F3A-1165-4D9F-9495-3DBEB9AEB172}" type="presParOf" srcId="{49EB984E-FBC5-4331-8597-A98F8E20C55E}" destId="{A0979076-AC19-4F55-B36A-757268CD0291}" srcOrd="0" destOrd="0" presId="urn:microsoft.com/office/officeart/2005/8/layout/hList2"/>
    <dgm:cxn modelId="{E470C260-DBE9-46A1-99B8-D4D719A50123}" type="presParOf" srcId="{49EB984E-FBC5-4331-8597-A98F8E20C55E}" destId="{F216235C-2397-4F0B-BC48-69BD87CB6686}" srcOrd="1" destOrd="0" presId="urn:microsoft.com/office/officeart/2005/8/layout/hList2"/>
    <dgm:cxn modelId="{8FD97CE2-0C17-4246-B253-2AA0391DEE0D}" type="presParOf" srcId="{49EB984E-FBC5-4331-8597-A98F8E20C55E}" destId="{DAED6D72-C6A0-4E33-BB54-67D7AB901A53}"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730FD-E820-4E00-898E-7351009D27B7}">
      <dsp:nvSpPr>
        <dsp:cNvPr id="0" name=""/>
        <dsp:cNvSpPr/>
      </dsp:nvSpPr>
      <dsp:spPr>
        <a:xfrm rot="16200000">
          <a:off x="-1574726" y="2201233"/>
          <a:ext cx="3726946" cy="4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3198" bIns="0" numCol="1" spcCol="1270" anchor="t" anchorCtr="0">
          <a:noAutofit/>
        </a:bodyPr>
        <a:lstStyle/>
        <a:p>
          <a:pPr marL="0" lvl="0" indent="0" algn="r" defTabSz="1555750">
            <a:lnSpc>
              <a:spcPct val="90000"/>
            </a:lnSpc>
            <a:spcBef>
              <a:spcPct val="0"/>
            </a:spcBef>
            <a:spcAft>
              <a:spcPct val="35000"/>
            </a:spcAft>
            <a:buNone/>
          </a:pPr>
          <a:r>
            <a:rPr lang="en-US" sz="3500" kern="1200" dirty="0"/>
            <a:t>INPUT</a:t>
          </a:r>
          <a:endParaRPr lang="en-PH" sz="3500" kern="1200" dirty="0"/>
        </a:p>
      </dsp:txBody>
      <dsp:txXfrm>
        <a:off x="-1574726" y="2201233"/>
        <a:ext cx="3726946" cy="468507"/>
      </dsp:txXfrm>
    </dsp:sp>
    <dsp:sp modelId="{6976CE0B-BD2B-4BA0-940B-DFFC3A58AEC9}">
      <dsp:nvSpPr>
        <dsp:cNvPr id="0" name=""/>
        <dsp:cNvSpPr/>
      </dsp:nvSpPr>
      <dsp:spPr>
        <a:xfrm>
          <a:off x="1062229" y="40383"/>
          <a:ext cx="2093181" cy="4778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413198"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HARDWARE:</a:t>
          </a:r>
          <a:endParaRPr lang="en-PH" sz="1500" kern="1200" dirty="0"/>
        </a:p>
        <a:p>
          <a:pPr marL="114300" lvl="1" indent="-114300" algn="l" defTabSz="666750">
            <a:lnSpc>
              <a:spcPct val="90000"/>
            </a:lnSpc>
            <a:spcBef>
              <a:spcPct val="0"/>
            </a:spcBef>
            <a:spcAft>
              <a:spcPct val="15000"/>
            </a:spcAft>
            <a:buChar char="•"/>
          </a:pPr>
          <a:r>
            <a:rPr lang="en-US" sz="1500" kern="1200" dirty="0"/>
            <a:t>ESP32</a:t>
          </a:r>
          <a:endParaRPr lang="en-PH" sz="1500" kern="1200" dirty="0"/>
        </a:p>
        <a:p>
          <a:pPr marL="114300" lvl="1" indent="-114300" algn="l" defTabSz="666750">
            <a:lnSpc>
              <a:spcPct val="90000"/>
            </a:lnSpc>
            <a:spcBef>
              <a:spcPct val="0"/>
            </a:spcBef>
            <a:spcAft>
              <a:spcPct val="15000"/>
            </a:spcAft>
            <a:buChar char="•"/>
          </a:pPr>
          <a:r>
            <a:rPr lang="en-US" sz="1500" kern="1200" dirty="0"/>
            <a:t>MAX30102</a:t>
          </a:r>
          <a:endParaRPr lang="en-PH" sz="1500" kern="1200" dirty="0"/>
        </a:p>
        <a:p>
          <a:pPr marL="114300" lvl="1" indent="-114300" algn="l" defTabSz="666750">
            <a:lnSpc>
              <a:spcPct val="90000"/>
            </a:lnSpc>
            <a:spcBef>
              <a:spcPct val="0"/>
            </a:spcBef>
            <a:spcAft>
              <a:spcPct val="15000"/>
            </a:spcAft>
            <a:buChar char="•"/>
          </a:pPr>
          <a:r>
            <a:rPr lang="en-US" sz="1500" kern="1200" dirty="0"/>
            <a:t>OLED DISPLAY</a:t>
          </a:r>
          <a:endParaRPr lang="en-PH" sz="1500" kern="1200" dirty="0"/>
        </a:p>
        <a:p>
          <a:pPr marL="114300" lvl="1" indent="-114300" algn="l" defTabSz="666750">
            <a:lnSpc>
              <a:spcPct val="90000"/>
            </a:lnSpc>
            <a:spcBef>
              <a:spcPct val="0"/>
            </a:spcBef>
            <a:spcAft>
              <a:spcPct val="15000"/>
            </a:spcAft>
            <a:buChar char="•"/>
          </a:pPr>
          <a:r>
            <a:rPr lang="en-US" sz="1500" kern="1200" dirty="0"/>
            <a:t>JUMPER WIRE</a:t>
          </a:r>
          <a:endParaRPr lang="en-PH" sz="1500" kern="1200" dirty="0"/>
        </a:p>
        <a:p>
          <a:pPr marL="114300" lvl="1" indent="-114300" algn="l" defTabSz="666750">
            <a:lnSpc>
              <a:spcPct val="90000"/>
            </a:lnSpc>
            <a:spcBef>
              <a:spcPct val="0"/>
            </a:spcBef>
            <a:spcAft>
              <a:spcPct val="15000"/>
            </a:spcAft>
            <a:buChar char="•"/>
          </a:pPr>
          <a:r>
            <a:rPr lang="en-US" sz="1500" kern="1200" dirty="0"/>
            <a:t>BREADBOARD</a:t>
          </a:r>
          <a:endParaRPr lang="en-PH" sz="1500" kern="1200" dirty="0"/>
        </a:p>
        <a:p>
          <a:pPr marL="114300" lvl="1" indent="-114300" algn="l" defTabSz="666750">
            <a:lnSpc>
              <a:spcPct val="90000"/>
            </a:lnSpc>
            <a:spcBef>
              <a:spcPct val="0"/>
            </a:spcBef>
            <a:spcAft>
              <a:spcPct val="15000"/>
            </a:spcAft>
            <a:buChar char="•"/>
          </a:pPr>
          <a:endParaRPr lang="en-PH" sz="1500" kern="1200" dirty="0"/>
        </a:p>
        <a:p>
          <a:pPr marL="114300" lvl="1" indent="-114300" algn="l" defTabSz="666750">
            <a:lnSpc>
              <a:spcPct val="90000"/>
            </a:lnSpc>
            <a:spcBef>
              <a:spcPct val="0"/>
            </a:spcBef>
            <a:spcAft>
              <a:spcPct val="15000"/>
            </a:spcAft>
            <a:buChar char="•"/>
          </a:pPr>
          <a:r>
            <a:rPr lang="en-US" sz="1500" kern="1200" dirty="0"/>
            <a:t>SOFTWARE</a:t>
          </a:r>
          <a:endParaRPr lang="en-PH" sz="1500" kern="1200" dirty="0"/>
        </a:p>
        <a:p>
          <a:pPr marL="114300" lvl="1" indent="-114300" algn="l" defTabSz="666750">
            <a:lnSpc>
              <a:spcPct val="90000"/>
            </a:lnSpc>
            <a:spcBef>
              <a:spcPct val="0"/>
            </a:spcBef>
            <a:spcAft>
              <a:spcPct val="15000"/>
            </a:spcAft>
            <a:buChar char="•"/>
          </a:pPr>
          <a:r>
            <a:rPr lang="en-US" sz="1500" kern="1200" dirty="0"/>
            <a:t>Visual Studio 2022</a:t>
          </a:r>
          <a:endParaRPr lang="en-PH" sz="1500" kern="1200" dirty="0"/>
        </a:p>
        <a:p>
          <a:pPr marL="114300" lvl="1" indent="-114300" algn="l" defTabSz="666750">
            <a:lnSpc>
              <a:spcPct val="90000"/>
            </a:lnSpc>
            <a:spcBef>
              <a:spcPct val="0"/>
            </a:spcBef>
            <a:spcAft>
              <a:spcPct val="15000"/>
            </a:spcAft>
            <a:buChar char="•"/>
          </a:pPr>
          <a:r>
            <a:rPr lang="en-US" sz="1500" kern="1200" dirty="0"/>
            <a:t>Arduino IDE</a:t>
          </a:r>
          <a:endParaRPr lang="en-PH" sz="1500" kern="1200" dirty="0"/>
        </a:p>
        <a:p>
          <a:pPr marL="114300" lvl="1" indent="-114300" algn="l" defTabSz="666750">
            <a:lnSpc>
              <a:spcPct val="90000"/>
            </a:lnSpc>
            <a:spcBef>
              <a:spcPct val="0"/>
            </a:spcBef>
            <a:spcAft>
              <a:spcPct val="15000"/>
            </a:spcAft>
            <a:buChar char="•"/>
          </a:pPr>
          <a:r>
            <a:rPr lang="en-US" sz="1500" kern="1200" dirty="0"/>
            <a:t>Visual Studio Code</a:t>
          </a:r>
          <a:endParaRPr lang="en-PH" sz="1500" kern="1200" dirty="0"/>
        </a:p>
        <a:p>
          <a:pPr marL="114300" lvl="1" indent="-114300" algn="l" defTabSz="666750">
            <a:lnSpc>
              <a:spcPct val="90000"/>
            </a:lnSpc>
            <a:spcBef>
              <a:spcPct val="0"/>
            </a:spcBef>
            <a:spcAft>
              <a:spcPct val="15000"/>
            </a:spcAft>
            <a:buChar char="•"/>
          </a:pPr>
          <a:endParaRPr lang="en-PH" sz="1500" kern="1200" dirty="0"/>
        </a:p>
        <a:p>
          <a:pPr marL="114300" lvl="1" indent="-114300" algn="l" defTabSz="666750">
            <a:lnSpc>
              <a:spcPct val="90000"/>
            </a:lnSpc>
            <a:spcBef>
              <a:spcPct val="0"/>
            </a:spcBef>
            <a:spcAft>
              <a:spcPct val="15000"/>
            </a:spcAft>
            <a:buChar char="•"/>
          </a:pPr>
          <a:r>
            <a:rPr lang="en-US" sz="1500" kern="1200" dirty="0"/>
            <a:t>STATISTICAL TOOL</a:t>
          </a:r>
          <a:endParaRPr lang="en-PH" sz="1500" kern="1200" dirty="0"/>
        </a:p>
        <a:p>
          <a:pPr marL="114300" lvl="1" indent="-114300" algn="l" defTabSz="666750">
            <a:lnSpc>
              <a:spcPct val="90000"/>
            </a:lnSpc>
            <a:spcBef>
              <a:spcPct val="0"/>
            </a:spcBef>
            <a:spcAft>
              <a:spcPct val="15000"/>
            </a:spcAft>
            <a:buChar char="•"/>
          </a:pPr>
          <a:r>
            <a:rPr lang="en-US" sz="1500" kern="1200" dirty="0"/>
            <a:t>ISO/IEC 25010</a:t>
          </a:r>
          <a:endParaRPr lang="en-PH" sz="1500" kern="1200" dirty="0"/>
        </a:p>
        <a:p>
          <a:pPr marL="114300" lvl="1" indent="-114300" algn="l" defTabSz="666750">
            <a:lnSpc>
              <a:spcPct val="90000"/>
            </a:lnSpc>
            <a:spcBef>
              <a:spcPct val="0"/>
            </a:spcBef>
            <a:spcAft>
              <a:spcPct val="15000"/>
            </a:spcAft>
            <a:buChar char="•"/>
          </a:pPr>
          <a:r>
            <a:rPr lang="en-US" sz="1500" kern="1200" dirty="0"/>
            <a:t>Likert Scale</a:t>
          </a:r>
          <a:endParaRPr lang="en-PH" sz="1500" kern="1200" dirty="0"/>
        </a:p>
        <a:p>
          <a:pPr marL="114300" lvl="1" indent="-114300" algn="l" defTabSz="666750">
            <a:lnSpc>
              <a:spcPct val="90000"/>
            </a:lnSpc>
            <a:spcBef>
              <a:spcPct val="0"/>
            </a:spcBef>
            <a:spcAft>
              <a:spcPct val="15000"/>
            </a:spcAft>
            <a:buChar char="•"/>
          </a:pPr>
          <a:r>
            <a:rPr lang="en-US" sz="1500" kern="1200" dirty="0"/>
            <a:t>Questioners</a:t>
          </a:r>
          <a:endParaRPr lang="en-PH" sz="1500" kern="1200" dirty="0"/>
        </a:p>
        <a:p>
          <a:pPr marL="114300" lvl="1" indent="-114300" algn="l" defTabSz="666750">
            <a:lnSpc>
              <a:spcPct val="90000"/>
            </a:lnSpc>
            <a:spcBef>
              <a:spcPct val="0"/>
            </a:spcBef>
            <a:spcAft>
              <a:spcPct val="15000"/>
            </a:spcAft>
            <a:buChar char="•"/>
          </a:pPr>
          <a:r>
            <a:rPr lang="en-US" sz="1500" kern="1200" dirty="0"/>
            <a:t>Weighted Mean</a:t>
          </a:r>
          <a:endParaRPr lang="en-PH" sz="1500" kern="1200" dirty="0"/>
        </a:p>
      </dsp:txBody>
      <dsp:txXfrm>
        <a:off x="1062229" y="40383"/>
        <a:ext cx="2093181" cy="4778132"/>
      </dsp:txXfrm>
    </dsp:sp>
    <dsp:sp modelId="{CE0FE09F-720F-4E66-9832-5A3CEB63D106}">
      <dsp:nvSpPr>
        <dsp:cNvPr id="0" name=""/>
        <dsp:cNvSpPr/>
      </dsp:nvSpPr>
      <dsp:spPr>
        <a:xfrm>
          <a:off x="8676884" y="869741"/>
          <a:ext cx="937015" cy="93701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1E0FD7-B67D-4EB2-83DF-D6F953933B83}">
      <dsp:nvSpPr>
        <dsp:cNvPr id="0" name=""/>
        <dsp:cNvSpPr/>
      </dsp:nvSpPr>
      <dsp:spPr>
        <a:xfrm rot="16200000">
          <a:off x="1716522" y="2108395"/>
          <a:ext cx="3726946" cy="4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3198" bIns="0" numCol="1" spcCol="1270" anchor="t" anchorCtr="0">
          <a:noAutofit/>
        </a:bodyPr>
        <a:lstStyle/>
        <a:p>
          <a:pPr marL="0" lvl="0" indent="0" algn="r" defTabSz="1555750">
            <a:lnSpc>
              <a:spcPct val="90000"/>
            </a:lnSpc>
            <a:spcBef>
              <a:spcPct val="0"/>
            </a:spcBef>
            <a:spcAft>
              <a:spcPct val="35000"/>
            </a:spcAft>
            <a:buNone/>
          </a:pPr>
          <a:r>
            <a:rPr lang="en-US" sz="3500" kern="1200" dirty="0"/>
            <a:t>PROCESS</a:t>
          </a:r>
          <a:endParaRPr lang="en-PH" sz="3500" kern="1200" dirty="0"/>
        </a:p>
      </dsp:txBody>
      <dsp:txXfrm>
        <a:off x="1716522" y="2108395"/>
        <a:ext cx="3726946" cy="468507"/>
      </dsp:txXfrm>
    </dsp:sp>
    <dsp:sp modelId="{CB29799B-83D2-4A28-A53C-452CFC4DC799}">
      <dsp:nvSpPr>
        <dsp:cNvPr id="0" name=""/>
        <dsp:cNvSpPr/>
      </dsp:nvSpPr>
      <dsp:spPr>
        <a:xfrm>
          <a:off x="4122153" y="4"/>
          <a:ext cx="2333665" cy="4778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13198"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Requirements</a:t>
          </a:r>
          <a:endParaRPr lang="en-PH" sz="1800" kern="1200" dirty="0"/>
        </a:p>
        <a:p>
          <a:pPr marL="171450" lvl="1" indent="-171450" algn="l" defTabSz="800100">
            <a:lnSpc>
              <a:spcPct val="90000"/>
            </a:lnSpc>
            <a:spcBef>
              <a:spcPct val="0"/>
            </a:spcBef>
            <a:spcAft>
              <a:spcPct val="15000"/>
            </a:spcAft>
            <a:buChar char="•"/>
          </a:pPr>
          <a:endParaRPr lang="en-PH" sz="1800" kern="1200" dirty="0"/>
        </a:p>
        <a:p>
          <a:pPr marL="171450" lvl="1" indent="-171450" algn="l" defTabSz="800100">
            <a:lnSpc>
              <a:spcPct val="90000"/>
            </a:lnSpc>
            <a:spcBef>
              <a:spcPct val="0"/>
            </a:spcBef>
            <a:spcAft>
              <a:spcPct val="15000"/>
            </a:spcAft>
            <a:buChar char="•"/>
          </a:pPr>
          <a:r>
            <a:rPr lang="en-US" sz="1800" kern="1200" dirty="0"/>
            <a:t>Planning</a:t>
          </a:r>
          <a:endParaRPr lang="en-PH" sz="1800" kern="1200" dirty="0"/>
        </a:p>
        <a:p>
          <a:pPr marL="171450" lvl="1" indent="-171450" algn="l" defTabSz="800100">
            <a:lnSpc>
              <a:spcPct val="90000"/>
            </a:lnSpc>
            <a:spcBef>
              <a:spcPct val="0"/>
            </a:spcBef>
            <a:spcAft>
              <a:spcPct val="15000"/>
            </a:spcAft>
            <a:buChar char="•"/>
          </a:pPr>
          <a:endParaRPr lang="en-PH" sz="1800" kern="1200" dirty="0"/>
        </a:p>
        <a:p>
          <a:pPr marL="171450" lvl="1" indent="-171450" algn="l" defTabSz="800100">
            <a:lnSpc>
              <a:spcPct val="90000"/>
            </a:lnSpc>
            <a:spcBef>
              <a:spcPct val="0"/>
            </a:spcBef>
            <a:spcAft>
              <a:spcPct val="15000"/>
            </a:spcAft>
            <a:buChar char="•"/>
          </a:pPr>
          <a:r>
            <a:rPr lang="en-US" sz="1800" kern="1200" dirty="0" err="1"/>
            <a:t>Desingning</a:t>
          </a:r>
          <a:endParaRPr lang="en-PH" sz="1800" kern="1200" dirty="0"/>
        </a:p>
        <a:p>
          <a:pPr marL="171450" lvl="1" indent="-171450" algn="l" defTabSz="800100">
            <a:lnSpc>
              <a:spcPct val="90000"/>
            </a:lnSpc>
            <a:spcBef>
              <a:spcPct val="0"/>
            </a:spcBef>
            <a:spcAft>
              <a:spcPct val="15000"/>
            </a:spcAft>
            <a:buChar char="•"/>
          </a:pPr>
          <a:endParaRPr lang="en-PH" sz="1800" kern="1200" dirty="0"/>
        </a:p>
        <a:p>
          <a:pPr marL="171450" lvl="1" indent="-171450" algn="l" defTabSz="800100">
            <a:lnSpc>
              <a:spcPct val="90000"/>
            </a:lnSpc>
            <a:spcBef>
              <a:spcPct val="0"/>
            </a:spcBef>
            <a:spcAft>
              <a:spcPct val="15000"/>
            </a:spcAft>
            <a:buChar char="•"/>
          </a:pPr>
          <a:r>
            <a:rPr lang="en-US" sz="1800" kern="1200" dirty="0"/>
            <a:t>Development</a:t>
          </a:r>
          <a:endParaRPr lang="en-PH" sz="1800" kern="1200" dirty="0"/>
        </a:p>
        <a:p>
          <a:pPr marL="171450" lvl="1" indent="-171450" algn="l" defTabSz="800100">
            <a:lnSpc>
              <a:spcPct val="90000"/>
            </a:lnSpc>
            <a:spcBef>
              <a:spcPct val="0"/>
            </a:spcBef>
            <a:spcAft>
              <a:spcPct val="15000"/>
            </a:spcAft>
            <a:buChar char="•"/>
          </a:pPr>
          <a:endParaRPr lang="en-PH" sz="1800" kern="1200" dirty="0"/>
        </a:p>
        <a:p>
          <a:pPr marL="171450" lvl="1" indent="-171450" algn="l" defTabSz="800100">
            <a:lnSpc>
              <a:spcPct val="90000"/>
            </a:lnSpc>
            <a:spcBef>
              <a:spcPct val="0"/>
            </a:spcBef>
            <a:spcAft>
              <a:spcPct val="15000"/>
            </a:spcAft>
            <a:buChar char="•"/>
          </a:pPr>
          <a:r>
            <a:rPr lang="en-US" sz="1800" kern="1200" dirty="0"/>
            <a:t>Release and Maintain</a:t>
          </a:r>
          <a:endParaRPr lang="en-PH" sz="1800" kern="1200" dirty="0"/>
        </a:p>
      </dsp:txBody>
      <dsp:txXfrm>
        <a:off x="4122153" y="4"/>
        <a:ext cx="2333665" cy="4778132"/>
      </dsp:txXfrm>
    </dsp:sp>
    <dsp:sp modelId="{74EBFE1E-2ED4-4183-AF2C-0C738A653180}">
      <dsp:nvSpPr>
        <dsp:cNvPr id="0" name=""/>
        <dsp:cNvSpPr/>
      </dsp:nvSpPr>
      <dsp:spPr>
        <a:xfrm>
          <a:off x="535000" y="352815"/>
          <a:ext cx="45716" cy="4571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ED6D72-C6A0-4E33-BB54-67D7AB901A53}">
      <dsp:nvSpPr>
        <dsp:cNvPr id="0" name=""/>
        <dsp:cNvSpPr/>
      </dsp:nvSpPr>
      <dsp:spPr>
        <a:xfrm rot="16200000">
          <a:off x="5128014" y="2108395"/>
          <a:ext cx="3726946" cy="4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3198" bIns="0" numCol="1" spcCol="1270" anchor="t" anchorCtr="0">
          <a:noAutofit/>
        </a:bodyPr>
        <a:lstStyle/>
        <a:p>
          <a:pPr marL="0" lvl="0" indent="0" algn="r" defTabSz="1555750">
            <a:lnSpc>
              <a:spcPct val="90000"/>
            </a:lnSpc>
            <a:spcBef>
              <a:spcPct val="0"/>
            </a:spcBef>
            <a:spcAft>
              <a:spcPct val="35000"/>
            </a:spcAft>
            <a:buNone/>
          </a:pPr>
          <a:r>
            <a:rPr lang="en-US" sz="3500" kern="1200" dirty="0"/>
            <a:t>OUTPUT</a:t>
          </a:r>
          <a:endParaRPr lang="en-PH" sz="3500" kern="1200" dirty="0"/>
        </a:p>
      </dsp:txBody>
      <dsp:txXfrm>
        <a:off x="5128014" y="2108395"/>
        <a:ext cx="3726946" cy="468507"/>
      </dsp:txXfrm>
    </dsp:sp>
    <dsp:sp modelId="{F216235C-2397-4F0B-BC48-69BD87CB6686}">
      <dsp:nvSpPr>
        <dsp:cNvPr id="0" name=""/>
        <dsp:cNvSpPr/>
      </dsp:nvSpPr>
      <dsp:spPr>
        <a:xfrm>
          <a:off x="7276825" y="4"/>
          <a:ext cx="2333665" cy="4778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13198"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Developed and  Accepted “Healthcare </a:t>
          </a:r>
          <a:r>
            <a:rPr lang="en-US" sz="1800" kern="1200" dirty="0" err="1"/>
            <a:t>Appoinment</a:t>
          </a:r>
          <a:r>
            <a:rPr lang="en-US" sz="1800" kern="1200" dirty="0"/>
            <a:t> System with E-Payment and Email Verification”.</a:t>
          </a:r>
          <a:endParaRPr lang="en-PH" sz="1800" kern="1200" dirty="0"/>
        </a:p>
      </dsp:txBody>
      <dsp:txXfrm>
        <a:off x="7276825" y="4"/>
        <a:ext cx="2333665" cy="4778132"/>
      </dsp:txXfrm>
    </dsp:sp>
    <dsp:sp modelId="{A0979076-AC19-4F55-B36A-757268CD0291}">
      <dsp:nvSpPr>
        <dsp:cNvPr id="0" name=""/>
        <dsp:cNvSpPr/>
      </dsp:nvSpPr>
      <dsp:spPr>
        <a:xfrm flipH="1" flipV="1">
          <a:off x="438638" y="352815"/>
          <a:ext cx="250089" cy="45716"/>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701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363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4405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28229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042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176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529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3036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1/8/2025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092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833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373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4419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2023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9078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1364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47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7287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1/8/2025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629484"/>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simsvip.com/2015/04/03/the-sims-4-get-to-work-making-music-simlish-style/" TargetMode="External"/><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simsvip.com/2015/04/03/the-sims-4-get-to-work-making-music-simlish-style/" TargetMode="External"/><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6" name="Picture 1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8" name="Rectangle 1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6" name="Rectangle 25">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176" y="1851955"/>
            <a:ext cx="4961390" cy="3145883"/>
          </a:xfrm>
        </p:spPr>
        <p:txBody>
          <a:bodyPr vert="horz" lIns="91440" tIns="45720" rIns="91440" bIns="45720" rtlCol="0" anchor="ctr">
            <a:normAutofit/>
          </a:bodyPr>
          <a:lstStyle/>
          <a:p>
            <a:pPr algn="ctr"/>
            <a:r>
              <a:rPr lang="en-US" sz="3200" dirty="0">
                <a:effectLst>
                  <a:outerShdw blurRad="38100" dist="38100" dir="2700000" algn="tl">
                    <a:srgbClr val="000000">
                      <a:alpha val="43137"/>
                    </a:srgbClr>
                  </a:outerShdw>
                </a:effectLst>
                <a:latin typeface="Century Gothic" panose="020B0502020202020204" pitchFamily="34" charset="0"/>
              </a:rPr>
              <a:t>HEALTHCARE APPOINTMENT SYSTEM WITH E-PAYMENT &amp; SMS/EMAIL VERIFICATION</a:t>
            </a:r>
          </a:p>
        </p:txBody>
      </p:sp>
      <p:pic>
        <p:nvPicPr>
          <p:cNvPr id="7" name="Picture 6">
            <a:extLst>
              <a:ext uri="{FF2B5EF4-FFF2-40B4-BE49-F238E27FC236}">
                <a16:creationId xmlns:a16="http://schemas.microsoft.com/office/drawing/2014/main" id="{2F54BEA8-45A9-4007-9DBB-B30FDECFCBDB}"/>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b="16667"/>
          <a:stretch/>
        </p:blipFill>
        <p:spPr>
          <a:xfrm>
            <a:off x="3688598" y="-800630"/>
            <a:ext cx="9180548" cy="7650424"/>
          </a:xfrm>
          <a:prstGeom prst="rect">
            <a:avLst/>
          </a:prstGeom>
          <a:noFill/>
          <a:ln>
            <a:noFill/>
          </a:ln>
          <a:effectLst>
            <a:outerShdw blurRad="76200" dist="63500" dir="5040000" algn="tl" rotWithShape="0">
              <a:srgbClr val="000000">
                <a:alpha val="41000"/>
              </a:srgbClr>
            </a:outerShdw>
          </a:effectLst>
        </p:spPr>
      </p:pic>
      <p:pic>
        <p:nvPicPr>
          <p:cNvPr id="5" name="Picture 4">
            <a:extLst>
              <a:ext uri="{FF2B5EF4-FFF2-40B4-BE49-F238E27FC236}">
                <a16:creationId xmlns:a16="http://schemas.microsoft.com/office/drawing/2014/main" id="{70D9625B-BB53-464A-AD58-E1F90CEFDDFF}"/>
              </a:ext>
            </a:extLst>
          </p:cNvPr>
          <p:cNvPicPr>
            <a:picLocks noChangeAspect="1"/>
          </p:cNvPicPr>
          <p:nvPr/>
        </p:nvPicPr>
        <p:blipFill>
          <a:blip r:embed="rId8"/>
          <a:stretch>
            <a:fillRect/>
          </a:stretch>
        </p:blipFill>
        <p:spPr>
          <a:xfrm>
            <a:off x="173149" y="212052"/>
            <a:ext cx="1432743" cy="1406454"/>
          </a:xfrm>
          <a:prstGeom prst="rect">
            <a:avLst/>
          </a:prstGeom>
        </p:spPr>
      </p:pic>
      <p:pic>
        <p:nvPicPr>
          <p:cNvPr id="17" name="Picture 16">
            <a:extLst>
              <a:ext uri="{FF2B5EF4-FFF2-40B4-BE49-F238E27FC236}">
                <a16:creationId xmlns:a16="http://schemas.microsoft.com/office/drawing/2014/main" id="{A8E1F0D2-7A49-4DD5-87EB-8938A8627755}"/>
              </a:ext>
            </a:extLst>
          </p:cNvPr>
          <p:cNvPicPr>
            <a:picLocks noChangeAspect="1"/>
          </p:cNvPicPr>
          <p:nvPr/>
        </p:nvPicPr>
        <p:blipFill>
          <a:blip r:embed="rId9"/>
          <a:stretch>
            <a:fillRect/>
          </a:stretch>
        </p:blipFill>
        <p:spPr>
          <a:xfrm>
            <a:off x="1820839" y="183025"/>
            <a:ext cx="1432743" cy="1500270"/>
          </a:xfrm>
          <a:prstGeom prst="rect">
            <a:avLst/>
          </a:prstGeom>
        </p:spPr>
      </p:pic>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SYNTHESIS OF THE REVIEW</a:t>
            </a:r>
          </a:p>
        </p:txBody>
      </p:sp>
      <p:pic>
        <p:nvPicPr>
          <p:cNvPr id="4" name="Picture 3">
            <a:extLst>
              <a:ext uri="{FF2B5EF4-FFF2-40B4-BE49-F238E27FC236}">
                <a16:creationId xmlns:a16="http://schemas.microsoft.com/office/drawing/2014/main" id="{91C742A9-0844-4DE7-B4F0-A3AFFCDB8FBB}"/>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6788765-715F-41AD-97FA-870D21790FC0}"/>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6" name="Rectangle 1">
            <a:extLst>
              <a:ext uri="{FF2B5EF4-FFF2-40B4-BE49-F238E27FC236}">
                <a16:creationId xmlns:a16="http://schemas.microsoft.com/office/drawing/2014/main" id="{12D95985-0B0B-6FC3-DA4F-73AC4674F3CC}"/>
              </a:ext>
            </a:extLst>
          </p:cNvPr>
          <p:cNvSpPr>
            <a:spLocks noChangeArrowheads="1"/>
          </p:cNvSpPr>
          <p:nvPr/>
        </p:nvSpPr>
        <p:spPr bwMode="auto">
          <a:xfrm>
            <a:off x="476543" y="2025952"/>
            <a:ext cx="1123891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2400" dirty="0"/>
              <a:t>As technology continues to advance, it significantly transforms our daily lives, particularly in the context of healthcare. In response to the growing need for efficiency, a fast and reliable method to manage health-related matters is essential. According to </a:t>
            </a:r>
            <a:r>
              <a:rPr lang="en-US" sz="2400" dirty="0" err="1"/>
              <a:t>Sheily</a:t>
            </a:r>
            <a:r>
              <a:rPr lang="en-US" sz="2400" dirty="0"/>
              <a:t> and </a:t>
            </a:r>
            <a:r>
              <a:rPr lang="en-US" sz="2400" dirty="0" err="1"/>
              <a:t>Ranzel</a:t>
            </a:r>
            <a:r>
              <a:rPr lang="en-US" sz="2400" dirty="0"/>
              <a:t> (2020), their study focuses on enhancing hospital outpatient services through the implementation of a web-based appointment system. The primary goals of this system are to reduce patient waiting times, facilitate early scheduling, and improve overall service delivery. The system's features enable patients to easily schedule, reschedule, or cancel appointments online, eliminating the need for manual scheduling. This not only streamlines the process for patients but also offers medical staff a more efficient workflow. This research is particularly valuable as it highlights how technology in the Philippines is adapting swiftly, despite existing challenges.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9362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SYNTHESIS OF THE REVIEW</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465717" y="2061712"/>
            <a:ext cx="10385785" cy="4339088"/>
          </a:xfrm>
        </p:spPr>
        <p:txBody>
          <a:bodyPr>
            <a:normAutofit fontScale="92500" lnSpcReduction="10000"/>
          </a:bodyPr>
          <a:lstStyle/>
          <a:p>
            <a:pPr marL="0" indent="0">
              <a:buNone/>
            </a:pPr>
            <a:r>
              <a:rPr lang="en-PH" sz="3600" dirty="0">
                <a:effectLst/>
                <a:latin typeface="Times New Roman" panose="02020603050405020304" pitchFamily="18" charset="0"/>
                <a:ea typeface="Times New Roman" panose="02020603050405020304" pitchFamily="18" charset="0"/>
                <a:cs typeface="Times New Roman" panose="02020603050405020304" pitchFamily="18" charset="0"/>
              </a:rPr>
              <a:t>The study "Development of a Web-Based Appointment and Scheduling System for Medical Consultations" addresses the difficulties in managing healthcare appointments by developing an effective digital system. The system was created to improve the entire experience for both patients and healthcare providers, cut down on patient wait times, and expedite the appointment process. It makes use of web-based technology, which makes it simple for patients to make, change, or cancel appointments and allows medical personnel to better monitor and manage schedules.</a:t>
            </a:r>
            <a:endParaRPr lang="en-PH"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PH" dirty="0"/>
          </a:p>
        </p:txBody>
      </p:sp>
      <p:pic>
        <p:nvPicPr>
          <p:cNvPr id="4" name="Picture 3">
            <a:extLst>
              <a:ext uri="{FF2B5EF4-FFF2-40B4-BE49-F238E27FC236}">
                <a16:creationId xmlns:a16="http://schemas.microsoft.com/office/drawing/2014/main" id="{FA54E015-480D-4009-A137-1F411FCE1930}"/>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BCCC3A87-8BA3-4EF7-8EE7-114AE7176A86}"/>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559739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SYNTHESIS OF THE REVIEW</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401217" y="2253497"/>
            <a:ext cx="10501714" cy="4501865"/>
          </a:xfrm>
        </p:spPr>
        <p:txBody>
          <a:bodyPr>
            <a:normAutofit fontScale="77500" lnSpcReduction="20000"/>
          </a:bodyPr>
          <a:lstStyle/>
          <a:p>
            <a:pPr marL="0" indent="0">
              <a:buNone/>
            </a:pPr>
            <a:r>
              <a:rPr lang="en-PH" sz="3600" dirty="0">
                <a:effectLst/>
                <a:latin typeface="Times New Roman" panose="02020603050405020304" pitchFamily="18" charset="0"/>
                <a:ea typeface="Times New Roman" panose="02020603050405020304" pitchFamily="18" charset="0"/>
                <a:cs typeface="Times New Roman" panose="02020603050405020304" pitchFamily="18" charset="0"/>
              </a:rPr>
              <a:t>Given the ongoing problems of overcrowded clinics, scarce resources, and disjointed appointment procedures, the adoption of such a system is extremely pertinent in the Philippine healthcare sector. In order to guarantee better time management, reduce patient stress, and increase operational efficiency, the study highlights the significance of having a dependable appointment scheduling system. It also emphasizes how a well-organized system can free up medical personnel from administrative duties so they can concentrate more on patient care and less on logistical issues. In order to guarantee prompt and well-organized access to medical services, healthcare appointments are essential. Efficient scheduling guarantees that patients receive the appropriate attention from medical experts, minimizes waiting periods, and avoids overbooking. Furthermore, by offering a smooth healthcare experience, it promotes patient pleasure and trust.</a:t>
            </a:r>
            <a:endParaRPr lang="en-PH"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PH" sz="4000" dirty="0"/>
          </a:p>
        </p:txBody>
      </p:sp>
      <p:pic>
        <p:nvPicPr>
          <p:cNvPr id="4" name="Picture 3">
            <a:extLst>
              <a:ext uri="{FF2B5EF4-FFF2-40B4-BE49-F238E27FC236}">
                <a16:creationId xmlns:a16="http://schemas.microsoft.com/office/drawing/2014/main" id="{A2B419B5-7D5A-47D5-A934-976DE6C8DA96}"/>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62F2F12-2D12-40A5-AA60-7B2EF025868D}"/>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563014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Chapter 3</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2292153"/>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Research Methodology</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38D5A492-D6BE-4E1D-B62A-E65F42F1B13E}"/>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240561DA-5561-4A29-AF0E-FBED961DE0CC}"/>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974292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RESEARCH DESIGN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336873"/>
            <a:ext cx="10320471" cy="4110580"/>
          </a:xfrm>
        </p:spPr>
        <p:txBody>
          <a:bodyPr>
            <a:normAutofit fontScale="25000" lnSpcReduction="20000"/>
          </a:bodyPr>
          <a:lstStyle/>
          <a:p>
            <a:pPr marL="457200" indent="457200" algn="just">
              <a:lnSpc>
                <a:spcPct val="150000"/>
              </a:lnSpc>
              <a:spcAft>
                <a:spcPts val="800"/>
              </a:spcAft>
            </a:pPr>
            <a:r>
              <a:rPr lang="en-PH" sz="9000" dirty="0">
                <a:effectLst/>
                <a:latin typeface="Times New Roman" panose="02020603050405020304" pitchFamily="18" charset="0"/>
                <a:ea typeface="Times New Roman" panose="02020603050405020304" pitchFamily="18" charset="0"/>
                <a:cs typeface="Times New Roman" panose="02020603050405020304" pitchFamily="18" charset="0"/>
              </a:rPr>
              <a:t>The developers of this study used a descriptive-survey research design. One kind of descriptive research that uses quantitative data to produce accurate and pertinent information is descriptive survey research. To gather and examine trustworthy responses, the developers employed survey questionnaires. Questions that are pertinent to the developed system are included in the descriptive survey design. The survey questionnaire was then distributed to the respondents in an effort to get truthful answers.</a:t>
            </a:r>
            <a:endParaRPr lang="en-PH" sz="9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spcAft>
                <a:spcPts val="800"/>
              </a:spcAft>
              <a:buNone/>
              <a:tabLst>
                <a:tab pos="2346960" algn="l"/>
              </a:tabLst>
            </a:pPr>
            <a:r>
              <a:rPr lang="en-US" sz="1800" b="1" dirty="0">
                <a:effectLst/>
                <a:latin typeface="Times New Roman" panose="02020603050405020304" pitchFamily="18" charset="0"/>
                <a:ea typeface="Arial" panose="020B0604020202020204" pitchFamily="34" charset="0"/>
              </a:rPr>
              <a:t> </a:t>
            </a:r>
            <a:endParaRPr lang="en-PH" sz="1800" dirty="0">
              <a:effectLst/>
              <a:latin typeface="Calibri" panose="020F0502020204030204" pitchFamily="34" charset="0"/>
              <a:ea typeface="Calibri" panose="020F0502020204030204" pitchFamily="34" charset="0"/>
            </a:endParaRPr>
          </a:p>
          <a:p>
            <a:pPr marL="0" indent="0">
              <a:buNone/>
            </a:pPr>
            <a:endParaRPr lang="en-PH" sz="4000" dirty="0"/>
          </a:p>
        </p:txBody>
      </p:sp>
      <p:pic>
        <p:nvPicPr>
          <p:cNvPr id="4" name="Picture 3">
            <a:extLst>
              <a:ext uri="{FF2B5EF4-FFF2-40B4-BE49-F238E27FC236}">
                <a16:creationId xmlns:a16="http://schemas.microsoft.com/office/drawing/2014/main" id="{1E666553-A758-4DD1-B64F-C07DA145EB6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6AFFBC4-A90D-46B9-83DF-E82371D949A2}"/>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775608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SETTING OF THE STUDY</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US" sz="4000" dirty="0"/>
              <a:t>The study's setting, where the developers created the system, will be in Barangay San Isidro, Montalban, Rizal.</a:t>
            </a:r>
            <a:endParaRPr lang="en-PH" sz="4800" dirty="0"/>
          </a:p>
          <a:p>
            <a:pPr marL="0" indent="0">
              <a:buNone/>
            </a:pPr>
            <a:endParaRPr lang="en-PH" sz="4000" dirty="0"/>
          </a:p>
        </p:txBody>
      </p:sp>
      <p:pic>
        <p:nvPicPr>
          <p:cNvPr id="4" name="Picture 3">
            <a:extLst>
              <a:ext uri="{FF2B5EF4-FFF2-40B4-BE49-F238E27FC236}">
                <a16:creationId xmlns:a16="http://schemas.microsoft.com/office/drawing/2014/main" id="{157F9E16-EADB-4AE1-9BD6-F0AA45E331EA}"/>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EAAA06C-6CD9-4212-BE55-AAD4D8A32B13}"/>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512001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RESPONDENTS OF THE STUDY</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US" sz="4000" dirty="0"/>
              <a:t>The respondents of this study is the IT Experts. </a:t>
            </a:r>
            <a:endParaRPr lang="en-PH" sz="4000" dirty="0"/>
          </a:p>
        </p:txBody>
      </p:sp>
      <p:pic>
        <p:nvPicPr>
          <p:cNvPr id="4" name="Picture 3">
            <a:extLst>
              <a:ext uri="{FF2B5EF4-FFF2-40B4-BE49-F238E27FC236}">
                <a16:creationId xmlns:a16="http://schemas.microsoft.com/office/drawing/2014/main" id="{013D55CD-FCC4-4778-BEBE-500E58A2A7B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ED06AF4-B5C0-4FE2-BEDE-944A4A24B3D5}"/>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603787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a:xfrm>
            <a:off x="680321" y="762559"/>
            <a:ext cx="9613861" cy="1080938"/>
          </a:xfrm>
        </p:spPr>
        <p:txBody>
          <a:bodyPr/>
          <a:lstStyle/>
          <a:p>
            <a:r>
              <a:rPr lang="en-PH" b="1" dirty="0">
                <a:effectLst>
                  <a:outerShdw blurRad="38100" dist="38100" dir="2700000" algn="tl">
                    <a:srgbClr val="000000">
                      <a:alpha val="43137"/>
                    </a:srgbClr>
                  </a:outerShdw>
                </a:effectLst>
              </a:rPr>
              <a:t>Data Collection Method </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941578" y="2159682"/>
            <a:ext cx="9613861" cy="3599316"/>
          </a:xfrm>
        </p:spPr>
        <p:txBody>
          <a:bodyPr>
            <a:normAutofit/>
          </a:bodyPr>
          <a:lstStyle/>
          <a:p>
            <a:pPr marL="0" indent="0">
              <a:buNone/>
            </a:pPr>
            <a:r>
              <a:rPr lang="en-PH" sz="3600" dirty="0">
                <a:effectLst/>
                <a:latin typeface="Times New Roman" panose="02020603050405020304" pitchFamily="18" charset="0"/>
                <a:ea typeface="Times New Roman" panose="02020603050405020304" pitchFamily="18" charset="0"/>
              </a:rPr>
              <a:t>The main method of data collection for this study is through survey questionnaires that include closed-ended questions using Google Forms, which will be distributed to </a:t>
            </a:r>
            <a:r>
              <a:rPr lang="en-US" sz="3600" dirty="0">
                <a:effectLst/>
                <a:latin typeface="Times New Roman" panose="02020603050405020304" pitchFamily="18" charset="0"/>
                <a:ea typeface="Times New Roman" panose="02020603050405020304" pitchFamily="18" charset="0"/>
              </a:rPr>
              <a:t>the patients of JL </a:t>
            </a:r>
            <a:r>
              <a:rPr lang="en-US" sz="3600" dirty="0" err="1">
                <a:effectLst/>
                <a:latin typeface="Times New Roman" panose="02020603050405020304" pitchFamily="18" charset="0"/>
                <a:ea typeface="Times New Roman" panose="02020603050405020304" pitchFamily="18" charset="0"/>
              </a:rPr>
              <a:t>Dialmed</a:t>
            </a:r>
            <a:r>
              <a:rPr lang="en-US" sz="3600" dirty="0">
                <a:effectLst/>
                <a:latin typeface="Times New Roman" panose="02020603050405020304" pitchFamily="18" charset="0"/>
                <a:ea typeface="Times New Roman" panose="02020603050405020304" pitchFamily="18" charset="0"/>
              </a:rPr>
              <a:t> Dialysis Center San Isidro - Montalban who </a:t>
            </a:r>
            <a:r>
              <a:rPr lang="en-US" sz="3600" dirty="0" err="1">
                <a:effectLst/>
                <a:latin typeface="Times New Roman" panose="02020603050405020304" pitchFamily="18" charset="0"/>
                <a:ea typeface="Times New Roman" panose="02020603050405020304" pitchFamily="18" charset="0"/>
              </a:rPr>
              <a:t>hav.e</a:t>
            </a:r>
            <a:r>
              <a:rPr lang="en-US" sz="3600" dirty="0">
                <a:effectLst/>
                <a:latin typeface="Times New Roman" panose="02020603050405020304" pitchFamily="18" charset="0"/>
                <a:ea typeface="Times New Roman" panose="02020603050405020304" pitchFamily="18" charset="0"/>
              </a:rPr>
              <a:t> used the Healthcare Appointment System.</a:t>
            </a:r>
          </a:p>
        </p:txBody>
      </p:sp>
      <p:pic>
        <p:nvPicPr>
          <p:cNvPr id="4" name="Picture 3">
            <a:extLst>
              <a:ext uri="{FF2B5EF4-FFF2-40B4-BE49-F238E27FC236}">
                <a16:creationId xmlns:a16="http://schemas.microsoft.com/office/drawing/2014/main" id="{013D55CD-FCC4-4778-BEBE-500E58A2A7B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ED06AF4-B5C0-4FE2-BEDE-944A4A24B3D5}"/>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147152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Data Collection Analysis</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US" sz="3600" dirty="0">
                <a:effectLst/>
                <a:latin typeface="Times New Roman" panose="02020603050405020304" pitchFamily="18" charset="0"/>
                <a:ea typeface="Times New Roman" panose="02020603050405020304" pitchFamily="18" charset="0"/>
              </a:rPr>
              <a:t>The developer investigates how a healthcare appointment system may improve the quality of service delivery and streamline efficiency using quantitative research. Information technology experts provide data to the developer.</a:t>
            </a:r>
            <a:endParaRPr lang="en-PH" sz="3600" dirty="0"/>
          </a:p>
        </p:txBody>
      </p:sp>
      <p:pic>
        <p:nvPicPr>
          <p:cNvPr id="4" name="Picture 3">
            <a:extLst>
              <a:ext uri="{FF2B5EF4-FFF2-40B4-BE49-F238E27FC236}">
                <a16:creationId xmlns:a16="http://schemas.microsoft.com/office/drawing/2014/main" id="{013D55CD-FCC4-4778-BEBE-500E58A2A7B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ED06AF4-B5C0-4FE2-BEDE-944A4A24B3D5}"/>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8651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Chapter 4</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1825625"/>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Results and Discussion</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69097B63-12FF-4590-879E-E0A9B0703B5B}"/>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6C4F7EFE-7F28-4DFB-8574-CE846137E433}"/>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94195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Chapter 1</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2249019"/>
            <a:ext cx="4036712" cy="4270375"/>
          </a:xfrm>
          <a:prstGeom prst="rect">
            <a:avLst/>
          </a:prstGeom>
          <a:noFill/>
        </p:spPr>
      </p:pic>
      <p:sp>
        <p:nvSpPr>
          <p:cNvPr id="14" name="Content Placeholder 13"/>
          <p:cNvSpPr>
            <a:spLocks noGrp="1"/>
          </p:cNvSpPr>
          <p:nvPr>
            <p:ph sz="half" idx="2"/>
          </p:nvPr>
        </p:nvSpPr>
        <p:spPr>
          <a:xfrm>
            <a:off x="4798712" y="3181235"/>
            <a:ext cx="6276975" cy="984755"/>
          </a:xfrm>
        </p:spPr>
        <p:txBody>
          <a:bodyPr anchor="ctr">
            <a:normAutofit fontScale="92500" lnSpcReduction="20000"/>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Introduction</a:t>
            </a:r>
          </a:p>
          <a:p>
            <a:pPr marL="0" indent="0" algn="ctr">
              <a:buNone/>
            </a:pPr>
            <a:endParaRPr lang="en-US" sz="8000" dirty="0">
              <a:effectLst>
                <a:outerShdw blurRad="38100" dist="38100" dir="2700000" algn="tl">
                  <a:srgbClr val="000000">
                    <a:alpha val="43137"/>
                  </a:srgbClr>
                </a:outerShdw>
              </a:effectLst>
              <a:latin typeface="Haettenschweiler" panose="020B0706040902060204" pitchFamily="34" charset="0"/>
            </a:endParaRPr>
          </a:p>
          <a:p>
            <a:pPr marL="0" indent="0" algn="ctr">
              <a:buNone/>
            </a:pP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55AB70F4-5B62-4D6C-96A9-8AE2C90B183A}"/>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A22F6B5D-65E2-414A-9724-BF339668238D}"/>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a:xfrm>
            <a:off x="447056" y="741612"/>
            <a:ext cx="9613861" cy="1080938"/>
          </a:xfrm>
        </p:spPr>
        <p:txBody>
          <a:bodyPr>
            <a:normAutofit fontScale="90000"/>
          </a:bodyPr>
          <a:lstStyle/>
          <a:p>
            <a:pPr>
              <a:lnSpc>
                <a:spcPct val="150000"/>
              </a:lnSpc>
              <a:spcAft>
                <a:spcPts val="800"/>
              </a:spcAft>
            </a:pPr>
            <a:br>
              <a:rPr lang="en-PH" sz="1800" dirty="0">
                <a:effectLst/>
                <a:latin typeface="Calibri" panose="020F0502020204030204" pitchFamily="34" charset="0"/>
                <a:ea typeface="Calibri" panose="020F0502020204030204" pitchFamily="34" charset="0"/>
              </a:rPr>
            </a:br>
            <a:r>
              <a:rPr lang="en-PH" sz="2200" dirty="0">
                <a:effectLst/>
                <a:latin typeface="Calibri" panose="020F0502020204030204" pitchFamily="34" charset="0"/>
                <a:ea typeface="Calibri" panose="020F0502020204030204" pitchFamily="34" charset="0"/>
              </a:rPr>
              <a:t>Factor 1.</a:t>
            </a:r>
            <a:br>
              <a:rPr lang="en-PH" sz="2200" dirty="0">
                <a:effectLst/>
                <a:latin typeface="Calibri" panose="020F0502020204030204" pitchFamily="34" charset="0"/>
                <a:ea typeface="Calibri" panose="020F0502020204030204" pitchFamily="34" charset="0"/>
              </a:rPr>
            </a:br>
            <a:r>
              <a:rPr lang="en-PH" sz="2200" b="1" dirty="0">
                <a:effectLst/>
                <a:latin typeface="Times New Roman" panose="02020603050405020304" pitchFamily="18" charset="0"/>
                <a:ea typeface="Calibri" panose="020F0502020204030204" pitchFamily="34" charset="0"/>
              </a:rPr>
              <a:t>Level of Validation of the Healthcare Appointment </a:t>
            </a:r>
            <a:r>
              <a:rPr lang="en-PH" sz="2200" b="1" dirty="0">
                <a:latin typeface="Times New Roman" panose="02020603050405020304" pitchFamily="18" charset="0"/>
                <a:ea typeface="Calibri" panose="020F0502020204030204" pitchFamily="34" charset="0"/>
              </a:rPr>
              <a:t>System with E-Payment Transaction And SMS / Email </a:t>
            </a:r>
            <a:r>
              <a:rPr lang="en-PH" sz="2200" b="1" dirty="0">
                <a:effectLst/>
                <a:latin typeface="Times New Roman" panose="02020603050405020304" pitchFamily="18" charset="0"/>
                <a:ea typeface="Calibri" panose="020F0502020204030204" pitchFamily="34" charset="0"/>
              </a:rPr>
              <a:t>with Respect to Functional Suitability</a:t>
            </a:r>
            <a:br>
              <a:rPr lang="en-PH" sz="2200" dirty="0">
                <a:effectLst/>
                <a:latin typeface="Calibri" panose="020F0502020204030204" pitchFamily="34" charset="0"/>
                <a:ea typeface="Calibri" panose="020F0502020204030204" pitchFamily="34" charset="0"/>
              </a:rPr>
            </a:br>
            <a:endParaRPr lang="en-PH" sz="22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D97108CF-3148-45ED-BCCC-D3B03568709A}"/>
              </a:ext>
            </a:extLst>
          </p:cNvPr>
          <p:cNvPicPr>
            <a:picLocks noChangeAspect="1"/>
          </p:cNvPicPr>
          <p:nvPr/>
        </p:nvPicPr>
        <p:blipFill>
          <a:blip r:embed="rId2"/>
          <a:stretch>
            <a:fillRect/>
          </a:stretch>
        </p:blipFill>
        <p:spPr>
          <a:xfrm>
            <a:off x="10686687" y="561442"/>
            <a:ext cx="1432743" cy="1500270"/>
          </a:xfrm>
          <a:prstGeom prst="rect">
            <a:avLst/>
          </a:prstGeom>
        </p:spPr>
      </p:pic>
      <p:pic>
        <p:nvPicPr>
          <p:cNvPr id="10" name="Picture 9">
            <a:extLst>
              <a:ext uri="{FF2B5EF4-FFF2-40B4-BE49-F238E27FC236}">
                <a16:creationId xmlns:a16="http://schemas.microsoft.com/office/drawing/2014/main" id="{EEB859AB-56A4-64EE-C7BB-BA9C347F9497}"/>
              </a:ext>
            </a:extLst>
          </p:cNvPr>
          <p:cNvPicPr>
            <a:picLocks noChangeAspect="1"/>
          </p:cNvPicPr>
          <p:nvPr/>
        </p:nvPicPr>
        <p:blipFill>
          <a:blip r:embed="rId3"/>
          <a:stretch>
            <a:fillRect/>
          </a:stretch>
        </p:blipFill>
        <p:spPr>
          <a:xfrm>
            <a:off x="317241" y="2061712"/>
            <a:ext cx="10080197" cy="4654108"/>
          </a:xfrm>
          <a:prstGeom prst="rect">
            <a:avLst/>
          </a:prstGeom>
        </p:spPr>
      </p:pic>
    </p:spTree>
    <p:extLst>
      <p:ext uri="{BB962C8B-B14F-4D97-AF65-F5344CB8AC3E}">
        <p14:creationId xmlns:p14="http://schemas.microsoft.com/office/powerpoint/2010/main" val="2458682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PH" b="1" dirty="0">
                <a:effectLst>
                  <a:outerShdw blurRad="38100" dist="38100" dir="2700000" algn="tl">
                    <a:srgbClr val="000000">
                      <a:alpha val="43137"/>
                    </a:srgbClr>
                  </a:outerShdw>
                </a:effectLst>
              </a:rPr>
              <a:t>ANALYSIS AND INTERPRETATION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43BF5D10-6844-43D4-9560-0AC5A04695BA}"/>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437B4BC0-A72E-4523-9AF2-6C29FFF0B265}"/>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6" name="TextBox 5">
            <a:extLst>
              <a:ext uri="{FF2B5EF4-FFF2-40B4-BE49-F238E27FC236}">
                <a16:creationId xmlns:a16="http://schemas.microsoft.com/office/drawing/2014/main" id="{3F5FFA2E-EEC5-22C9-5BA4-DBEB3FBB3A00}"/>
              </a:ext>
            </a:extLst>
          </p:cNvPr>
          <p:cNvSpPr txBox="1"/>
          <p:nvPr/>
        </p:nvSpPr>
        <p:spPr>
          <a:xfrm>
            <a:off x="546285" y="2025952"/>
            <a:ext cx="9881932" cy="4934684"/>
          </a:xfrm>
          <a:prstGeom prst="rect">
            <a:avLst/>
          </a:prstGeom>
          <a:noFill/>
        </p:spPr>
        <p:txBody>
          <a:bodyPr wrap="square" rtlCol="0">
            <a:spAutoFit/>
          </a:bodyPr>
          <a:lstStyle/>
          <a:p>
            <a:pPr algn="just">
              <a:lnSpc>
                <a:spcPct val="150000"/>
              </a:lnSpc>
              <a:spcAft>
                <a:spcPts val="800"/>
              </a:spcAft>
            </a:pPr>
            <a:r>
              <a:rPr lang="en-PH" sz="1800" dirty="0">
                <a:effectLst/>
                <a:latin typeface="Times New Roman" panose="02020603050405020304" pitchFamily="18" charset="0"/>
                <a:ea typeface="Calibri" panose="020F0502020204030204" pitchFamily="34" charset="0"/>
              </a:rPr>
              <a:t>Table 1 illustrates the weighted mean and verbal interpretation of the functional suitability of the system, as assessed by validators. The table evaluates three statements regarding the system’s capability to meet user needs effectively. The first statement, "The system provides all essential functions to meet user tasks and goals," had a mean score of 2.4 with a verbal interpretation of Disagree, ranking it 3</a:t>
            </a:r>
            <a:r>
              <a:rPr lang="en-PH" sz="1800" baseline="30000" dirty="0">
                <a:effectLst/>
                <a:latin typeface="Times New Roman" panose="02020603050405020304" pitchFamily="18" charset="0"/>
                <a:ea typeface="Calibri" panose="020F0502020204030204" pitchFamily="34" charset="0"/>
              </a:rPr>
              <a:t>rd</a:t>
            </a:r>
            <a:r>
              <a:rPr lang="en-PH" sz="1800" dirty="0">
                <a:effectLst/>
                <a:latin typeface="Times New Roman" panose="02020603050405020304" pitchFamily="18" charset="0"/>
                <a:ea typeface="Calibri" panose="020F0502020204030204" pitchFamily="34" charset="0"/>
              </a:rPr>
              <a:t>.</a:t>
            </a:r>
            <a:endParaRPr lang="en-PH" sz="1800" dirty="0">
              <a:effectLst/>
              <a:latin typeface="Calibri" panose="020F0502020204030204" pitchFamily="34" charset="0"/>
              <a:ea typeface="Calibri" panose="020F0502020204030204" pitchFamily="34" charset="0"/>
            </a:endParaRPr>
          </a:p>
          <a:p>
            <a:pPr algn="just">
              <a:lnSpc>
                <a:spcPct val="150000"/>
              </a:lnSpc>
              <a:spcAft>
                <a:spcPts val="800"/>
              </a:spcAft>
            </a:pPr>
            <a:r>
              <a:rPr lang="en-PH" sz="1800" dirty="0">
                <a:effectLst/>
                <a:latin typeface="Times New Roman" panose="02020603050405020304" pitchFamily="18" charset="0"/>
                <a:ea typeface="Calibri" panose="020F0502020204030204" pitchFamily="34" charset="0"/>
              </a:rPr>
              <a:t>The second statement, "The system produces accurate results for each function," received a mean score of 2.4, which is verbally translated as Disagree, and ranked 3</a:t>
            </a:r>
            <a:r>
              <a:rPr lang="en-PH" sz="1800" baseline="30000" dirty="0">
                <a:effectLst/>
                <a:latin typeface="Times New Roman" panose="02020603050405020304" pitchFamily="18" charset="0"/>
                <a:ea typeface="Calibri" panose="020F0502020204030204" pitchFamily="34" charset="0"/>
              </a:rPr>
              <a:t>rd</a:t>
            </a:r>
            <a:r>
              <a:rPr lang="en-PH" sz="1800" dirty="0">
                <a:effectLst/>
                <a:latin typeface="Times New Roman" panose="02020603050405020304" pitchFamily="18" charset="0"/>
                <a:ea typeface="Calibri" panose="020F0502020204030204" pitchFamily="34" charset="0"/>
              </a:rPr>
              <a:t> as well.</a:t>
            </a:r>
            <a:endParaRPr lang="en-PH" sz="1800" dirty="0">
              <a:effectLst/>
              <a:latin typeface="Calibri" panose="020F0502020204030204" pitchFamily="34" charset="0"/>
              <a:ea typeface="Calibri" panose="020F0502020204030204" pitchFamily="34" charset="0"/>
            </a:endParaRPr>
          </a:p>
          <a:p>
            <a:pPr algn="just">
              <a:lnSpc>
                <a:spcPct val="150000"/>
              </a:lnSpc>
              <a:spcAft>
                <a:spcPts val="800"/>
              </a:spcAft>
            </a:pPr>
            <a:r>
              <a:rPr lang="en-PH" sz="1800" dirty="0">
                <a:effectLst/>
                <a:latin typeface="Times New Roman" panose="02020603050405020304" pitchFamily="18" charset="0"/>
                <a:ea typeface="Calibri" panose="020F0502020204030204" pitchFamily="34" charset="0"/>
              </a:rPr>
              <a:t>The third statement, "The system functions effectively help users achieve specific tasks," received a 2.4, which was verbally translated as strongly agreeing, and was ranked 3</a:t>
            </a:r>
            <a:r>
              <a:rPr lang="en-PH" sz="1800" baseline="30000" dirty="0">
                <a:effectLst/>
                <a:latin typeface="Times New Roman" panose="02020603050405020304" pitchFamily="18" charset="0"/>
                <a:ea typeface="Calibri" panose="020F0502020204030204" pitchFamily="34" charset="0"/>
              </a:rPr>
              <a:t>rd</a:t>
            </a:r>
            <a:r>
              <a:rPr lang="en-PH" sz="1800" dirty="0">
                <a:effectLst/>
                <a:latin typeface="Times New Roman" panose="02020603050405020304" pitchFamily="18" charset="0"/>
                <a:ea typeface="Calibri" panose="020F0502020204030204" pitchFamily="34" charset="0"/>
              </a:rPr>
              <a:t>. </a:t>
            </a:r>
            <a:endParaRPr lang="en-PH" sz="1800" dirty="0">
              <a:effectLst/>
              <a:latin typeface="Calibri" panose="020F0502020204030204" pitchFamily="34" charset="0"/>
              <a:ea typeface="Calibri" panose="020F0502020204030204" pitchFamily="34" charset="0"/>
            </a:endParaRPr>
          </a:p>
          <a:p>
            <a:pPr algn="just">
              <a:lnSpc>
                <a:spcPct val="150000"/>
              </a:lnSpc>
              <a:spcAft>
                <a:spcPts val="800"/>
              </a:spcAft>
            </a:pPr>
            <a:r>
              <a:rPr lang="en-PH" sz="1800" dirty="0">
                <a:effectLst/>
                <a:latin typeface="Times New Roman" panose="02020603050405020304" pitchFamily="18" charset="0"/>
                <a:ea typeface="Calibri" panose="020F0502020204030204" pitchFamily="34" charset="0"/>
              </a:rPr>
              <a:t>The fourth statement, “</a:t>
            </a:r>
            <a:r>
              <a:rPr lang="en-PH" sz="1800" dirty="0">
                <a:effectLst/>
                <a:latin typeface="Times New Roman" panose="02020603050405020304" pitchFamily="18" charset="0"/>
                <a:ea typeface="Times New Roman" panose="02020603050405020304" pitchFamily="18" charset="0"/>
              </a:rPr>
              <a:t>The system fully covers all functional requirements across different use cases,</a:t>
            </a:r>
            <a:r>
              <a:rPr lang="en-PH" sz="1800" dirty="0">
                <a:effectLst/>
                <a:latin typeface="Times New Roman" panose="02020603050405020304" pitchFamily="18" charset="0"/>
                <a:ea typeface="Calibri" panose="020F0502020204030204" pitchFamily="34" charset="0"/>
              </a:rPr>
              <a:t>” received a mean score of 2.4, which was also verbally translated as Disagree, thus ranking third as well.</a:t>
            </a:r>
            <a:endParaRPr lang="en-PH" sz="1800" dirty="0">
              <a:effectLst/>
              <a:latin typeface="Calibri" panose="020F0502020204030204" pitchFamily="34" charset="0"/>
              <a:ea typeface="Calibri" panose="020F0502020204030204" pitchFamily="34" charset="0"/>
            </a:endParaRPr>
          </a:p>
          <a:p>
            <a:endParaRPr lang="en-PH" dirty="0"/>
          </a:p>
        </p:txBody>
      </p:sp>
    </p:spTree>
    <p:extLst>
      <p:ext uri="{BB962C8B-B14F-4D97-AF65-F5344CB8AC3E}">
        <p14:creationId xmlns:p14="http://schemas.microsoft.com/office/powerpoint/2010/main" val="1850298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a:xfrm>
            <a:off x="680321" y="753228"/>
            <a:ext cx="9613861" cy="674356"/>
          </a:xfrm>
        </p:spPr>
        <p:txBody>
          <a:bodyPr>
            <a:normAutofit fontScale="90000"/>
          </a:bodyPr>
          <a:lstStyle/>
          <a:p>
            <a:br>
              <a:rPr lang="en-PH" sz="2200" dirty="0">
                <a:effectLst/>
                <a:latin typeface="Calibri" panose="020F0502020204030204" pitchFamily="34" charset="0"/>
                <a:ea typeface="Calibri" panose="020F0502020204030204" pitchFamily="34" charset="0"/>
              </a:rPr>
            </a:br>
            <a:r>
              <a:rPr lang="en-PH" sz="2200" dirty="0">
                <a:effectLst/>
                <a:latin typeface="Calibri" panose="020F0502020204030204" pitchFamily="34" charset="0"/>
                <a:ea typeface="Calibri" panose="020F0502020204030204" pitchFamily="34" charset="0"/>
              </a:rPr>
              <a:t>Factor 2</a:t>
            </a:r>
            <a:br>
              <a:rPr lang="en-PH" sz="3600" dirty="0">
                <a:effectLst/>
                <a:latin typeface="Calibri" panose="020F0502020204030204" pitchFamily="34" charset="0"/>
                <a:ea typeface="Calibri" panose="020F0502020204030204" pitchFamily="34" charset="0"/>
              </a:rPr>
            </a:br>
            <a:r>
              <a:rPr lang="en-PH" sz="2200" b="1" dirty="0">
                <a:effectLst/>
                <a:latin typeface="Times New Roman" panose="02020603050405020304" pitchFamily="18" charset="0"/>
                <a:ea typeface="Calibri" panose="020F0502020204030204" pitchFamily="34" charset="0"/>
              </a:rPr>
              <a:t>Level of Validation of the Healthcare Appointment </a:t>
            </a:r>
            <a:r>
              <a:rPr lang="en-PH" sz="2200" b="1" dirty="0">
                <a:latin typeface="Times New Roman" panose="02020603050405020304" pitchFamily="18" charset="0"/>
                <a:ea typeface="Calibri" panose="020F0502020204030204" pitchFamily="34" charset="0"/>
              </a:rPr>
              <a:t>System with E-Payment Transaction And SMS / Email </a:t>
            </a:r>
            <a:r>
              <a:rPr lang="en-PH" sz="2200" b="1" dirty="0">
                <a:effectLst/>
                <a:latin typeface="Times New Roman" panose="02020603050405020304" pitchFamily="18" charset="0"/>
                <a:ea typeface="Calibri" panose="020F0502020204030204" pitchFamily="34" charset="0"/>
              </a:rPr>
              <a:t>with Respect to</a:t>
            </a:r>
            <a:r>
              <a:rPr lang="en-PH" sz="2200" dirty="0">
                <a:effectLst/>
                <a:latin typeface="Times New Roman" panose="02020603050405020304" pitchFamily="18" charset="0"/>
                <a:ea typeface="Calibri" panose="020F0502020204030204" pitchFamily="34" charset="0"/>
              </a:rPr>
              <a:t> </a:t>
            </a:r>
            <a:r>
              <a:rPr lang="en-PH" sz="2200" b="1" dirty="0">
                <a:effectLst/>
                <a:latin typeface="Times New Roman" panose="02020603050405020304" pitchFamily="18" charset="0"/>
                <a:ea typeface="Calibri" panose="020F0502020204030204" pitchFamily="34" charset="0"/>
                <a:cs typeface="Times New Roman" panose="02020603050405020304" pitchFamily="18" charset="0"/>
              </a:rPr>
              <a:t>Performance Efficiency</a:t>
            </a:r>
            <a:endParaRPr lang="en-PH"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A6312174-366B-4040-854A-939531221290}"/>
              </a:ext>
            </a:extLst>
          </p:cNvPr>
          <p:cNvPicPr>
            <a:picLocks noChangeAspect="1"/>
          </p:cNvPicPr>
          <p:nvPr/>
        </p:nvPicPr>
        <p:blipFill>
          <a:blip r:embed="rId2"/>
          <a:stretch>
            <a:fillRect/>
          </a:stretch>
        </p:blipFill>
        <p:spPr>
          <a:xfrm>
            <a:off x="10686687" y="561442"/>
            <a:ext cx="1432743" cy="1500270"/>
          </a:xfrm>
          <a:prstGeom prst="rect">
            <a:avLst/>
          </a:prstGeom>
        </p:spPr>
      </p:pic>
      <p:pic>
        <p:nvPicPr>
          <p:cNvPr id="7" name="Picture 6">
            <a:extLst>
              <a:ext uri="{FF2B5EF4-FFF2-40B4-BE49-F238E27FC236}">
                <a16:creationId xmlns:a16="http://schemas.microsoft.com/office/drawing/2014/main" id="{F9624C01-E703-D29F-69BE-4A419B70135F}"/>
              </a:ext>
            </a:extLst>
          </p:cNvPr>
          <p:cNvPicPr>
            <a:picLocks noChangeAspect="1"/>
          </p:cNvPicPr>
          <p:nvPr/>
        </p:nvPicPr>
        <p:blipFill>
          <a:blip r:embed="rId3"/>
          <a:stretch>
            <a:fillRect/>
          </a:stretch>
        </p:blipFill>
        <p:spPr>
          <a:xfrm>
            <a:off x="317133" y="2061712"/>
            <a:ext cx="9977049" cy="4701682"/>
          </a:xfrm>
          <a:prstGeom prst="rect">
            <a:avLst/>
          </a:prstGeom>
        </p:spPr>
      </p:pic>
    </p:spTree>
    <p:extLst>
      <p:ext uri="{BB962C8B-B14F-4D97-AF65-F5344CB8AC3E}">
        <p14:creationId xmlns:p14="http://schemas.microsoft.com/office/powerpoint/2010/main" val="326459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PH" b="1" dirty="0">
                <a:effectLst>
                  <a:outerShdw blurRad="38100" dist="38100" dir="2700000" algn="tl">
                    <a:srgbClr val="000000">
                      <a:alpha val="43137"/>
                    </a:srgbClr>
                  </a:outerShdw>
                </a:effectLst>
              </a:rPr>
              <a:t>ANALYSIS AND INTERPRETATION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4C30D329-423E-4D71-AE63-BC52C32CECE8}"/>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BD68EA04-8936-4245-8D07-3F72A1FD6609}"/>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6" name="TextBox 5">
            <a:extLst>
              <a:ext uri="{FF2B5EF4-FFF2-40B4-BE49-F238E27FC236}">
                <a16:creationId xmlns:a16="http://schemas.microsoft.com/office/drawing/2014/main" id="{EBD4D01B-7BB7-F673-5E27-4A873601CC29}"/>
              </a:ext>
            </a:extLst>
          </p:cNvPr>
          <p:cNvSpPr txBox="1"/>
          <p:nvPr/>
        </p:nvSpPr>
        <p:spPr>
          <a:xfrm>
            <a:off x="72570" y="1311577"/>
            <a:ext cx="11552111" cy="6078587"/>
          </a:xfrm>
          <a:prstGeom prst="rect">
            <a:avLst/>
          </a:prstGeom>
          <a:noFill/>
        </p:spPr>
        <p:txBody>
          <a:bodyPr wrap="square" rtlCol="0">
            <a:spAutoFit/>
          </a:bodyPr>
          <a:lstStyle/>
          <a:p>
            <a:pPr algn="just">
              <a:lnSpc>
                <a:spcPct val="150000"/>
              </a:lnSpc>
              <a:spcAft>
                <a:spcPts val="800"/>
              </a:spcAft>
            </a:pPr>
            <a:r>
              <a:rPr lang="en-PH" sz="1800" dirty="0">
                <a:effectLst/>
                <a:latin typeface="Times New Roman" panose="02020603050405020304" pitchFamily="18" charset="0"/>
                <a:ea typeface="Calibri" panose="020F0502020204030204" pitchFamily="34" charset="0"/>
              </a:rPr>
              <a:t> </a:t>
            </a:r>
            <a:endParaRPr lang="en-PH" sz="1800" dirty="0">
              <a:effectLst/>
              <a:latin typeface="Calibri" panose="020F0502020204030204" pitchFamily="34" charset="0"/>
              <a:ea typeface="Calibri" panose="020F0502020204030204" pitchFamily="34" charset="0"/>
            </a:endParaRPr>
          </a:p>
          <a:p>
            <a:pPr algn="just">
              <a:lnSpc>
                <a:spcPct val="150000"/>
              </a:lnSpc>
              <a:spcAft>
                <a:spcPts val="800"/>
              </a:spcAft>
            </a:pPr>
            <a:r>
              <a:rPr lang="en-PH" sz="1800" b="1" dirty="0">
                <a:effectLst/>
                <a:latin typeface="Times New Roman" panose="02020603050405020304" pitchFamily="18" charset="0"/>
                <a:ea typeface="Calibri" panose="020F0502020204030204" pitchFamily="34" charset="0"/>
              </a:rPr>
              <a:t>Table 2 </a:t>
            </a:r>
            <a:r>
              <a:rPr lang="en-PH" sz="1800" dirty="0">
                <a:effectLst/>
                <a:latin typeface="Times New Roman" panose="02020603050405020304" pitchFamily="18" charset="0"/>
                <a:ea typeface="Calibri" panose="020F0502020204030204" pitchFamily="34" charset="0"/>
              </a:rPr>
              <a:t>presents the weighted mean and verbal interpretation of the system's compatibility features, as assessed by the validators. The table includes five essential statements regarding the system's integration and cooperation with other software and systems.</a:t>
            </a:r>
            <a:endParaRPr lang="en-PH" sz="1800" dirty="0">
              <a:effectLst/>
              <a:latin typeface="Calibri" panose="020F0502020204030204" pitchFamily="34" charset="0"/>
              <a:ea typeface="Calibri" panose="020F0502020204030204" pitchFamily="34" charset="0"/>
            </a:endParaRPr>
          </a:p>
          <a:p>
            <a:pPr algn="just">
              <a:lnSpc>
                <a:spcPct val="150000"/>
              </a:lnSpc>
              <a:spcAft>
                <a:spcPts val="800"/>
              </a:spcAft>
            </a:pPr>
            <a:r>
              <a:rPr lang="en-PH" sz="1800" dirty="0">
                <a:effectLst/>
                <a:latin typeface="Times New Roman" panose="02020603050405020304" pitchFamily="18" charset="0"/>
                <a:ea typeface="Calibri" panose="020F0502020204030204" pitchFamily="34" charset="0"/>
              </a:rPr>
              <a:t>The first statement, " The system consistently responds within expected time limits under normal load.," received a mean score of 2 and a verbal interpretation of "Disagree," placing it third among the claims. The second statement, " The system uses resources (e.g., CPU, memory) efficiently during operation," also earned a mean score of 2, regarded as "Disagree," and was ranked third. The third statement, " The system maintains stable performance under peak usage conditions," received a mean score of 2 and was verbally evaluated as "Disagree," also ranking third. The fourth statement, " The system meets the required throughput rates for key processes.," received a mean score of 2 and was verbally evaluated as "Disagree," also ranking third. The fifth statement, "The system reliably handles varying workload levels without performance issues," received a mean score of 2 and was verbally evaluated as "Disagree," also ranking third. Overall, the system achieved a weighted mean of 2, interpreted as "Disagree." </a:t>
            </a:r>
            <a:endParaRPr lang="en-PH" sz="1800" dirty="0">
              <a:effectLst/>
              <a:latin typeface="Calibri" panose="020F0502020204030204" pitchFamily="34" charset="0"/>
              <a:ea typeface="Calibri" panose="020F0502020204030204" pitchFamily="34" charset="0"/>
            </a:endParaRPr>
          </a:p>
          <a:p>
            <a:endParaRPr lang="en-PH" dirty="0"/>
          </a:p>
        </p:txBody>
      </p:sp>
    </p:spTree>
    <p:extLst>
      <p:ext uri="{BB962C8B-B14F-4D97-AF65-F5344CB8AC3E}">
        <p14:creationId xmlns:p14="http://schemas.microsoft.com/office/powerpoint/2010/main" val="219942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PH" sz="2200" dirty="0">
                <a:effectLst/>
                <a:latin typeface="Calibri" panose="020F0502020204030204" pitchFamily="34" charset="0"/>
                <a:ea typeface="Calibri" panose="020F0502020204030204" pitchFamily="34" charset="0"/>
              </a:rPr>
              <a:t>Factor 3</a:t>
            </a:r>
            <a:br>
              <a:rPr lang="en-PH" sz="3600" dirty="0">
                <a:effectLst/>
                <a:latin typeface="Calibri" panose="020F0502020204030204" pitchFamily="34" charset="0"/>
                <a:ea typeface="Calibri" panose="020F0502020204030204" pitchFamily="34" charset="0"/>
              </a:rPr>
            </a:br>
            <a:r>
              <a:rPr lang="en-PH" sz="2200" b="1" dirty="0">
                <a:effectLst/>
                <a:latin typeface="Times New Roman" panose="02020603050405020304" pitchFamily="18" charset="0"/>
                <a:ea typeface="Calibri" panose="020F0502020204030204" pitchFamily="34" charset="0"/>
              </a:rPr>
              <a:t>Level of Validation of the Healthcare Appointment </a:t>
            </a:r>
            <a:r>
              <a:rPr lang="en-PH" sz="2200" b="1" dirty="0">
                <a:latin typeface="Times New Roman" panose="02020603050405020304" pitchFamily="18" charset="0"/>
                <a:ea typeface="Calibri" panose="020F0502020204030204" pitchFamily="34" charset="0"/>
              </a:rPr>
              <a:t>System with E-Payment Transaction And SMS / Email </a:t>
            </a:r>
            <a:r>
              <a:rPr lang="en-PH" sz="2200" b="1" dirty="0">
                <a:effectLst/>
                <a:latin typeface="Times New Roman" panose="02020603050405020304" pitchFamily="18" charset="0"/>
                <a:ea typeface="Calibri" panose="020F0502020204030204" pitchFamily="34" charset="0"/>
              </a:rPr>
              <a:t>with Respect to </a:t>
            </a:r>
            <a:r>
              <a:rPr lang="en-PH" sz="2000" b="1" dirty="0">
                <a:effectLst/>
                <a:latin typeface="Times New Roman" panose="02020603050405020304" pitchFamily="18" charset="0"/>
                <a:ea typeface="Calibri" panose="020F0502020204030204" pitchFamily="34" charset="0"/>
                <a:cs typeface="Times New Roman" panose="02020603050405020304" pitchFamily="18" charset="0"/>
              </a:rPr>
              <a:t>Compatibility</a:t>
            </a:r>
            <a:endParaRPr lang="en-PH"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0" y="2336873"/>
            <a:ext cx="9613861" cy="3599316"/>
          </a:xfrm>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27E52EA2-A83E-4B56-9908-80EF47FC3119}"/>
              </a:ext>
            </a:extLst>
          </p:cNvPr>
          <p:cNvPicPr>
            <a:picLocks noChangeAspect="1"/>
          </p:cNvPicPr>
          <p:nvPr/>
        </p:nvPicPr>
        <p:blipFill>
          <a:blip r:embed="rId2"/>
          <a:stretch>
            <a:fillRect/>
          </a:stretch>
        </p:blipFill>
        <p:spPr>
          <a:xfrm>
            <a:off x="10686687" y="561442"/>
            <a:ext cx="1432743" cy="1500270"/>
          </a:xfrm>
          <a:prstGeom prst="rect">
            <a:avLst/>
          </a:prstGeom>
        </p:spPr>
      </p:pic>
      <p:pic>
        <p:nvPicPr>
          <p:cNvPr id="8" name="Picture 7">
            <a:extLst>
              <a:ext uri="{FF2B5EF4-FFF2-40B4-BE49-F238E27FC236}">
                <a16:creationId xmlns:a16="http://schemas.microsoft.com/office/drawing/2014/main" id="{8204DD5E-FE62-561B-27FC-5168791E61D2}"/>
              </a:ext>
            </a:extLst>
          </p:cNvPr>
          <p:cNvPicPr>
            <a:picLocks noChangeAspect="1"/>
          </p:cNvPicPr>
          <p:nvPr/>
        </p:nvPicPr>
        <p:blipFill>
          <a:blip r:embed="rId3"/>
          <a:stretch>
            <a:fillRect/>
          </a:stretch>
        </p:blipFill>
        <p:spPr>
          <a:xfrm>
            <a:off x="277477" y="2061711"/>
            <a:ext cx="10016703" cy="4665659"/>
          </a:xfrm>
          <a:prstGeom prst="rect">
            <a:avLst/>
          </a:prstGeom>
        </p:spPr>
      </p:pic>
    </p:spTree>
    <p:extLst>
      <p:ext uri="{BB962C8B-B14F-4D97-AF65-F5344CB8AC3E}">
        <p14:creationId xmlns:p14="http://schemas.microsoft.com/office/powerpoint/2010/main" val="264433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PH" b="1" dirty="0">
                <a:effectLst>
                  <a:outerShdw blurRad="38100" dist="38100" dir="2700000" algn="tl">
                    <a:srgbClr val="000000">
                      <a:alpha val="43137"/>
                    </a:srgbClr>
                  </a:outerShdw>
                </a:effectLst>
              </a:rPr>
              <a:t>ANALYSIS AND INTERPRETATION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E68C0B3A-FB34-4F92-BA3B-9B6A3D2F13B9}"/>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F6314C46-9445-44C3-877E-1E1D5E4058EC}"/>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6" name="TextBox 5">
            <a:extLst>
              <a:ext uri="{FF2B5EF4-FFF2-40B4-BE49-F238E27FC236}">
                <a16:creationId xmlns:a16="http://schemas.microsoft.com/office/drawing/2014/main" id="{3CD85A37-9ED2-6A83-36FE-4EF5C5725862}"/>
              </a:ext>
            </a:extLst>
          </p:cNvPr>
          <p:cNvSpPr txBox="1"/>
          <p:nvPr/>
        </p:nvSpPr>
        <p:spPr>
          <a:xfrm>
            <a:off x="214604" y="1834166"/>
            <a:ext cx="10472083" cy="5899051"/>
          </a:xfrm>
          <a:prstGeom prst="rect">
            <a:avLst/>
          </a:prstGeom>
          <a:noFill/>
        </p:spPr>
        <p:txBody>
          <a:bodyPr wrap="square" rtlCol="0">
            <a:spAutoFit/>
          </a:bodyPr>
          <a:lstStyle/>
          <a:p>
            <a:pPr algn="just">
              <a:lnSpc>
                <a:spcPct val="150000"/>
              </a:lnSpc>
              <a:spcAft>
                <a:spcPts val="800"/>
              </a:spcAft>
            </a:pPr>
            <a:r>
              <a:rPr lang="en-PH" sz="1800" dirty="0">
                <a:effectLst/>
                <a:latin typeface="Times New Roman" panose="02020603050405020304" pitchFamily="18" charset="0"/>
                <a:ea typeface="Times New Roman" panose="02020603050405020304" pitchFamily="18" charset="0"/>
              </a:rPr>
              <a:t>Table 3 shows the weighted mean and verbal interpretation of the interaction capability of the system, as assessed by validators. The table includes three statements regarding the system's interaction features. </a:t>
            </a:r>
            <a:endParaRPr lang="en-PH" sz="1800" dirty="0">
              <a:effectLst/>
              <a:latin typeface="Calibri" panose="020F0502020204030204" pitchFamily="34" charset="0"/>
              <a:ea typeface="Calibri" panose="020F0502020204030204" pitchFamily="34" charset="0"/>
            </a:endParaRPr>
          </a:p>
          <a:p>
            <a:pPr algn="just">
              <a:lnSpc>
                <a:spcPct val="150000"/>
              </a:lnSpc>
              <a:spcAft>
                <a:spcPts val="800"/>
              </a:spcAft>
            </a:pPr>
            <a:r>
              <a:rPr lang="en-PH" sz="1800" dirty="0">
                <a:effectLst/>
                <a:latin typeface="Times New Roman" panose="02020603050405020304" pitchFamily="18" charset="0"/>
                <a:ea typeface="Times New Roman" panose="02020603050405020304" pitchFamily="18" charset="0"/>
              </a:rPr>
              <a:t>The first statement, "</a:t>
            </a:r>
            <a:r>
              <a:rPr lang="en-PH" sz="1800" dirty="0">
                <a:effectLst/>
                <a:latin typeface="Times New Roman" panose="02020603050405020304" pitchFamily="18" charset="0"/>
                <a:ea typeface="Calibri" panose="020F0502020204030204" pitchFamily="34" charset="0"/>
              </a:rPr>
              <a:t> The system operates effectively alongside other software in a shared environment</a:t>
            </a:r>
            <a:r>
              <a:rPr lang="en-PH" sz="1800" dirty="0">
                <a:effectLst/>
                <a:latin typeface="Times New Roman" panose="02020603050405020304" pitchFamily="18" charset="0"/>
                <a:ea typeface="Times New Roman" panose="02020603050405020304" pitchFamily="18" charset="0"/>
              </a:rPr>
              <a:t>," has a mean score of 1.8 and is verbally evaluated as Disagree, placing it third among the assertions. The second statement, "</a:t>
            </a:r>
            <a:r>
              <a:rPr lang="en-PH" sz="1800" dirty="0">
                <a:effectLst/>
                <a:latin typeface="Times New Roman" panose="02020603050405020304" pitchFamily="18" charset="0"/>
                <a:ea typeface="Calibri" panose="020F0502020204030204" pitchFamily="34" charset="0"/>
              </a:rPr>
              <a:t> The system seamlessly exchanges and uses data with other systems</a:t>
            </a:r>
            <a:r>
              <a:rPr lang="en-PH" sz="1800" dirty="0">
                <a:effectLst/>
                <a:latin typeface="Times New Roman" panose="02020603050405020304" pitchFamily="18" charset="0"/>
                <a:ea typeface="Times New Roman" panose="02020603050405020304" pitchFamily="18" charset="0"/>
              </a:rPr>
              <a:t>," receives a mean score of 1.8, which is translated as "Disagree," and third second. The third statement, "</a:t>
            </a:r>
            <a:r>
              <a:rPr lang="en-PH" sz="1800" dirty="0">
                <a:effectLst/>
                <a:latin typeface="Times New Roman" panose="02020603050405020304" pitchFamily="18" charset="0"/>
                <a:ea typeface="Calibri" panose="020F0502020204030204" pitchFamily="34" charset="0"/>
              </a:rPr>
              <a:t> The system shares resources with minimal impact on other software</a:t>
            </a:r>
            <a:r>
              <a:rPr lang="en-PH" sz="1800" dirty="0">
                <a:effectLst/>
                <a:latin typeface="Times New Roman" panose="02020603050405020304" pitchFamily="18" charset="0"/>
                <a:ea typeface="Times New Roman" panose="02020603050405020304" pitchFamily="18" charset="0"/>
              </a:rPr>
              <a:t>," has a mean score of 1.8, with a verbal interpretation of Disagree, and ranks 3</a:t>
            </a:r>
            <a:r>
              <a:rPr lang="en-PH" sz="1800" baseline="30000" dirty="0">
                <a:effectLst/>
                <a:latin typeface="Times New Roman" panose="02020603050405020304" pitchFamily="18" charset="0"/>
                <a:ea typeface="Times New Roman" panose="02020603050405020304" pitchFamily="18" charset="0"/>
              </a:rPr>
              <a:t>rd</a:t>
            </a:r>
            <a:r>
              <a:rPr lang="en-PH" sz="1800" dirty="0">
                <a:effectLst/>
                <a:latin typeface="Times New Roman" panose="02020603050405020304" pitchFamily="18" charset="0"/>
                <a:ea typeface="Times New Roman" panose="02020603050405020304" pitchFamily="18" charset="0"/>
              </a:rPr>
              <a:t>. The fourth statement, "</a:t>
            </a:r>
            <a:r>
              <a:rPr lang="en-PH" sz="1800" dirty="0">
                <a:effectLst/>
                <a:latin typeface="Times New Roman" panose="02020603050405020304" pitchFamily="18" charset="0"/>
                <a:ea typeface="Calibri" panose="020F0502020204030204" pitchFamily="34" charset="0"/>
              </a:rPr>
              <a:t>The system integrates data from commonly used external systems,</a:t>
            </a:r>
            <a:r>
              <a:rPr lang="en-PH" sz="1800" dirty="0">
                <a:effectLst/>
                <a:latin typeface="Times New Roman" panose="02020603050405020304" pitchFamily="18" charset="0"/>
                <a:ea typeface="Times New Roman" panose="02020603050405020304" pitchFamily="18" charset="0"/>
              </a:rPr>
              <a:t>" has a mean score of 1.8, also with a verbal interpretation of Disagree, and ranks third. The fifth statement, "</a:t>
            </a:r>
            <a:r>
              <a:rPr lang="en-PH" sz="1800" dirty="0">
                <a:effectLst/>
                <a:latin typeface="Times New Roman" panose="02020603050405020304" pitchFamily="18" charset="0"/>
                <a:ea typeface="Calibri" panose="020F0502020204030204" pitchFamily="34" charset="0"/>
              </a:rPr>
              <a:t>The system supports standardized formats or APIs that enhance interoperability,</a:t>
            </a:r>
            <a:r>
              <a:rPr lang="en-PH" sz="1800" dirty="0">
                <a:effectLst/>
                <a:latin typeface="Times New Roman" panose="02020603050405020304" pitchFamily="18" charset="0"/>
                <a:ea typeface="Times New Roman" panose="02020603050405020304" pitchFamily="18" charset="0"/>
              </a:rPr>
              <a:t>" also has a mean score of 1.8, also with a verbal interpretation of Disagree, and ranks third. The overall weighted mean of 1.8 is considered low, indicating that validators Disagree that the system excels in interaction capability. </a:t>
            </a:r>
            <a:endParaRPr lang="en-PH" sz="1800" dirty="0">
              <a:effectLst/>
              <a:latin typeface="Calibri" panose="020F0502020204030204" pitchFamily="34" charset="0"/>
              <a:ea typeface="Calibri" panose="020F0502020204030204" pitchFamily="34" charset="0"/>
            </a:endParaRPr>
          </a:p>
          <a:p>
            <a:endParaRPr lang="en-PH" sz="4000" dirty="0"/>
          </a:p>
        </p:txBody>
      </p:sp>
    </p:spTree>
    <p:extLst>
      <p:ext uri="{BB962C8B-B14F-4D97-AF65-F5344CB8AC3E}">
        <p14:creationId xmlns:p14="http://schemas.microsoft.com/office/powerpoint/2010/main" val="892920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PH" sz="2000" dirty="0">
                <a:effectLst/>
                <a:latin typeface="Times New Roman" panose="02020603050405020304" pitchFamily="18" charset="0"/>
                <a:ea typeface="Calibri" panose="020F0502020204030204" pitchFamily="34" charset="0"/>
                <a:cs typeface="Times New Roman" panose="02020603050405020304" pitchFamily="18" charset="0"/>
              </a:rPr>
              <a:t>Factor 4</a:t>
            </a:r>
            <a:br>
              <a:rPr lang="en-PH" sz="2000" dirty="0">
                <a:effectLst/>
                <a:latin typeface="Times New Roman" panose="02020603050405020304" pitchFamily="18" charset="0"/>
                <a:ea typeface="Calibri" panose="020F0502020204030204" pitchFamily="34" charset="0"/>
                <a:cs typeface="Times New Roman" panose="02020603050405020304" pitchFamily="18" charset="0"/>
              </a:rPr>
            </a:br>
            <a:r>
              <a:rPr lang="en-PH" sz="2000" b="1" dirty="0">
                <a:effectLst/>
                <a:latin typeface="Times New Roman" panose="02020603050405020304" pitchFamily="18" charset="0"/>
                <a:ea typeface="Calibri" panose="020F0502020204030204" pitchFamily="34" charset="0"/>
                <a:cs typeface="Times New Roman" panose="02020603050405020304" pitchFamily="18" charset="0"/>
              </a:rPr>
              <a:t>Level of Validation of the Healthcare Appointment </a:t>
            </a:r>
            <a:r>
              <a:rPr lang="en-PH" sz="2000" b="1" dirty="0">
                <a:latin typeface="Times New Roman" panose="02020603050405020304" pitchFamily="18" charset="0"/>
                <a:ea typeface="Calibri" panose="020F0502020204030204" pitchFamily="34" charset="0"/>
                <a:cs typeface="Times New Roman" panose="02020603050405020304" pitchFamily="18" charset="0"/>
              </a:rPr>
              <a:t>System with E-Payment Transaction And SMS / Email </a:t>
            </a:r>
            <a:r>
              <a:rPr lang="en-PH" sz="2000" b="1" dirty="0">
                <a:effectLst/>
                <a:latin typeface="Times New Roman" panose="02020603050405020304" pitchFamily="18" charset="0"/>
                <a:ea typeface="Calibri" panose="020F0502020204030204" pitchFamily="34" charset="0"/>
                <a:cs typeface="Times New Roman" panose="02020603050405020304" pitchFamily="18" charset="0"/>
              </a:rPr>
              <a:t>with Respect to Interaction Capability</a:t>
            </a:r>
            <a:endParaRPr lang="en-PH"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60C8432C-0945-4C15-92FD-C4BCD0147FD3}"/>
              </a:ext>
            </a:extLst>
          </p:cNvPr>
          <p:cNvPicPr>
            <a:picLocks noChangeAspect="1"/>
          </p:cNvPicPr>
          <p:nvPr/>
        </p:nvPicPr>
        <p:blipFill>
          <a:blip r:embed="rId2"/>
          <a:stretch>
            <a:fillRect/>
          </a:stretch>
        </p:blipFill>
        <p:spPr>
          <a:xfrm>
            <a:off x="10686687" y="561442"/>
            <a:ext cx="1432743" cy="1500270"/>
          </a:xfrm>
          <a:prstGeom prst="rect">
            <a:avLst/>
          </a:prstGeom>
        </p:spPr>
      </p:pic>
      <p:pic>
        <p:nvPicPr>
          <p:cNvPr id="7" name="Picture 6">
            <a:extLst>
              <a:ext uri="{FF2B5EF4-FFF2-40B4-BE49-F238E27FC236}">
                <a16:creationId xmlns:a16="http://schemas.microsoft.com/office/drawing/2014/main" id="{A4DD933B-3498-2628-35F6-B5A32C08A7C0}"/>
              </a:ext>
            </a:extLst>
          </p:cNvPr>
          <p:cNvPicPr>
            <a:picLocks noChangeAspect="1"/>
          </p:cNvPicPr>
          <p:nvPr/>
        </p:nvPicPr>
        <p:blipFill>
          <a:blip r:embed="rId3"/>
          <a:stretch>
            <a:fillRect/>
          </a:stretch>
        </p:blipFill>
        <p:spPr>
          <a:xfrm>
            <a:off x="170549" y="2066377"/>
            <a:ext cx="10270406" cy="4716978"/>
          </a:xfrm>
          <a:prstGeom prst="rect">
            <a:avLst/>
          </a:prstGeom>
        </p:spPr>
      </p:pic>
    </p:spTree>
    <p:extLst>
      <p:ext uri="{BB962C8B-B14F-4D97-AF65-F5344CB8AC3E}">
        <p14:creationId xmlns:p14="http://schemas.microsoft.com/office/powerpoint/2010/main" val="430748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PH" b="1" dirty="0">
                <a:effectLst>
                  <a:outerShdw blurRad="38100" dist="38100" dir="2700000" algn="tl">
                    <a:srgbClr val="000000">
                      <a:alpha val="43137"/>
                    </a:srgbClr>
                  </a:outerShdw>
                </a:effectLst>
              </a:rPr>
              <a:t>ANALYSIS AND INTERPRETATION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5F275FAD-2200-4457-B778-EA8CCD9EFDF4}"/>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A9D1BC67-820F-4F8E-99CA-31A5D6246C75}"/>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6" name="TextBox 5">
            <a:extLst>
              <a:ext uri="{FF2B5EF4-FFF2-40B4-BE49-F238E27FC236}">
                <a16:creationId xmlns:a16="http://schemas.microsoft.com/office/drawing/2014/main" id="{5909D0E6-921C-CAB5-AE5A-143F818D56B4}"/>
              </a:ext>
            </a:extLst>
          </p:cNvPr>
          <p:cNvSpPr txBox="1"/>
          <p:nvPr/>
        </p:nvSpPr>
        <p:spPr>
          <a:xfrm>
            <a:off x="291766" y="2025952"/>
            <a:ext cx="10002416" cy="4720972"/>
          </a:xfrm>
          <a:prstGeom prst="rect">
            <a:avLst/>
          </a:prstGeom>
          <a:noFill/>
        </p:spPr>
        <p:txBody>
          <a:bodyPr wrap="square" rtlCol="0">
            <a:spAutoFit/>
          </a:bodyPr>
          <a:lstStyle/>
          <a:p>
            <a:pPr algn="just">
              <a:lnSpc>
                <a:spcPct val="150000"/>
              </a:lnSpc>
              <a:spcAft>
                <a:spcPts val="800"/>
              </a:spcAft>
            </a:pPr>
            <a:r>
              <a:rPr lang="en-PH" sz="1800">
                <a:effectLst/>
                <a:latin typeface="Times New Roman" panose="02020603050405020304" pitchFamily="18" charset="0"/>
                <a:ea typeface="Calibri" panose="020F0502020204030204" pitchFamily="34" charset="0"/>
              </a:rPr>
              <a:t>Table 4 shows the weighted mean and verbal interaction capability of the reliability of the system, as assessed by validators. The table includes five statements concerning the reliability features of the system. </a:t>
            </a:r>
            <a:endParaRPr lang="en-PH" sz="1800">
              <a:effectLst/>
              <a:latin typeface="Calibri" panose="020F0502020204030204" pitchFamily="34" charset="0"/>
              <a:ea typeface="Calibri" panose="020F0502020204030204" pitchFamily="34" charset="0"/>
            </a:endParaRPr>
          </a:p>
          <a:p>
            <a:pPr algn="just">
              <a:lnSpc>
                <a:spcPct val="150000"/>
              </a:lnSpc>
              <a:spcAft>
                <a:spcPts val="800"/>
              </a:spcAft>
            </a:pPr>
            <a:r>
              <a:rPr lang="en-PH" sz="1800">
                <a:effectLst/>
                <a:latin typeface="Times New Roman" panose="02020603050405020304" pitchFamily="18" charset="0"/>
                <a:ea typeface="Calibri" panose="020F0502020204030204" pitchFamily="34" charset="0"/>
              </a:rPr>
              <a:t>With a mean score of 2.2 and a verbal interpretation of Disagree, the first statement, Users can easily recognize that the system meets their needs," comes in third place. With a mean score of 2.2, which is orally interpreted as Disagree, the second statement, "New users can quickly learn to use the system’s primary functions," comes in third. With a mean score of 2.2 and a verbal interpretation of Disagree. The third statement, "The system’s design makes core tasks straightforward and intuitive," ranks third as well. The fourth statement, " The system effectively prevents or guides users to avoid common errors," with a mean score of 2.2 and a verbal interpretation of Disagree. The fifth statement, " The user interface is engaging and motivating for continued use," with a mean score of 2.2 and a verbal interpretation of Disagree.</a:t>
            </a:r>
            <a:endParaRPr lang="en-PH" sz="18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26931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Chapter 5</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2245502"/>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Conclusion and Recommendations</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E960E436-7CB1-420D-8AFB-47883BA2B431}"/>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1B18357F-18AD-4F6C-816B-21CDC4441790}"/>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519456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CONCLUSION</a:t>
            </a:r>
            <a:endParaRPr lang="en-PH"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D90AB3CF-609F-45FD-87C7-3198A608DECF}"/>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2F15810D-DF74-4E70-87CE-1B578C38ADC9}"/>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7" name="TextBox 6">
            <a:extLst>
              <a:ext uri="{FF2B5EF4-FFF2-40B4-BE49-F238E27FC236}">
                <a16:creationId xmlns:a16="http://schemas.microsoft.com/office/drawing/2014/main" id="{036F32CE-0689-DA39-CE40-5237D393CBD7}"/>
              </a:ext>
            </a:extLst>
          </p:cNvPr>
          <p:cNvSpPr txBox="1"/>
          <p:nvPr/>
        </p:nvSpPr>
        <p:spPr>
          <a:xfrm>
            <a:off x="419063" y="2145241"/>
            <a:ext cx="10572397" cy="4678204"/>
          </a:xfrm>
          <a:prstGeom prst="rect">
            <a:avLst/>
          </a:prstGeom>
          <a:noFill/>
        </p:spPr>
        <p:txBody>
          <a:bodyPr wrap="square">
            <a:spAutoFit/>
          </a:bodyPr>
          <a:lstStyle/>
          <a:p>
            <a:r>
              <a:rPr lang="en-US" sz="2000" dirty="0">
                <a:effectLst/>
                <a:latin typeface="Times New Roman" panose="02020603050405020304" pitchFamily="18" charset="0"/>
                <a:ea typeface="SimSun" panose="02010600030101010101" pitchFamily="2" charset="-122"/>
              </a:rPr>
              <a:t>First of all, the system uses </a:t>
            </a:r>
            <a:r>
              <a:rPr lang="en-US" sz="2000" dirty="0">
                <a:latin typeface="Times New Roman" panose="02020603050405020304" pitchFamily="18" charset="0"/>
                <a:ea typeface="SimSun" panose="02010600030101010101" pitchFamily="2" charset="-122"/>
              </a:rPr>
              <a:t>Esp32</a:t>
            </a:r>
            <a:r>
              <a:rPr lang="en-US" sz="2000" dirty="0">
                <a:effectLst/>
                <a:latin typeface="Times New Roman" panose="02020603050405020304" pitchFamily="18" charset="0"/>
                <a:ea typeface="SimSun" panose="02010600030101010101" pitchFamily="2" charset="-122"/>
              </a:rPr>
              <a:t> spo2 for measuring blood pressure and pulse rate, it is in the side of admins. This device would likely to integrate within the admin system to track results from the clients who are willing to measure their bp and pulse rate. The admins are the ones to take a result of blood pressure and pulse rate from the customers who are consulting through clinics (likely who don’t have access to application or a locals that don’t know how to use any devices). The second one is the mobile and web application also provides a features that allows the users who have access to any devices to schedule or appoint consultations of their choice. This two applications have a </a:t>
            </a:r>
            <a:r>
              <a:rPr lang="en-US" sz="2000" dirty="0" err="1">
                <a:effectLst/>
                <a:latin typeface="Times New Roman" panose="02020603050405020304" pitchFamily="18" charset="0"/>
                <a:ea typeface="SimSun" panose="02010600030101010101" pitchFamily="2" charset="-122"/>
              </a:rPr>
              <a:t>realtime</a:t>
            </a:r>
            <a:r>
              <a:rPr lang="en-US" sz="2000" dirty="0">
                <a:effectLst/>
                <a:latin typeface="Times New Roman" panose="02020603050405020304" pitchFamily="18" charset="0"/>
                <a:ea typeface="SimSun" panose="02010600030101010101" pitchFamily="2" charset="-122"/>
              </a:rPr>
              <a:t> updates from database that will foresee the time, dates and approval of the users schedule. The payment that we have in our title is just an option because if the system payment method fails, there are tendency that also booking a consultation will encounter problems and errors throughout the system, so we add a options that allows the users to choose from if they are ready to pay now or pay later as cash. Lastly the admin side is likely to manage the approval and checking the schedule of the users and the person that will measure the blood pressure and pulse rate of the customers that approved the consent to take their bp and pulse rate (Spo2).</a:t>
            </a:r>
            <a:endParaRPr lang="en-PH" sz="2000" dirty="0">
              <a:effectLst/>
              <a:latin typeface="Times New Roman" panose="02020603050405020304" pitchFamily="18" charset="0"/>
              <a:ea typeface="SimSun" panose="02010600030101010101" pitchFamily="2" charset="-122"/>
            </a:endParaRPr>
          </a:p>
          <a:p>
            <a:endParaRPr lang="en-PH" dirty="0"/>
          </a:p>
        </p:txBody>
      </p:sp>
    </p:spTree>
    <p:extLst>
      <p:ext uri="{BB962C8B-B14F-4D97-AF65-F5344CB8AC3E}">
        <p14:creationId xmlns:p14="http://schemas.microsoft.com/office/powerpoint/2010/main" val="3866866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SIGNIFICANCE OF THE STUDY</a:t>
            </a:r>
          </a:p>
        </p:txBody>
      </p:sp>
      <p:pic>
        <p:nvPicPr>
          <p:cNvPr id="5" name="Picture 4">
            <a:extLst>
              <a:ext uri="{FF2B5EF4-FFF2-40B4-BE49-F238E27FC236}">
                <a16:creationId xmlns:a16="http://schemas.microsoft.com/office/drawing/2014/main" id="{55AB70F4-5B62-4D6C-96A9-8AE2C90B183A}"/>
              </a:ext>
            </a:extLst>
          </p:cNvPr>
          <p:cNvPicPr>
            <a:picLocks noChangeAspect="1"/>
          </p:cNvPicPr>
          <p:nvPr/>
        </p:nvPicPr>
        <p:blipFill>
          <a:blip r:embed="rId2"/>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A22F6B5D-65E2-414A-9724-BF339668238D}"/>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3" name="Rectangle 1">
            <a:extLst>
              <a:ext uri="{FF2B5EF4-FFF2-40B4-BE49-F238E27FC236}">
                <a16:creationId xmlns:a16="http://schemas.microsoft.com/office/drawing/2014/main" id="{2BD03DC6-27B0-A135-3ECF-5A28FAB42783}"/>
              </a:ext>
            </a:extLst>
          </p:cNvPr>
          <p:cNvSpPr>
            <a:spLocks noGrp="1" noChangeArrowheads="1"/>
          </p:cNvSpPr>
          <p:nvPr>
            <p:ph sz="half" idx="2"/>
          </p:nvPr>
        </p:nvSpPr>
        <p:spPr bwMode="auto">
          <a:xfrm>
            <a:off x="173148" y="2243709"/>
            <a:ext cx="1174204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Application. </a:t>
            </a:r>
            <a:r>
              <a:rPr lang="en-US" altLang="en-US" sz="2000" dirty="0">
                <a:latin typeface="Times New Roman" panose="02020603050405020304" pitchFamily="18" charset="0"/>
                <a:cs typeface="Times New Roman" panose="02020603050405020304" pitchFamily="18" charset="0"/>
              </a:rPr>
              <a:t>In healthcare settings, the sched-IT system demonstrates how technology may successfully address typical scheduling and resource management issues.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Individuals. This system is intended to appoint as soon as possible, simplify healthcare </a:t>
            </a:r>
            <a:r>
              <a:rPr lang="en-US" altLang="en-US" sz="2000" dirty="0" err="1">
                <a:latin typeface="Times New Roman" panose="02020603050405020304" pitchFamily="18" charset="0"/>
                <a:cs typeface="Times New Roman" panose="02020603050405020304" pitchFamily="18" charset="0"/>
              </a:rPr>
              <a:t>scheduleing</a:t>
            </a:r>
            <a:r>
              <a:rPr lang="en-US" altLang="en-US" sz="2000" dirty="0">
                <a:latin typeface="Times New Roman" panose="02020603050405020304" pitchFamily="18" charset="0"/>
                <a:cs typeface="Times New Roman" panose="02020603050405020304" pitchFamily="18" charset="0"/>
              </a:rPr>
              <a:t> and enhance efficiency for better flow of the system. </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Community. It benefits the locals who don’t have any access to devices such as mobile phones, laptop and etc. Cause the admin will provide assistance so that the locals will book an appointment.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Researchers. The result of this project will enhance the understanding of healthcare management systems, that also allows the future researchers to use this as a reference or improve if any problems in the future will occur. </a:t>
            </a:r>
          </a:p>
        </p:txBody>
      </p:sp>
    </p:spTree>
    <p:extLst>
      <p:ext uri="{BB962C8B-B14F-4D97-AF65-F5344CB8AC3E}">
        <p14:creationId xmlns:p14="http://schemas.microsoft.com/office/powerpoint/2010/main" val="2643359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RECOMMENDATIONS</a:t>
            </a:r>
            <a:endParaRPr lang="en-PH"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0360DCE4-5C65-4640-89D2-6C9DE9F81A28}"/>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5E71547E-6D42-46A9-8450-75485FC98F46}"/>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6" name="Rectangle 1">
            <a:extLst>
              <a:ext uri="{FF2B5EF4-FFF2-40B4-BE49-F238E27FC236}">
                <a16:creationId xmlns:a16="http://schemas.microsoft.com/office/drawing/2014/main" id="{68014001-2BE8-EBFB-6CB1-FCBDB32305D0}"/>
              </a:ext>
            </a:extLst>
          </p:cNvPr>
          <p:cNvSpPr>
            <a:spLocks noChangeArrowheads="1"/>
          </p:cNvSpPr>
          <p:nvPr/>
        </p:nvSpPr>
        <p:spPr bwMode="auto">
          <a:xfrm>
            <a:off x="842891" y="2329419"/>
            <a:ext cx="984379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Development of Additional </a:t>
            </a:r>
            <a:r>
              <a:rPr kumimoji="0" lang="en-US" altLang="en-US" sz="3600" b="0" i="0" u="none" strike="noStrike" cap="none" normalizeH="0" baseline="0" dirty="0" err="1">
                <a:ln>
                  <a:noFill/>
                </a:ln>
                <a:solidFill>
                  <a:schemeClr val="tx1"/>
                </a:solidFill>
                <a:effectLst/>
                <a:latin typeface="Arial" panose="020B0604020202020204" pitchFamily="34" charset="0"/>
              </a:rPr>
              <a:t>Feutures</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pPr>
            <a:r>
              <a:rPr lang="en-US" sz="3600" dirty="0">
                <a:effectLst/>
                <a:latin typeface="Times New Roman" panose="02020603050405020304" pitchFamily="18" charset="0"/>
                <a:ea typeface="SimSun" panose="02010600030101010101" pitchFamily="2" charset="-122"/>
              </a:rPr>
              <a:t>Automation and Optimization</a:t>
            </a:r>
            <a:endParaRPr lang="en-PH" sz="3600" dirty="0">
              <a:effectLst/>
              <a:latin typeface="Times New Roman" panose="02020603050405020304" pitchFamily="18" charset="0"/>
              <a:ea typeface="SimSun" panose="02010600030101010101" pitchFamily="2" charset="-122"/>
            </a:endParaRPr>
          </a:p>
          <a:p>
            <a:pPr defTabSz="914400" eaLnBrk="0" fontAlgn="base" hangingPunct="0">
              <a:spcBef>
                <a:spcPct val="0"/>
              </a:spcBef>
              <a:spcAft>
                <a:spcPct val="0"/>
              </a:spcAft>
            </a:pPr>
            <a:r>
              <a:rPr lang="en-PH" sz="3600" dirty="0">
                <a:effectLst/>
                <a:latin typeface="Times New Roman" panose="02020603050405020304" pitchFamily="18" charset="0"/>
                <a:ea typeface="Times New Roman" panose="02020603050405020304" pitchFamily="18" charset="0"/>
              </a:rPr>
              <a:t>Security and Compliance</a:t>
            </a:r>
            <a:br>
              <a:rPr lang="en-PH" sz="3600" dirty="0">
                <a:effectLst/>
                <a:latin typeface="Times New Roman" panose="02020603050405020304" pitchFamily="18" charset="0"/>
                <a:ea typeface="Times New Roman" panose="02020603050405020304" pitchFamily="18" charset="0"/>
              </a:rPr>
            </a:br>
            <a:r>
              <a:rPr lang="en-PH" sz="3600" dirty="0">
                <a:effectLst/>
                <a:latin typeface="Times New Roman" panose="02020603050405020304" pitchFamily="18" charset="0"/>
                <a:ea typeface="Times New Roman" panose="02020603050405020304" pitchFamily="18" charset="0"/>
              </a:rPr>
              <a:t>Future Research and Testing</a:t>
            </a:r>
            <a:endParaRPr lang="en-PH" sz="3600" dirty="0">
              <a:effectLst/>
              <a:latin typeface="Calibri" panose="020F0502020204030204" pitchFamily="34" charset="0"/>
              <a:ea typeface="Calibri" panose="020F0502020204030204" pitchFamily="34" charset="0"/>
            </a:endParaRPr>
          </a:p>
          <a:p>
            <a:pPr defTabSz="914400" eaLnBrk="0" fontAlgn="base" hangingPunct="0">
              <a:spcBef>
                <a:spcPct val="0"/>
              </a:spcBef>
              <a:spcAft>
                <a:spcPct val="0"/>
              </a:spcAft>
            </a:pPr>
            <a:r>
              <a:rPr lang="en-PH" sz="3600" dirty="0">
                <a:effectLst/>
                <a:latin typeface="Times New Roman" panose="02020603050405020304" pitchFamily="18" charset="0"/>
                <a:ea typeface="Times New Roman" panose="02020603050405020304" pitchFamily="18" charset="0"/>
              </a:rPr>
              <a:t>Expand System Coverage </a:t>
            </a:r>
            <a:endParaRPr lang="en-PH" sz="3600" dirty="0">
              <a:effectLst/>
              <a:latin typeface="Calibri" panose="020F0502020204030204" pitchFamily="34" charset="0"/>
              <a:ea typeface="Calibri" panose="020F0502020204030204" pitchFamily="34" charset="0"/>
            </a:endParaRPr>
          </a:p>
          <a:p>
            <a:pPr defTabSz="914400" eaLnBrk="0" fontAlgn="base" hangingPunct="0">
              <a:spcBef>
                <a:spcPct val="0"/>
              </a:spcBef>
              <a:spcAft>
                <a:spcPct val="0"/>
              </a:spcAft>
            </a:pPr>
            <a:endParaRPr lang="en-PH" sz="3000" dirty="0">
              <a:effectLst/>
              <a:latin typeface="Calibri" panose="020F050202020403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2894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Diagrams </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1825625"/>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Project Design and Framework</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643CC03C-87B3-463C-81C8-C7167A011FCA}"/>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087EFEF3-D80E-4249-815C-C0543684B60E}"/>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253415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OPERATIONAL FRAMEWORK</a:t>
            </a:r>
          </a:p>
        </p:txBody>
      </p:sp>
      <p:pic>
        <p:nvPicPr>
          <p:cNvPr id="5" name="Picture 4">
            <a:extLst>
              <a:ext uri="{FF2B5EF4-FFF2-40B4-BE49-F238E27FC236}">
                <a16:creationId xmlns:a16="http://schemas.microsoft.com/office/drawing/2014/main" id="{69E3A06E-790F-407A-86F9-40A7E3073C02}"/>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6" name="Picture 5">
            <a:extLst>
              <a:ext uri="{FF2B5EF4-FFF2-40B4-BE49-F238E27FC236}">
                <a16:creationId xmlns:a16="http://schemas.microsoft.com/office/drawing/2014/main" id="{FB21DEF6-E2C8-4826-A677-85C2F6F57222}"/>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13" name="Rectangle 12">
            <a:extLst>
              <a:ext uri="{FF2B5EF4-FFF2-40B4-BE49-F238E27FC236}">
                <a16:creationId xmlns:a16="http://schemas.microsoft.com/office/drawing/2014/main" id="{0D98E99E-8EEC-080E-A641-2DA1FEDE275D}"/>
              </a:ext>
            </a:extLst>
          </p:cNvPr>
          <p:cNvSpPr/>
          <p:nvPr/>
        </p:nvSpPr>
        <p:spPr>
          <a:xfrm>
            <a:off x="214306" y="2009443"/>
            <a:ext cx="1897380" cy="70866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rPr>
              <a:t>Requirements</a:t>
            </a:r>
            <a:endParaRPr lang="en-PH" sz="1100" dirty="0">
              <a:effectLst/>
              <a:ea typeface="Calibri" panose="020F0502020204030204" pitchFamily="34" charset="0"/>
            </a:endParaRPr>
          </a:p>
        </p:txBody>
      </p:sp>
      <p:sp>
        <p:nvSpPr>
          <p:cNvPr id="16" name="Content Placeholder 15">
            <a:extLst>
              <a:ext uri="{FF2B5EF4-FFF2-40B4-BE49-F238E27FC236}">
                <a16:creationId xmlns:a16="http://schemas.microsoft.com/office/drawing/2014/main" id="{30EB84E5-35BA-2B2F-0706-17233C826E48}"/>
              </a:ext>
            </a:extLst>
          </p:cNvPr>
          <p:cNvSpPr>
            <a:spLocks noGrp="1"/>
          </p:cNvSpPr>
          <p:nvPr>
            <p:ph idx="1"/>
          </p:nvPr>
        </p:nvSpPr>
        <p:spPr>
          <a:xfrm>
            <a:off x="680321" y="6727370"/>
            <a:ext cx="9613861" cy="55984"/>
          </a:xfrm>
        </p:spPr>
        <p:txBody>
          <a:bodyPr>
            <a:normAutofit fontScale="25000" lnSpcReduction="20000"/>
          </a:bodyPr>
          <a:lstStyle/>
          <a:p>
            <a:endParaRPr lang="en-PH" dirty="0"/>
          </a:p>
        </p:txBody>
      </p:sp>
      <p:sp>
        <p:nvSpPr>
          <p:cNvPr id="17" name="Content Placeholder 13">
            <a:extLst>
              <a:ext uri="{FF2B5EF4-FFF2-40B4-BE49-F238E27FC236}">
                <a16:creationId xmlns:a16="http://schemas.microsoft.com/office/drawing/2014/main" id="{F30BD56D-4751-3AF1-1417-FF61E68882E7}"/>
              </a:ext>
            </a:extLst>
          </p:cNvPr>
          <p:cNvSpPr txBox="1">
            <a:spLocks/>
          </p:cNvSpPr>
          <p:nvPr/>
        </p:nvSpPr>
        <p:spPr>
          <a:xfrm rot="5400000">
            <a:off x="2193185" y="2280580"/>
            <a:ext cx="708660" cy="503337"/>
          </a:xfrm>
          <a:prstGeom prst="bentArrow">
            <a:avLst>
              <a:gd name="adj1" fmla="val 25000"/>
              <a:gd name="adj2" fmla="val 25000"/>
              <a:gd name="adj3" fmla="val 25000"/>
              <a:gd name="adj4" fmla="val 50362"/>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PH" dirty="0"/>
          </a:p>
        </p:txBody>
      </p:sp>
      <p:sp>
        <p:nvSpPr>
          <p:cNvPr id="18" name="Rectangle 17">
            <a:extLst>
              <a:ext uri="{FF2B5EF4-FFF2-40B4-BE49-F238E27FC236}">
                <a16:creationId xmlns:a16="http://schemas.microsoft.com/office/drawing/2014/main" id="{9B6CBC96-FF52-9880-8EFA-2D85861EDA59}"/>
              </a:ext>
            </a:extLst>
          </p:cNvPr>
          <p:cNvSpPr/>
          <p:nvPr/>
        </p:nvSpPr>
        <p:spPr>
          <a:xfrm>
            <a:off x="1967550" y="2904053"/>
            <a:ext cx="1897380" cy="70866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rPr>
              <a:t>Requirements</a:t>
            </a:r>
            <a:endParaRPr lang="en-PH" sz="1100" dirty="0">
              <a:effectLst/>
              <a:ea typeface="Calibri" panose="020F0502020204030204" pitchFamily="34" charset="0"/>
            </a:endParaRPr>
          </a:p>
        </p:txBody>
      </p:sp>
      <p:sp>
        <p:nvSpPr>
          <p:cNvPr id="19" name="Rectangle 18">
            <a:extLst>
              <a:ext uri="{FF2B5EF4-FFF2-40B4-BE49-F238E27FC236}">
                <a16:creationId xmlns:a16="http://schemas.microsoft.com/office/drawing/2014/main" id="{DDB5F81D-1CD1-1CCE-8C39-71BEF46B584B}"/>
              </a:ext>
            </a:extLst>
          </p:cNvPr>
          <p:cNvSpPr/>
          <p:nvPr/>
        </p:nvSpPr>
        <p:spPr>
          <a:xfrm>
            <a:off x="3864930" y="3943126"/>
            <a:ext cx="1897380" cy="70866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rPr>
              <a:t>Requirements</a:t>
            </a:r>
            <a:endParaRPr lang="en-PH" sz="1100" dirty="0">
              <a:effectLst/>
              <a:ea typeface="Calibri" panose="020F0502020204030204" pitchFamily="34" charset="0"/>
            </a:endParaRPr>
          </a:p>
        </p:txBody>
      </p:sp>
      <p:sp>
        <p:nvSpPr>
          <p:cNvPr id="21" name="Rectangle 20">
            <a:extLst>
              <a:ext uri="{FF2B5EF4-FFF2-40B4-BE49-F238E27FC236}">
                <a16:creationId xmlns:a16="http://schemas.microsoft.com/office/drawing/2014/main" id="{94FFE300-E8A3-584A-03A4-9EDD7D1D9B96}"/>
              </a:ext>
            </a:extLst>
          </p:cNvPr>
          <p:cNvSpPr/>
          <p:nvPr/>
        </p:nvSpPr>
        <p:spPr>
          <a:xfrm>
            <a:off x="5762310" y="4987574"/>
            <a:ext cx="1897380" cy="70866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rPr>
              <a:t>Requirements</a:t>
            </a:r>
            <a:endParaRPr lang="en-PH" sz="1100" dirty="0">
              <a:effectLst/>
              <a:ea typeface="Calibri" panose="020F0502020204030204" pitchFamily="34" charset="0"/>
            </a:endParaRPr>
          </a:p>
        </p:txBody>
      </p:sp>
      <p:sp>
        <p:nvSpPr>
          <p:cNvPr id="22" name="Rectangle 21">
            <a:extLst>
              <a:ext uri="{FF2B5EF4-FFF2-40B4-BE49-F238E27FC236}">
                <a16:creationId xmlns:a16="http://schemas.microsoft.com/office/drawing/2014/main" id="{15799795-97F6-218D-4CB8-A9A8922C9D54}"/>
              </a:ext>
            </a:extLst>
          </p:cNvPr>
          <p:cNvSpPr/>
          <p:nvPr/>
        </p:nvSpPr>
        <p:spPr>
          <a:xfrm>
            <a:off x="7680430" y="5884980"/>
            <a:ext cx="1897380" cy="70866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rPr>
              <a:t>Requirements</a:t>
            </a:r>
            <a:endParaRPr lang="en-PH" sz="1100" dirty="0">
              <a:effectLst/>
              <a:ea typeface="Calibri" panose="020F0502020204030204" pitchFamily="34" charset="0"/>
            </a:endParaRPr>
          </a:p>
        </p:txBody>
      </p:sp>
      <p:sp>
        <p:nvSpPr>
          <p:cNvPr id="26" name="Content Placeholder 13">
            <a:extLst>
              <a:ext uri="{FF2B5EF4-FFF2-40B4-BE49-F238E27FC236}">
                <a16:creationId xmlns:a16="http://schemas.microsoft.com/office/drawing/2014/main" id="{38F0944F-04B6-3862-1D54-32AF660565D0}"/>
              </a:ext>
            </a:extLst>
          </p:cNvPr>
          <p:cNvSpPr txBox="1">
            <a:spLocks/>
          </p:cNvSpPr>
          <p:nvPr/>
        </p:nvSpPr>
        <p:spPr>
          <a:xfrm rot="5400000">
            <a:off x="3813983" y="3334564"/>
            <a:ext cx="708660" cy="503337"/>
          </a:xfrm>
          <a:prstGeom prst="bentArrow">
            <a:avLst>
              <a:gd name="adj1" fmla="val 25000"/>
              <a:gd name="adj2" fmla="val 25000"/>
              <a:gd name="adj3" fmla="val 25000"/>
              <a:gd name="adj4" fmla="val 50362"/>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PH" dirty="0"/>
          </a:p>
        </p:txBody>
      </p:sp>
      <p:sp>
        <p:nvSpPr>
          <p:cNvPr id="27" name="Content Placeholder 13">
            <a:extLst>
              <a:ext uri="{FF2B5EF4-FFF2-40B4-BE49-F238E27FC236}">
                <a16:creationId xmlns:a16="http://schemas.microsoft.com/office/drawing/2014/main" id="{726A6909-2583-151C-2ABC-3686D9340DCA}"/>
              </a:ext>
            </a:extLst>
          </p:cNvPr>
          <p:cNvSpPr txBox="1">
            <a:spLocks/>
          </p:cNvSpPr>
          <p:nvPr/>
        </p:nvSpPr>
        <p:spPr>
          <a:xfrm rot="5400000">
            <a:off x="5741670" y="4331424"/>
            <a:ext cx="708660" cy="503337"/>
          </a:xfrm>
          <a:prstGeom prst="bentArrow">
            <a:avLst>
              <a:gd name="adj1" fmla="val 25000"/>
              <a:gd name="adj2" fmla="val 25000"/>
              <a:gd name="adj3" fmla="val 25000"/>
              <a:gd name="adj4" fmla="val 50362"/>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PH" dirty="0"/>
          </a:p>
        </p:txBody>
      </p:sp>
      <p:sp>
        <p:nvSpPr>
          <p:cNvPr id="28" name="Content Placeholder 13">
            <a:extLst>
              <a:ext uri="{FF2B5EF4-FFF2-40B4-BE49-F238E27FC236}">
                <a16:creationId xmlns:a16="http://schemas.microsoft.com/office/drawing/2014/main" id="{1C229DA4-0F87-5669-4D4F-94F4D71C828A}"/>
              </a:ext>
            </a:extLst>
          </p:cNvPr>
          <p:cNvSpPr txBox="1">
            <a:spLocks/>
          </p:cNvSpPr>
          <p:nvPr/>
        </p:nvSpPr>
        <p:spPr>
          <a:xfrm rot="5400000">
            <a:off x="7636417" y="5329015"/>
            <a:ext cx="708660" cy="503337"/>
          </a:xfrm>
          <a:prstGeom prst="bentArrow">
            <a:avLst>
              <a:gd name="adj1" fmla="val 25000"/>
              <a:gd name="adj2" fmla="val 25000"/>
              <a:gd name="adj3" fmla="val 25000"/>
              <a:gd name="adj4" fmla="val 50362"/>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PH" dirty="0"/>
          </a:p>
        </p:txBody>
      </p:sp>
    </p:spTree>
    <p:extLst>
      <p:ext uri="{BB962C8B-B14F-4D97-AF65-F5344CB8AC3E}">
        <p14:creationId xmlns:p14="http://schemas.microsoft.com/office/powerpoint/2010/main" val="330522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CONCEPTUAL FRAMEWORK</a:t>
            </a:r>
          </a:p>
        </p:txBody>
      </p:sp>
      <p:graphicFrame>
        <p:nvGraphicFramePr>
          <p:cNvPr id="6" name="Content Placeholder 5">
            <a:extLst>
              <a:ext uri="{FF2B5EF4-FFF2-40B4-BE49-F238E27FC236}">
                <a16:creationId xmlns:a16="http://schemas.microsoft.com/office/drawing/2014/main" id="{2F1D12F1-AF62-4979-9E65-F3A0D9E9E939}"/>
              </a:ext>
            </a:extLst>
          </p:cNvPr>
          <p:cNvGraphicFramePr>
            <a:graphicFrameLocks noGrp="1"/>
          </p:cNvGraphicFramePr>
          <p:nvPr>
            <p:ph idx="1"/>
            <p:extLst>
              <p:ext uri="{D42A27DB-BD31-4B8C-83A1-F6EECF244321}">
                <p14:modId xmlns:p14="http://schemas.microsoft.com/office/powerpoint/2010/main" val="4251064475"/>
              </p:ext>
            </p:extLst>
          </p:nvPr>
        </p:nvGraphicFramePr>
        <p:xfrm>
          <a:off x="681038" y="1967896"/>
          <a:ext cx="9613900" cy="4778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FD4FB4FB-9556-4FFE-AFFA-9F3F081C8536}"/>
              </a:ext>
            </a:extLst>
          </p:cNvPr>
          <p:cNvPicPr>
            <a:picLocks noChangeAspect="1"/>
          </p:cNvPicPr>
          <p:nvPr/>
        </p:nvPicPr>
        <p:blipFill>
          <a:blip r:embed="rId7"/>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CB31D378-04A9-45F4-BDAA-16F9F698F29B}"/>
              </a:ext>
            </a:extLst>
          </p:cNvPr>
          <p:cNvPicPr>
            <a:picLocks noChangeAspect="1"/>
          </p:cNvPicPr>
          <p:nvPr/>
        </p:nvPicPr>
        <p:blipFill>
          <a:blip r:embed="rId8"/>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951712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883AED-49A0-4880-8748-75EA0CCBA06B}"/>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END OF PRESENTATION</a:t>
            </a:r>
          </a:p>
        </p:txBody>
      </p:sp>
      <p:pic>
        <p:nvPicPr>
          <p:cNvPr id="3" name="Picture 2">
            <a:extLst>
              <a:ext uri="{FF2B5EF4-FFF2-40B4-BE49-F238E27FC236}">
                <a16:creationId xmlns:a16="http://schemas.microsoft.com/office/drawing/2014/main" id="{0BE2E20B-72AF-4062-91B1-0E34A166B3DA}"/>
              </a:ext>
            </a:extLst>
          </p:cNvPr>
          <p:cNvPicPr>
            <a:picLocks noChangeAspect="1"/>
          </p:cNvPicPr>
          <p:nvPr/>
        </p:nvPicPr>
        <p:blipFill>
          <a:blip r:embed="rId2"/>
          <a:stretch>
            <a:fillRect/>
          </a:stretch>
        </p:blipFill>
        <p:spPr>
          <a:xfrm>
            <a:off x="173149" y="212052"/>
            <a:ext cx="1432743" cy="1406454"/>
          </a:xfrm>
          <a:prstGeom prst="rect">
            <a:avLst/>
          </a:prstGeom>
        </p:spPr>
      </p:pic>
      <p:pic>
        <p:nvPicPr>
          <p:cNvPr id="5" name="Picture 4">
            <a:extLst>
              <a:ext uri="{FF2B5EF4-FFF2-40B4-BE49-F238E27FC236}">
                <a16:creationId xmlns:a16="http://schemas.microsoft.com/office/drawing/2014/main" id="{0F5B2459-83AE-4BF1-B94B-A9B88C0D276C}"/>
              </a:ext>
            </a:extLst>
          </p:cNvPr>
          <p:cNvPicPr>
            <a:picLocks noChangeAspect="1"/>
          </p:cNvPicPr>
          <p:nvPr/>
        </p:nvPicPr>
        <p:blipFill>
          <a:blip r:embed="rId3"/>
          <a:stretch>
            <a:fillRect/>
          </a:stretch>
        </p:blipFill>
        <p:spPr>
          <a:xfrm>
            <a:off x="10645525" y="2665154"/>
            <a:ext cx="1432743" cy="1500270"/>
          </a:xfrm>
          <a:prstGeom prst="rect">
            <a:avLst/>
          </a:prstGeom>
        </p:spPr>
      </p:pic>
    </p:spTree>
    <p:extLst>
      <p:ext uri="{BB962C8B-B14F-4D97-AF65-F5344CB8AC3E}">
        <p14:creationId xmlns:p14="http://schemas.microsoft.com/office/powerpoint/2010/main" val="2361402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7B017086-B852-44D4-AF3B-2FD512419769}"/>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r="-2" b="9199"/>
          <a:stretch/>
        </p:blipFill>
        <p:spPr>
          <a:xfrm>
            <a:off x="4644526" y="10"/>
            <a:ext cx="7552945" cy="6857990"/>
          </a:xfrm>
          <a:prstGeom prst="rect">
            <a:avLst/>
          </a:prstGeom>
          <a:noFill/>
          <a:ln>
            <a:noFill/>
          </a:ln>
          <a:effectLst/>
        </p:spPr>
      </p:pic>
      <p:pic>
        <p:nvPicPr>
          <p:cNvPr id="19" name="Picture 18">
            <a:extLst>
              <a:ext uri="{FF2B5EF4-FFF2-40B4-BE49-F238E27FC236}">
                <a16:creationId xmlns:a16="http://schemas.microsoft.com/office/drawing/2014/main" id="{25D611BD-13D6-4754-93F1-8ABAB81169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1" name="Rectangle 20">
            <a:extLst>
              <a:ext uri="{FF2B5EF4-FFF2-40B4-BE49-F238E27FC236}">
                <a16:creationId xmlns:a16="http://schemas.microsoft.com/office/drawing/2014/main" id="{D1564798-5942-49A9-89E9-7BF6D0239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E883AED-49A0-4880-8748-75EA0CCBA06B}"/>
              </a:ext>
            </a:extLst>
          </p:cNvPr>
          <p:cNvSpPr>
            <a:spLocks noGrp="1"/>
          </p:cNvSpPr>
          <p:nvPr>
            <p:ph type="title"/>
          </p:nvPr>
        </p:nvSpPr>
        <p:spPr>
          <a:xfrm>
            <a:off x="680322" y="2063262"/>
            <a:ext cx="3739278" cy="2661138"/>
          </a:xfrm>
        </p:spPr>
        <p:txBody>
          <a:bodyPr vert="horz" lIns="91440" tIns="45720" rIns="91440" bIns="45720" rtlCol="0" anchor="b">
            <a:normAutofit/>
          </a:bodyPr>
          <a:lstStyle/>
          <a:p>
            <a:r>
              <a:rPr lang="en-US" sz="4600" b="1">
                <a:effectLst>
                  <a:outerShdw blurRad="38100" dist="38100" dir="2700000" algn="tl">
                    <a:srgbClr val="000000">
                      <a:alpha val="43137"/>
                    </a:srgbClr>
                  </a:outerShdw>
                </a:effectLst>
              </a:rPr>
              <a:t>WE ARE NOW READY FOR YOUR QUESTIONS</a:t>
            </a:r>
          </a:p>
        </p:txBody>
      </p:sp>
      <p:pic>
        <p:nvPicPr>
          <p:cNvPr id="12" name="Picture 11">
            <a:extLst>
              <a:ext uri="{FF2B5EF4-FFF2-40B4-BE49-F238E27FC236}">
                <a16:creationId xmlns:a16="http://schemas.microsoft.com/office/drawing/2014/main" id="{ABED9766-E7FF-41A9-83A1-0041C0E934CF}"/>
              </a:ext>
            </a:extLst>
          </p:cNvPr>
          <p:cNvPicPr>
            <a:picLocks noChangeAspect="1"/>
          </p:cNvPicPr>
          <p:nvPr/>
        </p:nvPicPr>
        <p:blipFill>
          <a:blip r:embed="rId8"/>
          <a:stretch>
            <a:fillRect/>
          </a:stretch>
        </p:blipFill>
        <p:spPr>
          <a:xfrm>
            <a:off x="173149" y="212052"/>
            <a:ext cx="1432743" cy="1406454"/>
          </a:xfrm>
          <a:prstGeom prst="rect">
            <a:avLst/>
          </a:prstGeom>
        </p:spPr>
      </p:pic>
      <p:pic>
        <p:nvPicPr>
          <p:cNvPr id="5" name="Picture 4">
            <a:extLst>
              <a:ext uri="{FF2B5EF4-FFF2-40B4-BE49-F238E27FC236}">
                <a16:creationId xmlns:a16="http://schemas.microsoft.com/office/drawing/2014/main" id="{F7D51F0E-A2D2-4578-BAB1-28A54D54C694}"/>
              </a:ext>
            </a:extLst>
          </p:cNvPr>
          <p:cNvPicPr>
            <a:picLocks noChangeAspect="1"/>
          </p:cNvPicPr>
          <p:nvPr/>
        </p:nvPicPr>
        <p:blipFill>
          <a:blip r:embed="rId9"/>
          <a:stretch>
            <a:fillRect/>
          </a:stretch>
        </p:blipFill>
        <p:spPr>
          <a:xfrm>
            <a:off x="1820839" y="183025"/>
            <a:ext cx="1432743" cy="1500270"/>
          </a:xfrm>
          <a:prstGeom prst="rect">
            <a:avLst/>
          </a:prstGeom>
        </p:spPr>
      </p:pic>
    </p:spTree>
    <p:extLst>
      <p:ext uri="{BB962C8B-B14F-4D97-AF65-F5344CB8AC3E}">
        <p14:creationId xmlns:p14="http://schemas.microsoft.com/office/powerpoint/2010/main" val="1752326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OBJECTIVES OF THE PROJECT</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612570"/>
            <a:ext cx="10199173" cy="2715209"/>
          </a:xfrm>
        </p:spPr>
        <p:txBody>
          <a:bodyPr>
            <a:normAutofit/>
          </a:bodyPr>
          <a:lstStyle/>
          <a:p>
            <a:pPr marL="742950" indent="-742950">
              <a:buFont typeface="+mj-lt"/>
              <a:buAutoNum type="arabicPeriod"/>
            </a:pPr>
            <a:r>
              <a:rPr lang="en-US" sz="3600" dirty="0">
                <a:effectLst/>
                <a:latin typeface="Times New Roman" panose="02020603050405020304" pitchFamily="18" charset="0"/>
                <a:ea typeface="Arial" panose="020B0604020202020204" pitchFamily="34" charset="0"/>
                <a:cs typeface="Times New Roman" panose="02020603050405020304" pitchFamily="18" charset="0"/>
              </a:rPr>
              <a:t>To appoint consultations for the healthcare in the Montalban, that automates scheduling process and provide real-time updates and notifications for both parties.</a:t>
            </a:r>
            <a:endParaRPr lang="en-PH"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D544F2B-A135-4846-9BA6-88745EFC124F}"/>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E5CEB49B-86D2-4CAC-B04B-57261FBB9C0E}"/>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4191966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OBJECTIVES OF THE PROJECT</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360646"/>
            <a:ext cx="10006366" cy="2942394"/>
          </a:xfrm>
        </p:spPr>
        <p:txBody>
          <a:bodyPr>
            <a:normAutofit fontScale="62500" lnSpcReduction="20000"/>
          </a:bodyPr>
          <a:lstStyle/>
          <a:p>
            <a:pPr marL="0" lvl="0" indent="0" algn="just">
              <a:lnSpc>
                <a:spcPct val="150000"/>
              </a:lnSpc>
              <a:spcAft>
                <a:spcPts val="800"/>
              </a:spcAft>
              <a:buNone/>
            </a:pPr>
            <a:endParaRPr lang="en-PH" sz="1800" dirty="0">
              <a:effectLst/>
              <a:latin typeface="Calibri" panose="020F0502020204030204" pitchFamily="34" charset="0"/>
              <a:ea typeface="Calibri" panose="020F0502020204030204" pitchFamily="34" charset="0"/>
            </a:endParaRPr>
          </a:p>
          <a:p>
            <a:pPr marL="0" indent="0" algn="just">
              <a:lnSpc>
                <a:spcPct val="150000"/>
              </a:lnSpc>
              <a:spcAft>
                <a:spcPts val="800"/>
              </a:spcAft>
              <a:buNone/>
            </a:pPr>
            <a:r>
              <a:rPr lang="en-US" sz="6400" dirty="0">
                <a:effectLst/>
                <a:latin typeface="Times New Roman" panose="02020603050405020304" pitchFamily="18" charset="0"/>
                <a:ea typeface="Arial" panose="020B0604020202020204" pitchFamily="34" charset="0"/>
              </a:rPr>
              <a:t>2</a:t>
            </a:r>
            <a:r>
              <a:rPr lang="en-US" sz="5800" dirty="0">
                <a:effectLst/>
                <a:latin typeface="Times New Roman" panose="02020603050405020304" pitchFamily="18" charset="0"/>
                <a:ea typeface="Arial" panose="020B0604020202020204" pitchFamily="34" charset="0"/>
              </a:rPr>
              <a:t>. Provide a application for healthcare scheduling history, payment, and verification through email.</a:t>
            </a:r>
            <a:endParaRPr lang="en-PH" sz="5800"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67F19AD2-4237-4F80-A4BE-034A7EEA8AF3}"/>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FC4BA0A8-695C-471C-8538-C84B9EBAEE21}"/>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692811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OBJECTIVES OF THE PROJECT</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509935"/>
            <a:ext cx="9909924" cy="3405673"/>
          </a:xfrm>
        </p:spPr>
        <p:txBody>
          <a:bodyPr>
            <a:normAutofit fontScale="85000" lnSpcReduction="20000"/>
          </a:bodyPr>
          <a:lstStyle/>
          <a:p>
            <a:pPr marL="742950" indent="-742950">
              <a:buFont typeface="+mj-lt"/>
              <a:buAutoNum type="arabicPeriod" startAt="3"/>
            </a:pPr>
            <a:r>
              <a:rPr lang="en-US" sz="4300" dirty="0">
                <a:effectLst/>
                <a:latin typeface="Times New Roman" panose="02020603050405020304" pitchFamily="18" charset="0"/>
                <a:ea typeface="Arial" panose="020B0604020202020204" pitchFamily="34" charset="0"/>
              </a:rPr>
              <a:t>Provide a tool for locals and people who don’t have any access to devices, to schedule an appointment and also to measure their blood pressure and pulse rate when they give our admins a consent or approval that they are willing. </a:t>
            </a:r>
            <a:br>
              <a:rPr lang="en-US" sz="4300" dirty="0">
                <a:effectLst/>
                <a:latin typeface="Times New Roman" panose="02020603050405020304" pitchFamily="18" charset="0"/>
                <a:ea typeface="Arial" panose="020B0604020202020204" pitchFamily="34" charset="0"/>
              </a:rPr>
            </a:br>
            <a:br>
              <a:rPr lang="en-US" sz="4300" dirty="0">
                <a:effectLst/>
                <a:latin typeface="Times New Roman" panose="02020603050405020304" pitchFamily="18" charset="0"/>
                <a:ea typeface="Arial" panose="020B0604020202020204" pitchFamily="34" charset="0"/>
              </a:rPr>
            </a:br>
            <a:endParaRPr lang="en-PH" sz="4300" dirty="0">
              <a:effectLst/>
              <a:latin typeface="Calibri" panose="020F0502020204030204" pitchFamily="34" charset="0"/>
              <a:ea typeface="Calibri" panose="020F0502020204030204" pitchFamily="34" charset="0"/>
            </a:endParaRPr>
          </a:p>
          <a:p>
            <a:pPr marL="742950" indent="-742950">
              <a:buFont typeface="+mj-lt"/>
              <a:buAutoNum type="arabicPeriod" startAt="3"/>
            </a:pPr>
            <a:endParaRPr lang="en-PH" sz="4000" dirty="0"/>
          </a:p>
        </p:txBody>
      </p:sp>
      <p:pic>
        <p:nvPicPr>
          <p:cNvPr id="4" name="Picture 3">
            <a:extLst>
              <a:ext uri="{FF2B5EF4-FFF2-40B4-BE49-F238E27FC236}">
                <a16:creationId xmlns:a16="http://schemas.microsoft.com/office/drawing/2014/main" id="{D97DD47B-E5C7-468F-A8B4-1A8025FC895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202ACC0-06BB-4E66-8ADA-C34C67227356}"/>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741733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SCOPE</a:t>
            </a:r>
          </a:p>
        </p:txBody>
      </p:sp>
      <p:pic>
        <p:nvPicPr>
          <p:cNvPr id="4" name="Picture 3">
            <a:extLst>
              <a:ext uri="{FF2B5EF4-FFF2-40B4-BE49-F238E27FC236}">
                <a16:creationId xmlns:a16="http://schemas.microsoft.com/office/drawing/2014/main" id="{D97DD47B-E5C7-468F-A8B4-1A8025FC895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202ACC0-06BB-4E66-8ADA-C34C67227356}"/>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3" name="Rectangle 1">
            <a:extLst>
              <a:ext uri="{FF2B5EF4-FFF2-40B4-BE49-F238E27FC236}">
                <a16:creationId xmlns:a16="http://schemas.microsoft.com/office/drawing/2014/main" id="{A9387573-4D1E-F7C4-7759-31AA2A4401D8}"/>
              </a:ext>
            </a:extLst>
          </p:cNvPr>
          <p:cNvSpPr>
            <a:spLocks noGrp="1" noChangeArrowheads="1"/>
          </p:cNvSpPr>
          <p:nvPr>
            <p:ph idx="1"/>
          </p:nvPr>
        </p:nvSpPr>
        <p:spPr bwMode="auto">
          <a:xfrm>
            <a:off x="680321" y="2151373"/>
            <a:ext cx="1058775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PH" sz="3600" dirty="0">
                <a:effectLst/>
                <a:latin typeface="Times New Roman" panose="02020603050405020304" pitchFamily="18" charset="0"/>
                <a:ea typeface="Times New Roman" panose="02020603050405020304" pitchFamily="18" charset="0"/>
              </a:rPr>
              <a:t>The healthcare appointment system is designed to simplified scheduling and rescheduling appointments for hospitals, clinics and other health facilities. This will cater this three main parts of user roles. The patients / clients / users can view their appointment through our website and our mobile application. Additionally our admins are to approved the schedule of every clients.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7910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DELIMITATION</a:t>
            </a:r>
          </a:p>
        </p:txBody>
      </p:sp>
      <p:pic>
        <p:nvPicPr>
          <p:cNvPr id="4" name="Picture 3">
            <a:extLst>
              <a:ext uri="{FF2B5EF4-FFF2-40B4-BE49-F238E27FC236}">
                <a16:creationId xmlns:a16="http://schemas.microsoft.com/office/drawing/2014/main" id="{D97DD47B-E5C7-468F-A8B4-1A8025FC895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202ACC0-06BB-4E66-8ADA-C34C67227356}"/>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3" name="Rectangle 1">
            <a:extLst>
              <a:ext uri="{FF2B5EF4-FFF2-40B4-BE49-F238E27FC236}">
                <a16:creationId xmlns:a16="http://schemas.microsoft.com/office/drawing/2014/main" id="{405F27B0-C4BC-3D84-195E-4174DCB4CCCA}"/>
              </a:ext>
            </a:extLst>
          </p:cNvPr>
          <p:cNvSpPr>
            <a:spLocks noGrp="1" noChangeArrowheads="1"/>
          </p:cNvSpPr>
          <p:nvPr>
            <p:ph idx="1"/>
          </p:nvPr>
        </p:nvSpPr>
        <p:spPr bwMode="auto">
          <a:xfrm>
            <a:off x="680321" y="2428371"/>
            <a:ext cx="1038772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PH" sz="3600" dirty="0">
                <a:effectLst/>
                <a:latin typeface="Times New Roman" panose="02020603050405020304" pitchFamily="18" charset="0"/>
                <a:ea typeface="Arial" panose="020B0604020202020204" pitchFamily="34" charset="0"/>
                <a:cs typeface="Times New Roman" panose="02020603050405020304" pitchFamily="18" charset="0"/>
              </a:rPr>
              <a:t>Our delimitation focuses on the integration of a blood pressure detection device into the healthcare appointment system. This decision establishes a clear boundary for the system's functionality, prioritizing the incorporation of a reliable and user-friendly device for blood pressure monitoring</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31243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Chapter 2</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2226842"/>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Review of Related Literature, Studies, and Systems</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1481E374-371E-4F2E-A023-364B48ABFDC7}"/>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09BDA38A-700B-4B1D-AA5A-CC9752451276}"/>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086173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354</TotalTime>
  <Words>2283</Words>
  <Application>Microsoft Office PowerPoint</Application>
  <PresentationFormat>Widescreen</PresentationFormat>
  <Paragraphs>116</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Century Gothic</vt:lpstr>
      <vt:lpstr>Haettenschweiler</vt:lpstr>
      <vt:lpstr>Times New Roman</vt:lpstr>
      <vt:lpstr>Trebuchet MS</vt:lpstr>
      <vt:lpstr>Berlin</vt:lpstr>
      <vt:lpstr>HEALTHCARE APPOINTMENT SYSTEM WITH E-PAYMENT &amp; SMS/EMAIL VERIFICATION</vt:lpstr>
      <vt:lpstr>Chapter 1</vt:lpstr>
      <vt:lpstr>SIGNIFICANCE OF THE STUDY</vt:lpstr>
      <vt:lpstr>OBJECTIVES OF THE PROJECT</vt:lpstr>
      <vt:lpstr>OBJECTIVES OF THE PROJECT</vt:lpstr>
      <vt:lpstr>OBJECTIVES OF THE PROJECT</vt:lpstr>
      <vt:lpstr>SCOPE</vt:lpstr>
      <vt:lpstr>DELIMITATION</vt:lpstr>
      <vt:lpstr>Chapter 2</vt:lpstr>
      <vt:lpstr>SYNTHESIS OF THE REVIEW</vt:lpstr>
      <vt:lpstr>SYNTHESIS OF THE REVIEW</vt:lpstr>
      <vt:lpstr>SYNTHESIS OF THE REVIEW</vt:lpstr>
      <vt:lpstr>Chapter 3</vt:lpstr>
      <vt:lpstr>RESEARCH DESIGN</vt:lpstr>
      <vt:lpstr>SETTING OF THE STUDY</vt:lpstr>
      <vt:lpstr>RESPONDENTS OF THE STUDY</vt:lpstr>
      <vt:lpstr>Data Collection Method </vt:lpstr>
      <vt:lpstr>Data Collection Analysis</vt:lpstr>
      <vt:lpstr>Chapter 4</vt:lpstr>
      <vt:lpstr> Factor 1. Level of Validation of the Healthcare Appointment System with E-Payment Transaction And SMS / Email with Respect to Functional Suitability </vt:lpstr>
      <vt:lpstr>ANALYSIS AND INTERPRETATION</vt:lpstr>
      <vt:lpstr> Factor 2 Level of Validation of the Healthcare Appointment System with E-Payment Transaction And SMS / Email with Respect to Performance Efficiency</vt:lpstr>
      <vt:lpstr>ANALYSIS AND INTERPRETATION</vt:lpstr>
      <vt:lpstr>Factor 3 Level of Validation of the Healthcare Appointment System with E-Payment Transaction And SMS / Email with Respect to Compatibility</vt:lpstr>
      <vt:lpstr>ANALYSIS AND INTERPRETATION</vt:lpstr>
      <vt:lpstr>Factor 4 Level of Validation of the Healthcare Appointment System with E-Payment Transaction And SMS / Email with Respect to Interaction Capability</vt:lpstr>
      <vt:lpstr>ANALYSIS AND INTERPRETATION</vt:lpstr>
      <vt:lpstr>Chapter 5</vt:lpstr>
      <vt:lpstr>CONCLUSION</vt:lpstr>
      <vt:lpstr>RECOMMENDATIONS</vt:lpstr>
      <vt:lpstr>Diagrams </vt:lpstr>
      <vt:lpstr>OPERATIONAL FRAMEWORK</vt:lpstr>
      <vt:lpstr>CONCEPTUAL FRAMEWORK</vt:lpstr>
      <vt:lpstr>END OF PRESENTATION</vt:lpstr>
      <vt:lpstr>WE ARE NOW READY FOR YOUR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creator>randolph_angeles</dc:creator>
  <cp:lastModifiedBy>anastacio.joshn@gmail.com</cp:lastModifiedBy>
  <cp:revision>14</cp:revision>
  <dcterms:created xsi:type="dcterms:W3CDTF">2019-12-08T08:57:08Z</dcterms:created>
  <dcterms:modified xsi:type="dcterms:W3CDTF">2025-01-08T12:37:42Z</dcterms:modified>
</cp:coreProperties>
</file>