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36" y="-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EEE3F-ED66-80C0-B8D5-70BD3E3D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24BEED-47EB-9AF7-B2C7-B1388B5EB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BB3AE-CB68-B5B7-3474-583530BC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84D67-7810-3B22-44D5-C58FDD43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B0592-1627-E74B-3363-FD41CE1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91FBF-F2C2-8DC1-9DB8-44DBFAB3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A56659-77E5-A3DB-D9CF-E6C6218A3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6EDF3-76B4-7BCB-1A13-385C0F7A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29E70-2DD2-9A96-5FE7-A0B55F0F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06F22-F00A-0A9F-076F-839B6B13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8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D7297-8CF0-7345-587E-86CE37898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749C2-CF2A-6829-40EE-2580492BD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8C6BF-3B19-A1BC-781B-844BE447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9F7EB-D2D9-2425-E18B-79EBB43A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49BCE-FBE1-9096-1639-30DF694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3751A-CDC4-1968-E01A-2C134543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88107-7732-3917-FF59-9F847AAF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7878F-842B-4D01-DB1E-0E207CE4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DA0A3-6CA1-E0BE-A3B3-A53D4945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CC85F-6728-9E58-0DDE-6259155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C1F7-9661-3797-7861-67921561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8AF44-B25E-9525-2119-73FC84A2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E1CEB-551E-A613-2CE7-8A9EBFD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01C75-676B-DC8C-0F50-FDF7C6CB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FBDA8-2CEA-B534-DE83-B96EEBAC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9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AB457-2B09-CCC2-BA29-C032E7A3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36980-1E64-202E-E605-1E122A122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4D33EA-D8AD-D7BF-20D2-E2508D795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C4132-CA64-3C84-B16E-E03032F0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6E3E8-25B6-2987-F91A-B3A62E28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A5B0D-1D7C-0508-B72F-107F1D4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90803-AE3B-54D7-8289-FDBE7D20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F5105-553F-9CEF-D06A-ECBC7E51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081B9-0F30-B0B8-5762-1948BBFB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F8DA12-E361-9ED8-D21E-3F265D53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E4A572-DBC6-8220-80EA-C41F2241E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1C1F89-23E2-A84B-8768-6D9F330F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7D25E6-FAD8-84D1-50A2-3DA253BC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441F30-302F-C96D-2772-72E1A8E4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A941-417B-EC21-32EF-E4C41F43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A3D602-800F-4612-4BDD-629D9C61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E5276-5C83-98DA-F191-D7D41923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8A9A63-900F-C283-3983-DA190B43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9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084D06-27B1-D85E-CF1D-7333A877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84139E-FFA5-F1BF-CB85-AED1A9E6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70DD6-40C5-D0FD-FDFF-14DF11D8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9F1E-1F08-189C-277F-DCC50E93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C1F6E-8253-D14B-5C02-9F45DE61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78F70-6964-E869-F992-8E8CC128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14EB3-B462-7DA1-266D-E1DFFF15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CA21B-1EDA-A6B9-EDC9-A0C667D5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73C8C-E653-05E7-06F3-1E97E4CA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3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ADA6F-26C3-E873-2045-B621E3C8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09407-2709-178A-0510-B3E1259B4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587F23-F66E-78C1-0FD7-99AD6262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A908B-0588-924C-FDAC-5B96232E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57B0F2-6A28-27DE-1090-80AA34E9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F95E3-0326-9AC5-BF1D-8F3A7F51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7C1455-1C24-509B-144C-B32C6423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7C8A7-0566-DAB0-C29D-D5C20FD3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6B6C1-D09F-13B2-E050-1265EF7C2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E5EF-57D7-4313-B44D-E1BCA995384F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8E663-EB4D-D364-A379-BF9E5AFAF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DFF89-9672-40E6-48C3-B5EEFEF54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8C62-191E-4952-B065-AB1554AFE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C86B6DF-8F21-7D06-50F5-8B3A40E3B1D6}"/>
              </a:ext>
            </a:extLst>
          </p:cNvPr>
          <p:cNvSpPr/>
          <p:nvPr/>
        </p:nvSpPr>
        <p:spPr>
          <a:xfrm>
            <a:off x="3506598" y="1753299"/>
            <a:ext cx="528507" cy="52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A6AA541-A296-87A6-F03F-179D1703DDD1}"/>
              </a:ext>
            </a:extLst>
          </p:cNvPr>
          <p:cNvCxnSpPr>
            <a:cxnSpLocks/>
          </p:cNvCxnSpPr>
          <p:nvPr/>
        </p:nvCxnSpPr>
        <p:spPr>
          <a:xfrm flipV="1">
            <a:off x="3770851" y="1643841"/>
            <a:ext cx="373711" cy="3737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2B0124-5276-F4B4-C77D-2426AE91339F}"/>
              </a:ext>
            </a:extLst>
          </p:cNvPr>
          <p:cNvCxnSpPr>
            <a:cxnSpLocks/>
          </p:cNvCxnSpPr>
          <p:nvPr/>
        </p:nvCxnSpPr>
        <p:spPr>
          <a:xfrm>
            <a:off x="3770851" y="2017552"/>
            <a:ext cx="549301" cy="542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9D6F105-0880-9840-C6AA-1598030854E1}"/>
              </a:ext>
            </a:extLst>
          </p:cNvPr>
          <p:cNvSpPr/>
          <p:nvPr/>
        </p:nvSpPr>
        <p:spPr>
          <a:xfrm>
            <a:off x="4320152" y="2560415"/>
            <a:ext cx="601133" cy="45296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515F1B0-DB06-39E6-6373-CDC92AF5F5A0}"/>
                  </a:ext>
                </a:extLst>
              </p:cNvPr>
              <p:cNvSpPr txBox="1"/>
              <p:nvPr/>
            </p:nvSpPr>
            <p:spPr>
              <a:xfrm>
                <a:off x="3325202" y="2180167"/>
                <a:ext cx="181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515F1B0-DB06-39E6-6373-CDC92AF5F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202" y="2180167"/>
                <a:ext cx="181396" cy="276999"/>
              </a:xfrm>
              <a:prstGeom prst="rect">
                <a:avLst/>
              </a:prstGeom>
              <a:blipFill>
                <a:blip r:embed="rId2"/>
                <a:stretch>
                  <a:fillRect l="-30000" t="-48889" r="-1066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1C676CF-6848-BE63-E41F-D4369D65A66A}"/>
                  </a:ext>
                </a:extLst>
              </p:cNvPr>
              <p:cNvSpPr txBox="1"/>
              <p:nvPr/>
            </p:nvSpPr>
            <p:spPr>
              <a:xfrm>
                <a:off x="3907313" y="2421916"/>
                <a:ext cx="207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1C676CF-6848-BE63-E41F-D4369D65A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13" y="2421916"/>
                <a:ext cx="207557" cy="276999"/>
              </a:xfrm>
              <a:prstGeom prst="rect">
                <a:avLst/>
              </a:prstGeom>
              <a:blipFill>
                <a:blip r:embed="rId3"/>
                <a:stretch>
                  <a:fillRect l="-26471" t="-45652" r="-10000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E910841-F820-C713-FDA4-185E80645A8C}"/>
                  </a:ext>
                </a:extLst>
              </p:cNvPr>
              <p:cNvSpPr txBox="1"/>
              <p:nvPr/>
            </p:nvSpPr>
            <p:spPr>
              <a:xfrm>
                <a:off x="4035105" y="1320800"/>
                <a:ext cx="159531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E910841-F820-C713-FDA4-185E80645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05" y="1320800"/>
                <a:ext cx="159531" cy="292388"/>
              </a:xfrm>
              <a:prstGeom prst="rect">
                <a:avLst/>
              </a:prstGeom>
              <a:blipFill>
                <a:blip r:embed="rId4"/>
                <a:stretch>
                  <a:fillRect l="-50000" t="-47917" r="-107692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70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晖曜</dc:creator>
  <cp:lastModifiedBy>徐 晖曜</cp:lastModifiedBy>
  <cp:revision>2</cp:revision>
  <dcterms:created xsi:type="dcterms:W3CDTF">2023-07-05T10:44:14Z</dcterms:created>
  <dcterms:modified xsi:type="dcterms:W3CDTF">2023-07-05T14:54:05Z</dcterms:modified>
</cp:coreProperties>
</file>