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27" d="100"/>
          <a:sy n="127" d="100"/>
        </p:scale>
        <p:origin x="259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A54B8-05C4-94E8-60C0-5FFA5AA0A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3E09B6-D8C9-A4A9-CBF2-2C3C65A6D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9E717A-0E50-96AB-F308-A74002EA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3E4-29A4-4570-A609-39F4FE2D8DEC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B8C637-647B-DB9E-DC1D-C355DEEE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F6BF5C-41D9-5707-3A2A-D6B2369D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AF773-8600-4524-9EAF-813716106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71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AA74A-8F6D-C8F1-B1C3-3D80516A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61CE56-E8F9-7775-0B8A-2A2B49158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649AB1-70E5-2B06-75D4-7EB6CF87B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3E4-29A4-4570-A609-39F4FE2D8DEC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86430F-AE26-22EE-020F-015B82CA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A282B4-D770-357F-D164-6D199620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AF773-8600-4524-9EAF-813716106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62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C16BAB-79B1-8A34-7D63-992DBA6E6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E40029-2054-5668-2F80-B69339E02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7C3A1-64A1-FB00-7F9E-D8363AD76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3E4-29A4-4570-A609-39F4FE2D8DEC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9A553-138A-B34D-7341-83A8BCCC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65FE5E-5B3A-F234-16B5-9772BADA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AF773-8600-4524-9EAF-813716106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82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BB67B-91F6-D5B3-AB7B-7A018121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85368B-05D0-C7F1-5C0E-B8623F80F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40B418-09DF-E087-21C0-A97B17471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3E4-29A4-4570-A609-39F4FE2D8DEC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9AF43-D727-8422-304D-3F9DC53DC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C402F-11F9-F8C8-6328-D559027A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AF773-8600-4524-9EAF-813716106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25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32932-9801-714E-D429-4AEEE21E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420C57-B256-6B28-BABA-EAC248C7E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DE5EC-27FF-1995-D055-C1C9459D5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3E4-29A4-4570-A609-39F4FE2D8DEC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AE082-7D8B-7353-7741-7E494795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67EAA-5721-BC09-3522-ED593D76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AF773-8600-4524-9EAF-813716106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54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D01F5-6038-4FAF-85AE-97696261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8EECB1-C306-97C3-BA93-647371057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C58123-DD4D-077A-876B-853846EF2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141B0E-ED28-9835-1D73-F7D96EBA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3E4-29A4-4570-A609-39F4FE2D8DEC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62957A-DFD5-9988-5034-28FC1C7ED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9F41BC-EC43-21FB-5F29-ED9F38BBE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AF773-8600-4524-9EAF-813716106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39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BEE7F-E262-5508-C104-52C76BD98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793DF-8C59-E3D6-94C4-22D957596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EE7D0B-CD30-D2FA-B9BD-F006F5EC0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2E6A21-447E-D521-511A-DB0D62C29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9CC044-D2A1-EE56-0782-8E3A83ABF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79CAE4-5B6F-C71B-A58B-A4E75C9FC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3E4-29A4-4570-A609-39F4FE2D8DEC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76A986-4175-5F49-7996-85700C378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3BE7E1-3E74-AA01-E8CF-2758292F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AF773-8600-4524-9EAF-813716106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41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45AC9-A74D-DBB1-489E-D24E2B0E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054D32-60A7-1940-B4C6-B85CE30FA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3E4-29A4-4570-A609-39F4FE2D8DEC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D2C6B4-094B-401C-9F92-8EB84F4F7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BBFED3-213C-7478-061F-866333FB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AF773-8600-4524-9EAF-813716106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1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BA3564-1480-D91C-15ED-C8B49871E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3E4-29A4-4570-A609-39F4FE2D8DEC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1BF5A6-15E6-7677-F5A0-610D54EE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A1162F-C28C-9588-E6F1-A05EAD31C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AF773-8600-4524-9EAF-813716106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10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630F7-4CFF-6C3E-9B46-A772244A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532015-11F3-3401-4357-459D9B756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076B6C-354C-FCB9-DC2F-D9A8E785A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FF0AF1-FE3A-1599-C254-81753ADBC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3E4-29A4-4570-A609-39F4FE2D8DEC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01B9CB-DEF7-3F8A-E974-33630495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0043FF-1DC4-4338-ED16-0F0F07FF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AF773-8600-4524-9EAF-813716106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25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80543-E45E-51D7-9576-AA04E026F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52D6A9-75B3-26F7-C26D-DE314339D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A03F3B-D5F1-2A7C-A342-C864C7AED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6DECF6-0B74-F87D-EF77-CE1A9C362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3E4-29A4-4570-A609-39F4FE2D8DEC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E43AF6-F274-7050-1451-FFFFAAC3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E5105E-D928-DC63-14B6-A49B528A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AF773-8600-4524-9EAF-813716106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22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AC5D0C-2DDF-328E-65D6-B916EF08D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808534-02E4-951B-3278-72A19961C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202146-210C-5AF1-BEDF-796BA3964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7F3E4-29A4-4570-A609-39F4FE2D8DEC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EF8CC-4EB6-6B23-6622-738511DDB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54187-50BE-A0DB-3063-BEC27E9C7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AF773-8600-4524-9EAF-813716106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86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rnell Box Physical Model - Hatch Studios Ltd">
            <a:extLst>
              <a:ext uri="{FF2B5EF4-FFF2-40B4-BE49-F238E27FC236}">
                <a16:creationId xmlns:a16="http://schemas.microsoft.com/office/drawing/2014/main" id="{83F8BE70-BEA0-2861-D288-368908C17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0"/>
            <a:ext cx="7620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EB9041C-817B-1346-5827-08CB4C9CF82D}"/>
              </a:ext>
            </a:extLst>
          </p:cNvPr>
          <p:cNvCxnSpPr>
            <a:cxnSpLocks/>
          </p:cNvCxnSpPr>
          <p:nvPr/>
        </p:nvCxnSpPr>
        <p:spPr>
          <a:xfrm flipH="1">
            <a:off x="5642811" y="3429000"/>
            <a:ext cx="453189" cy="186489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F281A94-B420-94BB-2764-D658B914C440}"/>
              </a:ext>
            </a:extLst>
          </p:cNvPr>
          <p:cNvCxnSpPr>
            <a:cxnSpLocks/>
          </p:cNvCxnSpPr>
          <p:nvPr/>
        </p:nvCxnSpPr>
        <p:spPr>
          <a:xfrm flipH="1" flipV="1">
            <a:off x="3404937" y="3531268"/>
            <a:ext cx="2237874" cy="176262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1FFF42C-DDEB-1E56-FF5C-E54B0E826CBA}"/>
              </a:ext>
            </a:extLst>
          </p:cNvPr>
          <p:cNvCxnSpPr>
            <a:cxnSpLocks/>
          </p:cNvCxnSpPr>
          <p:nvPr/>
        </p:nvCxnSpPr>
        <p:spPr>
          <a:xfrm flipV="1">
            <a:off x="5642811" y="884321"/>
            <a:ext cx="453189" cy="440957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CE255A2-C251-ADC3-A241-3E7EE6F3D52A}"/>
              </a:ext>
            </a:extLst>
          </p:cNvPr>
          <p:cNvCxnSpPr>
            <a:cxnSpLocks/>
          </p:cNvCxnSpPr>
          <p:nvPr/>
        </p:nvCxnSpPr>
        <p:spPr>
          <a:xfrm flipV="1">
            <a:off x="3404937" y="884321"/>
            <a:ext cx="2622884" cy="264694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25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晖曜 徐</dc:creator>
  <cp:lastModifiedBy>晖曜 徐</cp:lastModifiedBy>
  <cp:revision>7</cp:revision>
  <dcterms:created xsi:type="dcterms:W3CDTF">2023-12-14T09:25:51Z</dcterms:created>
  <dcterms:modified xsi:type="dcterms:W3CDTF">2023-12-20T16:55:06Z</dcterms:modified>
</cp:coreProperties>
</file>