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48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80518-12AB-40B6-A7A4-7971A7382BA4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1A246-18F2-495D-BF1F-EE19E8E1D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10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09208-55D1-A928-3B1F-B279F5D6C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D683DA-89AF-9F3A-6F71-B027AF971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F1105-B08F-E164-FBC8-39DBAE28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77B3-C687-4CE3-B307-AE7FD56F6F24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3CBE9-0E43-DF5A-1B00-6BC78991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6E2F2A-C430-7587-8445-BFB19581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F649-03D0-45A1-BBB7-BFF91A2C9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29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0FE1B-9BC0-77D9-8F8D-CB6568E3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6EAD6F-2A95-0EEF-3203-3528D76C0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CBC86-574F-C243-950E-B49722C0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77B3-C687-4CE3-B307-AE7FD56F6F24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E9770-7720-A8D2-38BD-D01926FD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9CB71-C50E-49C8-132D-90D63034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F649-03D0-45A1-BBB7-BFF91A2C9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3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DC034F-0DF5-447B-9FD3-245F0C89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0132C6-AE9C-633E-DF0B-D31B344E0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53FF0-4274-02E0-9D06-CC5DCB44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77B3-C687-4CE3-B307-AE7FD56F6F24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CC7D3-5C21-CD66-0E82-34C7E9A1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9C20A-F567-F2D7-C036-74401B5A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F649-03D0-45A1-BBB7-BFF91A2C9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29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12C57-0009-5DF6-6D6D-A9F90783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3DCBD9-AED7-84D8-ABB3-DDCF57C3E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CC1390-7E3A-78D0-5666-5B8530CF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77B3-C687-4CE3-B307-AE7FD56F6F24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F6A02-7BB7-687C-E32C-25ECD78B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69EB4-E83E-2738-15DF-5FF75A35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F649-03D0-45A1-BBB7-BFF91A2C9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19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7D966-D54D-1D38-D219-497E2400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2D76EB-3D5F-57BB-EAA7-02C9D65D6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32AAD-1D78-81D0-F61C-D090329C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77B3-C687-4CE3-B307-AE7FD56F6F24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4BAD4-E78A-5E84-9164-F2DB0C42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6E756-BA5D-3D9F-FB91-E5D5F5DD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F649-03D0-45A1-BBB7-BFF91A2C9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37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A8DFB-196D-7DDB-714E-32849CDE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4503D-5FF0-995D-DD83-F76ED1402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22017D-4BA1-064D-E323-D8530CE2B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533A8-2159-DDA5-D24A-DD57F337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77B3-C687-4CE3-B307-AE7FD56F6F24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317057-25ED-D858-77AD-8760A701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6945C8-D44A-C639-5F81-E53C217C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F649-03D0-45A1-BBB7-BFF91A2C9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74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E3448-F660-2FE9-A497-012DF34E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4AE9A1-19E8-4AFD-415F-3205A8EB5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DFE236-2173-045C-9C0A-8D31766C7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1F887C-93AD-C8F3-ED99-51B5835A2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346CE6-9988-C0D4-0CAE-6458B186E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8A6B96-DE5E-046F-04AF-898E8D11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77B3-C687-4CE3-B307-AE7FD56F6F24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CAE8B0-90D5-8D57-8473-3F191DB4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EF542B-0E3A-E5FD-4468-6D999115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F649-03D0-45A1-BBB7-BFF91A2C9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66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8B70E-D5EE-F933-D981-FA4EC61A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DF6F6B-CC4B-65BC-3FA8-916CBD8E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77B3-C687-4CE3-B307-AE7FD56F6F24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E11BFD-B265-051E-E833-4AAA6FF6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8200EC-43A8-B76A-EFF5-91B329C2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F649-03D0-45A1-BBB7-BFF91A2C9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3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FF0384-CE04-C192-D94D-C0D2A43B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77B3-C687-4CE3-B307-AE7FD56F6F24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457CD0-828C-77B5-1E78-14A149FF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D39721-0C3A-E32D-83AA-1F7FB3DB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F649-03D0-45A1-BBB7-BFF91A2C9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30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FD4C3-93D6-2F53-E82B-A5EE58A3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C8CAA-3785-9408-007A-2D12207CE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674D34-8DF6-F0B8-F0C4-7ABCB4CE0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077D4B-C551-2232-EA91-65199F69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77B3-C687-4CE3-B307-AE7FD56F6F24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B6FD33-7B16-A4B3-0C13-FE0197F2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A1564D-AD93-05AB-82D7-5C4E9EAA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F649-03D0-45A1-BBB7-BFF91A2C9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0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C7976-A624-7BB8-4B87-7166908F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9B12AF-7129-D214-52E9-31EF2289C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216754-56AC-8940-7B40-159CF3AA5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C2DAF4-1F95-EC70-8178-356523D2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77B3-C687-4CE3-B307-AE7FD56F6F24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615933-20C1-2303-D10C-3706BC8A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4C9DB-46FD-A054-8394-AE0B4C0E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F649-03D0-45A1-BBB7-BFF91A2C9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4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357918-58D6-EC91-647F-329C625B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8265F8-4C5F-674D-60E6-6D10DEC0A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77CAB-F714-DD95-0A37-46890FD90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177B3-C687-4CE3-B307-AE7FD56F6F24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FF040-52AC-A462-C871-DE1366DE4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0A8F1-94E8-4D38-B48E-062A6DF69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1F649-03D0-45A1-BBB7-BFF91A2C9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51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BFF292F-5D73-26AC-B98D-EF1F3F80138D}"/>
              </a:ext>
            </a:extLst>
          </p:cNvPr>
          <p:cNvSpPr/>
          <p:nvPr/>
        </p:nvSpPr>
        <p:spPr>
          <a:xfrm>
            <a:off x="0" y="2346621"/>
            <a:ext cx="720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8AB4D4-FFDE-E45B-6290-82EFF6C2BDB2}"/>
              </a:ext>
            </a:extLst>
          </p:cNvPr>
          <p:cNvSpPr/>
          <p:nvPr/>
        </p:nvSpPr>
        <p:spPr>
          <a:xfrm>
            <a:off x="0" y="2886621"/>
            <a:ext cx="720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8945CA-ED7C-70AB-5263-89607F53B6D1}"/>
              </a:ext>
            </a:extLst>
          </p:cNvPr>
          <p:cNvSpPr/>
          <p:nvPr/>
        </p:nvSpPr>
        <p:spPr>
          <a:xfrm>
            <a:off x="0" y="3424888"/>
            <a:ext cx="720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A8D3C2-8738-486B-A94E-4F930EF77B88}"/>
              </a:ext>
            </a:extLst>
          </p:cNvPr>
          <p:cNvSpPr/>
          <p:nvPr/>
        </p:nvSpPr>
        <p:spPr>
          <a:xfrm>
            <a:off x="0" y="3961422"/>
            <a:ext cx="720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5C35D55-7BEC-C5F0-44F5-CCDCB13E1E3B}"/>
              </a:ext>
            </a:extLst>
          </p:cNvPr>
          <p:cNvCxnSpPr/>
          <p:nvPr/>
        </p:nvCxnSpPr>
        <p:spPr>
          <a:xfrm>
            <a:off x="0" y="2345754"/>
            <a:ext cx="7200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326BF2C-BF3A-393B-C0FA-963106C38E9E}"/>
              </a:ext>
            </a:extLst>
          </p:cNvPr>
          <p:cNvCxnSpPr/>
          <p:nvPr/>
        </p:nvCxnSpPr>
        <p:spPr>
          <a:xfrm>
            <a:off x="0" y="2885754"/>
            <a:ext cx="7200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AC4DC2-45CE-1EE6-951D-FD415DC0A4EB}"/>
              </a:ext>
            </a:extLst>
          </p:cNvPr>
          <p:cNvCxnSpPr/>
          <p:nvPr/>
        </p:nvCxnSpPr>
        <p:spPr>
          <a:xfrm>
            <a:off x="0" y="3424021"/>
            <a:ext cx="7200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7E4E11D-241B-2004-D2C9-6C9B28610A68}"/>
              </a:ext>
            </a:extLst>
          </p:cNvPr>
          <p:cNvCxnSpPr/>
          <p:nvPr/>
        </p:nvCxnSpPr>
        <p:spPr>
          <a:xfrm>
            <a:off x="0" y="3960555"/>
            <a:ext cx="7200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926B55D-7259-0340-96CB-0896B6E52144}"/>
              </a:ext>
            </a:extLst>
          </p:cNvPr>
          <p:cNvCxnSpPr/>
          <p:nvPr/>
        </p:nvCxnSpPr>
        <p:spPr>
          <a:xfrm>
            <a:off x="0" y="4511928"/>
            <a:ext cx="7200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C64EBE3-8C44-63B0-26E3-89949F1C8D91}"/>
              </a:ext>
            </a:extLst>
          </p:cNvPr>
          <p:cNvCxnSpPr/>
          <p:nvPr/>
        </p:nvCxnSpPr>
        <p:spPr>
          <a:xfrm>
            <a:off x="7441111" y="1841655"/>
            <a:ext cx="0" cy="327091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5B8E26F-3618-215F-FBAD-C44B61E16030}"/>
              </a:ext>
            </a:extLst>
          </p:cNvPr>
          <p:cNvSpPr txBox="1"/>
          <p:nvPr/>
        </p:nvSpPr>
        <p:spPr>
          <a:xfrm>
            <a:off x="7129755" y="1503101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257EEF5-159F-7BFD-64A2-B4119DCEFAA1}"/>
              </a:ext>
            </a:extLst>
          </p:cNvPr>
          <p:cNvSpPr txBox="1"/>
          <p:nvPr/>
        </p:nvSpPr>
        <p:spPr>
          <a:xfrm>
            <a:off x="7528903" y="217647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2833D95-E1D7-3C44-CBE0-837DB87D0FB0}"/>
              </a:ext>
            </a:extLst>
          </p:cNvPr>
          <p:cNvSpPr txBox="1"/>
          <p:nvPr/>
        </p:nvSpPr>
        <p:spPr>
          <a:xfrm>
            <a:off x="7538594" y="2716477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FA0559D-C907-1DF6-6A17-14EA14403695}"/>
              </a:ext>
            </a:extLst>
          </p:cNvPr>
          <p:cNvSpPr txBox="1"/>
          <p:nvPr/>
        </p:nvSpPr>
        <p:spPr>
          <a:xfrm>
            <a:off x="7543837" y="3220576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5F65F36-D6DD-FDB9-7CF0-86DC6CDDC9A5}"/>
              </a:ext>
            </a:extLst>
          </p:cNvPr>
          <p:cNvSpPr txBox="1"/>
          <p:nvPr/>
        </p:nvSpPr>
        <p:spPr>
          <a:xfrm>
            <a:off x="7540675" y="3791278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681AF69-5A96-86A0-CA7C-D216608F6A59}"/>
              </a:ext>
            </a:extLst>
          </p:cNvPr>
          <p:cNvSpPr txBox="1"/>
          <p:nvPr/>
        </p:nvSpPr>
        <p:spPr>
          <a:xfrm>
            <a:off x="7538594" y="4332145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2345DC2-D9E6-CEEB-3C4D-80BF50EE2B54}"/>
              </a:ext>
            </a:extLst>
          </p:cNvPr>
          <p:cNvCxnSpPr/>
          <p:nvPr/>
        </p:nvCxnSpPr>
        <p:spPr>
          <a:xfrm>
            <a:off x="8485165" y="1841655"/>
            <a:ext cx="0" cy="3270913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AF99492-284C-EB2E-82CD-7F5A41BF7E34}"/>
              </a:ext>
            </a:extLst>
          </p:cNvPr>
          <p:cNvSpPr txBox="1"/>
          <p:nvPr/>
        </p:nvSpPr>
        <p:spPr>
          <a:xfrm>
            <a:off x="7881975" y="1514090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 layer</a:t>
            </a:r>
            <a:endParaRPr lang="zh-CN" altLang="en-US" sz="16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EE633BE-685C-56A3-F710-BEE88706883A}"/>
              </a:ext>
            </a:extLst>
          </p:cNvPr>
          <p:cNvSpPr txBox="1"/>
          <p:nvPr/>
        </p:nvSpPr>
        <p:spPr>
          <a:xfrm>
            <a:off x="8592148" y="244647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2C334FC-DB9A-E54D-8971-48BA821FF0C5}"/>
              </a:ext>
            </a:extLst>
          </p:cNvPr>
          <p:cNvSpPr txBox="1"/>
          <p:nvPr/>
        </p:nvSpPr>
        <p:spPr>
          <a:xfrm>
            <a:off x="8582648" y="298734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49628F6-2C46-FF38-EF18-6EFFE9B52E79}"/>
              </a:ext>
            </a:extLst>
          </p:cNvPr>
          <p:cNvSpPr txBox="1"/>
          <p:nvPr/>
        </p:nvSpPr>
        <p:spPr>
          <a:xfrm>
            <a:off x="8592148" y="352084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6A95693-C0B8-6890-C195-CB359E69EC7F}"/>
              </a:ext>
            </a:extLst>
          </p:cNvPr>
          <p:cNvSpPr txBox="1"/>
          <p:nvPr/>
        </p:nvSpPr>
        <p:spPr>
          <a:xfrm>
            <a:off x="8592148" y="406334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3B4F41ED-7440-BC3E-DC94-7D23BBAEC98C}"/>
              </a:ext>
            </a:extLst>
          </p:cNvPr>
          <p:cNvCxnSpPr/>
          <p:nvPr/>
        </p:nvCxnSpPr>
        <p:spPr>
          <a:xfrm>
            <a:off x="9886511" y="1841655"/>
            <a:ext cx="0" cy="327091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55B211C-2423-B17E-E29E-481BEA7B92C7}"/>
              </a:ext>
            </a:extLst>
          </p:cNvPr>
          <p:cNvSpPr txBox="1"/>
          <p:nvPr/>
        </p:nvSpPr>
        <p:spPr>
          <a:xfrm>
            <a:off x="9283321" y="1514090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 layer</a:t>
            </a:r>
            <a:endParaRPr lang="zh-CN" altLang="en-US" sz="1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705951F-C9E4-8EB5-6019-F78AA14B25D0}"/>
              </a:ext>
            </a:extLst>
          </p:cNvPr>
          <p:cNvSpPr txBox="1"/>
          <p:nvPr/>
        </p:nvSpPr>
        <p:spPr>
          <a:xfrm>
            <a:off x="9988782" y="217647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12ABC1C-9DBC-8B4E-A8CC-C543F2293AEC}"/>
              </a:ext>
            </a:extLst>
          </p:cNvPr>
          <p:cNvSpPr txBox="1"/>
          <p:nvPr/>
        </p:nvSpPr>
        <p:spPr>
          <a:xfrm>
            <a:off x="9998473" y="271647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1B49BA3-87B9-60A6-8DEA-F788C8F7D8C6}"/>
              </a:ext>
            </a:extLst>
          </p:cNvPr>
          <p:cNvSpPr txBox="1"/>
          <p:nvPr/>
        </p:nvSpPr>
        <p:spPr>
          <a:xfrm>
            <a:off x="10003716" y="322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A870C0D-F0DC-959E-D0D1-186E33A0CE9D}"/>
              </a:ext>
            </a:extLst>
          </p:cNvPr>
          <p:cNvSpPr txBox="1"/>
          <p:nvPr/>
        </p:nvSpPr>
        <p:spPr>
          <a:xfrm>
            <a:off x="10000554" y="379127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0136B33-523F-F95D-F5C8-69E906BF5EAE}"/>
              </a:ext>
            </a:extLst>
          </p:cNvPr>
          <p:cNvSpPr txBox="1"/>
          <p:nvPr/>
        </p:nvSpPr>
        <p:spPr>
          <a:xfrm>
            <a:off x="9998473" y="433214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8E97286-6FB5-78D1-E22E-A4E7CBE1099E}"/>
              </a:ext>
            </a:extLst>
          </p:cNvPr>
          <p:cNvCxnSpPr>
            <a:cxnSpLocks/>
          </p:cNvCxnSpPr>
          <p:nvPr/>
        </p:nvCxnSpPr>
        <p:spPr>
          <a:xfrm flipH="1">
            <a:off x="6256692" y="1374507"/>
            <a:ext cx="822346" cy="98949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1B7E83A-6528-B277-2176-6BEFD26F87C5}"/>
              </a:ext>
            </a:extLst>
          </p:cNvPr>
          <p:cNvCxnSpPr>
            <a:cxnSpLocks/>
          </p:cNvCxnSpPr>
          <p:nvPr/>
        </p:nvCxnSpPr>
        <p:spPr>
          <a:xfrm flipH="1">
            <a:off x="6168901" y="2348298"/>
            <a:ext cx="87791" cy="38036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373231D-A681-074D-7E31-AC4AF96A3666}"/>
              </a:ext>
            </a:extLst>
          </p:cNvPr>
          <p:cNvCxnSpPr>
            <a:cxnSpLocks/>
          </p:cNvCxnSpPr>
          <p:nvPr/>
        </p:nvCxnSpPr>
        <p:spPr>
          <a:xfrm flipH="1">
            <a:off x="6007802" y="2708190"/>
            <a:ext cx="161099" cy="19408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782941E-F2DD-EF81-84D0-1F8CB5E27E3C}"/>
              </a:ext>
            </a:extLst>
          </p:cNvPr>
          <p:cNvCxnSpPr>
            <a:cxnSpLocks/>
          </p:cNvCxnSpPr>
          <p:nvPr/>
        </p:nvCxnSpPr>
        <p:spPr>
          <a:xfrm flipH="1">
            <a:off x="5882861" y="2888298"/>
            <a:ext cx="124941" cy="55288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6C3C878-B4E7-4BB5-B6E8-9C1A9A13B16B}"/>
              </a:ext>
            </a:extLst>
          </p:cNvPr>
          <p:cNvCxnSpPr>
            <a:cxnSpLocks/>
          </p:cNvCxnSpPr>
          <p:nvPr/>
        </p:nvCxnSpPr>
        <p:spPr>
          <a:xfrm flipH="1" flipV="1">
            <a:off x="5607955" y="2885919"/>
            <a:ext cx="274906" cy="55028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2CDAC63-1D3F-741F-162B-EF5C8368300E}"/>
              </a:ext>
            </a:extLst>
          </p:cNvPr>
          <p:cNvCxnSpPr>
            <a:cxnSpLocks/>
          </p:cNvCxnSpPr>
          <p:nvPr/>
        </p:nvCxnSpPr>
        <p:spPr>
          <a:xfrm flipH="1">
            <a:off x="5366844" y="2875413"/>
            <a:ext cx="241111" cy="29339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4441DC2-78D6-DB49-6315-15D96FCE8D76}"/>
              </a:ext>
            </a:extLst>
          </p:cNvPr>
          <p:cNvCxnSpPr>
            <a:cxnSpLocks/>
          </p:cNvCxnSpPr>
          <p:nvPr/>
        </p:nvCxnSpPr>
        <p:spPr>
          <a:xfrm flipH="1">
            <a:off x="5297721" y="3155809"/>
            <a:ext cx="69123" cy="29035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6C69878-3613-5DB3-64BD-16DB4D57F46F}"/>
              </a:ext>
            </a:extLst>
          </p:cNvPr>
          <p:cNvCxnSpPr>
            <a:cxnSpLocks/>
          </p:cNvCxnSpPr>
          <p:nvPr/>
        </p:nvCxnSpPr>
        <p:spPr>
          <a:xfrm flipH="1">
            <a:off x="4934200" y="3438804"/>
            <a:ext cx="372160" cy="52429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9195E80-3941-1915-72A0-C0CDB4E4E2EF}"/>
              </a:ext>
            </a:extLst>
          </p:cNvPr>
          <p:cNvCxnSpPr>
            <a:cxnSpLocks/>
          </p:cNvCxnSpPr>
          <p:nvPr/>
        </p:nvCxnSpPr>
        <p:spPr>
          <a:xfrm flipV="1">
            <a:off x="4934200" y="3700951"/>
            <a:ext cx="0" cy="26214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78C4D02-A6F5-1826-0697-53A95EA91310}"/>
              </a:ext>
            </a:extLst>
          </p:cNvPr>
          <p:cNvCxnSpPr>
            <a:cxnSpLocks/>
          </p:cNvCxnSpPr>
          <p:nvPr/>
        </p:nvCxnSpPr>
        <p:spPr>
          <a:xfrm flipH="1" flipV="1">
            <a:off x="4781704" y="3414498"/>
            <a:ext cx="152496" cy="33506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7E125B95-21A4-187B-96EA-9D05913CAF19}"/>
              </a:ext>
            </a:extLst>
          </p:cNvPr>
          <p:cNvCxnSpPr>
            <a:cxnSpLocks/>
          </p:cNvCxnSpPr>
          <p:nvPr/>
        </p:nvCxnSpPr>
        <p:spPr>
          <a:xfrm flipH="1" flipV="1">
            <a:off x="3983549" y="2902270"/>
            <a:ext cx="819925" cy="53653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8865D7B-BF4F-AC4D-DE4B-8D8B51E80CAA}"/>
              </a:ext>
            </a:extLst>
          </p:cNvPr>
          <p:cNvCxnSpPr>
            <a:cxnSpLocks/>
          </p:cNvCxnSpPr>
          <p:nvPr/>
        </p:nvCxnSpPr>
        <p:spPr>
          <a:xfrm flipH="1" flipV="1">
            <a:off x="3707051" y="2365680"/>
            <a:ext cx="276498" cy="50973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0EE8262-B84E-FE7A-2393-5DA569095B86}"/>
              </a:ext>
            </a:extLst>
          </p:cNvPr>
          <p:cNvCxnSpPr>
            <a:cxnSpLocks/>
          </p:cNvCxnSpPr>
          <p:nvPr/>
        </p:nvCxnSpPr>
        <p:spPr>
          <a:xfrm flipH="1" flipV="1">
            <a:off x="3411607" y="1374507"/>
            <a:ext cx="295444" cy="98410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0FC52B5D-F34B-C95B-9947-4C5EB4A98A4C}"/>
                  </a:ext>
                </a:extLst>
              </p:cNvPr>
              <p:cNvSpPr txBox="1"/>
              <p:nvPr/>
            </p:nvSpPr>
            <p:spPr>
              <a:xfrm>
                <a:off x="7106804" y="1134465"/>
                <a:ext cx="3038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0FC52B5D-F34B-C95B-9947-4C5EB4A98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804" y="1134465"/>
                <a:ext cx="303866" cy="276999"/>
              </a:xfrm>
              <a:prstGeom prst="rect">
                <a:avLst/>
              </a:prstGeom>
              <a:blipFill>
                <a:blip r:embed="rId2"/>
                <a:stretch>
                  <a:fillRect l="-10000" r="-600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E6670CE9-86AE-6C0C-3426-CE01EF59A846}"/>
                  </a:ext>
                </a:extLst>
              </p:cNvPr>
              <p:cNvSpPr txBox="1"/>
              <p:nvPr/>
            </p:nvSpPr>
            <p:spPr>
              <a:xfrm>
                <a:off x="2934942" y="1244527"/>
                <a:ext cx="332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E6670CE9-86AE-6C0C-3426-CE01EF59A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942" y="1244527"/>
                <a:ext cx="332847" cy="276999"/>
              </a:xfrm>
              <a:prstGeom prst="rect">
                <a:avLst/>
              </a:prstGeom>
              <a:blipFill>
                <a:blip r:embed="rId3"/>
                <a:stretch>
                  <a:fillRect l="-9091" r="-1818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EC67637-00CD-9004-F52A-842A001128DF}"/>
              </a:ext>
            </a:extLst>
          </p:cNvPr>
          <p:cNvCxnSpPr>
            <a:cxnSpLocks/>
          </p:cNvCxnSpPr>
          <p:nvPr/>
        </p:nvCxnSpPr>
        <p:spPr>
          <a:xfrm>
            <a:off x="1257519" y="1586464"/>
            <a:ext cx="885600" cy="75600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BBFEB08-6D31-DF50-9E23-8282E3E1916D}"/>
              </a:ext>
            </a:extLst>
          </p:cNvPr>
          <p:cNvCxnSpPr>
            <a:cxnSpLocks/>
          </p:cNvCxnSpPr>
          <p:nvPr/>
        </p:nvCxnSpPr>
        <p:spPr>
          <a:xfrm>
            <a:off x="2129045" y="2353185"/>
            <a:ext cx="388236" cy="161846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A17DE83-9879-B729-FA80-AFF80851668E}"/>
              </a:ext>
            </a:extLst>
          </p:cNvPr>
          <p:cNvCxnSpPr>
            <a:cxnSpLocks/>
          </p:cNvCxnSpPr>
          <p:nvPr/>
        </p:nvCxnSpPr>
        <p:spPr>
          <a:xfrm>
            <a:off x="2487158" y="2502849"/>
            <a:ext cx="129686" cy="36731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BBC96AE-6409-E309-393D-DD3B16D9F593}"/>
              </a:ext>
            </a:extLst>
          </p:cNvPr>
          <p:cNvCxnSpPr>
            <a:cxnSpLocks/>
          </p:cNvCxnSpPr>
          <p:nvPr/>
        </p:nvCxnSpPr>
        <p:spPr>
          <a:xfrm flipV="1">
            <a:off x="2616844" y="2356261"/>
            <a:ext cx="651189" cy="523428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FA34963-0A07-766B-F9F0-B4A1560D10BF}"/>
              </a:ext>
            </a:extLst>
          </p:cNvPr>
          <p:cNvCxnSpPr>
            <a:cxnSpLocks/>
          </p:cNvCxnSpPr>
          <p:nvPr/>
        </p:nvCxnSpPr>
        <p:spPr>
          <a:xfrm flipV="1">
            <a:off x="3273478" y="1781130"/>
            <a:ext cx="1169501" cy="582873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B0CD95C6-C888-4946-807B-498EEFD1E33E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4F65A70-ABA1-9C13-A59B-610A4241DFE0}"/>
                  </a:ext>
                </a:extLst>
              </p:cNvPr>
              <p:cNvSpPr txBox="1"/>
              <p:nvPr/>
            </p:nvSpPr>
            <p:spPr>
              <a:xfrm>
                <a:off x="1168764" y="1236182"/>
                <a:ext cx="303866" cy="277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4F65A70-ABA1-9C13-A59B-610A4241D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764" y="1236182"/>
                <a:ext cx="303866" cy="277255"/>
              </a:xfrm>
              <a:prstGeom prst="rect">
                <a:avLst/>
              </a:prstGeom>
              <a:blipFill>
                <a:blip r:embed="rId4"/>
                <a:stretch>
                  <a:fillRect l="-10000" r="-6000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73C77FF-BD49-32BC-8983-696420986FA0}"/>
                  </a:ext>
                </a:extLst>
              </p:cNvPr>
              <p:cNvSpPr txBox="1"/>
              <p:nvPr/>
            </p:nvSpPr>
            <p:spPr>
              <a:xfrm>
                <a:off x="3898345" y="1589559"/>
                <a:ext cx="330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  <m:sup>
                          <m:r>
                            <a:rPr lang="zh-CN" altLang="en-US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73C77FF-BD49-32BC-8983-696420986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345" y="1589559"/>
                <a:ext cx="330732" cy="276999"/>
              </a:xfrm>
              <a:prstGeom prst="rect">
                <a:avLst/>
              </a:prstGeom>
              <a:blipFill>
                <a:blip r:embed="rId5"/>
                <a:stretch>
                  <a:fillRect l="-9091" r="-1818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3E002D6-E8D7-7681-EE21-C7D36DFFA840}"/>
              </a:ext>
            </a:extLst>
          </p:cNvPr>
          <p:cNvCxnSpPr/>
          <p:nvPr/>
        </p:nvCxnSpPr>
        <p:spPr>
          <a:xfrm>
            <a:off x="1550669" y="2708190"/>
            <a:ext cx="50400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BB72DF4-B76D-B3FA-1E62-11619B00769B}"/>
              </a:ext>
            </a:extLst>
          </p:cNvPr>
          <p:cNvCxnSpPr>
            <a:cxnSpLocks/>
          </p:cNvCxnSpPr>
          <p:nvPr/>
        </p:nvCxnSpPr>
        <p:spPr>
          <a:xfrm>
            <a:off x="2129045" y="2353185"/>
            <a:ext cx="947593" cy="367187"/>
          </a:xfrm>
          <a:prstGeom prst="straightConnector1">
            <a:avLst/>
          </a:prstGeom>
          <a:ln w="254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9C5A286-257F-C8AC-D86B-DEEBB20AAB05}"/>
              </a:ext>
            </a:extLst>
          </p:cNvPr>
          <p:cNvCxnSpPr>
            <a:cxnSpLocks/>
          </p:cNvCxnSpPr>
          <p:nvPr/>
        </p:nvCxnSpPr>
        <p:spPr>
          <a:xfrm>
            <a:off x="1252074" y="1586464"/>
            <a:ext cx="857098" cy="750574"/>
          </a:xfrm>
          <a:prstGeom prst="straightConnector1">
            <a:avLst/>
          </a:prstGeom>
          <a:ln w="254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8A5B240-B728-9D78-4B0B-1EFB584F134A}"/>
              </a:ext>
            </a:extLst>
          </p:cNvPr>
          <p:cNvCxnSpPr>
            <a:cxnSpLocks/>
          </p:cNvCxnSpPr>
          <p:nvPr/>
        </p:nvCxnSpPr>
        <p:spPr>
          <a:xfrm>
            <a:off x="5252070" y="2336024"/>
            <a:ext cx="947593" cy="367187"/>
          </a:xfrm>
          <a:prstGeom prst="straightConnector1">
            <a:avLst/>
          </a:prstGeom>
          <a:ln w="254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6CC62D9-0FB4-AE16-480A-CBDF31C0DCFA}"/>
              </a:ext>
            </a:extLst>
          </p:cNvPr>
          <p:cNvCxnSpPr>
            <a:cxnSpLocks/>
          </p:cNvCxnSpPr>
          <p:nvPr/>
        </p:nvCxnSpPr>
        <p:spPr>
          <a:xfrm>
            <a:off x="4375099" y="1569303"/>
            <a:ext cx="857098" cy="750574"/>
          </a:xfrm>
          <a:prstGeom prst="straightConnector1">
            <a:avLst/>
          </a:prstGeom>
          <a:ln w="254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058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27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晖曜 徐</dc:creator>
  <cp:lastModifiedBy>晖曜 徐</cp:lastModifiedBy>
  <cp:revision>14</cp:revision>
  <dcterms:created xsi:type="dcterms:W3CDTF">2024-02-01T12:09:49Z</dcterms:created>
  <dcterms:modified xsi:type="dcterms:W3CDTF">2024-02-17T02:13:25Z</dcterms:modified>
</cp:coreProperties>
</file>