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23" r:id="rId3"/>
    <p:sldId id="291" r:id="rId5"/>
    <p:sldId id="303" r:id="rId6"/>
    <p:sldId id="304" r:id="rId7"/>
    <p:sldId id="352" r:id="rId8"/>
    <p:sldId id="361" r:id="rId9"/>
    <p:sldId id="353" r:id="rId10"/>
    <p:sldId id="380" r:id="rId11"/>
    <p:sldId id="354" r:id="rId12"/>
    <p:sldId id="385" r:id="rId13"/>
    <p:sldId id="379" r:id="rId14"/>
    <p:sldId id="362" r:id="rId15"/>
    <p:sldId id="372" r:id="rId16"/>
  </p:sldIdLst>
  <p:sldSz cx="9144000" cy="5143500" type="screen16x9"/>
  <p:notesSz cx="6858000" cy="9144000"/>
  <p:embeddedFontLst>
    <p:embeddedFont>
      <p:font typeface="微软雅黑" panose="020B0503020204020204" charset="-122"/>
      <p:regular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  <p:embeddedFont>
      <p:font typeface="微软雅黑 Light" panose="020B0502040204020203" charset="-122"/>
      <p:regular r:id="rId32"/>
    </p:embeddedFont>
  </p:embeddedFontLst>
  <p:custDataLst>
    <p:tags r:id="rId3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7" userDrawn="1">
          <p15:clr>
            <a:srgbClr val="A4A3A4"/>
          </p15:clr>
        </p15:guide>
        <p15:guide id="2" orient="horz" pos="170" userDrawn="1">
          <p15:clr>
            <a:srgbClr val="A4A3A4"/>
          </p15:clr>
        </p15:guide>
        <p15:guide id="3" orient="horz" pos="2950" userDrawn="1">
          <p15:clr>
            <a:srgbClr val="A4A3A4"/>
          </p15:clr>
        </p15:guide>
        <p15:guide id="4" pos="5564" userDrawn="1">
          <p15:clr>
            <a:srgbClr val="A4A3A4"/>
          </p15:clr>
        </p15:guide>
        <p15:guide id="5" pos="1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72"/>
    <a:srgbClr val="2E4864"/>
    <a:srgbClr val="E0E0E0"/>
    <a:srgbClr val="27506E"/>
    <a:srgbClr val="F3F3F3"/>
    <a:srgbClr val="1E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56" y="72"/>
      </p:cViewPr>
      <p:guideLst>
        <p:guide orient="horz" pos="1337"/>
        <p:guide orient="horz" pos="170"/>
        <p:guide orient="horz" pos="2950"/>
        <p:guide pos="5564"/>
        <p:guide pos="1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7.xml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5"/>
          <p:cNvSpPr/>
          <p:nvPr/>
        </p:nvSpPr>
        <p:spPr bwMode="auto">
          <a:xfrm>
            <a:off x="5080" y="1830705"/>
            <a:ext cx="9142095" cy="3312795"/>
          </a:xfrm>
          <a:custGeom>
            <a:avLst/>
            <a:gdLst>
              <a:gd name="T0" fmla="*/ 0 w 3840"/>
              <a:gd name="T1" fmla="*/ 3 h 1113"/>
              <a:gd name="T2" fmla="*/ 996 w 3840"/>
              <a:gd name="T3" fmla="*/ 3 h 1113"/>
              <a:gd name="T4" fmla="*/ 1920 w 3840"/>
              <a:gd name="T5" fmla="*/ 185 h 1113"/>
              <a:gd name="T6" fmla="*/ 2760 w 3840"/>
              <a:gd name="T7" fmla="*/ 3 h 1113"/>
              <a:gd name="T8" fmla="*/ 3840 w 3840"/>
              <a:gd name="T9" fmla="*/ 3 h 1113"/>
              <a:gd name="T10" fmla="*/ 3840 w 3840"/>
              <a:gd name="T11" fmla="*/ 1113 h 1113"/>
              <a:gd name="T12" fmla="*/ 0 w 3840"/>
              <a:gd name="T13" fmla="*/ 1113 h 1113"/>
              <a:gd name="T14" fmla="*/ 0 w 3840"/>
              <a:gd name="T15" fmla="*/ 3 h 1113"/>
              <a:gd name="T16" fmla="*/ 0 w 3840"/>
              <a:gd name="T17" fmla="*/ 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0" h="1113">
                <a:moveTo>
                  <a:pt x="0" y="3"/>
                </a:moveTo>
                <a:cubicBezTo>
                  <a:pt x="996" y="3"/>
                  <a:pt x="996" y="3"/>
                  <a:pt x="996" y="3"/>
                </a:cubicBezTo>
                <a:cubicBezTo>
                  <a:pt x="1433" y="0"/>
                  <a:pt x="1722" y="57"/>
                  <a:pt x="1920" y="185"/>
                </a:cubicBezTo>
                <a:cubicBezTo>
                  <a:pt x="2128" y="50"/>
                  <a:pt x="2430" y="3"/>
                  <a:pt x="2760" y="3"/>
                </a:cubicBezTo>
                <a:cubicBezTo>
                  <a:pt x="3840" y="3"/>
                  <a:pt x="3840" y="3"/>
                  <a:pt x="3840" y="3"/>
                </a:cubicBezTo>
                <a:cubicBezTo>
                  <a:pt x="3840" y="1113"/>
                  <a:pt x="3840" y="1113"/>
                  <a:pt x="3840" y="1113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ea typeface="思源黑体 CN Normal" panose="020B04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080" y="709930"/>
            <a:ext cx="9137015" cy="1565275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96595" y="2275205"/>
            <a:ext cx="7744460" cy="1772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的大型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进销存管理系统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的设计与实现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09060" y="309245"/>
            <a:ext cx="1167130" cy="1045210"/>
            <a:chOff x="4675188" y="2882900"/>
            <a:chExt cx="360362" cy="314325"/>
          </a:xfrm>
          <a:solidFill>
            <a:srgbClr val="1A3172"/>
          </a:solidFill>
        </p:grpSpPr>
        <p:sp>
          <p:nvSpPr>
            <p:cNvPr id="2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 w="28575"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 w="28575"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 w="28575"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71376" y="4317405"/>
            <a:ext cx="480192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班级：软工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徐壹      指导老师：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郭迪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00150" y="210820"/>
            <a:ext cx="6717030" cy="755650"/>
            <a:chOff x="1986" y="332"/>
            <a:chExt cx="10578" cy="1190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1986" y="766"/>
              <a:ext cx="10578" cy="262"/>
              <a:chOff x="2339067" y="457843"/>
              <a:chExt cx="7116682" cy="166589"/>
            </a:xfrm>
            <a:solidFill>
              <a:schemeClr val="accent1"/>
            </a:solidFill>
          </p:grpSpPr>
          <p:grpSp>
            <p:nvGrpSpPr>
              <p:cNvPr id="10" name="组合 9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7" name="椭圆 6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3" name="椭圆 12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4746" y="332"/>
              <a:ext cx="5100" cy="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ERP管理系统模块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algn="ctr" fontAlgn="auto">
                <a:lnSpc>
                  <a:spcPct val="120000"/>
                </a:lnSpc>
              </a:pP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功能结构图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126490"/>
            <a:ext cx="6595745" cy="315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951923" y="2532395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6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3810635" y="785495"/>
            <a:ext cx="1523365" cy="151701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73525" y="3388360"/>
            <a:ext cx="81597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-87630" y="3450590"/>
            <a:ext cx="9137015" cy="1565275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20800" y="269875"/>
            <a:ext cx="6407150" cy="460375"/>
            <a:chOff x="2080" y="467"/>
            <a:chExt cx="10090" cy="725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2080" y="668"/>
              <a:ext cx="10090" cy="262"/>
              <a:chOff x="2339067" y="457843"/>
              <a:chExt cx="7116682" cy="166589"/>
            </a:xfrm>
            <a:solidFill>
              <a:schemeClr val="accent1"/>
            </a:solidFill>
          </p:grpSpPr>
          <p:grpSp>
            <p:nvGrpSpPr>
              <p:cNvPr id="10" name="组合 9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7" name="椭圆 6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3" name="椭圆 12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6380" y="467"/>
              <a:ext cx="14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总结</a:t>
              </a:r>
              <a:endParaRPr lang="zh-CN" altLang="en-US" sz="24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rot="0">
            <a:off x="3914775" y="2263139"/>
            <a:ext cx="4917441" cy="1124585"/>
            <a:chOff x="3070870" y="5051702"/>
            <a:chExt cx="8766236" cy="1695019"/>
          </a:xfrm>
        </p:grpSpPr>
        <p:sp>
          <p:nvSpPr>
            <p:cNvPr id="38" name="TextBox 11"/>
            <p:cNvSpPr txBox="1"/>
            <p:nvPr/>
          </p:nvSpPr>
          <p:spPr>
            <a:xfrm>
              <a:off x="3247463" y="5051702"/>
              <a:ext cx="8589643" cy="1695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 defTabSz="608965">
                <a:lnSpc>
                  <a:spcPts val="2500"/>
                </a:lnSpc>
                <a:defRPr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</a:lstStyle>
            <a:p>
              <a:pPr fontAlgn="auto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ERP进销存管理系统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是企业管理中的重要环节，它涵盖了采购、销售、库存控制等关键业务流程。ERP进销存管理系统能够为企业提升核心竞争力，推动企业信息化建设，提升整体管理水平，是实现可持续发展的重要工具。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070870" y="5249283"/>
              <a:ext cx="0" cy="743438"/>
            </a:xfrm>
            <a:prstGeom prst="line">
              <a:avLst/>
            </a:prstGeom>
            <a:ln w="38100">
              <a:solidFill>
                <a:srgbClr val="616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175" y="1864995"/>
            <a:ext cx="3110230" cy="207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5"/>
          <p:cNvSpPr/>
          <p:nvPr/>
        </p:nvSpPr>
        <p:spPr bwMode="auto">
          <a:xfrm>
            <a:off x="635" y="2294255"/>
            <a:ext cx="9142095" cy="2847340"/>
          </a:xfrm>
          <a:custGeom>
            <a:avLst/>
            <a:gdLst>
              <a:gd name="T0" fmla="*/ 0 w 3840"/>
              <a:gd name="T1" fmla="*/ 3 h 1113"/>
              <a:gd name="T2" fmla="*/ 996 w 3840"/>
              <a:gd name="T3" fmla="*/ 3 h 1113"/>
              <a:gd name="T4" fmla="*/ 1920 w 3840"/>
              <a:gd name="T5" fmla="*/ 185 h 1113"/>
              <a:gd name="T6" fmla="*/ 2760 w 3840"/>
              <a:gd name="T7" fmla="*/ 3 h 1113"/>
              <a:gd name="T8" fmla="*/ 3840 w 3840"/>
              <a:gd name="T9" fmla="*/ 3 h 1113"/>
              <a:gd name="T10" fmla="*/ 3840 w 3840"/>
              <a:gd name="T11" fmla="*/ 1113 h 1113"/>
              <a:gd name="T12" fmla="*/ 0 w 3840"/>
              <a:gd name="T13" fmla="*/ 1113 h 1113"/>
              <a:gd name="T14" fmla="*/ 0 w 3840"/>
              <a:gd name="T15" fmla="*/ 3 h 1113"/>
              <a:gd name="T16" fmla="*/ 0 w 3840"/>
              <a:gd name="T17" fmla="*/ 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0" h="1113">
                <a:moveTo>
                  <a:pt x="0" y="3"/>
                </a:moveTo>
                <a:cubicBezTo>
                  <a:pt x="996" y="3"/>
                  <a:pt x="996" y="3"/>
                  <a:pt x="996" y="3"/>
                </a:cubicBezTo>
                <a:cubicBezTo>
                  <a:pt x="1433" y="0"/>
                  <a:pt x="1722" y="57"/>
                  <a:pt x="1920" y="185"/>
                </a:cubicBezTo>
                <a:cubicBezTo>
                  <a:pt x="2128" y="50"/>
                  <a:pt x="2430" y="3"/>
                  <a:pt x="2760" y="3"/>
                </a:cubicBezTo>
                <a:cubicBezTo>
                  <a:pt x="3840" y="3"/>
                  <a:pt x="3840" y="3"/>
                  <a:pt x="3840" y="3"/>
                </a:cubicBezTo>
                <a:cubicBezTo>
                  <a:pt x="3840" y="1113"/>
                  <a:pt x="3840" y="1113"/>
                  <a:pt x="3840" y="1113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ea typeface="思源黑体 CN Normal" panose="020B04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080" y="1203960"/>
            <a:ext cx="9137015" cy="1565275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96595" y="3051810"/>
            <a:ext cx="774446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感谢各位老师的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指导！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09060" y="803275"/>
            <a:ext cx="1167130" cy="1045210"/>
            <a:chOff x="4675188" y="2882900"/>
            <a:chExt cx="360362" cy="314325"/>
          </a:xfrm>
          <a:solidFill>
            <a:srgbClr val="1A3172"/>
          </a:solidFill>
        </p:grpSpPr>
        <p:sp>
          <p:nvSpPr>
            <p:cNvPr id="2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 w="28575"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 w="28575"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 w="28575"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4971415" y="233388"/>
            <a:ext cx="3914139" cy="689610"/>
            <a:chOff x="7325360" y="837908"/>
            <a:chExt cx="3914139" cy="68961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795050" y="837908"/>
              <a:ext cx="444449" cy="457054"/>
              <a:chOff x="10795050" y="837908"/>
              <a:chExt cx="444449" cy="457054"/>
            </a:xfrm>
          </p:grpSpPr>
          <p:sp>
            <p:nvSpPr>
              <p:cNvPr id="141" name="businessman_57134"/>
              <p:cNvSpPr>
                <a:spLocks noChangeAspect="1"/>
              </p:cNvSpPr>
              <p:nvPr/>
            </p:nvSpPr>
            <p:spPr bwMode="auto">
              <a:xfrm>
                <a:off x="10884001" y="895204"/>
                <a:ext cx="279300" cy="304842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1A3172"/>
              </a:solidFill>
              <a:ln>
                <a:noFill/>
              </a:ln>
            </p:spPr>
          </p:sp>
          <p:sp>
            <p:nvSpPr>
              <p:cNvPr id="142" name="椭圆 141"/>
              <p:cNvSpPr/>
              <p:nvPr/>
            </p:nvSpPr>
            <p:spPr>
              <a:xfrm>
                <a:off x="10795050" y="837908"/>
                <a:ext cx="444449" cy="457054"/>
              </a:xfrm>
              <a:prstGeom prst="ellipse">
                <a:avLst/>
              </a:prstGeom>
              <a:noFill/>
              <a:ln w="25400">
                <a:solidFill>
                  <a:srgbClr val="1A3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>
              <a:off x="7325360" y="882358"/>
              <a:ext cx="34251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基于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Java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的大型</a:t>
              </a:r>
              <a:r>
                <a:rPr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ERP</a:t>
              </a:r>
              <a:r>
                <a:rPr 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进销存</a:t>
              </a:r>
              <a:r>
                <a:rPr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管理系统</a:t>
              </a:r>
              <a:r>
                <a:rPr 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的设计与</a:t>
              </a:r>
              <a:r>
                <a:rPr 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实现</a:t>
              </a:r>
              <a:endPara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71376" y="3842425"/>
            <a:ext cx="480192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班级：软工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姓名：徐壹  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指导老师：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郭迪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3375" y="652145"/>
            <a:ext cx="2702560" cy="3898900"/>
            <a:chOff x="525" y="896"/>
            <a:chExt cx="4256" cy="6140"/>
          </a:xfrm>
        </p:grpSpPr>
        <p:grpSp>
          <p:nvGrpSpPr>
            <p:cNvPr id="4" name="组合 3"/>
            <p:cNvGrpSpPr/>
            <p:nvPr/>
          </p:nvGrpSpPr>
          <p:grpSpPr>
            <a:xfrm>
              <a:off x="525" y="896"/>
              <a:ext cx="4257" cy="6140"/>
              <a:chOff x="525" y="896"/>
              <a:chExt cx="6640" cy="957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25" y="2214"/>
                <a:ext cx="6641" cy="6790"/>
                <a:chOff x="1329535" y="2086986"/>
                <a:chExt cx="2851930" cy="299985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485000" y="2799000"/>
                  <a:ext cx="2541000" cy="56291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normAutofit fontScale="90000"/>
                </a:bodyPr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CONTENTS</a:t>
                  </a:r>
                  <a:endParaRPr lang="en-US" altLang="zh-CN" sz="28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" name="菱形 1"/>
                <p:cNvSpPr/>
                <p:nvPr/>
              </p:nvSpPr>
              <p:spPr bwMode="auto">
                <a:xfrm>
                  <a:off x="1329535" y="2086986"/>
                  <a:ext cx="2851930" cy="2999852"/>
                </a:xfrm>
                <a:prstGeom prst="diamond">
                  <a:avLst/>
                </a:prstGeom>
                <a:solidFill>
                  <a:srgbClr val="1A3172"/>
                </a:solidFill>
                <a:ln w="38100">
                  <a:noFill/>
                </a:ln>
                <a:effectLst>
                  <a:outerShdw blurRad="355600" dist="88900" dir="2700000" algn="tl" rotWithShape="0">
                    <a:srgbClr val="1A3172">
                      <a:alpha val="27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p>
                  <a:pPr algn="ctr"/>
                  <a:endParaRPr lang="zh-CN" altLang="en-US" sz="24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 flipH="1">
                <a:off x="2217" y="896"/>
                <a:ext cx="1629" cy="177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3155" y="1629"/>
                <a:ext cx="690" cy="685"/>
              </a:xfrm>
              <a:prstGeom prst="line">
                <a:avLst/>
              </a:prstGeom>
              <a:ln w="25400">
                <a:solidFill>
                  <a:srgbClr val="FF9C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3762" y="8700"/>
                <a:ext cx="1629" cy="177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3922" y="8898"/>
                <a:ext cx="690" cy="685"/>
              </a:xfrm>
              <a:prstGeom prst="line">
                <a:avLst/>
              </a:prstGeom>
              <a:ln w="25400">
                <a:solidFill>
                  <a:srgbClr val="FF9C0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1776" y="2828"/>
              <a:ext cx="1715" cy="2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317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dist"/>
              <a:r>
                <a:rPr lang="zh-CN" altLang="en-US" sz="4800" dirty="0"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4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3761740" y="923290"/>
            <a:ext cx="4358005" cy="460375"/>
            <a:chOff x="10620" y="2625"/>
            <a:chExt cx="6863" cy="725"/>
          </a:xfrm>
        </p:grpSpPr>
        <p:sp>
          <p:nvSpPr>
            <p:cNvPr id="20" name="PA_矩形 6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2"/>
              </p:custDataLst>
            </p:nvPr>
          </p:nvSpPr>
          <p:spPr>
            <a:xfrm>
              <a:off x="10620" y="2632"/>
              <a:ext cx="673" cy="673"/>
            </a:xfrm>
            <a:prstGeom prst="rect">
              <a:avLst/>
            </a:prstGeom>
            <a:noFill/>
            <a:ln>
              <a:solidFill>
                <a:srgbClr val="1A3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1400" b="1">
                <a:solidFill>
                  <a:srgbClr val="1A3F6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5" name="组合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GrpSpPr/>
            <p:nvPr/>
          </p:nvGrpSpPr>
          <p:grpSpPr>
            <a:xfrm>
              <a:off x="11481" y="2970"/>
              <a:ext cx="6002" cy="152"/>
              <a:chOff x="7695028" y="1983544"/>
              <a:chExt cx="3810941" cy="96518"/>
            </a:xfrm>
          </p:grpSpPr>
          <p:sp>
            <p:nvSpPr>
              <p:cNvPr id="44" name="任意多边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7695028" y="1983544"/>
                <a:ext cx="778443" cy="76198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任意多边形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10518629" y="1983544"/>
                <a:ext cx="987340" cy="96518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6" name="PA_文本框 6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 txBox="1"/>
            <p:nvPr>
              <p:custDataLst>
                <p:tags r:id="rId5"/>
              </p:custDataLst>
            </p:nvPr>
          </p:nvSpPr>
          <p:spPr>
            <a:xfrm>
              <a:off x="11916" y="2625"/>
              <a:ext cx="5039" cy="725"/>
            </a:xfrm>
            <a:prstGeom prst="rect">
              <a:avLst/>
            </a:prstGeom>
            <a:solidFill>
              <a:srgbClr val="FDFDFE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 spc="120">
                  <a:solidFill>
                    <a:srgbClr val="1A3F6C"/>
                  </a:solidFill>
                  <a:latin typeface="Tw Cen MT" panose="020B0602020104020603" pitchFamily="34" charset="0"/>
                  <a:ea typeface="微软雅黑" panose="020B0503020204020204" charset="-122"/>
                </a:defRPr>
              </a:lvl1pPr>
            </a:lstStyle>
            <a:p>
              <a:r>
                <a:rPr lang="zh-CN" altLang="en-US" dirty="0"/>
                <a:t>系统开发背景及意义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>
            <p:custDataLst>
              <p:tags r:id="rId6"/>
            </p:custDataLst>
          </p:nvPr>
        </p:nvGrpSpPr>
        <p:grpSpPr>
          <a:xfrm>
            <a:off x="3761740" y="1711325"/>
            <a:ext cx="4063365" cy="472440"/>
            <a:chOff x="10620" y="3866"/>
            <a:chExt cx="6399" cy="744"/>
          </a:xfrm>
        </p:grpSpPr>
        <p:sp>
          <p:nvSpPr>
            <p:cNvPr id="48" name="PA_矩形 66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7"/>
              </p:custDataLst>
            </p:nvPr>
          </p:nvSpPr>
          <p:spPr>
            <a:xfrm>
              <a:off x="10620" y="3937"/>
              <a:ext cx="673" cy="673"/>
            </a:xfrm>
            <a:prstGeom prst="rect">
              <a:avLst/>
            </a:prstGeom>
            <a:noFill/>
            <a:ln>
              <a:solidFill>
                <a:srgbClr val="1A3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1400" b="1">
                <a:solidFill>
                  <a:srgbClr val="1A3F6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8" name="组合 5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GrpSpPr/>
            <p:nvPr/>
          </p:nvGrpSpPr>
          <p:grpSpPr>
            <a:xfrm>
              <a:off x="11481" y="4241"/>
              <a:ext cx="5538" cy="72"/>
              <a:chOff x="7695028" y="1983544"/>
              <a:chExt cx="3516326" cy="45719"/>
            </a:xfrm>
          </p:grpSpPr>
          <p:sp>
            <p:nvSpPr>
              <p:cNvPr id="59" name="任意多边形 21"/>
              <p:cNvSpPr/>
              <p:nvPr>
                <p:custDataLst>
                  <p:tags r:id="rId8"/>
                </p:custDataLst>
              </p:nvPr>
            </p:nvSpPr>
            <p:spPr>
              <a:xfrm>
                <a:off x="7695028" y="1983544"/>
                <a:ext cx="692834" cy="45719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" name="任意多边形 22"/>
              <p:cNvSpPr/>
              <p:nvPr>
                <p:custDataLst>
                  <p:tags r:id="rId9"/>
                </p:custDataLst>
              </p:nvPr>
            </p:nvSpPr>
            <p:spPr>
              <a:xfrm>
                <a:off x="10518520" y="1983544"/>
                <a:ext cx="692834" cy="45719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4" name="PA_文本框 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 txBox="1"/>
            <p:nvPr>
              <p:custDataLst>
                <p:tags r:id="rId10"/>
              </p:custDataLst>
            </p:nvPr>
          </p:nvSpPr>
          <p:spPr>
            <a:xfrm>
              <a:off x="12293" y="3866"/>
              <a:ext cx="3860" cy="725"/>
            </a:xfrm>
            <a:prstGeom prst="rect">
              <a:avLst/>
            </a:prstGeom>
            <a:solidFill>
              <a:srgbClr val="FDFDFE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 spc="120">
                  <a:solidFill>
                    <a:srgbClr val="1A3F6C"/>
                  </a:solidFill>
                  <a:latin typeface="Tw Cen MT" panose="020B0602020104020603" pitchFamily="34" charset="0"/>
                  <a:ea typeface="微软雅黑" panose="020B0503020204020204" charset="-122"/>
                </a:defRPr>
              </a:lvl1pPr>
            </a:lstStyle>
            <a:p>
              <a:r>
                <a:rPr lang="zh-CN" altLang="en-US" dirty="0"/>
                <a:t>系统功能分析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>
            <p:custDataLst>
              <p:tags r:id="rId11"/>
            </p:custDataLst>
          </p:nvPr>
        </p:nvGrpSpPr>
        <p:grpSpPr>
          <a:xfrm>
            <a:off x="3761740" y="2534920"/>
            <a:ext cx="4063365" cy="473075"/>
            <a:chOff x="10620" y="5163"/>
            <a:chExt cx="6399" cy="745"/>
          </a:xfrm>
        </p:grpSpPr>
        <p:sp>
          <p:nvSpPr>
            <p:cNvPr id="66" name="PA_矩形 6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12"/>
              </p:custDataLst>
            </p:nvPr>
          </p:nvSpPr>
          <p:spPr>
            <a:xfrm>
              <a:off x="10620" y="5235"/>
              <a:ext cx="673" cy="673"/>
            </a:xfrm>
            <a:prstGeom prst="rect">
              <a:avLst/>
            </a:prstGeom>
            <a:noFill/>
            <a:ln>
              <a:solidFill>
                <a:srgbClr val="1A3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1400" b="1">
                <a:solidFill>
                  <a:srgbClr val="1A3F6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7" name="组合 66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GrpSpPr/>
            <p:nvPr/>
          </p:nvGrpSpPr>
          <p:grpSpPr>
            <a:xfrm>
              <a:off x="11481" y="5548"/>
              <a:ext cx="5538" cy="72"/>
              <a:chOff x="7695028" y="1983544"/>
              <a:chExt cx="3516326" cy="45719"/>
            </a:xfrm>
          </p:grpSpPr>
          <p:sp>
            <p:nvSpPr>
              <p:cNvPr id="68" name="任意多边形 39"/>
              <p:cNvSpPr/>
              <p:nvPr>
                <p:custDataLst>
                  <p:tags r:id="rId13"/>
                </p:custDataLst>
              </p:nvPr>
            </p:nvSpPr>
            <p:spPr>
              <a:xfrm>
                <a:off x="7695028" y="1983544"/>
                <a:ext cx="692834" cy="45719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9" name="任意多边形 41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518520" y="1983544"/>
                <a:ext cx="692834" cy="45719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0" name="PA_文本框 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 txBox="1"/>
            <p:nvPr>
              <p:custDataLst>
                <p:tags r:id="rId15"/>
              </p:custDataLst>
            </p:nvPr>
          </p:nvSpPr>
          <p:spPr>
            <a:xfrm>
              <a:off x="12537" y="5163"/>
              <a:ext cx="3371" cy="725"/>
            </a:xfrm>
            <a:prstGeom prst="rect">
              <a:avLst/>
            </a:prstGeom>
            <a:solidFill>
              <a:srgbClr val="FDFDFE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 spc="120">
                  <a:solidFill>
                    <a:srgbClr val="1A3F6C"/>
                  </a:solidFill>
                  <a:latin typeface="Tw Cen MT" panose="020B0602020104020603" pitchFamily="34" charset="0"/>
                  <a:ea typeface="微软雅黑" panose="020B0503020204020204" charset="-122"/>
                </a:defRPr>
              </a:lvl1pPr>
            </a:lstStyle>
            <a:p>
              <a:r>
                <a:rPr lang="zh-CN" altLang="en-US" dirty="0">
                  <a:sym typeface="+mn-ea"/>
                </a:rPr>
                <a:t>系统模块设计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>
            <p:custDataLst>
              <p:tags r:id="rId16"/>
            </p:custDataLst>
          </p:nvPr>
        </p:nvGrpSpPr>
        <p:grpSpPr>
          <a:xfrm>
            <a:off x="3761740" y="3357880"/>
            <a:ext cx="4063365" cy="478790"/>
            <a:chOff x="10620" y="6459"/>
            <a:chExt cx="6399" cy="754"/>
          </a:xfrm>
        </p:grpSpPr>
        <p:sp>
          <p:nvSpPr>
            <p:cNvPr id="72" name="PA_矩形 6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17"/>
              </p:custDataLst>
            </p:nvPr>
          </p:nvSpPr>
          <p:spPr>
            <a:xfrm>
              <a:off x="10620" y="6540"/>
              <a:ext cx="673" cy="673"/>
            </a:xfrm>
            <a:prstGeom prst="rect">
              <a:avLst/>
            </a:prstGeom>
            <a:noFill/>
            <a:ln>
              <a:solidFill>
                <a:srgbClr val="1A3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1400" b="1">
                <a:solidFill>
                  <a:srgbClr val="1A3F6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3" name="组合 7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GrpSpPr/>
            <p:nvPr/>
          </p:nvGrpSpPr>
          <p:grpSpPr>
            <a:xfrm>
              <a:off x="11481" y="6840"/>
              <a:ext cx="5538" cy="72"/>
              <a:chOff x="7695028" y="1983544"/>
              <a:chExt cx="3516326" cy="45719"/>
            </a:xfrm>
          </p:grpSpPr>
          <p:sp>
            <p:nvSpPr>
              <p:cNvPr id="74" name="任意多边形 43"/>
              <p:cNvSpPr/>
              <p:nvPr>
                <p:custDataLst>
                  <p:tags r:id="rId18"/>
                </p:custDataLst>
              </p:nvPr>
            </p:nvSpPr>
            <p:spPr>
              <a:xfrm>
                <a:off x="7695028" y="1983544"/>
                <a:ext cx="692834" cy="45719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5" name="任意多边形 44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518520" y="1983544"/>
                <a:ext cx="692834" cy="45719"/>
              </a:xfrm>
              <a:custGeom>
                <a:avLst/>
                <a:gdLst>
                  <a:gd name="connsiteX0" fmla="*/ 0 w 1378634"/>
                  <a:gd name="connsiteY0" fmla="*/ 0 h 0"/>
                  <a:gd name="connsiteX1" fmla="*/ 1378634 w 137863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634">
                    <a:moveTo>
                      <a:pt x="0" y="0"/>
                    </a:moveTo>
                    <a:lnTo>
                      <a:pt x="1378634" y="0"/>
                    </a:lnTo>
                  </a:path>
                </a:pathLst>
              </a:custGeom>
              <a:noFill/>
              <a:ln w="0">
                <a:solidFill>
                  <a:srgbClr val="1A3F6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1A3F6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6" name="PA_文本框 1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 txBox="1"/>
            <p:nvPr>
              <p:custDataLst>
                <p:tags r:id="rId20"/>
              </p:custDataLst>
            </p:nvPr>
          </p:nvSpPr>
          <p:spPr>
            <a:xfrm>
              <a:off x="12423" y="6459"/>
              <a:ext cx="3467" cy="725"/>
            </a:xfrm>
            <a:prstGeom prst="rect">
              <a:avLst/>
            </a:prstGeom>
            <a:solidFill>
              <a:srgbClr val="FDFDFE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 spc="120">
                  <a:solidFill>
                    <a:srgbClr val="1A3F6C"/>
                  </a:solidFill>
                  <a:latin typeface="Tw Cen MT" panose="020B0602020104020603" pitchFamily="34" charset="0"/>
                  <a:ea typeface="微软雅黑" panose="020B0503020204020204" charset="-122"/>
                </a:defRPr>
              </a:lvl1pPr>
            </a:lstStyle>
            <a:p>
              <a:pPr algn="ctr"/>
              <a:r>
                <a:rPr lang="zh-CN" altLang="en-US" dirty="0">
                  <a:sym typeface="+mn-ea"/>
                </a:rPr>
                <a:t>总结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2351723" y="2532395"/>
            <a:ext cx="4297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系统开发背景及意义</a:t>
            </a:r>
            <a:endParaRPr lang="zh-CN" altLang="en-US" sz="36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3810635" y="785495"/>
            <a:ext cx="1523365" cy="151701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73525" y="3388360"/>
            <a:ext cx="81597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-87630" y="3450590"/>
            <a:ext cx="9137015" cy="1565275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20800" y="265430"/>
            <a:ext cx="6407150" cy="459740"/>
            <a:chOff x="2080" y="460"/>
            <a:chExt cx="10090" cy="724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2080" y="668"/>
              <a:ext cx="10090" cy="262"/>
              <a:chOff x="2339067" y="457843"/>
              <a:chExt cx="7116682" cy="166589"/>
            </a:xfrm>
            <a:solidFill>
              <a:schemeClr val="accent1"/>
            </a:solidFill>
          </p:grpSpPr>
          <p:grpSp>
            <p:nvGrpSpPr>
              <p:cNvPr id="10" name="组合 9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7" name="椭圆 6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3" name="椭圆 12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4956" y="460"/>
              <a:ext cx="44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开发背景及意义</a:t>
              </a:r>
              <a:endParaRPr lang="zh-CN" altLang="en-US" sz="24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262120" y="1484630"/>
            <a:ext cx="0" cy="293497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组合 544"/>
          <p:cNvGrpSpPr/>
          <p:nvPr/>
        </p:nvGrpSpPr>
        <p:grpSpPr>
          <a:xfrm>
            <a:off x="857250" y="1322070"/>
            <a:ext cx="2901315" cy="3183890"/>
            <a:chOff x="1063" y="1993"/>
            <a:chExt cx="7000" cy="7682"/>
          </a:xfrm>
        </p:grpSpPr>
        <p:sp>
          <p:nvSpPr>
            <p:cNvPr id="22" name="矩形 21"/>
            <p:cNvSpPr/>
            <p:nvPr/>
          </p:nvSpPr>
          <p:spPr bwMode="auto">
            <a:xfrm>
              <a:off x="1063" y="1993"/>
              <a:ext cx="7000" cy="7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iṡ1îḋe"/>
            <p:cNvSpPr/>
            <p:nvPr/>
          </p:nvSpPr>
          <p:spPr bwMode="auto">
            <a:xfrm>
              <a:off x="2233" y="4312"/>
              <a:ext cx="2878" cy="2500"/>
            </a:xfrm>
            <a:custGeom>
              <a:avLst/>
              <a:gdLst>
                <a:gd name="T0" fmla="*/ 188 w 2781"/>
                <a:gd name="T1" fmla="*/ 699 h 2416"/>
                <a:gd name="T2" fmla="*/ 659 w 2781"/>
                <a:gd name="T3" fmla="*/ 2416 h 2416"/>
                <a:gd name="T4" fmla="*/ 2781 w 2781"/>
                <a:gd name="T5" fmla="*/ 1834 h 2416"/>
                <a:gd name="T6" fmla="*/ 2597 w 2781"/>
                <a:gd name="T7" fmla="*/ 1803 h 2416"/>
                <a:gd name="T8" fmla="*/ 680 w 2781"/>
                <a:gd name="T9" fmla="*/ 2327 h 2416"/>
                <a:gd name="T10" fmla="*/ 235 w 2781"/>
                <a:gd name="T11" fmla="*/ 703 h 2416"/>
                <a:gd name="T12" fmla="*/ 188 w 2781"/>
                <a:gd name="T13" fmla="*/ 699 h 2416"/>
                <a:gd name="T14" fmla="*/ 42 w 2781"/>
                <a:gd name="T15" fmla="*/ 0 h 2416"/>
                <a:gd name="T16" fmla="*/ 0 w 2781"/>
                <a:gd name="T17" fmla="*/ 11 h 2416"/>
                <a:gd name="T18" fmla="*/ 117 w 2781"/>
                <a:gd name="T19" fmla="*/ 437 h 2416"/>
                <a:gd name="T20" fmla="*/ 129 w 2781"/>
                <a:gd name="T21" fmla="*/ 319 h 2416"/>
                <a:gd name="T22" fmla="*/ 42 w 2781"/>
                <a:gd name="T23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1" h="2416">
                  <a:moveTo>
                    <a:pt x="188" y="699"/>
                  </a:moveTo>
                  <a:lnTo>
                    <a:pt x="659" y="2416"/>
                  </a:lnTo>
                  <a:lnTo>
                    <a:pt x="2781" y="1834"/>
                  </a:lnTo>
                  <a:lnTo>
                    <a:pt x="2597" y="1803"/>
                  </a:lnTo>
                  <a:lnTo>
                    <a:pt x="680" y="2327"/>
                  </a:lnTo>
                  <a:lnTo>
                    <a:pt x="235" y="703"/>
                  </a:lnTo>
                  <a:lnTo>
                    <a:pt x="188" y="699"/>
                  </a:lnTo>
                  <a:close/>
                  <a:moveTo>
                    <a:pt x="42" y="0"/>
                  </a:moveTo>
                  <a:lnTo>
                    <a:pt x="0" y="11"/>
                  </a:lnTo>
                  <a:lnTo>
                    <a:pt x="117" y="437"/>
                  </a:lnTo>
                  <a:lnTo>
                    <a:pt x="129" y="31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ïSḻiḍè"/>
            <p:cNvSpPr/>
            <p:nvPr/>
          </p:nvSpPr>
          <p:spPr bwMode="auto">
            <a:xfrm>
              <a:off x="2233" y="4312"/>
              <a:ext cx="2878" cy="2500"/>
            </a:xfrm>
            <a:custGeom>
              <a:avLst/>
              <a:gdLst>
                <a:gd name="T0" fmla="*/ 188 w 2781"/>
                <a:gd name="T1" fmla="*/ 699 h 2416"/>
                <a:gd name="T2" fmla="*/ 659 w 2781"/>
                <a:gd name="T3" fmla="*/ 2416 h 2416"/>
                <a:gd name="T4" fmla="*/ 2781 w 2781"/>
                <a:gd name="T5" fmla="*/ 1834 h 2416"/>
                <a:gd name="T6" fmla="*/ 2597 w 2781"/>
                <a:gd name="T7" fmla="*/ 1803 h 2416"/>
                <a:gd name="T8" fmla="*/ 680 w 2781"/>
                <a:gd name="T9" fmla="*/ 2327 h 2416"/>
                <a:gd name="T10" fmla="*/ 235 w 2781"/>
                <a:gd name="T11" fmla="*/ 703 h 2416"/>
                <a:gd name="T12" fmla="*/ 188 w 2781"/>
                <a:gd name="T13" fmla="*/ 699 h 2416"/>
                <a:gd name="T14" fmla="*/ 42 w 2781"/>
                <a:gd name="T15" fmla="*/ 0 h 2416"/>
                <a:gd name="T16" fmla="*/ 0 w 2781"/>
                <a:gd name="T17" fmla="*/ 11 h 2416"/>
                <a:gd name="T18" fmla="*/ 117 w 2781"/>
                <a:gd name="T19" fmla="*/ 437 h 2416"/>
                <a:gd name="T20" fmla="*/ 129 w 2781"/>
                <a:gd name="T21" fmla="*/ 319 h 2416"/>
                <a:gd name="T22" fmla="*/ 42 w 2781"/>
                <a:gd name="T23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1" h="2416">
                  <a:moveTo>
                    <a:pt x="188" y="699"/>
                  </a:moveTo>
                  <a:lnTo>
                    <a:pt x="659" y="2416"/>
                  </a:lnTo>
                  <a:lnTo>
                    <a:pt x="2781" y="1834"/>
                  </a:lnTo>
                  <a:lnTo>
                    <a:pt x="2597" y="1803"/>
                  </a:lnTo>
                  <a:lnTo>
                    <a:pt x="680" y="2327"/>
                  </a:lnTo>
                  <a:lnTo>
                    <a:pt x="235" y="703"/>
                  </a:lnTo>
                  <a:lnTo>
                    <a:pt x="188" y="699"/>
                  </a:lnTo>
                  <a:moveTo>
                    <a:pt x="42" y="0"/>
                  </a:moveTo>
                  <a:lnTo>
                    <a:pt x="0" y="11"/>
                  </a:lnTo>
                  <a:lnTo>
                    <a:pt x="117" y="437"/>
                  </a:lnTo>
                  <a:lnTo>
                    <a:pt x="129" y="319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íṡlidè"/>
            <p:cNvSpPr/>
            <p:nvPr/>
          </p:nvSpPr>
          <p:spPr bwMode="auto">
            <a:xfrm>
              <a:off x="2255" y="3302"/>
              <a:ext cx="4085" cy="3418"/>
            </a:xfrm>
            <a:custGeom>
              <a:avLst/>
              <a:gdLst>
                <a:gd name="T0" fmla="*/ 659 w 3947"/>
                <a:gd name="T1" fmla="*/ 3303 h 3303"/>
                <a:gd name="T2" fmla="*/ 0 w 3947"/>
                <a:gd name="T3" fmla="*/ 899 h 3303"/>
                <a:gd name="T4" fmla="*/ 3288 w 3947"/>
                <a:gd name="T5" fmla="*/ 0 h 3303"/>
                <a:gd name="T6" fmla="*/ 3947 w 3947"/>
                <a:gd name="T7" fmla="*/ 2404 h 3303"/>
                <a:gd name="T8" fmla="*/ 659 w 3947"/>
                <a:gd name="T9" fmla="*/ 3303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3303">
                  <a:moveTo>
                    <a:pt x="659" y="3303"/>
                  </a:moveTo>
                  <a:lnTo>
                    <a:pt x="0" y="899"/>
                  </a:lnTo>
                  <a:lnTo>
                    <a:pt x="3288" y="0"/>
                  </a:lnTo>
                  <a:lnTo>
                    <a:pt x="3947" y="2404"/>
                  </a:lnTo>
                  <a:lnTo>
                    <a:pt x="659" y="330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i$lïḋê"/>
            <p:cNvSpPr/>
            <p:nvPr/>
          </p:nvSpPr>
          <p:spPr bwMode="auto">
            <a:xfrm>
              <a:off x="2255" y="3302"/>
              <a:ext cx="4085" cy="3418"/>
            </a:xfrm>
            <a:custGeom>
              <a:avLst/>
              <a:gdLst>
                <a:gd name="T0" fmla="*/ 659 w 3947"/>
                <a:gd name="T1" fmla="*/ 3303 h 3303"/>
                <a:gd name="T2" fmla="*/ 0 w 3947"/>
                <a:gd name="T3" fmla="*/ 899 h 3303"/>
                <a:gd name="T4" fmla="*/ 3288 w 3947"/>
                <a:gd name="T5" fmla="*/ 0 h 3303"/>
                <a:gd name="T6" fmla="*/ 3947 w 3947"/>
                <a:gd name="T7" fmla="*/ 2404 h 3303"/>
                <a:gd name="T8" fmla="*/ 659 w 3947"/>
                <a:gd name="T9" fmla="*/ 3303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3303">
                  <a:moveTo>
                    <a:pt x="659" y="3303"/>
                  </a:moveTo>
                  <a:lnTo>
                    <a:pt x="0" y="899"/>
                  </a:lnTo>
                  <a:lnTo>
                    <a:pt x="3288" y="0"/>
                  </a:lnTo>
                  <a:lnTo>
                    <a:pt x="3947" y="2404"/>
                  </a:lnTo>
                  <a:lnTo>
                    <a:pt x="659" y="3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ïṡ1íḍê"/>
            <p:cNvSpPr/>
            <p:nvPr/>
          </p:nvSpPr>
          <p:spPr bwMode="auto">
            <a:xfrm>
              <a:off x="4162" y="3622"/>
              <a:ext cx="1207" cy="392"/>
            </a:xfrm>
            <a:custGeom>
              <a:avLst/>
              <a:gdLst>
                <a:gd name="T0" fmla="*/ 1166 w 1166"/>
                <a:gd name="T1" fmla="*/ 66 h 379"/>
                <a:gd name="T2" fmla="*/ 17 w 1166"/>
                <a:gd name="T3" fmla="*/ 379 h 379"/>
                <a:gd name="T4" fmla="*/ 0 w 1166"/>
                <a:gd name="T5" fmla="*/ 315 h 379"/>
                <a:gd name="T6" fmla="*/ 1147 w 1166"/>
                <a:gd name="T7" fmla="*/ 0 h 379"/>
                <a:gd name="T8" fmla="*/ 1166 w 1166"/>
                <a:gd name="T9" fmla="*/ 6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79">
                  <a:moveTo>
                    <a:pt x="1166" y="66"/>
                  </a:moveTo>
                  <a:lnTo>
                    <a:pt x="17" y="379"/>
                  </a:lnTo>
                  <a:lnTo>
                    <a:pt x="0" y="315"/>
                  </a:lnTo>
                  <a:lnTo>
                    <a:pt x="1147" y="0"/>
                  </a:lnTo>
                  <a:lnTo>
                    <a:pt x="1166" y="66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ïŝ1ïḓê"/>
            <p:cNvSpPr/>
            <p:nvPr/>
          </p:nvSpPr>
          <p:spPr bwMode="auto">
            <a:xfrm>
              <a:off x="4162" y="3622"/>
              <a:ext cx="1207" cy="392"/>
            </a:xfrm>
            <a:custGeom>
              <a:avLst/>
              <a:gdLst>
                <a:gd name="T0" fmla="*/ 1166 w 1166"/>
                <a:gd name="T1" fmla="*/ 66 h 379"/>
                <a:gd name="T2" fmla="*/ 17 w 1166"/>
                <a:gd name="T3" fmla="*/ 379 h 379"/>
                <a:gd name="T4" fmla="*/ 0 w 1166"/>
                <a:gd name="T5" fmla="*/ 315 h 379"/>
                <a:gd name="T6" fmla="*/ 1147 w 1166"/>
                <a:gd name="T7" fmla="*/ 0 h 379"/>
                <a:gd name="T8" fmla="*/ 1166 w 1166"/>
                <a:gd name="T9" fmla="*/ 6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79">
                  <a:moveTo>
                    <a:pt x="1166" y="66"/>
                  </a:moveTo>
                  <a:lnTo>
                    <a:pt x="17" y="379"/>
                  </a:lnTo>
                  <a:lnTo>
                    <a:pt x="0" y="315"/>
                  </a:lnTo>
                  <a:lnTo>
                    <a:pt x="1147" y="0"/>
                  </a:lnTo>
                  <a:lnTo>
                    <a:pt x="116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íŝlíḍê"/>
            <p:cNvSpPr/>
            <p:nvPr/>
          </p:nvSpPr>
          <p:spPr bwMode="auto">
            <a:xfrm>
              <a:off x="4384" y="3778"/>
              <a:ext cx="1018" cy="308"/>
            </a:xfrm>
            <a:custGeom>
              <a:avLst/>
              <a:gdLst>
                <a:gd name="T0" fmla="*/ 984 w 984"/>
                <a:gd name="T1" fmla="*/ 32 h 298"/>
                <a:gd name="T2" fmla="*/ 9 w 984"/>
                <a:gd name="T3" fmla="*/ 298 h 298"/>
                <a:gd name="T4" fmla="*/ 0 w 984"/>
                <a:gd name="T5" fmla="*/ 267 h 298"/>
                <a:gd name="T6" fmla="*/ 974 w 984"/>
                <a:gd name="T7" fmla="*/ 0 h 298"/>
                <a:gd name="T8" fmla="*/ 984 w 984"/>
                <a:gd name="T9" fmla="*/ 3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298">
                  <a:moveTo>
                    <a:pt x="984" y="32"/>
                  </a:moveTo>
                  <a:lnTo>
                    <a:pt x="9" y="298"/>
                  </a:lnTo>
                  <a:lnTo>
                    <a:pt x="0" y="267"/>
                  </a:lnTo>
                  <a:lnTo>
                    <a:pt x="974" y="0"/>
                  </a:lnTo>
                  <a:lnTo>
                    <a:pt x="984" y="32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îş1îḋé"/>
            <p:cNvSpPr/>
            <p:nvPr/>
          </p:nvSpPr>
          <p:spPr bwMode="auto">
            <a:xfrm>
              <a:off x="4384" y="3778"/>
              <a:ext cx="1018" cy="308"/>
            </a:xfrm>
            <a:custGeom>
              <a:avLst/>
              <a:gdLst>
                <a:gd name="T0" fmla="*/ 984 w 984"/>
                <a:gd name="T1" fmla="*/ 32 h 298"/>
                <a:gd name="T2" fmla="*/ 9 w 984"/>
                <a:gd name="T3" fmla="*/ 298 h 298"/>
                <a:gd name="T4" fmla="*/ 0 w 984"/>
                <a:gd name="T5" fmla="*/ 267 h 298"/>
                <a:gd name="T6" fmla="*/ 974 w 984"/>
                <a:gd name="T7" fmla="*/ 0 h 298"/>
                <a:gd name="T8" fmla="*/ 984 w 984"/>
                <a:gd name="T9" fmla="*/ 3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298">
                  <a:moveTo>
                    <a:pt x="984" y="32"/>
                  </a:moveTo>
                  <a:lnTo>
                    <a:pt x="9" y="298"/>
                  </a:lnTo>
                  <a:lnTo>
                    <a:pt x="0" y="267"/>
                  </a:lnTo>
                  <a:lnTo>
                    <a:pt x="974" y="0"/>
                  </a:lnTo>
                  <a:lnTo>
                    <a:pt x="984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îṣlíďê"/>
            <p:cNvSpPr/>
            <p:nvPr/>
          </p:nvSpPr>
          <p:spPr bwMode="auto">
            <a:xfrm>
              <a:off x="4232" y="3875"/>
              <a:ext cx="1196" cy="358"/>
            </a:xfrm>
            <a:custGeom>
              <a:avLst/>
              <a:gdLst>
                <a:gd name="T0" fmla="*/ 1156 w 1156"/>
                <a:gd name="T1" fmla="*/ 33 h 346"/>
                <a:gd name="T2" fmla="*/ 9 w 1156"/>
                <a:gd name="T3" fmla="*/ 346 h 346"/>
                <a:gd name="T4" fmla="*/ 0 w 1156"/>
                <a:gd name="T5" fmla="*/ 313 h 346"/>
                <a:gd name="T6" fmla="*/ 1147 w 1156"/>
                <a:gd name="T7" fmla="*/ 0 h 346"/>
                <a:gd name="T8" fmla="*/ 1156 w 1156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6">
                  <a:moveTo>
                    <a:pt x="1156" y="33"/>
                  </a:moveTo>
                  <a:lnTo>
                    <a:pt x="9" y="346"/>
                  </a:lnTo>
                  <a:lnTo>
                    <a:pt x="0" y="313"/>
                  </a:lnTo>
                  <a:lnTo>
                    <a:pt x="1147" y="0"/>
                  </a:lnTo>
                  <a:lnTo>
                    <a:pt x="1156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íṡliḓê"/>
            <p:cNvSpPr/>
            <p:nvPr/>
          </p:nvSpPr>
          <p:spPr bwMode="auto">
            <a:xfrm>
              <a:off x="4232" y="3875"/>
              <a:ext cx="1196" cy="358"/>
            </a:xfrm>
            <a:custGeom>
              <a:avLst/>
              <a:gdLst>
                <a:gd name="T0" fmla="*/ 1156 w 1156"/>
                <a:gd name="T1" fmla="*/ 33 h 346"/>
                <a:gd name="T2" fmla="*/ 9 w 1156"/>
                <a:gd name="T3" fmla="*/ 346 h 346"/>
                <a:gd name="T4" fmla="*/ 0 w 1156"/>
                <a:gd name="T5" fmla="*/ 313 h 346"/>
                <a:gd name="T6" fmla="*/ 1147 w 1156"/>
                <a:gd name="T7" fmla="*/ 0 h 346"/>
                <a:gd name="T8" fmla="*/ 1156 w 1156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6">
                  <a:moveTo>
                    <a:pt x="1156" y="33"/>
                  </a:moveTo>
                  <a:lnTo>
                    <a:pt x="9" y="346"/>
                  </a:lnTo>
                  <a:lnTo>
                    <a:pt x="0" y="313"/>
                  </a:lnTo>
                  <a:lnTo>
                    <a:pt x="1147" y="0"/>
                  </a:lnTo>
                  <a:lnTo>
                    <a:pt x="1156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iṩļiḋé"/>
            <p:cNvSpPr/>
            <p:nvPr/>
          </p:nvSpPr>
          <p:spPr bwMode="auto">
            <a:xfrm>
              <a:off x="4256" y="3970"/>
              <a:ext cx="1197" cy="359"/>
            </a:xfrm>
            <a:custGeom>
              <a:avLst/>
              <a:gdLst>
                <a:gd name="T0" fmla="*/ 1157 w 1157"/>
                <a:gd name="T1" fmla="*/ 33 h 347"/>
                <a:gd name="T2" fmla="*/ 10 w 1157"/>
                <a:gd name="T3" fmla="*/ 347 h 347"/>
                <a:gd name="T4" fmla="*/ 0 w 1157"/>
                <a:gd name="T5" fmla="*/ 314 h 347"/>
                <a:gd name="T6" fmla="*/ 1149 w 1157"/>
                <a:gd name="T7" fmla="*/ 0 h 347"/>
                <a:gd name="T8" fmla="*/ 1157 w 1157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7">
                  <a:moveTo>
                    <a:pt x="1157" y="33"/>
                  </a:moveTo>
                  <a:lnTo>
                    <a:pt x="10" y="347"/>
                  </a:lnTo>
                  <a:lnTo>
                    <a:pt x="0" y="314"/>
                  </a:lnTo>
                  <a:lnTo>
                    <a:pt x="1149" y="0"/>
                  </a:lnTo>
                  <a:lnTo>
                    <a:pt x="1157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íŝļíďè"/>
            <p:cNvSpPr/>
            <p:nvPr/>
          </p:nvSpPr>
          <p:spPr bwMode="auto">
            <a:xfrm>
              <a:off x="4256" y="3970"/>
              <a:ext cx="1197" cy="359"/>
            </a:xfrm>
            <a:custGeom>
              <a:avLst/>
              <a:gdLst>
                <a:gd name="T0" fmla="*/ 1157 w 1157"/>
                <a:gd name="T1" fmla="*/ 33 h 347"/>
                <a:gd name="T2" fmla="*/ 10 w 1157"/>
                <a:gd name="T3" fmla="*/ 347 h 347"/>
                <a:gd name="T4" fmla="*/ 0 w 1157"/>
                <a:gd name="T5" fmla="*/ 314 h 347"/>
                <a:gd name="T6" fmla="*/ 1149 w 1157"/>
                <a:gd name="T7" fmla="*/ 0 h 347"/>
                <a:gd name="T8" fmla="*/ 1157 w 1157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7">
                  <a:moveTo>
                    <a:pt x="1157" y="33"/>
                  </a:moveTo>
                  <a:lnTo>
                    <a:pt x="10" y="347"/>
                  </a:lnTo>
                  <a:lnTo>
                    <a:pt x="0" y="314"/>
                  </a:lnTo>
                  <a:lnTo>
                    <a:pt x="1149" y="0"/>
                  </a:lnTo>
                  <a:lnTo>
                    <a:pt x="11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iŝḷíḋè"/>
            <p:cNvSpPr/>
            <p:nvPr/>
          </p:nvSpPr>
          <p:spPr bwMode="auto">
            <a:xfrm>
              <a:off x="4283" y="4066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9 w 1157"/>
                <a:gd name="T3" fmla="*/ 346 h 346"/>
                <a:gd name="T4" fmla="*/ 0 w 1157"/>
                <a:gd name="T5" fmla="*/ 315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9" y="346"/>
                  </a:lnTo>
                  <a:lnTo>
                    <a:pt x="0" y="315"/>
                  </a:lnTo>
                  <a:lnTo>
                    <a:pt x="1148" y="0"/>
                  </a:lnTo>
                  <a:lnTo>
                    <a:pt x="1157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ïś1íḓê"/>
            <p:cNvSpPr/>
            <p:nvPr/>
          </p:nvSpPr>
          <p:spPr bwMode="auto">
            <a:xfrm>
              <a:off x="4283" y="4066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9 w 1157"/>
                <a:gd name="T3" fmla="*/ 346 h 346"/>
                <a:gd name="T4" fmla="*/ 0 w 1157"/>
                <a:gd name="T5" fmla="*/ 315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9" y="346"/>
                  </a:lnTo>
                  <a:lnTo>
                    <a:pt x="0" y="315"/>
                  </a:lnTo>
                  <a:lnTo>
                    <a:pt x="1148" y="0"/>
                  </a:lnTo>
                  <a:lnTo>
                    <a:pt x="11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îṩḷiḍè"/>
            <p:cNvSpPr/>
            <p:nvPr/>
          </p:nvSpPr>
          <p:spPr bwMode="auto">
            <a:xfrm>
              <a:off x="4310" y="4163"/>
              <a:ext cx="1197" cy="357"/>
            </a:xfrm>
            <a:custGeom>
              <a:avLst/>
              <a:gdLst>
                <a:gd name="T0" fmla="*/ 1157 w 1157"/>
                <a:gd name="T1" fmla="*/ 31 h 345"/>
                <a:gd name="T2" fmla="*/ 8 w 1157"/>
                <a:gd name="T3" fmla="*/ 345 h 345"/>
                <a:gd name="T4" fmla="*/ 0 w 1157"/>
                <a:gd name="T5" fmla="*/ 313 h 345"/>
                <a:gd name="T6" fmla="*/ 1148 w 1157"/>
                <a:gd name="T7" fmla="*/ 0 h 345"/>
                <a:gd name="T8" fmla="*/ 1157 w 1157"/>
                <a:gd name="T9" fmla="*/ 3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5">
                  <a:moveTo>
                    <a:pt x="1157" y="31"/>
                  </a:moveTo>
                  <a:lnTo>
                    <a:pt x="8" y="345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îsḻíḍe"/>
            <p:cNvSpPr/>
            <p:nvPr/>
          </p:nvSpPr>
          <p:spPr bwMode="auto">
            <a:xfrm>
              <a:off x="4310" y="4163"/>
              <a:ext cx="1197" cy="357"/>
            </a:xfrm>
            <a:custGeom>
              <a:avLst/>
              <a:gdLst>
                <a:gd name="T0" fmla="*/ 1157 w 1157"/>
                <a:gd name="T1" fmla="*/ 31 h 345"/>
                <a:gd name="T2" fmla="*/ 8 w 1157"/>
                <a:gd name="T3" fmla="*/ 345 h 345"/>
                <a:gd name="T4" fmla="*/ 0 w 1157"/>
                <a:gd name="T5" fmla="*/ 313 h 345"/>
                <a:gd name="T6" fmla="*/ 1148 w 1157"/>
                <a:gd name="T7" fmla="*/ 0 h 345"/>
                <a:gd name="T8" fmla="*/ 1157 w 1157"/>
                <a:gd name="T9" fmla="*/ 3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5">
                  <a:moveTo>
                    <a:pt x="1157" y="31"/>
                  </a:moveTo>
                  <a:lnTo>
                    <a:pt x="8" y="345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iṥļíḋé"/>
            <p:cNvSpPr/>
            <p:nvPr/>
          </p:nvSpPr>
          <p:spPr bwMode="auto">
            <a:xfrm>
              <a:off x="4338" y="4264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8 w 1157"/>
                <a:gd name="T3" fmla="*/ 346 h 346"/>
                <a:gd name="T4" fmla="*/ 0 w 1157"/>
                <a:gd name="T5" fmla="*/ 313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8" y="346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iṡḷïḍe"/>
            <p:cNvSpPr/>
            <p:nvPr/>
          </p:nvSpPr>
          <p:spPr bwMode="auto">
            <a:xfrm>
              <a:off x="4338" y="4264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8 w 1157"/>
                <a:gd name="T3" fmla="*/ 346 h 346"/>
                <a:gd name="T4" fmla="*/ 0 w 1157"/>
                <a:gd name="T5" fmla="*/ 313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8" y="346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iš1ïḋè"/>
            <p:cNvSpPr/>
            <p:nvPr/>
          </p:nvSpPr>
          <p:spPr bwMode="auto">
            <a:xfrm>
              <a:off x="4365" y="4359"/>
              <a:ext cx="1196" cy="359"/>
            </a:xfrm>
            <a:custGeom>
              <a:avLst/>
              <a:gdLst>
                <a:gd name="T0" fmla="*/ 1156 w 1156"/>
                <a:gd name="T1" fmla="*/ 33 h 347"/>
                <a:gd name="T2" fmla="*/ 8 w 1156"/>
                <a:gd name="T3" fmla="*/ 347 h 347"/>
                <a:gd name="T4" fmla="*/ 0 w 1156"/>
                <a:gd name="T5" fmla="*/ 315 h 347"/>
                <a:gd name="T6" fmla="*/ 1146 w 1156"/>
                <a:gd name="T7" fmla="*/ 0 h 347"/>
                <a:gd name="T8" fmla="*/ 1156 w 1156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7">
                  <a:moveTo>
                    <a:pt x="1156" y="33"/>
                  </a:moveTo>
                  <a:lnTo>
                    <a:pt x="8" y="347"/>
                  </a:lnTo>
                  <a:lnTo>
                    <a:pt x="0" y="315"/>
                  </a:lnTo>
                  <a:lnTo>
                    <a:pt x="1146" y="0"/>
                  </a:lnTo>
                  <a:lnTo>
                    <a:pt x="1156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8" name="ïṥḷïḍê"/>
            <p:cNvSpPr/>
            <p:nvPr/>
          </p:nvSpPr>
          <p:spPr bwMode="auto">
            <a:xfrm>
              <a:off x="4365" y="4359"/>
              <a:ext cx="1196" cy="359"/>
            </a:xfrm>
            <a:custGeom>
              <a:avLst/>
              <a:gdLst>
                <a:gd name="T0" fmla="*/ 1156 w 1156"/>
                <a:gd name="T1" fmla="*/ 33 h 347"/>
                <a:gd name="T2" fmla="*/ 8 w 1156"/>
                <a:gd name="T3" fmla="*/ 347 h 347"/>
                <a:gd name="T4" fmla="*/ 0 w 1156"/>
                <a:gd name="T5" fmla="*/ 315 h 347"/>
                <a:gd name="T6" fmla="*/ 1146 w 1156"/>
                <a:gd name="T7" fmla="*/ 0 h 347"/>
                <a:gd name="T8" fmla="*/ 1156 w 1156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7">
                  <a:moveTo>
                    <a:pt x="1156" y="33"/>
                  </a:moveTo>
                  <a:lnTo>
                    <a:pt x="8" y="347"/>
                  </a:lnTo>
                  <a:lnTo>
                    <a:pt x="0" y="315"/>
                  </a:lnTo>
                  <a:lnTo>
                    <a:pt x="1146" y="0"/>
                  </a:lnTo>
                  <a:lnTo>
                    <a:pt x="1156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1" name="ï$liḑé"/>
            <p:cNvSpPr/>
            <p:nvPr/>
          </p:nvSpPr>
          <p:spPr bwMode="auto">
            <a:xfrm>
              <a:off x="4391" y="4539"/>
              <a:ext cx="892" cy="274"/>
            </a:xfrm>
            <a:custGeom>
              <a:avLst/>
              <a:gdLst>
                <a:gd name="T0" fmla="*/ 862 w 862"/>
                <a:gd name="T1" fmla="*/ 33 h 265"/>
                <a:gd name="T2" fmla="*/ 9 w 862"/>
                <a:gd name="T3" fmla="*/ 265 h 265"/>
                <a:gd name="T4" fmla="*/ 0 w 862"/>
                <a:gd name="T5" fmla="*/ 234 h 265"/>
                <a:gd name="T6" fmla="*/ 852 w 862"/>
                <a:gd name="T7" fmla="*/ 0 h 265"/>
                <a:gd name="T8" fmla="*/ 862 w 862"/>
                <a:gd name="T9" fmla="*/ 3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65">
                  <a:moveTo>
                    <a:pt x="862" y="33"/>
                  </a:moveTo>
                  <a:lnTo>
                    <a:pt x="9" y="265"/>
                  </a:lnTo>
                  <a:lnTo>
                    <a:pt x="0" y="234"/>
                  </a:lnTo>
                  <a:lnTo>
                    <a:pt x="852" y="0"/>
                  </a:lnTo>
                  <a:lnTo>
                    <a:pt x="862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2" name="íŝľîḋé"/>
            <p:cNvSpPr/>
            <p:nvPr/>
          </p:nvSpPr>
          <p:spPr bwMode="auto">
            <a:xfrm>
              <a:off x="4391" y="4539"/>
              <a:ext cx="892" cy="274"/>
            </a:xfrm>
            <a:custGeom>
              <a:avLst/>
              <a:gdLst>
                <a:gd name="T0" fmla="*/ 862 w 862"/>
                <a:gd name="T1" fmla="*/ 33 h 265"/>
                <a:gd name="T2" fmla="*/ 9 w 862"/>
                <a:gd name="T3" fmla="*/ 265 h 265"/>
                <a:gd name="T4" fmla="*/ 0 w 862"/>
                <a:gd name="T5" fmla="*/ 234 h 265"/>
                <a:gd name="T6" fmla="*/ 852 w 862"/>
                <a:gd name="T7" fmla="*/ 0 h 265"/>
                <a:gd name="T8" fmla="*/ 862 w 862"/>
                <a:gd name="T9" fmla="*/ 3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65">
                  <a:moveTo>
                    <a:pt x="862" y="33"/>
                  </a:moveTo>
                  <a:lnTo>
                    <a:pt x="9" y="265"/>
                  </a:lnTo>
                  <a:lnTo>
                    <a:pt x="0" y="234"/>
                  </a:lnTo>
                  <a:lnTo>
                    <a:pt x="852" y="0"/>
                  </a:lnTo>
                  <a:lnTo>
                    <a:pt x="862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3" name="îŝ1îḍè"/>
            <p:cNvSpPr/>
            <p:nvPr/>
          </p:nvSpPr>
          <p:spPr bwMode="auto">
            <a:xfrm>
              <a:off x="3303" y="6109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4" name="iṣ1îďé"/>
            <p:cNvSpPr/>
            <p:nvPr/>
          </p:nvSpPr>
          <p:spPr bwMode="auto">
            <a:xfrm>
              <a:off x="3476" y="6060"/>
              <a:ext cx="207" cy="87"/>
            </a:xfrm>
            <a:custGeom>
              <a:avLst/>
              <a:gdLst>
                <a:gd name="T0" fmla="*/ 200 w 200"/>
                <a:gd name="T1" fmla="*/ 33 h 84"/>
                <a:gd name="T2" fmla="*/ 8 w 200"/>
                <a:gd name="T3" fmla="*/ 84 h 84"/>
                <a:gd name="T4" fmla="*/ 0 w 200"/>
                <a:gd name="T5" fmla="*/ 53 h 84"/>
                <a:gd name="T6" fmla="*/ 191 w 200"/>
                <a:gd name="T7" fmla="*/ 0 h 84"/>
                <a:gd name="T8" fmla="*/ 200 w 200"/>
                <a:gd name="T9" fmla="*/ 3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84">
                  <a:moveTo>
                    <a:pt x="200" y="33"/>
                  </a:moveTo>
                  <a:lnTo>
                    <a:pt x="8" y="84"/>
                  </a:lnTo>
                  <a:lnTo>
                    <a:pt x="0" y="53"/>
                  </a:lnTo>
                  <a:lnTo>
                    <a:pt x="191" y="0"/>
                  </a:lnTo>
                  <a:lnTo>
                    <a:pt x="200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5" name="íšḻíḑê"/>
            <p:cNvSpPr/>
            <p:nvPr/>
          </p:nvSpPr>
          <p:spPr bwMode="auto">
            <a:xfrm>
              <a:off x="3342" y="6251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6" name="íś1îḋe"/>
            <p:cNvSpPr/>
            <p:nvPr/>
          </p:nvSpPr>
          <p:spPr bwMode="auto">
            <a:xfrm>
              <a:off x="3514" y="6133"/>
              <a:ext cx="461" cy="156"/>
            </a:xfrm>
            <a:custGeom>
              <a:avLst/>
              <a:gdLst>
                <a:gd name="T0" fmla="*/ 445 w 445"/>
                <a:gd name="T1" fmla="*/ 33 h 151"/>
                <a:gd name="T2" fmla="*/ 8 w 445"/>
                <a:gd name="T3" fmla="*/ 151 h 151"/>
                <a:gd name="T4" fmla="*/ 0 w 445"/>
                <a:gd name="T5" fmla="*/ 120 h 151"/>
                <a:gd name="T6" fmla="*/ 435 w 445"/>
                <a:gd name="T7" fmla="*/ 0 h 151"/>
                <a:gd name="T8" fmla="*/ 445 w 445"/>
                <a:gd name="T9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51">
                  <a:moveTo>
                    <a:pt x="445" y="33"/>
                  </a:moveTo>
                  <a:lnTo>
                    <a:pt x="8" y="151"/>
                  </a:lnTo>
                  <a:lnTo>
                    <a:pt x="0" y="120"/>
                  </a:lnTo>
                  <a:lnTo>
                    <a:pt x="435" y="0"/>
                  </a:lnTo>
                  <a:lnTo>
                    <a:pt x="445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7" name="íšḷïḑé"/>
            <p:cNvSpPr/>
            <p:nvPr/>
          </p:nvSpPr>
          <p:spPr bwMode="auto">
            <a:xfrm>
              <a:off x="3684" y="5875"/>
              <a:ext cx="198" cy="85"/>
            </a:xfrm>
            <a:custGeom>
              <a:avLst/>
              <a:gdLst>
                <a:gd name="T0" fmla="*/ 191 w 191"/>
                <a:gd name="T1" fmla="*/ 32 h 82"/>
                <a:gd name="T2" fmla="*/ 10 w 191"/>
                <a:gd name="T3" fmla="*/ 82 h 82"/>
                <a:gd name="T4" fmla="*/ 0 w 191"/>
                <a:gd name="T5" fmla="*/ 50 h 82"/>
                <a:gd name="T6" fmla="*/ 183 w 191"/>
                <a:gd name="T7" fmla="*/ 0 h 82"/>
                <a:gd name="T8" fmla="*/ 191 w 191"/>
                <a:gd name="T9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82">
                  <a:moveTo>
                    <a:pt x="191" y="32"/>
                  </a:moveTo>
                  <a:lnTo>
                    <a:pt x="10" y="82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1" y="3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8" name="ïṩļíḋé"/>
            <p:cNvSpPr/>
            <p:nvPr/>
          </p:nvSpPr>
          <p:spPr bwMode="auto">
            <a:xfrm>
              <a:off x="3684" y="5875"/>
              <a:ext cx="198" cy="85"/>
            </a:xfrm>
            <a:custGeom>
              <a:avLst/>
              <a:gdLst>
                <a:gd name="T0" fmla="*/ 191 w 191"/>
                <a:gd name="T1" fmla="*/ 32 h 82"/>
                <a:gd name="T2" fmla="*/ 10 w 191"/>
                <a:gd name="T3" fmla="*/ 82 h 82"/>
                <a:gd name="T4" fmla="*/ 0 w 191"/>
                <a:gd name="T5" fmla="*/ 50 h 82"/>
                <a:gd name="T6" fmla="*/ 183 w 191"/>
                <a:gd name="T7" fmla="*/ 0 h 82"/>
                <a:gd name="T8" fmla="*/ 191 w 191"/>
                <a:gd name="T9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82">
                  <a:moveTo>
                    <a:pt x="191" y="32"/>
                  </a:moveTo>
                  <a:lnTo>
                    <a:pt x="10" y="82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1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" name="íṡ1íḓê"/>
            <p:cNvSpPr/>
            <p:nvPr/>
          </p:nvSpPr>
          <p:spPr bwMode="auto">
            <a:xfrm>
              <a:off x="2984" y="5414"/>
              <a:ext cx="186" cy="576"/>
            </a:xfrm>
            <a:custGeom>
              <a:avLst/>
              <a:gdLst>
                <a:gd name="T0" fmla="*/ 180 w 180"/>
                <a:gd name="T1" fmla="*/ 550 h 557"/>
                <a:gd name="T2" fmla="*/ 151 w 180"/>
                <a:gd name="T3" fmla="*/ 557 h 557"/>
                <a:gd name="T4" fmla="*/ 0 w 180"/>
                <a:gd name="T5" fmla="*/ 8 h 557"/>
                <a:gd name="T6" fmla="*/ 28 w 180"/>
                <a:gd name="T7" fmla="*/ 0 h 557"/>
                <a:gd name="T8" fmla="*/ 180 w 180"/>
                <a:gd name="T9" fmla="*/ 55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557">
                  <a:moveTo>
                    <a:pt x="180" y="550"/>
                  </a:moveTo>
                  <a:lnTo>
                    <a:pt x="151" y="557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0" y="550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" name="ïślîḓê"/>
            <p:cNvSpPr/>
            <p:nvPr/>
          </p:nvSpPr>
          <p:spPr bwMode="auto">
            <a:xfrm>
              <a:off x="2984" y="5414"/>
              <a:ext cx="186" cy="576"/>
            </a:xfrm>
            <a:custGeom>
              <a:avLst/>
              <a:gdLst>
                <a:gd name="T0" fmla="*/ 180 w 180"/>
                <a:gd name="T1" fmla="*/ 550 h 557"/>
                <a:gd name="T2" fmla="*/ 151 w 180"/>
                <a:gd name="T3" fmla="*/ 557 h 557"/>
                <a:gd name="T4" fmla="*/ 0 w 180"/>
                <a:gd name="T5" fmla="*/ 8 h 557"/>
                <a:gd name="T6" fmla="*/ 28 w 180"/>
                <a:gd name="T7" fmla="*/ 0 h 557"/>
                <a:gd name="T8" fmla="*/ 180 w 180"/>
                <a:gd name="T9" fmla="*/ 55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557">
                  <a:moveTo>
                    <a:pt x="180" y="550"/>
                  </a:moveTo>
                  <a:lnTo>
                    <a:pt x="151" y="557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0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1" name="ïşlîḍe"/>
            <p:cNvSpPr/>
            <p:nvPr/>
          </p:nvSpPr>
          <p:spPr bwMode="auto">
            <a:xfrm>
              <a:off x="3078" y="5636"/>
              <a:ext cx="122" cy="347"/>
            </a:xfrm>
            <a:custGeom>
              <a:avLst/>
              <a:gdLst>
                <a:gd name="T0" fmla="*/ 118 w 118"/>
                <a:gd name="T1" fmla="*/ 326 h 335"/>
                <a:gd name="T2" fmla="*/ 90 w 118"/>
                <a:gd name="T3" fmla="*/ 335 h 335"/>
                <a:gd name="T4" fmla="*/ 0 w 118"/>
                <a:gd name="T5" fmla="*/ 8 h 335"/>
                <a:gd name="T6" fmla="*/ 28 w 118"/>
                <a:gd name="T7" fmla="*/ 0 h 335"/>
                <a:gd name="T8" fmla="*/ 118 w 118"/>
                <a:gd name="T9" fmla="*/ 32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5">
                  <a:moveTo>
                    <a:pt x="118" y="326"/>
                  </a:moveTo>
                  <a:lnTo>
                    <a:pt x="90" y="335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18" y="326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îşľidé"/>
            <p:cNvSpPr/>
            <p:nvPr/>
          </p:nvSpPr>
          <p:spPr bwMode="auto">
            <a:xfrm>
              <a:off x="3078" y="5636"/>
              <a:ext cx="122" cy="347"/>
            </a:xfrm>
            <a:custGeom>
              <a:avLst/>
              <a:gdLst>
                <a:gd name="T0" fmla="*/ 118 w 118"/>
                <a:gd name="T1" fmla="*/ 326 h 335"/>
                <a:gd name="T2" fmla="*/ 90 w 118"/>
                <a:gd name="T3" fmla="*/ 335 h 335"/>
                <a:gd name="T4" fmla="*/ 0 w 118"/>
                <a:gd name="T5" fmla="*/ 8 h 335"/>
                <a:gd name="T6" fmla="*/ 28 w 118"/>
                <a:gd name="T7" fmla="*/ 0 h 335"/>
                <a:gd name="T8" fmla="*/ 118 w 118"/>
                <a:gd name="T9" fmla="*/ 32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5">
                  <a:moveTo>
                    <a:pt x="118" y="326"/>
                  </a:moveTo>
                  <a:lnTo>
                    <a:pt x="90" y="335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18" y="3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3" name="îS1íďé"/>
            <p:cNvSpPr/>
            <p:nvPr/>
          </p:nvSpPr>
          <p:spPr bwMode="auto">
            <a:xfrm>
              <a:off x="3116" y="5474"/>
              <a:ext cx="160" cy="486"/>
            </a:xfrm>
            <a:custGeom>
              <a:avLst/>
              <a:gdLst>
                <a:gd name="T0" fmla="*/ 155 w 155"/>
                <a:gd name="T1" fmla="*/ 463 h 470"/>
                <a:gd name="T2" fmla="*/ 127 w 155"/>
                <a:gd name="T3" fmla="*/ 470 h 470"/>
                <a:gd name="T4" fmla="*/ 0 w 155"/>
                <a:gd name="T5" fmla="*/ 7 h 470"/>
                <a:gd name="T6" fmla="*/ 28 w 155"/>
                <a:gd name="T7" fmla="*/ 0 h 470"/>
                <a:gd name="T8" fmla="*/ 155 w 155"/>
                <a:gd name="T9" fmla="*/ 46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470">
                  <a:moveTo>
                    <a:pt x="155" y="463"/>
                  </a:moveTo>
                  <a:lnTo>
                    <a:pt x="127" y="470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55" y="463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4" name="işļíde"/>
            <p:cNvSpPr/>
            <p:nvPr/>
          </p:nvSpPr>
          <p:spPr bwMode="auto">
            <a:xfrm>
              <a:off x="3116" y="5474"/>
              <a:ext cx="160" cy="486"/>
            </a:xfrm>
            <a:custGeom>
              <a:avLst/>
              <a:gdLst>
                <a:gd name="T0" fmla="*/ 155 w 155"/>
                <a:gd name="T1" fmla="*/ 463 h 470"/>
                <a:gd name="T2" fmla="*/ 127 w 155"/>
                <a:gd name="T3" fmla="*/ 470 h 470"/>
                <a:gd name="T4" fmla="*/ 0 w 155"/>
                <a:gd name="T5" fmla="*/ 7 h 470"/>
                <a:gd name="T6" fmla="*/ 28 w 155"/>
                <a:gd name="T7" fmla="*/ 0 h 470"/>
                <a:gd name="T8" fmla="*/ 155 w 155"/>
                <a:gd name="T9" fmla="*/ 46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470">
                  <a:moveTo>
                    <a:pt x="155" y="463"/>
                  </a:moveTo>
                  <a:lnTo>
                    <a:pt x="127" y="470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55" y="4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5" name="îSļiďe"/>
            <p:cNvSpPr/>
            <p:nvPr/>
          </p:nvSpPr>
          <p:spPr bwMode="auto">
            <a:xfrm>
              <a:off x="3165" y="5536"/>
              <a:ext cx="142" cy="417"/>
            </a:xfrm>
            <a:custGeom>
              <a:avLst/>
              <a:gdLst>
                <a:gd name="T0" fmla="*/ 137 w 137"/>
                <a:gd name="T1" fmla="*/ 395 h 403"/>
                <a:gd name="T2" fmla="*/ 108 w 137"/>
                <a:gd name="T3" fmla="*/ 403 h 403"/>
                <a:gd name="T4" fmla="*/ 0 w 137"/>
                <a:gd name="T5" fmla="*/ 9 h 403"/>
                <a:gd name="T6" fmla="*/ 28 w 137"/>
                <a:gd name="T7" fmla="*/ 0 h 403"/>
                <a:gd name="T8" fmla="*/ 137 w 137"/>
                <a:gd name="T9" fmla="*/ 39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3">
                  <a:moveTo>
                    <a:pt x="137" y="395"/>
                  </a:moveTo>
                  <a:lnTo>
                    <a:pt x="108" y="40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37" y="395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6" name="ïš1ïḋé"/>
            <p:cNvSpPr/>
            <p:nvPr/>
          </p:nvSpPr>
          <p:spPr bwMode="auto">
            <a:xfrm>
              <a:off x="3165" y="5536"/>
              <a:ext cx="142" cy="417"/>
            </a:xfrm>
            <a:custGeom>
              <a:avLst/>
              <a:gdLst>
                <a:gd name="T0" fmla="*/ 137 w 137"/>
                <a:gd name="T1" fmla="*/ 395 h 403"/>
                <a:gd name="T2" fmla="*/ 108 w 137"/>
                <a:gd name="T3" fmla="*/ 403 h 403"/>
                <a:gd name="T4" fmla="*/ 0 w 137"/>
                <a:gd name="T5" fmla="*/ 9 h 403"/>
                <a:gd name="T6" fmla="*/ 28 w 137"/>
                <a:gd name="T7" fmla="*/ 0 h 403"/>
                <a:gd name="T8" fmla="*/ 137 w 137"/>
                <a:gd name="T9" fmla="*/ 39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3">
                  <a:moveTo>
                    <a:pt x="137" y="395"/>
                  </a:moveTo>
                  <a:lnTo>
                    <a:pt x="108" y="40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37" y="3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7" name="îś1íḓe"/>
            <p:cNvSpPr/>
            <p:nvPr/>
          </p:nvSpPr>
          <p:spPr bwMode="auto">
            <a:xfrm>
              <a:off x="3280" y="5657"/>
              <a:ext cx="102" cy="275"/>
            </a:xfrm>
            <a:custGeom>
              <a:avLst/>
              <a:gdLst>
                <a:gd name="T0" fmla="*/ 99 w 99"/>
                <a:gd name="T1" fmla="*/ 258 h 266"/>
                <a:gd name="T2" fmla="*/ 70 w 99"/>
                <a:gd name="T3" fmla="*/ 266 h 266"/>
                <a:gd name="T4" fmla="*/ 0 w 99"/>
                <a:gd name="T5" fmla="*/ 8 h 266"/>
                <a:gd name="T6" fmla="*/ 29 w 99"/>
                <a:gd name="T7" fmla="*/ 0 h 266"/>
                <a:gd name="T8" fmla="*/ 99 w 99"/>
                <a:gd name="T9" fmla="*/ 25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6">
                  <a:moveTo>
                    <a:pt x="99" y="258"/>
                  </a:moveTo>
                  <a:lnTo>
                    <a:pt x="70" y="266"/>
                  </a:lnTo>
                  <a:lnTo>
                    <a:pt x="0" y="8"/>
                  </a:lnTo>
                  <a:lnTo>
                    <a:pt x="29" y="0"/>
                  </a:lnTo>
                  <a:lnTo>
                    <a:pt x="99" y="258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8" name="iṡlîḓé"/>
            <p:cNvSpPr/>
            <p:nvPr/>
          </p:nvSpPr>
          <p:spPr bwMode="auto">
            <a:xfrm>
              <a:off x="3280" y="5657"/>
              <a:ext cx="102" cy="275"/>
            </a:xfrm>
            <a:custGeom>
              <a:avLst/>
              <a:gdLst>
                <a:gd name="T0" fmla="*/ 99 w 99"/>
                <a:gd name="T1" fmla="*/ 258 h 266"/>
                <a:gd name="T2" fmla="*/ 70 w 99"/>
                <a:gd name="T3" fmla="*/ 266 h 266"/>
                <a:gd name="T4" fmla="*/ 0 w 99"/>
                <a:gd name="T5" fmla="*/ 8 h 266"/>
                <a:gd name="T6" fmla="*/ 29 w 99"/>
                <a:gd name="T7" fmla="*/ 0 h 266"/>
                <a:gd name="T8" fmla="*/ 99 w 99"/>
                <a:gd name="T9" fmla="*/ 25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6">
                  <a:moveTo>
                    <a:pt x="99" y="258"/>
                  </a:moveTo>
                  <a:lnTo>
                    <a:pt x="70" y="266"/>
                  </a:lnTo>
                  <a:lnTo>
                    <a:pt x="0" y="8"/>
                  </a:lnTo>
                  <a:lnTo>
                    <a:pt x="29" y="0"/>
                  </a:lnTo>
                  <a:lnTo>
                    <a:pt x="99" y="2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" name="ïṥľîḍê"/>
            <p:cNvSpPr/>
            <p:nvPr/>
          </p:nvSpPr>
          <p:spPr bwMode="auto">
            <a:xfrm>
              <a:off x="3294" y="5592"/>
              <a:ext cx="118" cy="332"/>
            </a:xfrm>
            <a:custGeom>
              <a:avLst/>
              <a:gdLst>
                <a:gd name="T0" fmla="*/ 114 w 114"/>
                <a:gd name="T1" fmla="*/ 314 h 321"/>
                <a:gd name="T2" fmla="*/ 86 w 114"/>
                <a:gd name="T3" fmla="*/ 321 h 321"/>
                <a:gd name="T4" fmla="*/ 0 w 114"/>
                <a:gd name="T5" fmla="*/ 7 h 321"/>
                <a:gd name="T6" fmla="*/ 29 w 114"/>
                <a:gd name="T7" fmla="*/ 0 h 321"/>
                <a:gd name="T8" fmla="*/ 114 w 114"/>
                <a:gd name="T9" fmla="*/ 31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21">
                  <a:moveTo>
                    <a:pt x="114" y="314"/>
                  </a:moveTo>
                  <a:lnTo>
                    <a:pt x="86" y="32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14" y="314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0" name="iṩḻiďè"/>
            <p:cNvSpPr/>
            <p:nvPr/>
          </p:nvSpPr>
          <p:spPr bwMode="auto">
            <a:xfrm>
              <a:off x="3294" y="5592"/>
              <a:ext cx="118" cy="332"/>
            </a:xfrm>
            <a:custGeom>
              <a:avLst/>
              <a:gdLst>
                <a:gd name="T0" fmla="*/ 114 w 114"/>
                <a:gd name="T1" fmla="*/ 314 h 321"/>
                <a:gd name="T2" fmla="*/ 86 w 114"/>
                <a:gd name="T3" fmla="*/ 321 h 321"/>
                <a:gd name="T4" fmla="*/ 0 w 114"/>
                <a:gd name="T5" fmla="*/ 7 h 321"/>
                <a:gd name="T6" fmla="*/ 29 w 114"/>
                <a:gd name="T7" fmla="*/ 0 h 321"/>
                <a:gd name="T8" fmla="*/ 114 w 114"/>
                <a:gd name="T9" fmla="*/ 31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21">
                  <a:moveTo>
                    <a:pt x="114" y="314"/>
                  </a:moveTo>
                  <a:lnTo>
                    <a:pt x="86" y="32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14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1" name="îṩ1íḋè"/>
            <p:cNvSpPr/>
            <p:nvPr/>
          </p:nvSpPr>
          <p:spPr bwMode="auto">
            <a:xfrm>
              <a:off x="3356" y="5515"/>
              <a:ext cx="134" cy="388"/>
            </a:xfrm>
            <a:custGeom>
              <a:avLst/>
              <a:gdLst>
                <a:gd name="T0" fmla="*/ 129 w 129"/>
                <a:gd name="T1" fmla="*/ 366 h 375"/>
                <a:gd name="T2" fmla="*/ 100 w 129"/>
                <a:gd name="T3" fmla="*/ 375 h 375"/>
                <a:gd name="T4" fmla="*/ 0 w 129"/>
                <a:gd name="T5" fmla="*/ 9 h 375"/>
                <a:gd name="T6" fmla="*/ 29 w 129"/>
                <a:gd name="T7" fmla="*/ 0 h 375"/>
                <a:gd name="T8" fmla="*/ 129 w 129"/>
                <a:gd name="T9" fmla="*/ 3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75">
                  <a:moveTo>
                    <a:pt x="129" y="366"/>
                  </a:moveTo>
                  <a:lnTo>
                    <a:pt x="100" y="375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29" y="366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2" name="íṣḻíḓé"/>
            <p:cNvSpPr/>
            <p:nvPr/>
          </p:nvSpPr>
          <p:spPr bwMode="auto">
            <a:xfrm>
              <a:off x="3356" y="5515"/>
              <a:ext cx="134" cy="388"/>
            </a:xfrm>
            <a:custGeom>
              <a:avLst/>
              <a:gdLst>
                <a:gd name="T0" fmla="*/ 129 w 129"/>
                <a:gd name="T1" fmla="*/ 366 h 375"/>
                <a:gd name="T2" fmla="*/ 100 w 129"/>
                <a:gd name="T3" fmla="*/ 375 h 375"/>
                <a:gd name="T4" fmla="*/ 0 w 129"/>
                <a:gd name="T5" fmla="*/ 9 h 375"/>
                <a:gd name="T6" fmla="*/ 29 w 129"/>
                <a:gd name="T7" fmla="*/ 0 h 375"/>
                <a:gd name="T8" fmla="*/ 129 w 129"/>
                <a:gd name="T9" fmla="*/ 3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75">
                  <a:moveTo>
                    <a:pt x="129" y="366"/>
                  </a:moveTo>
                  <a:lnTo>
                    <a:pt x="100" y="375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29" y="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3" name="íṣlíḋé"/>
            <p:cNvSpPr/>
            <p:nvPr/>
          </p:nvSpPr>
          <p:spPr bwMode="auto">
            <a:xfrm>
              <a:off x="3462" y="5783"/>
              <a:ext cx="59" cy="111"/>
            </a:xfrm>
            <a:custGeom>
              <a:avLst/>
              <a:gdLst>
                <a:gd name="T0" fmla="*/ 57 w 57"/>
                <a:gd name="T1" fmla="*/ 100 h 107"/>
                <a:gd name="T2" fmla="*/ 27 w 57"/>
                <a:gd name="T3" fmla="*/ 107 h 107"/>
                <a:gd name="T4" fmla="*/ 0 w 57"/>
                <a:gd name="T5" fmla="*/ 9 h 107"/>
                <a:gd name="T6" fmla="*/ 28 w 57"/>
                <a:gd name="T7" fmla="*/ 0 h 107"/>
                <a:gd name="T8" fmla="*/ 57 w 57"/>
                <a:gd name="T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7">
                  <a:moveTo>
                    <a:pt x="57" y="100"/>
                  </a:moveTo>
                  <a:lnTo>
                    <a:pt x="27" y="107"/>
                  </a:lnTo>
                  <a:lnTo>
                    <a:pt x="0" y="9"/>
                  </a:lnTo>
                  <a:lnTo>
                    <a:pt x="28" y="0"/>
                  </a:lnTo>
                  <a:lnTo>
                    <a:pt x="57" y="100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4" name="ïsľïḍè"/>
            <p:cNvSpPr/>
            <p:nvPr/>
          </p:nvSpPr>
          <p:spPr bwMode="auto">
            <a:xfrm>
              <a:off x="3462" y="5783"/>
              <a:ext cx="59" cy="111"/>
            </a:xfrm>
            <a:custGeom>
              <a:avLst/>
              <a:gdLst>
                <a:gd name="T0" fmla="*/ 57 w 57"/>
                <a:gd name="T1" fmla="*/ 100 h 107"/>
                <a:gd name="T2" fmla="*/ 27 w 57"/>
                <a:gd name="T3" fmla="*/ 107 h 107"/>
                <a:gd name="T4" fmla="*/ 0 w 57"/>
                <a:gd name="T5" fmla="*/ 9 h 107"/>
                <a:gd name="T6" fmla="*/ 28 w 57"/>
                <a:gd name="T7" fmla="*/ 0 h 107"/>
                <a:gd name="T8" fmla="*/ 57 w 57"/>
                <a:gd name="T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7">
                  <a:moveTo>
                    <a:pt x="57" y="100"/>
                  </a:moveTo>
                  <a:lnTo>
                    <a:pt x="27" y="107"/>
                  </a:lnTo>
                  <a:lnTo>
                    <a:pt x="0" y="9"/>
                  </a:lnTo>
                  <a:lnTo>
                    <a:pt x="28" y="0"/>
                  </a:lnTo>
                  <a:lnTo>
                    <a:pt x="57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5" name="îsľíḓé"/>
            <p:cNvSpPr/>
            <p:nvPr/>
          </p:nvSpPr>
          <p:spPr bwMode="auto">
            <a:xfrm>
              <a:off x="3428" y="5362"/>
              <a:ext cx="169" cy="511"/>
            </a:xfrm>
            <a:custGeom>
              <a:avLst/>
              <a:gdLst>
                <a:gd name="T0" fmla="*/ 163 w 163"/>
                <a:gd name="T1" fmla="*/ 487 h 494"/>
                <a:gd name="T2" fmla="*/ 134 w 163"/>
                <a:gd name="T3" fmla="*/ 494 h 494"/>
                <a:gd name="T4" fmla="*/ 0 w 163"/>
                <a:gd name="T5" fmla="*/ 9 h 494"/>
                <a:gd name="T6" fmla="*/ 29 w 163"/>
                <a:gd name="T7" fmla="*/ 0 h 494"/>
                <a:gd name="T8" fmla="*/ 163 w 163"/>
                <a:gd name="T9" fmla="*/ 48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494">
                  <a:moveTo>
                    <a:pt x="163" y="487"/>
                  </a:moveTo>
                  <a:lnTo>
                    <a:pt x="134" y="494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63" y="487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6" name="îṩľîďè"/>
            <p:cNvSpPr/>
            <p:nvPr/>
          </p:nvSpPr>
          <p:spPr bwMode="auto">
            <a:xfrm>
              <a:off x="3428" y="5362"/>
              <a:ext cx="169" cy="511"/>
            </a:xfrm>
            <a:custGeom>
              <a:avLst/>
              <a:gdLst>
                <a:gd name="T0" fmla="*/ 163 w 163"/>
                <a:gd name="T1" fmla="*/ 487 h 494"/>
                <a:gd name="T2" fmla="*/ 134 w 163"/>
                <a:gd name="T3" fmla="*/ 494 h 494"/>
                <a:gd name="T4" fmla="*/ 0 w 163"/>
                <a:gd name="T5" fmla="*/ 9 h 494"/>
                <a:gd name="T6" fmla="*/ 29 w 163"/>
                <a:gd name="T7" fmla="*/ 0 h 494"/>
                <a:gd name="T8" fmla="*/ 163 w 163"/>
                <a:gd name="T9" fmla="*/ 48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494">
                  <a:moveTo>
                    <a:pt x="163" y="487"/>
                  </a:moveTo>
                  <a:lnTo>
                    <a:pt x="134" y="494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63" y="4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7" name="iš1ïde"/>
            <p:cNvSpPr/>
            <p:nvPr/>
          </p:nvSpPr>
          <p:spPr bwMode="auto">
            <a:xfrm>
              <a:off x="3442" y="5296"/>
              <a:ext cx="184" cy="570"/>
            </a:xfrm>
            <a:custGeom>
              <a:avLst/>
              <a:gdLst>
                <a:gd name="T0" fmla="*/ 178 w 178"/>
                <a:gd name="T1" fmla="*/ 543 h 551"/>
                <a:gd name="T2" fmla="*/ 150 w 178"/>
                <a:gd name="T3" fmla="*/ 551 h 551"/>
                <a:gd name="T4" fmla="*/ 0 w 178"/>
                <a:gd name="T5" fmla="*/ 7 h 551"/>
                <a:gd name="T6" fmla="*/ 29 w 178"/>
                <a:gd name="T7" fmla="*/ 0 h 551"/>
                <a:gd name="T8" fmla="*/ 178 w 178"/>
                <a:gd name="T9" fmla="*/ 54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551">
                  <a:moveTo>
                    <a:pt x="178" y="543"/>
                  </a:moveTo>
                  <a:lnTo>
                    <a:pt x="150" y="55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78" y="543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8" name="ïṡḷïḋê"/>
            <p:cNvSpPr/>
            <p:nvPr/>
          </p:nvSpPr>
          <p:spPr bwMode="auto">
            <a:xfrm>
              <a:off x="3442" y="5296"/>
              <a:ext cx="184" cy="570"/>
            </a:xfrm>
            <a:custGeom>
              <a:avLst/>
              <a:gdLst>
                <a:gd name="T0" fmla="*/ 178 w 178"/>
                <a:gd name="T1" fmla="*/ 543 h 551"/>
                <a:gd name="T2" fmla="*/ 150 w 178"/>
                <a:gd name="T3" fmla="*/ 551 h 551"/>
                <a:gd name="T4" fmla="*/ 0 w 178"/>
                <a:gd name="T5" fmla="*/ 7 h 551"/>
                <a:gd name="T6" fmla="*/ 29 w 178"/>
                <a:gd name="T7" fmla="*/ 0 h 551"/>
                <a:gd name="T8" fmla="*/ 178 w 178"/>
                <a:gd name="T9" fmla="*/ 54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551">
                  <a:moveTo>
                    <a:pt x="178" y="543"/>
                  </a:moveTo>
                  <a:lnTo>
                    <a:pt x="150" y="55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78" y="5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9" name="îŝlidé"/>
            <p:cNvSpPr/>
            <p:nvPr/>
          </p:nvSpPr>
          <p:spPr bwMode="auto">
            <a:xfrm>
              <a:off x="3592" y="5540"/>
              <a:ext cx="111" cy="304"/>
            </a:xfrm>
            <a:custGeom>
              <a:avLst/>
              <a:gdLst>
                <a:gd name="T0" fmla="*/ 107 w 107"/>
                <a:gd name="T1" fmla="*/ 287 h 294"/>
                <a:gd name="T2" fmla="*/ 79 w 107"/>
                <a:gd name="T3" fmla="*/ 294 h 294"/>
                <a:gd name="T4" fmla="*/ 0 w 107"/>
                <a:gd name="T5" fmla="*/ 7 h 294"/>
                <a:gd name="T6" fmla="*/ 29 w 107"/>
                <a:gd name="T7" fmla="*/ 0 h 294"/>
                <a:gd name="T8" fmla="*/ 107 w 107"/>
                <a:gd name="T9" fmla="*/ 28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94">
                  <a:moveTo>
                    <a:pt x="107" y="287"/>
                  </a:moveTo>
                  <a:lnTo>
                    <a:pt x="79" y="294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07" y="287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0" name="ïŝ1îḓe"/>
            <p:cNvSpPr/>
            <p:nvPr/>
          </p:nvSpPr>
          <p:spPr bwMode="auto">
            <a:xfrm>
              <a:off x="3592" y="5540"/>
              <a:ext cx="111" cy="304"/>
            </a:xfrm>
            <a:custGeom>
              <a:avLst/>
              <a:gdLst>
                <a:gd name="T0" fmla="*/ 107 w 107"/>
                <a:gd name="T1" fmla="*/ 287 h 294"/>
                <a:gd name="T2" fmla="*/ 79 w 107"/>
                <a:gd name="T3" fmla="*/ 294 h 294"/>
                <a:gd name="T4" fmla="*/ 0 w 107"/>
                <a:gd name="T5" fmla="*/ 7 h 294"/>
                <a:gd name="T6" fmla="*/ 29 w 107"/>
                <a:gd name="T7" fmla="*/ 0 h 294"/>
                <a:gd name="T8" fmla="*/ 107 w 107"/>
                <a:gd name="T9" fmla="*/ 28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94">
                  <a:moveTo>
                    <a:pt x="107" y="287"/>
                  </a:moveTo>
                  <a:lnTo>
                    <a:pt x="79" y="294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07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1" name="ïsḻiḓè"/>
            <p:cNvSpPr/>
            <p:nvPr/>
          </p:nvSpPr>
          <p:spPr bwMode="auto">
            <a:xfrm>
              <a:off x="3559" y="5302"/>
              <a:ext cx="174" cy="535"/>
            </a:xfrm>
            <a:custGeom>
              <a:avLst/>
              <a:gdLst>
                <a:gd name="T0" fmla="*/ 168 w 168"/>
                <a:gd name="T1" fmla="*/ 508 h 517"/>
                <a:gd name="T2" fmla="*/ 139 w 168"/>
                <a:gd name="T3" fmla="*/ 517 h 517"/>
                <a:gd name="T4" fmla="*/ 0 w 168"/>
                <a:gd name="T5" fmla="*/ 7 h 517"/>
                <a:gd name="T6" fmla="*/ 28 w 168"/>
                <a:gd name="T7" fmla="*/ 0 h 517"/>
                <a:gd name="T8" fmla="*/ 168 w 168"/>
                <a:gd name="T9" fmla="*/ 50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517">
                  <a:moveTo>
                    <a:pt x="168" y="508"/>
                  </a:moveTo>
                  <a:lnTo>
                    <a:pt x="139" y="517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68" y="508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2" name="iṧļïḋè"/>
            <p:cNvSpPr/>
            <p:nvPr/>
          </p:nvSpPr>
          <p:spPr bwMode="auto">
            <a:xfrm>
              <a:off x="3559" y="5302"/>
              <a:ext cx="174" cy="535"/>
            </a:xfrm>
            <a:custGeom>
              <a:avLst/>
              <a:gdLst>
                <a:gd name="T0" fmla="*/ 168 w 168"/>
                <a:gd name="T1" fmla="*/ 508 h 517"/>
                <a:gd name="T2" fmla="*/ 139 w 168"/>
                <a:gd name="T3" fmla="*/ 517 h 517"/>
                <a:gd name="T4" fmla="*/ 0 w 168"/>
                <a:gd name="T5" fmla="*/ 7 h 517"/>
                <a:gd name="T6" fmla="*/ 28 w 168"/>
                <a:gd name="T7" fmla="*/ 0 h 517"/>
                <a:gd name="T8" fmla="*/ 168 w 168"/>
                <a:gd name="T9" fmla="*/ 50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517">
                  <a:moveTo>
                    <a:pt x="168" y="508"/>
                  </a:moveTo>
                  <a:lnTo>
                    <a:pt x="139" y="517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68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3" name="îşḻíde"/>
            <p:cNvSpPr/>
            <p:nvPr/>
          </p:nvSpPr>
          <p:spPr bwMode="auto">
            <a:xfrm>
              <a:off x="3678" y="5434"/>
              <a:ext cx="131" cy="382"/>
            </a:xfrm>
            <a:custGeom>
              <a:avLst/>
              <a:gdLst>
                <a:gd name="T0" fmla="*/ 127 w 127"/>
                <a:gd name="T1" fmla="*/ 360 h 369"/>
                <a:gd name="T2" fmla="*/ 99 w 127"/>
                <a:gd name="T3" fmla="*/ 369 h 369"/>
                <a:gd name="T4" fmla="*/ 0 w 127"/>
                <a:gd name="T5" fmla="*/ 7 h 369"/>
                <a:gd name="T6" fmla="*/ 29 w 127"/>
                <a:gd name="T7" fmla="*/ 0 h 369"/>
                <a:gd name="T8" fmla="*/ 127 w 127"/>
                <a:gd name="T9" fmla="*/ 36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9">
                  <a:moveTo>
                    <a:pt x="127" y="360"/>
                  </a:moveTo>
                  <a:lnTo>
                    <a:pt x="99" y="36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27" y="360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4" name="îŝḻîḓe"/>
            <p:cNvSpPr/>
            <p:nvPr/>
          </p:nvSpPr>
          <p:spPr bwMode="auto">
            <a:xfrm>
              <a:off x="3678" y="5434"/>
              <a:ext cx="131" cy="382"/>
            </a:xfrm>
            <a:custGeom>
              <a:avLst/>
              <a:gdLst>
                <a:gd name="T0" fmla="*/ 127 w 127"/>
                <a:gd name="T1" fmla="*/ 360 h 369"/>
                <a:gd name="T2" fmla="*/ 99 w 127"/>
                <a:gd name="T3" fmla="*/ 369 h 369"/>
                <a:gd name="T4" fmla="*/ 0 w 127"/>
                <a:gd name="T5" fmla="*/ 7 h 369"/>
                <a:gd name="T6" fmla="*/ 29 w 127"/>
                <a:gd name="T7" fmla="*/ 0 h 369"/>
                <a:gd name="T8" fmla="*/ 127 w 127"/>
                <a:gd name="T9" fmla="*/ 36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9">
                  <a:moveTo>
                    <a:pt x="127" y="360"/>
                  </a:moveTo>
                  <a:lnTo>
                    <a:pt x="99" y="36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27" y="3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5" name="îṩľîḓè"/>
            <p:cNvSpPr/>
            <p:nvPr/>
          </p:nvSpPr>
          <p:spPr bwMode="auto">
            <a:xfrm>
              <a:off x="3715" y="5452"/>
              <a:ext cx="124" cy="355"/>
            </a:xfrm>
            <a:custGeom>
              <a:avLst/>
              <a:gdLst>
                <a:gd name="T0" fmla="*/ 120 w 120"/>
                <a:gd name="T1" fmla="*/ 336 h 343"/>
                <a:gd name="T2" fmla="*/ 91 w 120"/>
                <a:gd name="T3" fmla="*/ 343 h 343"/>
                <a:gd name="T4" fmla="*/ 0 w 120"/>
                <a:gd name="T5" fmla="*/ 7 h 343"/>
                <a:gd name="T6" fmla="*/ 28 w 120"/>
                <a:gd name="T7" fmla="*/ 0 h 343"/>
                <a:gd name="T8" fmla="*/ 120 w 120"/>
                <a:gd name="T9" fmla="*/ 33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43">
                  <a:moveTo>
                    <a:pt x="120" y="336"/>
                  </a:moveTo>
                  <a:lnTo>
                    <a:pt x="91" y="343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20" y="336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6" name="iṡ1ide"/>
            <p:cNvSpPr/>
            <p:nvPr/>
          </p:nvSpPr>
          <p:spPr bwMode="auto">
            <a:xfrm>
              <a:off x="3715" y="5452"/>
              <a:ext cx="124" cy="355"/>
            </a:xfrm>
            <a:custGeom>
              <a:avLst/>
              <a:gdLst>
                <a:gd name="T0" fmla="*/ 120 w 120"/>
                <a:gd name="T1" fmla="*/ 336 h 343"/>
                <a:gd name="T2" fmla="*/ 91 w 120"/>
                <a:gd name="T3" fmla="*/ 343 h 343"/>
                <a:gd name="T4" fmla="*/ 0 w 120"/>
                <a:gd name="T5" fmla="*/ 7 h 343"/>
                <a:gd name="T6" fmla="*/ 28 w 120"/>
                <a:gd name="T7" fmla="*/ 0 h 343"/>
                <a:gd name="T8" fmla="*/ 120 w 120"/>
                <a:gd name="T9" fmla="*/ 33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43">
                  <a:moveTo>
                    <a:pt x="120" y="336"/>
                  </a:moveTo>
                  <a:lnTo>
                    <a:pt x="91" y="343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2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7" name="iṣļíḓè"/>
            <p:cNvSpPr/>
            <p:nvPr/>
          </p:nvSpPr>
          <p:spPr bwMode="auto">
            <a:xfrm>
              <a:off x="3826" y="5553"/>
              <a:ext cx="91" cy="233"/>
            </a:xfrm>
            <a:custGeom>
              <a:avLst/>
              <a:gdLst>
                <a:gd name="T0" fmla="*/ 88 w 88"/>
                <a:gd name="T1" fmla="*/ 217 h 225"/>
                <a:gd name="T2" fmla="*/ 60 w 88"/>
                <a:gd name="T3" fmla="*/ 225 h 225"/>
                <a:gd name="T4" fmla="*/ 0 w 88"/>
                <a:gd name="T5" fmla="*/ 7 h 225"/>
                <a:gd name="T6" fmla="*/ 28 w 88"/>
                <a:gd name="T7" fmla="*/ 0 h 225"/>
                <a:gd name="T8" fmla="*/ 88 w 88"/>
                <a:gd name="T9" fmla="*/ 2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225">
                  <a:moveTo>
                    <a:pt x="88" y="217"/>
                  </a:moveTo>
                  <a:lnTo>
                    <a:pt x="60" y="225"/>
                  </a:lnTo>
                  <a:lnTo>
                    <a:pt x="0" y="7"/>
                  </a:lnTo>
                  <a:lnTo>
                    <a:pt x="28" y="0"/>
                  </a:lnTo>
                  <a:lnTo>
                    <a:pt x="88" y="217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8" name="iṣľïḑe"/>
            <p:cNvSpPr/>
            <p:nvPr/>
          </p:nvSpPr>
          <p:spPr bwMode="auto">
            <a:xfrm>
              <a:off x="3826" y="5553"/>
              <a:ext cx="91" cy="233"/>
            </a:xfrm>
            <a:custGeom>
              <a:avLst/>
              <a:gdLst>
                <a:gd name="T0" fmla="*/ 88 w 88"/>
                <a:gd name="T1" fmla="*/ 217 h 225"/>
                <a:gd name="T2" fmla="*/ 60 w 88"/>
                <a:gd name="T3" fmla="*/ 225 h 225"/>
                <a:gd name="T4" fmla="*/ 0 w 88"/>
                <a:gd name="T5" fmla="*/ 7 h 225"/>
                <a:gd name="T6" fmla="*/ 28 w 88"/>
                <a:gd name="T7" fmla="*/ 0 h 225"/>
                <a:gd name="T8" fmla="*/ 88 w 88"/>
                <a:gd name="T9" fmla="*/ 2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225">
                  <a:moveTo>
                    <a:pt x="88" y="217"/>
                  </a:moveTo>
                  <a:lnTo>
                    <a:pt x="60" y="225"/>
                  </a:lnTo>
                  <a:lnTo>
                    <a:pt x="0" y="7"/>
                  </a:lnTo>
                  <a:lnTo>
                    <a:pt x="28" y="0"/>
                  </a:lnTo>
                  <a:lnTo>
                    <a:pt x="88" y="2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9" name="ïṣļide"/>
            <p:cNvSpPr/>
            <p:nvPr/>
          </p:nvSpPr>
          <p:spPr bwMode="auto">
            <a:xfrm>
              <a:off x="3871" y="5602"/>
              <a:ext cx="76" cy="176"/>
            </a:xfrm>
            <a:custGeom>
              <a:avLst/>
              <a:gdLst>
                <a:gd name="T0" fmla="*/ 73 w 73"/>
                <a:gd name="T1" fmla="*/ 163 h 170"/>
                <a:gd name="T2" fmla="*/ 44 w 73"/>
                <a:gd name="T3" fmla="*/ 170 h 170"/>
                <a:gd name="T4" fmla="*/ 0 w 73"/>
                <a:gd name="T5" fmla="*/ 7 h 170"/>
                <a:gd name="T6" fmla="*/ 29 w 73"/>
                <a:gd name="T7" fmla="*/ 0 h 170"/>
                <a:gd name="T8" fmla="*/ 73 w 73"/>
                <a:gd name="T9" fmla="*/ 16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0">
                  <a:moveTo>
                    <a:pt x="73" y="163"/>
                  </a:moveTo>
                  <a:lnTo>
                    <a:pt x="44" y="170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3" y="163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0" name="iśľïḑè"/>
            <p:cNvSpPr/>
            <p:nvPr/>
          </p:nvSpPr>
          <p:spPr bwMode="auto">
            <a:xfrm>
              <a:off x="3871" y="5602"/>
              <a:ext cx="76" cy="176"/>
            </a:xfrm>
            <a:custGeom>
              <a:avLst/>
              <a:gdLst>
                <a:gd name="T0" fmla="*/ 73 w 73"/>
                <a:gd name="T1" fmla="*/ 163 h 170"/>
                <a:gd name="T2" fmla="*/ 44 w 73"/>
                <a:gd name="T3" fmla="*/ 170 h 170"/>
                <a:gd name="T4" fmla="*/ 0 w 73"/>
                <a:gd name="T5" fmla="*/ 7 h 170"/>
                <a:gd name="T6" fmla="*/ 29 w 73"/>
                <a:gd name="T7" fmla="*/ 0 h 170"/>
                <a:gd name="T8" fmla="*/ 73 w 73"/>
                <a:gd name="T9" fmla="*/ 16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0">
                  <a:moveTo>
                    <a:pt x="73" y="163"/>
                  </a:moveTo>
                  <a:lnTo>
                    <a:pt x="44" y="170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3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1" name="ïṩḻíḓê"/>
            <p:cNvSpPr/>
            <p:nvPr/>
          </p:nvSpPr>
          <p:spPr bwMode="auto">
            <a:xfrm>
              <a:off x="3960" y="5625"/>
              <a:ext cx="63" cy="132"/>
            </a:xfrm>
            <a:custGeom>
              <a:avLst/>
              <a:gdLst>
                <a:gd name="T0" fmla="*/ 61 w 61"/>
                <a:gd name="T1" fmla="*/ 119 h 128"/>
                <a:gd name="T2" fmla="*/ 32 w 61"/>
                <a:gd name="T3" fmla="*/ 128 h 128"/>
                <a:gd name="T4" fmla="*/ 0 w 61"/>
                <a:gd name="T5" fmla="*/ 8 h 128"/>
                <a:gd name="T6" fmla="*/ 28 w 61"/>
                <a:gd name="T7" fmla="*/ 0 h 128"/>
                <a:gd name="T8" fmla="*/ 61 w 61"/>
                <a:gd name="T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8">
                  <a:moveTo>
                    <a:pt x="61" y="119"/>
                  </a:moveTo>
                  <a:lnTo>
                    <a:pt x="32" y="128"/>
                  </a:lnTo>
                  <a:lnTo>
                    <a:pt x="0" y="8"/>
                  </a:lnTo>
                  <a:lnTo>
                    <a:pt x="28" y="0"/>
                  </a:lnTo>
                  <a:lnTo>
                    <a:pt x="61" y="119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2" name="íṥḻïḋè"/>
            <p:cNvSpPr/>
            <p:nvPr/>
          </p:nvSpPr>
          <p:spPr bwMode="auto">
            <a:xfrm>
              <a:off x="3960" y="5625"/>
              <a:ext cx="63" cy="132"/>
            </a:xfrm>
            <a:custGeom>
              <a:avLst/>
              <a:gdLst>
                <a:gd name="T0" fmla="*/ 61 w 61"/>
                <a:gd name="T1" fmla="*/ 119 h 128"/>
                <a:gd name="T2" fmla="*/ 32 w 61"/>
                <a:gd name="T3" fmla="*/ 128 h 128"/>
                <a:gd name="T4" fmla="*/ 0 w 61"/>
                <a:gd name="T5" fmla="*/ 8 h 128"/>
                <a:gd name="T6" fmla="*/ 28 w 61"/>
                <a:gd name="T7" fmla="*/ 0 h 128"/>
                <a:gd name="T8" fmla="*/ 61 w 61"/>
                <a:gd name="T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8">
                  <a:moveTo>
                    <a:pt x="61" y="119"/>
                  </a:moveTo>
                  <a:lnTo>
                    <a:pt x="32" y="128"/>
                  </a:lnTo>
                  <a:lnTo>
                    <a:pt x="0" y="8"/>
                  </a:lnTo>
                  <a:lnTo>
                    <a:pt x="28" y="0"/>
                  </a:lnTo>
                  <a:lnTo>
                    <a:pt x="61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3" name="îśḻíḍe"/>
            <p:cNvSpPr/>
            <p:nvPr/>
          </p:nvSpPr>
          <p:spPr bwMode="auto">
            <a:xfrm>
              <a:off x="3912" y="5333"/>
              <a:ext cx="142" cy="415"/>
            </a:xfrm>
            <a:custGeom>
              <a:avLst/>
              <a:gdLst>
                <a:gd name="T0" fmla="*/ 137 w 137"/>
                <a:gd name="T1" fmla="*/ 394 h 401"/>
                <a:gd name="T2" fmla="*/ 108 w 137"/>
                <a:gd name="T3" fmla="*/ 401 h 401"/>
                <a:gd name="T4" fmla="*/ 0 w 137"/>
                <a:gd name="T5" fmla="*/ 7 h 401"/>
                <a:gd name="T6" fmla="*/ 28 w 137"/>
                <a:gd name="T7" fmla="*/ 0 h 401"/>
                <a:gd name="T8" fmla="*/ 137 w 137"/>
                <a:gd name="T9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1">
                  <a:moveTo>
                    <a:pt x="137" y="394"/>
                  </a:moveTo>
                  <a:lnTo>
                    <a:pt x="108" y="401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37" y="394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4" name="îŝḷíďe"/>
            <p:cNvSpPr/>
            <p:nvPr/>
          </p:nvSpPr>
          <p:spPr bwMode="auto">
            <a:xfrm>
              <a:off x="3912" y="5333"/>
              <a:ext cx="142" cy="415"/>
            </a:xfrm>
            <a:custGeom>
              <a:avLst/>
              <a:gdLst>
                <a:gd name="T0" fmla="*/ 137 w 137"/>
                <a:gd name="T1" fmla="*/ 394 h 401"/>
                <a:gd name="T2" fmla="*/ 108 w 137"/>
                <a:gd name="T3" fmla="*/ 401 h 401"/>
                <a:gd name="T4" fmla="*/ 0 w 137"/>
                <a:gd name="T5" fmla="*/ 7 h 401"/>
                <a:gd name="T6" fmla="*/ 28 w 137"/>
                <a:gd name="T7" fmla="*/ 0 h 401"/>
                <a:gd name="T8" fmla="*/ 137 w 137"/>
                <a:gd name="T9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1">
                  <a:moveTo>
                    <a:pt x="137" y="394"/>
                  </a:moveTo>
                  <a:lnTo>
                    <a:pt x="108" y="401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37" y="3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5" name="î$liḓê"/>
            <p:cNvSpPr/>
            <p:nvPr/>
          </p:nvSpPr>
          <p:spPr bwMode="auto">
            <a:xfrm>
              <a:off x="3978" y="5269"/>
              <a:ext cx="152" cy="458"/>
            </a:xfrm>
            <a:custGeom>
              <a:avLst/>
              <a:gdLst>
                <a:gd name="T0" fmla="*/ 147 w 147"/>
                <a:gd name="T1" fmla="*/ 436 h 443"/>
                <a:gd name="T2" fmla="*/ 118 w 147"/>
                <a:gd name="T3" fmla="*/ 443 h 443"/>
                <a:gd name="T4" fmla="*/ 0 w 147"/>
                <a:gd name="T5" fmla="*/ 9 h 443"/>
                <a:gd name="T6" fmla="*/ 28 w 147"/>
                <a:gd name="T7" fmla="*/ 0 h 443"/>
                <a:gd name="T8" fmla="*/ 147 w 147"/>
                <a:gd name="T9" fmla="*/ 4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43">
                  <a:moveTo>
                    <a:pt x="147" y="436"/>
                  </a:moveTo>
                  <a:lnTo>
                    <a:pt x="118" y="44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47" y="436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6" name="îṡḻiḍe"/>
            <p:cNvSpPr/>
            <p:nvPr/>
          </p:nvSpPr>
          <p:spPr bwMode="auto">
            <a:xfrm>
              <a:off x="3978" y="5269"/>
              <a:ext cx="152" cy="458"/>
            </a:xfrm>
            <a:custGeom>
              <a:avLst/>
              <a:gdLst>
                <a:gd name="T0" fmla="*/ 147 w 147"/>
                <a:gd name="T1" fmla="*/ 436 h 443"/>
                <a:gd name="T2" fmla="*/ 118 w 147"/>
                <a:gd name="T3" fmla="*/ 443 h 443"/>
                <a:gd name="T4" fmla="*/ 0 w 147"/>
                <a:gd name="T5" fmla="*/ 9 h 443"/>
                <a:gd name="T6" fmla="*/ 28 w 147"/>
                <a:gd name="T7" fmla="*/ 0 h 443"/>
                <a:gd name="T8" fmla="*/ 147 w 147"/>
                <a:gd name="T9" fmla="*/ 4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43">
                  <a:moveTo>
                    <a:pt x="147" y="436"/>
                  </a:moveTo>
                  <a:lnTo>
                    <a:pt x="118" y="44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47" y="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7" name="íṧḻîḑe"/>
            <p:cNvSpPr/>
            <p:nvPr/>
          </p:nvSpPr>
          <p:spPr bwMode="auto">
            <a:xfrm>
              <a:off x="3968" y="5120"/>
              <a:ext cx="191" cy="600"/>
            </a:xfrm>
            <a:custGeom>
              <a:avLst/>
              <a:gdLst>
                <a:gd name="T0" fmla="*/ 185 w 185"/>
                <a:gd name="T1" fmla="*/ 572 h 580"/>
                <a:gd name="T2" fmla="*/ 157 w 185"/>
                <a:gd name="T3" fmla="*/ 580 h 580"/>
                <a:gd name="T4" fmla="*/ 0 w 185"/>
                <a:gd name="T5" fmla="*/ 8 h 580"/>
                <a:gd name="T6" fmla="*/ 28 w 185"/>
                <a:gd name="T7" fmla="*/ 0 h 580"/>
                <a:gd name="T8" fmla="*/ 185 w 185"/>
                <a:gd name="T9" fmla="*/ 572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580">
                  <a:moveTo>
                    <a:pt x="185" y="572"/>
                  </a:moveTo>
                  <a:lnTo>
                    <a:pt x="157" y="580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5" y="572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8" name="íšľiḑê"/>
            <p:cNvSpPr/>
            <p:nvPr/>
          </p:nvSpPr>
          <p:spPr bwMode="auto">
            <a:xfrm>
              <a:off x="3968" y="5120"/>
              <a:ext cx="191" cy="600"/>
            </a:xfrm>
            <a:custGeom>
              <a:avLst/>
              <a:gdLst>
                <a:gd name="T0" fmla="*/ 185 w 185"/>
                <a:gd name="T1" fmla="*/ 572 h 580"/>
                <a:gd name="T2" fmla="*/ 157 w 185"/>
                <a:gd name="T3" fmla="*/ 580 h 580"/>
                <a:gd name="T4" fmla="*/ 0 w 185"/>
                <a:gd name="T5" fmla="*/ 8 h 580"/>
                <a:gd name="T6" fmla="*/ 28 w 185"/>
                <a:gd name="T7" fmla="*/ 0 h 580"/>
                <a:gd name="T8" fmla="*/ 185 w 185"/>
                <a:gd name="T9" fmla="*/ 572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580">
                  <a:moveTo>
                    <a:pt x="185" y="572"/>
                  </a:moveTo>
                  <a:lnTo>
                    <a:pt x="157" y="580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5" y="5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9" name="išḻidê"/>
            <p:cNvSpPr/>
            <p:nvPr/>
          </p:nvSpPr>
          <p:spPr bwMode="auto">
            <a:xfrm>
              <a:off x="4131" y="5411"/>
              <a:ext cx="107" cy="287"/>
            </a:xfrm>
            <a:custGeom>
              <a:avLst/>
              <a:gdLst>
                <a:gd name="T0" fmla="*/ 103 w 103"/>
                <a:gd name="T1" fmla="*/ 270 h 277"/>
                <a:gd name="T2" fmla="*/ 73 w 103"/>
                <a:gd name="T3" fmla="*/ 277 h 277"/>
                <a:gd name="T4" fmla="*/ 0 w 103"/>
                <a:gd name="T5" fmla="*/ 9 h 277"/>
                <a:gd name="T6" fmla="*/ 29 w 103"/>
                <a:gd name="T7" fmla="*/ 0 h 277"/>
                <a:gd name="T8" fmla="*/ 103 w 103"/>
                <a:gd name="T9" fmla="*/ 27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277">
                  <a:moveTo>
                    <a:pt x="103" y="270"/>
                  </a:moveTo>
                  <a:lnTo>
                    <a:pt x="73" y="277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03" y="270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0" name="îṣļïḓè"/>
            <p:cNvSpPr/>
            <p:nvPr/>
          </p:nvSpPr>
          <p:spPr bwMode="auto">
            <a:xfrm>
              <a:off x="4131" y="5411"/>
              <a:ext cx="107" cy="287"/>
            </a:xfrm>
            <a:custGeom>
              <a:avLst/>
              <a:gdLst>
                <a:gd name="T0" fmla="*/ 103 w 103"/>
                <a:gd name="T1" fmla="*/ 270 h 277"/>
                <a:gd name="T2" fmla="*/ 73 w 103"/>
                <a:gd name="T3" fmla="*/ 277 h 277"/>
                <a:gd name="T4" fmla="*/ 0 w 103"/>
                <a:gd name="T5" fmla="*/ 9 h 277"/>
                <a:gd name="T6" fmla="*/ 29 w 103"/>
                <a:gd name="T7" fmla="*/ 0 h 277"/>
                <a:gd name="T8" fmla="*/ 103 w 103"/>
                <a:gd name="T9" fmla="*/ 27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277">
                  <a:moveTo>
                    <a:pt x="103" y="270"/>
                  </a:moveTo>
                  <a:lnTo>
                    <a:pt x="73" y="277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03" y="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1" name="îśḷiḋê"/>
            <p:cNvSpPr/>
            <p:nvPr/>
          </p:nvSpPr>
          <p:spPr bwMode="auto">
            <a:xfrm>
              <a:off x="4173" y="5448"/>
              <a:ext cx="94" cy="243"/>
            </a:xfrm>
            <a:custGeom>
              <a:avLst/>
              <a:gdLst>
                <a:gd name="T0" fmla="*/ 91 w 91"/>
                <a:gd name="T1" fmla="*/ 226 h 235"/>
                <a:gd name="T2" fmla="*/ 63 w 91"/>
                <a:gd name="T3" fmla="*/ 235 h 235"/>
                <a:gd name="T4" fmla="*/ 0 w 91"/>
                <a:gd name="T5" fmla="*/ 7 h 235"/>
                <a:gd name="T6" fmla="*/ 29 w 91"/>
                <a:gd name="T7" fmla="*/ 0 h 235"/>
                <a:gd name="T8" fmla="*/ 91 w 91"/>
                <a:gd name="T9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35">
                  <a:moveTo>
                    <a:pt x="91" y="226"/>
                  </a:moveTo>
                  <a:lnTo>
                    <a:pt x="63" y="235"/>
                  </a:lnTo>
                  <a:lnTo>
                    <a:pt x="0" y="7"/>
                  </a:lnTo>
                  <a:lnTo>
                    <a:pt x="29" y="0"/>
                  </a:lnTo>
                  <a:lnTo>
                    <a:pt x="91" y="226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2" name="îṡḷîďé"/>
            <p:cNvSpPr/>
            <p:nvPr/>
          </p:nvSpPr>
          <p:spPr bwMode="auto">
            <a:xfrm>
              <a:off x="4173" y="5448"/>
              <a:ext cx="94" cy="243"/>
            </a:xfrm>
            <a:custGeom>
              <a:avLst/>
              <a:gdLst>
                <a:gd name="T0" fmla="*/ 91 w 91"/>
                <a:gd name="T1" fmla="*/ 226 h 235"/>
                <a:gd name="T2" fmla="*/ 63 w 91"/>
                <a:gd name="T3" fmla="*/ 235 h 235"/>
                <a:gd name="T4" fmla="*/ 0 w 91"/>
                <a:gd name="T5" fmla="*/ 7 h 235"/>
                <a:gd name="T6" fmla="*/ 29 w 91"/>
                <a:gd name="T7" fmla="*/ 0 h 235"/>
                <a:gd name="T8" fmla="*/ 91 w 91"/>
                <a:gd name="T9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35">
                  <a:moveTo>
                    <a:pt x="91" y="226"/>
                  </a:moveTo>
                  <a:lnTo>
                    <a:pt x="63" y="235"/>
                  </a:lnTo>
                  <a:lnTo>
                    <a:pt x="0" y="7"/>
                  </a:lnTo>
                  <a:lnTo>
                    <a:pt x="29" y="0"/>
                  </a:lnTo>
                  <a:lnTo>
                    <a:pt x="91" y="2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3" name="is1îďe"/>
            <p:cNvSpPr/>
            <p:nvPr/>
          </p:nvSpPr>
          <p:spPr bwMode="auto">
            <a:xfrm>
              <a:off x="4269" y="5496"/>
              <a:ext cx="76" cy="174"/>
            </a:xfrm>
            <a:custGeom>
              <a:avLst/>
              <a:gdLst>
                <a:gd name="T0" fmla="*/ 73 w 73"/>
                <a:gd name="T1" fmla="*/ 159 h 168"/>
                <a:gd name="T2" fmla="*/ 44 w 73"/>
                <a:gd name="T3" fmla="*/ 168 h 168"/>
                <a:gd name="T4" fmla="*/ 0 w 73"/>
                <a:gd name="T5" fmla="*/ 7 h 168"/>
                <a:gd name="T6" fmla="*/ 28 w 73"/>
                <a:gd name="T7" fmla="*/ 0 h 168"/>
                <a:gd name="T8" fmla="*/ 73 w 73"/>
                <a:gd name="T9" fmla="*/ 1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8">
                  <a:moveTo>
                    <a:pt x="73" y="159"/>
                  </a:moveTo>
                  <a:lnTo>
                    <a:pt x="44" y="16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73" y="159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4" name="ïṩḷîďê"/>
            <p:cNvSpPr/>
            <p:nvPr/>
          </p:nvSpPr>
          <p:spPr bwMode="auto">
            <a:xfrm>
              <a:off x="4269" y="5496"/>
              <a:ext cx="76" cy="174"/>
            </a:xfrm>
            <a:custGeom>
              <a:avLst/>
              <a:gdLst>
                <a:gd name="T0" fmla="*/ 73 w 73"/>
                <a:gd name="T1" fmla="*/ 159 h 168"/>
                <a:gd name="T2" fmla="*/ 44 w 73"/>
                <a:gd name="T3" fmla="*/ 168 h 168"/>
                <a:gd name="T4" fmla="*/ 0 w 73"/>
                <a:gd name="T5" fmla="*/ 7 h 168"/>
                <a:gd name="T6" fmla="*/ 28 w 73"/>
                <a:gd name="T7" fmla="*/ 0 h 168"/>
                <a:gd name="T8" fmla="*/ 73 w 73"/>
                <a:gd name="T9" fmla="*/ 1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8">
                  <a:moveTo>
                    <a:pt x="73" y="159"/>
                  </a:moveTo>
                  <a:lnTo>
                    <a:pt x="44" y="16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73" y="1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5" name="ïṩlïḑê"/>
            <p:cNvSpPr/>
            <p:nvPr/>
          </p:nvSpPr>
          <p:spPr bwMode="auto">
            <a:xfrm>
              <a:off x="4317" y="5559"/>
              <a:ext cx="56" cy="101"/>
            </a:xfrm>
            <a:custGeom>
              <a:avLst/>
              <a:gdLst>
                <a:gd name="T0" fmla="*/ 54 w 54"/>
                <a:gd name="T1" fmla="*/ 91 h 98"/>
                <a:gd name="T2" fmla="*/ 26 w 54"/>
                <a:gd name="T3" fmla="*/ 98 h 98"/>
                <a:gd name="T4" fmla="*/ 0 w 54"/>
                <a:gd name="T5" fmla="*/ 7 h 98"/>
                <a:gd name="T6" fmla="*/ 28 w 54"/>
                <a:gd name="T7" fmla="*/ 0 h 98"/>
                <a:gd name="T8" fmla="*/ 54 w 54"/>
                <a:gd name="T9" fmla="*/ 9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8">
                  <a:moveTo>
                    <a:pt x="54" y="91"/>
                  </a:moveTo>
                  <a:lnTo>
                    <a:pt x="26" y="9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6" name="îṣ1íďè"/>
            <p:cNvSpPr/>
            <p:nvPr/>
          </p:nvSpPr>
          <p:spPr bwMode="auto">
            <a:xfrm>
              <a:off x="4317" y="5559"/>
              <a:ext cx="56" cy="101"/>
            </a:xfrm>
            <a:custGeom>
              <a:avLst/>
              <a:gdLst>
                <a:gd name="T0" fmla="*/ 54 w 54"/>
                <a:gd name="T1" fmla="*/ 91 h 98"/>
                <a:gd name="T2" fmla="*/ 26 w 54"/>
                <a:gd name="T3" fmla="*/ 98 h 98"/>
                <a:gd name="T4" fmla="*/ 0 w 54"/>
                <a:gd name="T5" fmla="*/ 7 h 98"/>
                <a:gd name="T6" fmla="*/ 28 w 54"/>
                <a:gd name="T7" fmla="*/ 0 h 98"/>
                <a:gd name="T8" fmla="*/ 54 w 54"/>
                <a:gd name="T9" fmla="*/ 9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8">
                  <a:moveTo>
                    <a:pt x="54" y="91"/>
                  </a:moveTo>
                  <a:lnTo>
                    <a:pt x="26" y="9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54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7" name="í$ļîḓe"/>
            <p:cNvSpPr/>
            <p:nvPr/>
          </p:nvSpPr>
          <p:spPr bwMode="auto">
            <a:xfrm>
              <a:off x="2937" y="4892"/>
              <a:ext cx="113" cy="110"/>
            </a:xfrm>
            <a:custGeom>
              <a:avLst/>
              <a:gdLst>
                <a:gd name="T0" fmla="*/ 109 w 109"/>
                <a:gd name="T1" fmla="*/ 84 h 106"/>
                <a:gd name="T2" fmla="*/ 23 w 109"/>
                <a:gd name="T3" fmla="*/ 106 h 106"/>
                <a:gd name="T4" fmla="*/ 0 w 109"/>
                <a:gd name="T5" fmla="*/ 22 h 106"/>
                <a:gd name="T6" fmla="*/ 84 w 109"/>
                <a:gd name="T7" fmla="*/ 0 h 106"/>
                <a:gd name="T8" fmla="*/ 109 w 109"/>
                <a:gd name="T9" fmla="*/ 8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6">
                  <a:moveTo>
                    <a:pt x="109" y="84"/>
                  </a:moveTo>
                  <a:lnTo>
                    <a:pt x="23" y="106"/>
                  </a:lnTo>
                  <a:lnTo>
                    <a:pt x="0" y="22"/>
                  </a:lnTo>
                  <a:lnTo>
                    <a:pt x="84" y="0"/>
                  </a:lnTo>
                  <a:lnTo>
                    <a:pt x="109" y="84"/>
                  </a:lnTo>
                  <a:close/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8" name="iṡḻíde"/>
            <p:cNvSpPr/>
            <p:nvPr/>
          </p:nvSpPr>
          <p:spPr bwMode="auto">
            <a:xfrm>
              <a:off x="2937" y="4892"/>
              <a:ext cx="113" cy="110"/>
            </a:xfrm>
            <a:custGeom>
              <a:avLst/>
              <a:gdLst>
                <a:gd name="T0" fmla="*/ 109 w 109"/>
                <a:gd name="T1" fmla="*/ 84 h 106"/>
                <a:gd name="T2" fmla="*/ 23 w 109"/>
                <a:gd name="T3" fmla="*/ 106 h 106"/>
                <a:gd name="T4" fmla="*/ 0 w 109"/>
                <a:gd name="T5" fmla="*/ 22 h 106"/>
                <a:gd name="T6" fmla="*/ 84 w 109"/>
                <a:gd name="T7" fmla="*/ 0 h 106"/>
                <a:gd name="T8" fmla="*/ 109 w 109"/>
                <a:gd name="T9" fmla="*/ 8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6">
                  <a:moveTo>
                    <a:pt x="109" y="84"/>
                  </a:moveTo>
                  <a:lnTo>
                    <a:pt x="23" y="106"/>
                  </a:lnTo>
                  <a:lnTo>
                    <a:pt x="0" y="22"/>
                  </a:lnTo>
                  <a:lnTo>
                    <a:pt x="84" y="0"/>
                  </a:lnTo>
                  <a:lnTo>
                    <a:pt x="109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9" name="ïşļîdè"/>
            <p:cNvSpPr/>
            <p:nvPr/>
          </p:nvSpPr>
          <p:spPr bwMode="auto">
            <a:xfrm>
              <a:off x="3110" y="4744"/>
              <a:ext cx="573" cy="187"/>
            </a:xfrm>
            <a:custGeom>
              <a:avLst/>
              <a:gdLst>
                <a:gd name="T0" fmla="*/ 554 w 554"/>
                <a:gd name="T1" fmla="*/ 32 h 181"/>
                <a:gd name="T2" fmla="*/ 9 w 554"/>
                <a:gd name="T3" fmla="*/ 181 h 181"/>
                <a:gd name="T4" fmla="*/ 0 w 554"/>
                <a:gd name="T5" fmla="*/ 148 h 181"/>
                <a:gd name="T6" fmla="*/ 544 w 554"/>
                <a:gd name="T7" fmla="*/ 0 h 181"/>
                <a:gd name="T8" fmla="*/ 554 w 554"/>
                <a:gd name="T9" fmla="*/ 3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181">
                  <a:moveTo>
                    <a:pt x="554" y="32"/>
                  </a:moveTo>
                  <a:lnTo>
                    <a:pt x="9" y="181"/>
                  </a:lnTo>
                  <a:lnTo>
                    <a:pt x="0" y="148"/>
                  </a:lnTo>
                  <a:lnTo>
                    <a:pt x="544" y="0"/>
                  </a:lnTo>
                  <a:lnTo>
                    <a:pt x="554" y="32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0" name="ïSľïḋê"/>
            <p:cNvSpPr/>
            <p:nvPr/>
          </p:nvSpPr>
          <p:spPr bwMode="auto">
            <a:xfrm>
              <a:off x="3110" y="4744"/>
              <a:ext cx="573" cy="187"/>
            </a:xfrm>
            <a:custGeom>
              <a:avLst/>
              <a:gdLst>
                <a:gd name="T0" fmla="*/ 554 w 554"/>
                <a:gd name="T1" fmla="*/ 32 h 181"/>
                <a:gd name="T2" fmla="*/ 9 w 554"/>
                <a:gd name="T3" fmla="*/ 181 h 181"/>
                <a:gd name="T4" fmla="*/ 0 w 554"/>
                <a:gd name="T5" fmla="*/ 148 h 181"/>
                <a:gd name="T6" fmla="*/ 544 w 554"/>
                <a:gd name="T7" fmla="*/ 0 h 181"/>
                <a:gd name="T8" fmla="*/ 554 w 554"/>
                <a:gd name="T9" fmla="*/ 3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181">
                  <a:moveTo>
                    <a:pt x="554" y="32"/>
                  </a:moveTo>
                  <a:lnTo>
                    <a:pt x="9" y="181"/>
                  </a:lnTo>
                  <a:lnTo>
                    <a:pt x="0" y="148"/>
                  </a:lnTo>
                  <a:lnTo>
                    <a:pt x="544" y="0"/>
                  </a:lnTo>
                  <a:lnTo>
                    <a:pt x="554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1" name="îṥḻïde"/>
            <p:cNvSpPr/>
            <p:nvPr/>
          </p:nvSpPr>
          <p:spPr bwMode="auto">
            <a:xfrm>
              <a:off x="2975" y="5033"/>
              <a:ext cx="113" cy="111"/>
            </a:xfrm>
            <a:custGeom>
              <a:avLst/>
              <a:gdLst>
                <a:gd name="T0" fmla="*/ 109 w 109"/>
                <a:gd name="T1" fmla="*/ 84 h 107"/>
                <a:gd name="T2" fmla="*/ 24 w 109"/>
                <a:gd name="T3" fmla="*/ 107 h 107"/>
                <a:gd name="T4" fmla="*/ 0 w 109"/>
                <a:gd name="T5" fmla="*/ 23 h 107"/>
                <a:gd name="T6" fmla="*/ 86 w 109"/>
                <a:gd name="T7" fmla="*/ 0 h 107"/>
                <a:gd name="T8" fmla="*/ 109 w 109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109" y="84"/>
                  </a:moveTo>
                  <a:lnTo>
                    <a:pt x="24" y="107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09" y="84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íŝ1ïḋê"/>
            <p:cNvSpPr/>
            <p:nvPr/>
          </p:nvSpPr>
          <p:spPr bwMode="auto">
            <a:xfrm>
              <a:off x="2975" y="5033"/>
              <a:ext cx="113" cy="111"/>
            </a:xfrm>
            <a:custGeom>
              <a:avLst/>
              <a:gdLst>
                <a:gd name="T0" fmla="*/ 109 w 109"/>
                <a:gd name="T1" fmla="*/ 84 h 107"/>
                <a:gd name="T2" fmla="*/ 24 w 109"/>
                <a:gd name="T3" fmla="*/ 107 h 107"/>
                <a:gd name="T4" fmla="*/ 0 w 109"/>
                <a:gd name="T5" fmla="*/ 23 h 107"/>
                <a:gd name="T6" fmla="*/ 86 w 109"/>
                <a:gd name="T7" fmla="*/ 0 h 107"/>
                <a:gd name="T8" fmla="*/ 109 w 109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109" y="84"/>
                  </a:moveTo>
                  <a:lnTo>
                    <a:pt x="24" y="107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09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3" name="ísḷîḍé"/>
            <p:cNvSpPr/>
            <p:nvPr/>
          </p:nvSpPr>
          <p:spPr bwMode="auto">
            <a:xfrm>
              <a:off x="3148" y="4984"/>
              <a:ext cx="207" cy="87"/>
            </a:xfrm>
            <a:custGeom>
              <a:avLst/>
              <a:gdLst>
                <a:gd name="T0" fmla="*/ 200 w 200"/>
                <a:gd name="T1" fmla="*/ 33 h 84"/>
                <a:gd name="T2" fmla="*/ 9 w 200"/>
                <a:gd name="T3" fmla="*/ 84 h 84"/>
                <a:gd name="T4" fmla="*/ 0 w 200"/>
                <a:gd name="T5" fmla="*/ 53 h 84"/>
                <a:gd name="T6" fmla="*/ 191 w 200"/>
                <a:gd name="T7" fmla="*/ 0 h 84"/>
                <a:gd name="T8" fmla="*/ 200 w 200"/>
                <a:gd name="T9" fmla="*/ 3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84">
                  <a:moveTo>
                    <a:pt x="200" y="33"/>
                  </a:moveTo>
                  <a:lnTo>
                    <a:pt x="9" y="84"/>
                  </a:lnTo>
                  <a:lnTo>
                    <a:pt x="0" y="53"/>
                  </a:lnTo>
                  <a:lnTo>
                    <a:pt x="191" y="0"/>
                  </a:lnTo>
                  <a:lnTo>
                    <a:pt x="200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4" name="ïṡľidé"/>
            <p:cNvSpPr/>
            <p:nvPr/>
          </p:nvSpPr>
          <p:spPr bwMode="auto">
            <a:xfrm>
              <a:off x="3148" y="4984"/>
              <a:ext cx="207" cy="87"/>
            </a:xfrm>
            <a:custGeom>
              <a:avLst/>
              <a:gdLst>
                <a:gd name="T0" fmla="*/ 200 w 200"/>
                <a:gd name="T1" fmla="*/ 33 h 84"/>
                <a:gd name="T2" fmla="*/ 9 w 200"/>
                <a:gd name="T3" fmla="*/ 84 h 84"/>
                <a:gd name="T4" fmla="*/ 0 w 200"/>
                <a:gd name="T5" fmla="*/ 53 h 84"/>
                <a:gd name="T6" fmla="*/ 191 w 200"/>
                <a:gd name="T7" fmla="*/ 0 h 84"/>
                <a:gd name="T8" fmla="*/ 200 w 200"/>
                <a:gd name="T9" fmla="*/ 3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84">
                  <a:moveTo>
                    <a:pt x="200" y="33"/>
                  </a:moveTo>
                  <a:lnTo>
                    <a:pt x="9" y="84"/>
                  </a:lnTo>
                  <a:lnTo>
                    <a:pt x="0" y="53"/>
                  </a:lnTo>
                  <a:lnTo>
                    <a:pt x="191" y="0"/>
                  </a:lnTo>
                  <a:lnTo>
                    <a:pt x="20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isļïḓê"/>
            <p:cNvSpPr/>
            <p:nvPr/>
          </p:nvSpPr>
          <p:spPr bwMode="auto">
            <a:xfrm>
              <a:off x="3016" y="5174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ïṥḻïde"/>
            <p:cNvSpPr/>
            <p:nvPr/>
          </p:nvSpPr>
          <p:spPr bwMode="auto">
            <a:xfrm>
              <a:off x="3016" y="5174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islîdè"/>
            <p:cNvSpPr/>
            <p:nvPr/>
          </p:nvSpPr>
          <p:spPr bwMode="auto">
            <a:xfrm>
              <a:off x="3186" y="5056"/>
              <a:ext cx="461" cy="156"/>
            </a:xfrm>
            <a:custGeom>
              <a:avLst/>
              <a:gdLst>
                <a:gd name="T0" fmla="*/ 445 w 445"/>
                <a:gd name="T1" fmla="*/ 33 h 151"/>
                <a:gd name="T2" fmla="*/ 10 w 445"/>
                <a:gd name="T3" fmla="*/ 151 h 151"/>
                <a:gd name="T4" fmla="*/ 0 w 445"/>
                <a:gd name="T5" fmla="*/ 120 h 151"/>
                <a:gd name="T6" fmla="*/ 437 w 445"/>
                <a:gd name="T7" fmla="*/ 0 h 151"/>
                <a:gd name="T8" fmla="*/ 445 w 445"/>
                <a:gd name="T9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51">
                  <a:moveTo>
                    <a:pt x="445" y="33"/>
                  </a:moveTo>
                  <a:lnTo>
                    <a:pt x="10" y="151"/>
                  </a:lnTo>
                  <a:lnTo>
                    <a:pt x="0" y="120"/>
                  </a:lnTo>
                  <a:lnTo>
                    <a:pt x="437" y="0"/>
                  </a:lnTo>
                  <a:lnTo>
                    <a:pt x="445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8" name="ïSḷïdê"/>
            <p:cNvSpPr/>
            <p:nvPr/>
          </p:nvSpPr>
          <p:spPr bwMode="auto">
            <a:xfrm>
              <a:off x="3186" y="5056"/>
              <a:ext cx="461" cy="156"/>
            </a:xfrm>
            <a:custGeom>
              <a:avLst/>
              <a:gdLst>
                <a:gd name="T0" fmla="*/ 445 w 445"/>
                <a:gd name="T1" fmla="*/ 33 h 151"/>
                <a:gd name="T2" fmla="*/ 10 w 445"/>
                <a:gd name="T3" fmla="*/ 151 h 151"/>
                <a:gd name="T4" fmla="*/ 0 w 445"/>
                <a:gd name="T5" fmla="*/ 120 h 151"/>
                <a:gd name="T6" fmla="*/ 437 w 445"/>
                <a:gd name="T7" fmla="*/ 0 h 151"/>
                <a:gd name="T8" fmla="*/ 445 w 445"/>
                <a:gd name="T9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51">
                  <a:moveTo>
                    <a:pt x="445" y="33"/>
                  </a:moveTo>
                  <a:lnTo>
                    <a:pt x="10" y="151"/>
                  </a:lnTo>
                  <a:lnTo>
                    <a:pt x="0" y="120"/>
                  </a:lnTo>
                  <a:lnTo>
                    <a:pt x="437" y="0"/>
                  </a:lnTo>
                  <a:lnTo>
                    <a:pt x="445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9" name="í$ļïďê"/>
            <p:cNvSpPr/>
            <p:nvPr/>
          </p:nvSpPr>
          <p:spPr bwMode="auto">
            <a:xfrm>
              <a:off x="3345" y="4635"/>
              <a:ext cx="197" cy="84"/>
            </a:xfrm>
            <a:custGeom>
              <a:avLst/>
              <a:gdLst>
                <a:gd name="T0" fmla="*/ 190 w 190"/>
                <a:gd name="T1" fmla="*/ 31 h 81"/>
                <a:gd name="T2" fmla="*/ 8 w 190"/>
                <a:gd name="T3" fmla="*/ 81 h 81"/>
                <a:gd name="T4" fmla="*/ 0 w 190"/>
                <a:gd name="T5" fmla="*/ 48 h 81"/>
                <a:gd name="T6" fmla="*/ 181 w 190"/>
                <a:gd name="T7" fmla="*/ 0 h 81"/>
                <a:gd name="T8" fmla="*/ 190 w 190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190" y="31"/>
                  </a:moveTo>
                  <a:lnTo>
                    <a:pt x="8" y="81"/>
                  </a:lnTo>
                  <a:lnTo>
                    <a:pt x="0" y="48"/>
                  </a:lnTo>
                  <a:lnTo>
                    <a:pt x="181" y="0"/>
                  </a:lnTo>
                  <a:lnTo>
                    <a:pt x="190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0" name="íṡľíḓê"/>
            <p:cNvSpPr/>
            <p:nvPr/>
          </p:nvSpPr>
          <p:spPr bwMode="auto">
            <a:xfrm>
              <a:off x="3345" y="4635"/>
              <a:ext cx="197" cy="84"/>
            </a:xfrm>
            <a:custGeom>
              <a:avLst/>
              <a:gdLst>
                <a:gd name="T0" fmla="*/ 190 w 190"/>
                <a:gd name="T1" fmla="*/ 31 h 81"/>
                <a:gd name="T2" fmla="*/ 8 w 190"/>
                <a:gd name="T3" fmla="*/ 81 h 81"/>
                <a:gd name="T4" fmla="*/ 0 w 190"/>
                <a:gd name="T5" fmla="*/ 48 h 81"/>
                <a:gd name="T6" fmla="*/ 181 w 190"/>
                <a:gd name="T7" fmla="*/ 0 h 81"/>
                <a:gd name="T8" fmla="*/ 190 w 190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190" y="31"/>
                  </a:moveTo>
                  <a:lnTo>
                    <a:pt x="8" y="81"/>
                  </a:lnTo>
                  <a:lnTo>
                    <a:pt x="0" y="48"/>
                  </a:lnTo>
                  <a:lnTo>
                    <a:pt x="181" y="0"/>
                  </a:lnTo>
                  <a:lnTo>
                    <a:pt x="19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1" name="îṣ1iďé"/>
            <p:cNvSpPr/>
            <p:nvPr/>
          </p:nvSpPr>
          <p:spPr bwMode="auto">
            <a:xfrm>
              <a:off x="3110" y="4083"/>
              <a:ext cx="828" cy="523"/>
            </a:xfrm>
            <a:custGeom>
              <a:avLst/>
              <a:gdLst>
                <a:gd name="T0" fmla="*/ 0 w 800"/>
                <a:gd name="T1" fmla="*/ 491 h 505"/>
                <a:gd name="T2" fmla="*/ 128 w 800"/>
                <a:gd name="T3" fmla="*/ 332 h 505"/>
                <a:gd name="T4" fmla="*/ 311 w 800"/>
                <a:gd name="T5" fmla="*/ 406 h 505"/>
                <a:gd name="T6" fmla="*/ 542 w 800"/>
                <a:gd name="T7" fmla="*/ 0 h 505"/>
                <a:gd name="T8" fmla="*/ 800 w 800"/>
                <a:gd name="T9" fmla="*/ 243 h 505"/>
                <a:gd name="T10" fmla="*/ 13 w 800"/>
                <a:gd name="T11" fmla="*/ 505 h 505"/>
                <a:gd name="T12" fmla="*/ 0 w 800"/>
                <a:gd name="T13" fmla="*/ 49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505">
                  <a:moveTo>
                    <a:pt x="0" y="491"/>
                  </a:moveTo>
                  <a:lnTo>
                    <a:pt x="128" y="332"/>
                  </a:lnTo>
                  <a:lnTo>
                    <a:pt x="311" y="406"/>
                  </a:lnTo>
                  <a:lnTo>
                    <a:pt x="542" y="0"/>
                  </a:lnTo>
                  <a:lnTo>
                    <a:pt x="800" y="243"/>
                  </a:lnTo>
                  <a:lnTo>
                    <a:pt x="13" y="505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2" name="ïŝ1îḍè"/>
            <p:cNvSpPr/>
            <p:nvPr/>
          </p:nvSpPr>
          <p:spPr bwMode="auto">
            <a:xfrm>
              <a:off x="3110" y="4083"/>
              <a:ext cx="828" cy="523"/>
            </a:xfrm>
            <a:custGeom>
              <a:avLst/>
              <a:gdLst>
                <a:gd name="T0" fmla="*/ 0 w 800"/>
                <a:gd name="T1" fmla="*/ 491 h 505"/>
                <a:gd name="T2" fmla="*/ 128 w 800"/>
                <a:gd name="T3" fmla="*/ 332 h 505"/>
                <a:gd name="T4" fmla="*/ 311 w 800"/>
                <a:gd name="T5" fmla="*/ 406 h 505"/>
                <a:gd name="T6" fmla="*/ 542 w 800"/>
                <a:gd name="T7" fmla="*/ 0 h 505"/>
                <a:gd name="T8" fmla="*/ 800 w 800"/>
                <a:gd name="T9" fmla="*/ 243 h 505"/>
                <a:gd name="T10" fmla="*/ 13 w 800"/>
                <a:gd name="T11" fmla="*/ 505 h 505"/>
                <a:gd name="T12" fmla="*/ 0 w 800"/>
                <a:gd name="T13" fmla="*/ 49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505">
                  <a:moveTo>
                    <a:pt x="0" y="491"/>
                  </a:moveTo>
                  <a:lnTo>
                    <a:pt x="128" y="332"/>
                  </a:lnTo>
                  <a:lnTo>
                    <a:pt x="311" y="406"/>
                  </a:lnTo>
                  <a:lnTo>
                    <a:pt x="542" y="0"/>
                  </a:lnTo>
                  <a:lnTo>
                    <a:pt x="800" y="243"/>
                  </a:lnTo>
                  <a:lnTo>
                    <a:pt x="13" y="505"/>
                  </a:lnTo>
                  <a:lnTo>
                    <a:pt x="0" y="4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3" name="íśľiḋe"/>
            <p:cNvSpPr/>
            <p:nvPr/>
          </p:nvSpPr>
          <p:spPr bwMode="auto">
            <a:xfrm>
              <a:off x="2892" y="4142"/>
              <a:ext cx="1127" cy="557"/>
            </a:xfrm>
            <a:custGeom>
              <a:avLst/>
              <a:gdLst>
                <a:gd name="T0" fmla="*/ 1076 w 1089"/>
                <a:gd name="T1" fmla="*/ 111 h 538"/>
                <a:gd name="T2" fmla="*/ 959 w 1089"/>
                <a:gd name="T3" fmla="*/ 0 h 538"/>
                <a:gd name="T4" fmla="*/ 678 w 1089"/>
                <a:gd name="T5" fmla="*/ 192 h 538"/>
                <a:gd name="T6" fmla="*/ 467 w 1089"/>
                <a:gd name="T7" fmla="*/ 146 h 538"/>
                <a:gd name="T8" fmla="*/ 336 w 1089"/>
                <a:gd name="T9" fmla="*/ 410 h 538"/>
                <a:gd name="T10" fmla="*/ 70 w 1089"/>
                <a:gd name="T11" fmla="*/ 377 h 538"/>
                <a:gd name="T12" fmla="*/ 0 w 1089"/>
                <a:gd name="T13" fmla="*/ 538 h 538"/>
                <a:gd name="T14" fmla="*/ 1089 w 1089"/>
                <a:gd name="T15" fmla="*/ 232 h 538"/>
                <a:gd name="T16" fmla="*/ 1076 w 1089"/>
                <a:gd name="T17" fmla="*/ 11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538">
                  <a:moveTo>
                    <a:pt x="1076" y="111"/>
                  </a:moveTo>
                  <a:lnTo>
                    <a:pt x="959" y="0"/>
                  </a:lnTo>
                  <a:lnTo>
                    <a:pt x="678" y="192"/>
                  </a:lnTo>
                  <a:lnTo>
                    <a:pt x="467" y="146"/>
                  </a:lnTo>
                  <a:lnTo>
                    <a:pt x="336" y="410"/>
                  </a:lnTo>
                  <a:lnTo>
                    <a:pt x="70" y="377"/>
                  </a:lnTo>
                  <a:lnTo>
                    <a:pt x="0" y="538"/>
                  </a:lnTo>
                  <a:lnTo>
                    <a:pt x="1089" y="232"/>
                  </a:lnTo>
                  <a:lnTo>
                    <a:pt x="1076" y="111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4" name="ïṡ1îḍè"/>
            <p:cNvSpPr/>
            <p:nvPr/>
          </p:nvSpPr>
          <p:spPr bwMode="auto">
            <a:xfrm>
              <a:off x="2892" y="4142"/>
              <a:ext cx="1127" cy="557"/>
            </a:xfrm>
            <a:custGeom>
              <a:avLst/>
              <a:gdLst>
                <a:gd name="T0" fmla="*/ 1076 w 1089"/>
                <a:gd name="T1" fmla="*/ 111 h 538"/>
                <a:gd name="T2" fmla="*/ 959 w 1089"/>
                <a:gd name="T3" fmla="*/ 0 h 538"/>
                <a:gd name="T4" fmla="*/ 678 w 1089"/>
                <a:gd name="T5" fmla="*/ 192 h 538"/>
                <a:gd name="T6" fmla="*/ 467 w 1089"/>
                <a:gd name="T7" fmla="*/ 146 h 538"/>
                <a:gd name="T8" fmla="*/ 336 w 1089"/>
                <a:gd name="T9" fmla="*/ 410 h 538"/>
                <a:gd name="T10" fmla="*/ 70 w 1089"/>
                <a:gd name="T11" fmla="*/ 377 h 538"/>
                <a:gd name="T12" fmla="*/ 0 w 1089"/>
                <a:gd name="T13" fmla="*/ 538 h 538"/>
                <a:gd name="T14" fmla="*/ 1089 w 1089"/>
                <a:gd name="T15" fmla="*/ 232 h 538"/>
                <a:gd name="T16" fmla="*/ 1076 w 1089"/>
                <a:gd name="T17" fmla="*/ 11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538">
                  <a:moveTo>
                    <a:pt x="1076" y="111"/>
                  </a:moveTo>
                  <a:lnTo>
                    <a:pt x="959" y="0"/>
                  </a:lnTo>
                  <a:lnTo>
                    <a:pt x="678" y="192"/>
                  </a:lnTo>
                  <a:lnTo>
                    <a:pt x="467" y="146"/>
                  </a:lnTo>
                  <a:lnTo>
                    <a:pt x="336" y="410"/>
                  </a:lnTo>
                  <a:lnTo>
                    <a:pt x="70" y="377"/>
                  </a:lnTo>
                  <a:lnTo>
                    <a:pt x="0" y="538"/>
                  </a:lnTo>
                  <a:lnTo>
                    <a:pt x="1089" y="232"/>
                  </a:lnTo>
                  <a:lnTo>
                    <a:pt x="1076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5" name="ísḷïḍé"/>
            <p:cNvSpPr/>
            <p:nvPr/>
          </p:nvSpPr>
          <p:spPr bwMode="auto">
            <a:xfrm>
              <a:off x="2763" y="4157"/>
              <a:ext cx="1316" cy="621"/>
            </a:xfrm>
            <a:custGeom>
              <a:avLst/>
              <a:gdLst>
                <a:gd name="T0" fmla="*/ 0 w 1272"/>
                <a:gd name="T1" fmla="*/ 600 h 600"/>
                <a:gd name="T2" fmla="*/ 105 w 1272"/>
                <a:gd name="T3" fmla="*/ 415 h 600"/>
                <a:gd name="T4" fmla="*/ 212 w 1272"/>
                <a:gd name="T5" fmla="*/ 462 h 600"/>
                <a:gd name="T6" fmla="*/ 315 w 1272"/>
                <a:gd name="T7" fmla="*/ 309 h 600"/>
                <a:gd name="T8" fmla="*/ 475 w 1272"/>
                <a:gd name="T9" fmla="*/ 371 h 600"/>
                <a:gd name="T10" fmla="*/ 714 w 1272"/>
                <a:gd name="T11" fmla="*/ 104 h 600"/>
                <a:gd name="T12" fmla="*/ 931 w 1272"/>
                <a:gd name="T13" fmla="*/ 156 h 600"/>
                <a:gd name="T14" fmla="*/ 1202 w 1272"/>
                <a:gd name="T15" fmla="*/ 0 h 600"/>
                <a:gd name="T16" fmla="*/ 1272 w 1272"/>
                <a:gd name="T17" fmla="*/ 252 h 600"/>
                <a:gd name="T18" fmla="*/ 0 w 1272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2" h="600">
                  <a:moveTo>
                    <a:pt x="0" y="600"/>
                  </a:moveTo>
                  <a:lnTo>
                    <a:pt x="105" y="415"/>
                  </a:lnTo>
                  <a:lnTo>
                    <a:pt x="212" y="462"/>
                  </a:lnTo>
                  <a:lnTo>
                    <a:pt x="315" y="309"/>
                  </a:lnTo>
                  <a:lnTo>
                    <a:pt x="475" y="371"/>
                  </a:lnTo>
                  <a:lnTo>
                    <a:pt x="714" y="104"/>
                  </a:lnTo>
                  <a:lnTo>
                    <a:pt x="931" y="156"/>
                  </a:lnTo>
                  <a:lnTo>
                    <a:pt x="1202" y="0"/>
                  </a:lnTo>
                  <a:lnTo>
                    <a:pt x="1272" y="252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6" name="îšľídè"/>
            <p:cNvSpPr/>
            <p:nvPr/>
          </p:nvSpPr>
          <p:spPr bwMode="auto">
            <a:xfrm>
              <a:off x="2763" y="4157"/>
              <a:ext cx="1316" cy="621"/>
            </a:xfrm>
            <a:custGeom>
              <a:avLst/>
              <a:gdLst>
                <a:gd name="T0" fmla="*/ 0 w 1272"/>
                <a:gd name="T1" fmla="*/ 600 h 600"/>
                <a:gd name="T2" fmla="*/ 105 w 1272"/>
                <a:gd name="T3" fmla="*/ 415 h 600"/>
                <a:gd name="T4" fmla="*/ 212 w 1272"/>
                <a:gd name="T5" fmla="*/ 462 h 600"/>
                <a:gd name="T6" fmla="*/ 315 w 1272"/>
                <a:gd name="T7" fmla="*/ 309 h 600"/>
                <a:gd name="T8" fmla="*/ 475 w 1272"/>
                <a:gd name="T9" fmla="*/ 371 h 600"/>
                <a:gd name="T10" fmla="*/ 714 w 1272"/>
                <a:gd name="T11" fmla="*/ 104 h 600"/>
                <a:gd name="T12" fmla="*/ 931 w 1272"/>
                <a:gd name="T13" fmla="*/ 156 h 600"/>
                <a:gd name="T14" fmla="*/ 1202 w 1272"/>
                <a:gd name="T15" fmla="*/ 0 h 600"/>
                <a:gd name="T16" fmla="*/ 1272 w 1272"/>
                <a:gd name="T17" fmla="*/ 252 h 600"/>
                <a:gd name="T18" fmla="*/ 0 w 1272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2" h="600">
                  <a:moveTo>
                    <a:pt x="0" y="600"/>
                  </a:moveTo>
                  <a:lnTo>
                    <a:pt x="105" y="415"/>
                  </a:lnTo>
                  <a:lnTo>
                    <a:pt x="212" y="462"/>
                  </a:lnTo>
                  <a:lnTo>
                    <a:pt x="315" y="309"/>
                  </a:lnTo>
                  <a:lnTo>
                    <a:pt x="475" y="371"/>
                  </a:lnTo>
                  <a:lnTo>
                    <a:pt x="714" y="104"/>
                  </a:lnTo>
                  <a:lnTo>
                    <a:pt x="931" y="156"/>
                  </a:lnTo>
                  <a:lnTo>
                    <a:pt x="1202" y="0"/>
                  </a:lnTo>
                  <a:lnTo>
                    <a:pt x="1272" y="252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7" name="íŝ1ïďè"/>
            <p:cNvSpPr/>
            <p:nvPr/>
          </p:nvSpPr>
          <p:spPr bwMode="auto">
            <a:xfrm>
              <a:off x="4767" y="5710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2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2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8" name="ïṧḻiḑé"/>
            <p:cNvSpPr/>
            <p:nvPr/>
          </p:nvSpPr>
          <p:spPr bwMode="auto">
            <a:xfrm>
              <a:off x="4767" y="5710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2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2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9" name="î$1íḍè"/>
            <p:cNvSpPr/>
            <p:nvPr/>
          </p:nvSpPr>
          <p:spPr bwMode="auto">
            <a:xfrm>
              <a:off x="4937" y="5561"/>
              <a:ext cx="572" cy="187"/>
            </a:xfrm>
            <a:custGeom>
              <a:avLst/>
              <a:gdLst>
                <a:gd name="T0" fmla="*/ 553 w 553"/>
                <a:gd name="T1" fmla="*/ 33 h 181"/>
                <a:gd name="T2" fmla="*/ 10 w 553"/>
                <a:gd name="T3" fmla="*/ 181 h 181"/>
                <a:gd name="T4" fmla="*/ 0 w 553"/>
                <a:gd name="T5" fmla="*/ 148 h 181"/>
                <a:gd name="T6" fmla="*/ 545 w 553"/>
                <a:gd name="T7" fmla="*/ 0 h 181"/>
                <a:gd name="T8" fmla="*/ 553 w 553"/>
                <a:gd name="T9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81">
                  <a:moveTo>
                    <a:pt x="553" y="33"/>
                  </a:moveTo>
                  <a:lnTo>
                    <a:pt x="10" y="181"/>
                  </a:lnTo>
                  <a:lnTo>
                    <a:pt x="0" y="148"/>
                  </a:lnTo>
                  <a:lnTo>
                    <a:pt x="545" y="0"/>
                  </a:lnTo>
                  <a:lnTo>
                    <a:pt x="553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0" name="ïSlîďê"/>
            <p:cNvSpPr/>
            <p:nvPr/>
          </p:nvSpPr>
          <p:spPr bwMode="auto">
            <a:xfrm>
              <a:off x="4937" y="5561"/>
              <a:ext cx="572" cy="187"/>
            </a:xfrm>
            <a:custGeom>
              <a:avLst/>
              <a:gdLst>
                <a:gd name="T0" fmla="*/ 553 w 553"/>
                <a:gd name="T1" fmla="*/ 33 h 181"/>
                <a:gd name="T2" fmla="*/ 10 w 553"/>
                <a:gd name="T3" fmla="*/ 181 h 181"/>
                <a:gd name="T4" fmla="*/ 0 w 553"/>
                <a:gd name="T5" fmla="*/ 148 h 181"/>
                <a:gd name="T6" fmla="*/ 545 w 553"/>
                <a:gd name="T7" fmla="*/ 0 h 181"/>
                <a:gd name="T8" fmla="*/ 553 w 553"/>
                <a:gd name="T9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81">
                  <a:moveTo>
                    <a:pt x="553" y="33"/>
                  </a:moveTo>
                  <a:lnTo>
                    <a:pt x="10" y="181"/>
                  </a:lnTo>
                  <a:lnTo>
                    <a:pt x="0" y="148"/>
                  </a:lnTo>
                  <a:lnTo>
                    <a:pt x="545" y="0"/>
                  </a:lnTo>
                  <a:lnTo>
                    <a:pt x="553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1" name="ïşlíďè"/>
            <p:cNvSpPr/>
            <p:nvPr/>
          </p:nvSpPr>
          <p:spPr bwMode="auto">
            <a:xfrm>
              <a:off x="4805" y="5849"/>
              <a:ext cx="111" cy="113"/>
            </a:xfrm>
            <a:custGeom>
              <a:avLst/>
              <a:gdLst>
                <a:gd name="T0" fmla="*/ 107 w 107"/>
                <a:gd name="T1" fmla="*/ 86 h 109"/>
                <a:gd name="T2" fmla="*/ 22 w 107"/>
                <a:gd name="T3" fmla="*/ 109 h 109"/>
                <a:gd name="T4" fmla="*/ 0 w 107"/>
                <a:gd name="T5" fmla="*/ 25 h 109"/>
                <a:gd name="T6" fmla="*/ 84 w 107"/>
                <a:gd name="T7" fmla="*/ 0 h 109"/>
                <a:gd name="T8" fmla="*/ 107 w 10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107" y="86"/>
                  </a:moveTo>
                  <a:lnTo>
                    <a:pt x="22" y="109"/>
                  </a:lnTo>
                  <a:lnTo>
                    <a:pt x="0" y="25"/>
                  </a:lnTo>
                  <a:lnTo>
                    <a:pt x="84" y="0"/>
                  </a:lnTo>
                  <a:lnTo>
                    <a:pt x="107" y="86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2" name="ïšlïďé"/>
            <p:cNvSpPr/>
            <p:nvPr/>
          </p:nvSpPr>
          <p:spPr bwMode="auto">
            <a:xfrm>
              <a:off x="4805" y="5849"/>
              <a:ext cx="111" cy="113"/>
            </a:xfrm>
            <a:custGeom>
              <a:avLst/>
              <a:gdLst>
                <a:gd name="T0" fmla="*/ 107 w 107"/>
                <a:gd name="T1" fmla="*/ 86 h 109"/>
                <a:gd name="T2" fmla="*/ 22 w 107"/>
                <a:gd name="T3" fmla="*/ 109 h 109"/>
                <a:gd name="T4" fmla="*/ 0 w 107"/>
                <a:gd name="T5" fmla="*/ 25 h 109"/>
                <a:gd name="T6" fmla="*/ 84 w 107"/>
                <a:gd name="T7" fmla="*/ 0 h 109"/>
                <a:gd name="T8" fmla="*/ 107 w 10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107" y="86"/>
                  </a:moveTo>
                  <a:lnTo>
                    <a:pt x="22" y="109"/>
                  </a:lnTo>
                  <a:lnTo>
                    <a:pt x="0" y="25"/>
                  </a:lnTo>
                  <a:lnTo>
                    <a:pt x="84" y="0"/>
                  </a:lnTo>
                  <a:lnTo>
                    <a:pt x="107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3" name="işľïďé"/>
            <p:cNvSpPr/>
            <p:nvPr/>
          </p:nvSpPr>
          <p:spPr bwMode="auto">
            <a:xfrm>
              <a:off x="4978" y="5803"/>
              <a:ext cx="206" cy="87"/>
            </a:xfrm>
            <a:custGeom>
              <a:avLst/>
              <a:gdLst>
                <a:gd name="T0" fmla="*/ 199 w 199"/>
                <a:gd name="T1" fmla="*/ 31 h 84"/>
                <a:gd name="T2" fmla="*/ 8 w 199"/>
                <a:gd name="T3" fmla="*/ 84 h 84"/>
                <a:gd name="T4" fmla="*/ 0 w 199"/>
                <a:gd name="T5" fmla="*/ 51 h 84"/>
                <a:gd name="T6" fmla="*/ 191 w 199"/>
                <a:gd name="T7" fmla="*/ 0 h 84"/>
                <a:gd name="T8" fmla="*/ 199 w 199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84">
                  <a:moveTo>
                    <a:pt x="199" y="31"/>
                  </a:moveTo>
                  <a:lnTo>
                    <a:pt x="8" y="84"/>
                  </a:lnTo>
                  <a:lnTo>
                    <a:pt x="0" y="51"/>
                  </a:lnTo>
                  <a:lnTo>
                    <a:pt x="191" y="0"/>
                  </a:lnTo>
                  <a:lnTo>
                    <a:pt x="199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îsļiḍè"/>
            <p:cNvSpPr/>
            <p:nvPr/>
          </p:nvSpPr>
          <p:spPr bwMode="auto">
            <a:xfrm>
              <a:off x="4978" y="5803"/>
              <a:ext cx="206" cy="87"/>
            </a:xfrm>
            <a:custGeom>
              <a:avLst/>
              <a:gdLst>
                <a:gd name="T0" fmla="*/ 199 w 199"/>
                <a:gd name="T1" fmla="*/ 31 h 84"/>
                <a:gd name="T2" fmla="*/ 8 w 199"/>
                <a:gd name="T3" fmla="*/ 84 h 84"/>
                <a:gd name="T4" fmla="*/ 0 w 199"/>
                <a:gd name="T5" fmla="*/ 51 h 84"/>
                <a:gd name="T6" fmla="*/ 191 w 199"/>
                <a:gd name="T7" fmla="*/ 0 h 84"/>
                <a:gd name="T8" fmla="*/ 199 w 199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84">
                  <a:moveTo>
                    <a:pt x="199" y="31"/>
                  </a:moveTo>
                  <a:lnTo>
                    <a:pt x="8" y="84"/>
                  </a:lnTo>
                  <a:lnTo>
                    <a:pt x="0" y="51"/>
                  </a:lnTo>
                  <a:lnTo>
                    <a:pt x="191" y="0"/>
                  </a:lnTo>
                  <a:lnTo>
                    <a:pt x="199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îṡľïḑe"/>
            <p:cNvSpPr/>
            <p:nvPr/>
          </p:nvSpPr>
          <p:spPr bwMode="auto">
            <a:xfrm>
              <a:off x="5108" y="5469"/>
              <a:ext cx="199" cy="84"/>
            </a:xfrm>
            <a:custGeom>
              <a:avLst/>
              <a:gdLst>
                <a:gd name="T0" fmla="*/ 192 w 192"/>
                <a:gd name="T1" fmla="*/ 31 h 81"/>
                <a:gd name="T2" fmla="*/ 10 w 192"/>
                <a:gd name="T3" fmla="*/ 81 h 81"/>
                <a:gd name="T4" fmla="*/ 0 w 192"/>
                <a:gd name="T5" fmla="*/ 50 h 81"/>
                <a:gd name="T6" fmla="*/ 183 w 192"/>
                <a:gd name="T7" fmla="*/ 0 h 81"/>
                <a:gd name="T8" fmla="*/ 192 w 192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1">
                  <a:moveTo>
                    <a:pt x="192" y="31"/>
                  </a:moveTo>
                  <a:lnTo>
                    <a:pt x="10" y="81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2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iŝḻíďê"/>
            <p:cNvSpPr/>
            <p:nvPr/>
          </p:nvSpPr>
          <p:spPr bwMode="auto">
            <a:xfrm>
              <a:off x="5108" y="5469"/>
              <a:ext cx="199" cy="84"/>
            </a:xfrm>
            <a:custGeom>
              <a:avLst/>
              <a:gdLst>
                <a:gd name="T0" fmla="*/ 192 w 192"/>
                <a:gd name="T1" fmla="*/ 31 h 81"/>
                <a:gd name="T2" fmla="*/ 10 w 192"/>
                <a:gd name="T3" fmla="*/ 81 h 81"/>
                <a:gd name="T4" fmla="*/ 0 w 192"/>
                <a:gd name="T5" fmla="*/ 50 h 81"/>
                <a:gd name="T6" fmla="*/ 183 w 192"/>
                <a:gd name="T7" fmla="*/ 0 h 81"/>
                <a:gd name="T8" fmla="*/ 192 w 192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1">
                  <a:moveTo>
                    <a:pt x="192" y="31"/>
                  </a:moveTo>
                  <a:lnTo>
                    <a:pt x="10" y="81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2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iśḻíḋé"/>
            <p:cNvSpPr/>
            <p:nvPr/>
          </p:nvSpPr>
          <p:spPr bwMode="auto">
            <a:xfrm>
              <a:off x="5634" y="5081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0 w 33"/>
                <a:gd name="T3" fmla="*/ 31 h 33"/>
                <a:gd name="T4" fmla="*/ 2 w 33"/>
                <a:gd name="T5" fmla="*/ 21 h 33"/>
                <a:gd name="T6" fmla="*/ 12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íṥľîḋé"/>
            <p:cNvSpPr/>
            <p:nvPr/>
          </p:nvSpPr>
          <p:spPr bwMode="auto">
            <a:xfrm>
              <a:off x="5407" y="5000"/>
              <a:ext cx="50" cy="49"/>
            </a:xfrm>
            <a:custGeom>
              <a:avLst/>
              <a:gdLst>
                <a:gd name="T0" fmla="*/ 31 w 34"/>
                <a:gd name="T1" fmla="*/ 12 h 33"/>
                <a:gd name="T2" fmla="*/ 21 w 34"/>
                <a:gd name="T3" fmla="*/ 31 h 33"/>
                <a:gd name="T4" fmla="*/ 2 w 34"/>
                <a:gd name="T5" fmla="*/ 20 h 33"/>
                <a:gd name="T6" fmla="*/ 13 w 34"/>
                <a:gd name="T7" fmla="*/ 2 h 33"/>
                <a:gd name="T8" fmla="*/ 31 w 34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1" y="12"/>
                  </a:moveTo>
                  <a:cubicBezTo>
                    <a:pt x="34" y="20"/>
                    <a:pt x="29" y="29"/>
                    <a:pt x="21" y="31"/>
                  </a:cubicBezTo>
                  <a:cubicBezTo>
                    <a:pt x="13" y="33"/>
                    <a:pt x="4" y="28"/>
                    <a:pt x="2" y="20"/>
                  </a:cubicBezTo>
                  <a:cubicBezTo>
                    <a:pt x="0" y="12"/>
                    <a:pt x="5" y="4"/>
                    <a:pt x="13" y="2"/>
                  </a:cubicBezTo>
                  <a:cubicBezTo>
                    <a:pt x="21" y="0"/>
                    <a:pt x="29" y="4"/>
                    <a:pt x="31" y="12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ïş1ïďé"/>
            <p:cNvSpPr/>
            <p:nvPr/>
          </p:nvSpPr>
          <p:spPr bwMode="auto">
            <a:xfrm>
              <a:off x="5193" y="5196"/>
              <a:ext cx="49" cy="51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2 h 34"/>
                <a:gd name="T4" fmla="*/ 2 w 33"/>
                <a:gd name="T5" fmla="*/ 21 h 34"/>
                <a:gd name="T6" fmla="*/ 12 w 33"/>
                <a:gd name="T7" fmla="*/ 3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2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3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išľïďé"/>
            <p:cNvSpPr/>
            <p:nvPr/>
          </p:nvSpPr>
          <p:spPr bwMode="auto">
            <a:xfrm>
              <a:off x="5010" y="5178"/>
              <a:ext cx="49" cy="49"/>
            </a:xfrm>
            <a:custGeom>
              <a:avLst/>
              <a:gdLst>
                <a:gd name="T0" fmla="*/ 31 w 33"/>
                <a:gd name="T1" fmla="*/ 12 h 33"/>
                <a:gd name="T2" fmla="*/ 21 w 33"/>
                <a:gd name="T3" fmla="*/ 31 h 33"/>
                <a:gd name="T4" fmla="*/ 2 w 33"/>
                <a:gd name="T5" fmla="*/ 20 h 33"/>
                <a:gd name="T6" fmla="*/ 13 w 33"/>
                <a:gd name="T7" fmla="*/ 2 h 33"/>
                <a:gd name="T8" fmla="*/ 31 w 33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2"/>
                  </a:moveTo>
                  <a:cubicBezTo>
                    <a:pt x="33" y="20"/>
                    <a:pt x="29" y="29"/>
                    <a:pt x="21" y="31"/>
                  </a:cubicBezTo>
                  <a:cubicBezTo>
                    <a:pt x="13" y="33"/>
                    <a:pt x="4" y="28"/>
                    <a:pt x="2" y="20"/>
                  </a:cubicBezTo>
                  <a:cubicBezTo>
                    <a:pt x="0" y="12"/>
                    <a:pt x="5" y="4"/>
                    <a:pt x="13" y="2"/>
                  </a:cubicBezTo>
                  <a:cubicBezTo>
                    <a:pt x="21" y="0"/>
                    <a:pt x="29" y="4"/>
                    <a:pt x="31" y="12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işliďe"/>
            <p:cNvSpPr/>
            <p:nvPr/>
          </p:nvSpPr>
          <p:spPr bwMode="auto">
            <a:xfrm>
              <a:off x="4955" y="5338"/>
              <a:ext cx="51" cy="49"/>
            </a:xfrm>
            <a:custGeom>
              <a:avLst/>
              <a:gdLst>
                <a:gd name="T0" fmla="*/ 32 w 34"/>
                <a:gd name="T1" fmla="*/ 12 h 33"/>
                <a:gd name="T2" fmla="*/ 21 w 34"/>
                <a:gd name="T3" fmla="*/ 31 h 33"/>
                <a:gd name="T4" fmla="*/ 3 w 34"/>
                <a:gd name="T5" fmla="*/ 20 h 33"/>
                <a:gd name="T6" fmla="*/ 13 w 34"/>
                <a:gd name="T7" fmla="*/ 2 h 33"/>
                <a:gd name="T8" fmla="*/ 32 w 34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2" y="12"/>
                  </a:moveTo>
                  <a:cubicBezTo>
                    <a:pt x="34" y="20"/>
                    <a:pt x="29" y="29"/>
                    <a:pt x="21" y="31"/>
                  </a:cubicBezTo>
                  <a:cubicBezTo>
                    <a:pt x="13" y="33"/>
                    <a:pt x="5" y="28"/>
                    <a:pt x="3" y="20"/>
                  </a:cubicBezTo>
                  <a:cubicBezTo>
                    <a:pt x="0" y="12"/>
                    <a:pt x="5" y="4"/>
                    <a:pt x="13" y="2"/>
                  </a:cubicBezTo>
                  <a:cubicBezTo>
                    <a:pt x="21" y="0"/>
                    <a:pt x="29" y="4"/>
                    <a:pt x="32" y="12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îṧḻíḑé"/>
            <p:cNvSpPr/>
            <p:nvPr/>
          </p:nvSpPr>
          <p:spPr bwMode="auto">
            <a:xfrm>
              <a:off x="4696" y="5347"/>
              <a:ext cx="51" cy="49"/>
            </a:xfrm>
            <a:custGeom>
              <a:avLst/>
              <a:gdLst>
                <a:gd name="T0" fmla="*/ 31 w 34"/>
                <a:gd name="T1" fmla="*/ 13 h 33"/>
                <a:gd name="T2" fmla="*/ 21 w 34"/>
                <a:gd name="T3" fmla="*/ 31 h 33"/>
                <a:gd name="T4" fmla="*/ 2 w 34"/>
                <a:gd name="T5" fmla="*/ 21 h 33"/>
                <a:gd name="T6" fmla="*/ 13 w 34"/>
                <a:gd name="T7" fmla="*/ 2 h 33"/>
                <a:gd name="T8" fmla="*/ 31 w 34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1" y="13"/>
                  </a:moveTo>
                  <a:cubicBezTo>
                    <a:pt x="34" y="21"/>
                    <a:pt x="29" y="29"/>
                    <a:pt x="21" y="31"/>
                  </a:cubicBezTo>
                  <a:cubicBezTo>
                    <a:pt x="13" y="33"/>
                    <a:pt x="5" y="29"/>
                    <a:pt x="2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î$ḻïḓê"/>
            <p:cNvSpPr/>
            <p:nvPr/>
          </p:nvSpPr>
          <p:spPr bwMode="auto">
            <a:xfrm>
              <a:off x="4549" y="5498"/>
              <a:ext cx="50" cy="49"/>
            </a:xfrm>
            <a:custGeom>
              <a:avLst/>
              <a:gdLst>
                <a:gd name="T0" fmla="*/ 32 w 34"/>
                <a:gd name="T1" fmla="*/ 13 h 33"/>
                <a:gd name="T2" fmla="*/ 21 w 34"/>
                <a:gd name="T3" fmla="*/ 31 h 33"/>
                <a:gd name="T4" fmla="*/ 3 w 34"/>
                <a:gd name="T5" fmla="*/ 21 h 33"/>
                <a:gd name="T6" fmla="*/ 13 w 34"/>
                <a:gd name="T7" fmla="*/ 2 h 33"/>
                <a:gd name="T8" fmla="*/ 32 w 34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2" y="13"/>
                  </a:moveTo>
                  <a:cubicBezTo>
                    <a:pt x="34" y="21"/>
                    <a:pt x="29" y="29"/>
                    <a:pt x="21" y="31"/>
                  </a:cubicBezTo>
                  <a:cubicBezTo>
                    <a:pt x="13" y="33"/>
                    <a:pt x="5" y="29"/>
                    <a:pt x="3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2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ïş1ïdé"/>
            <p:cNvSpPr/>
            <p:nvPr/>
          </p:nvSpPr>
          <p:spPr bwMode="auto">
            <a:xfrm>
              <a:off x="4640" y="5061"/>
              <a:ext cx="49" cy="51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2 h 34"/>
                <a:gd name="T4" fmla="*/ 2 w 33"/>
                <a:gd name="T5" fmla="*/ 21 h 34"/>
                <a:gd name="T6" fmla="*/ 12 w 33"/>
                <a:gd name="T7" fmla="*/ 3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2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3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ïṡḷide"/>
            <p:cNvSpPr/>
            <p:nvPr/>
          </p:nvSpPr>
          <p:spPr bwMode="auto">
            <a:xfrm>
              <a:off x="4885" y="5212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0 w 33"/>
                <a:gd name="T3" fmla="*/ 31 h 33"/>
                <a:gd name="T4" fmla="*/ 2 w 33"/>
                <a:gd name="T5" fmla="*/ 21 h 33"/>
                <a:gd name="T6" fmla="*/ 12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íśľíḍè"/>
            <p:cNvSpPr/>
            <p:nvPr/>
          </p:nvSpPr>
          <p:spPr bwMode="auto">
            <a:xfrm>
              <a:off x="5026" y="4955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0 w 33"/>
                <a:gd name="T3" fmla="*/ 31 h 33"/>
                <a:gd name="T4" fmla="*/ 2 w 33"/>
                <a:gd name="T5" fmla="*/ 21 h 33"/>
                <a:gd name="T6" fmla="*/ 12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7" name="í$ḷíďé"/>
            <p:cNvSpPr/>
            <p:nvPr/>
          </p:nvSpPr>
          <p:spPr bwMode="auto">
            <a:xfrm>
              <a:off x="5196" y="5063"/>
              <a:ext cx="49" cy="50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1 h 34"/>
                <a:gd name="T4" fmla="*/ 2 w 33"/>
                <a:gd name="T5" fmla="*/ 21 h 34"/>
                <a:gd name="T6" fmla="*/ 12 w 33"/>
                <a:gd name="T7" fmla="*/ 2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îṥlîdê"/>
            <p:cNvSpPr/>
            <p:nvPr/>
          </p:nvSpPr>
          <p:spPr bwMode="auto">
            <a:xfrm>
              <a:off x="5298" y="4793"/>
              <a:ext cx="51" cy="49"/>
            </a:xfrm>
            <a:custGeom>
              <a:avLst/>
              <a:gdLst>
                <a:gd name="T0" fmla="*/ 32 w 34"/>
                <a:gd name="T1" fmla="*/ 13 h 33"/>
                <a:gd name="T2" fmla="*/ 21 w 34"/>
                <a:gd name="T3" fmla="*/ 31 h 33"/>
                <a:gd name="T4" fmla="*/ 3 w 34"/>
                <a:gd name="T5" fmla="*/ 21 h 33"/>
                <a:gd name="T6" fmla="*/ 13 w 34"/>
                <a:gd name="T7" fmla="*/ 2 h 33"/>
                <a:gd name="T8" fmla="*/ 32 w 34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2" y="13"/>
                  </a:moveTo>
                  <a:cubicBezTo>
                    <a:pt x="34" y="21"/>
                    <a:pt x="29" y="29"/>
                    <a:pt x="21" y="31"/>
                  </a:cubicBezTo>
                  <a:cubicBezTo>
                    <a:pt x="13" y="33"/>
                    <a:pt x="5" y="29"/>
                    <a:pt x="3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2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ïṡ1îďê"/>
            <p:cNvSpPr/>
            <p:nvPr/>
          </p:nvSpPr>
          <p:spPr bwMode="auto">
            <a:xfrm>
              <a:off x="5494" y="4871"/>
              <a:ext cx="49" cy="50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2 h 34"/>
                <a:gd name="T4" fmla="*/ 2 w 33"/>
                <a:gd name="T5" fmla="*/ 21 h 34"/>
                <a:gd name="T6" fmla="*/ 12 w 33"/>
                <a:gd name="T7" fmla="*/ 3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30"/>
                    <a:pt x="20" y="32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3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íSḻîḋé"/>
            <p:cNvSpPr/>
            <p:nvPr/>
          </p:nvSpPr>
          <p:spPr bwMode="auto">
            <a:xfrm>
              <a:off x="5630" y="4792"/>
              <a:ext cx="49" cy="50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1 h 34"/>
                <a:gd name="T4" fmla="*/ 2 w 33"/>
                <a:gd name="T5" fmla="*/ 21 h 34"/>
                <a:gd name="T6" fmla="*/ 12 w 33"/>
                <a:gd name="T7" fmla="*/ 2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íṩḷïďè"/>
            <p:cNvSpPr/>
            <p:nvPr/>
          </p:nvSpPr>
          <p:spPr bwMode="auto">
            <a:xfrm>
              <a:off x="4566" y="4809"/>
              <a:ext cx="1091" cy="719"/>
            </a:xfrm>
            <a:custGeom>
              <a:avLst/>
              <a:gdLst>
                <a:gd name="T0" fmla="*/ 14 w 1054"/>
                <a:gd name="T1" fmla="*/ 695 h 695"/>
                <a:gd name="T2" fmla="*/ 0 w 1054"/>
                <a:gd name="T3" fmla="*/ 692 h 695"/>
                <a:gd name="T4" fmla="*/ 92 w 1054"/>
                <a:gd name="T5" fmla="*/ 258 h 695"/>
                <a:gd name="T6" fmla="*/ 328 w 1054"/>
                <a:gd name="T7" fmla="*/ 403 h 695"/>
                <a:gd name="T8" fmla="*/ 467 w 1054"/>
                <a:gd name="T9" fmla="*/ 157 h 695"/>
                <a:gd name="T10" fmla="*/ 629 w 1054"/>
                <a:gd name="T11" fmla="*/ 261 h 695"/>
                <a:gd name="T12" fmla="*/ 720 w 1054"/>
                <a:gd name="T13" fmla="*/ 0 h 695"/>
                <a:gd name="T14" fmla="*/ 922 w 1054"/>
                <a:gd name="T15" fmla="*/ 80 h 695"/>
                <a:gd name="T16" fmla="*/ 1047 w 1054"/>
                <a:gd name="T17" fmla="*/ 3 h 695"/>
                <a:gd name="T18" fmla="*/ 1054 w 1054"/>
                <a:gd name="T19" fmla="*/ 14 h 695"/>
                <a:gd name="T20" fmla="*/ 924 w 1054"/>
                <a:gd name="T21" fmla="*/ 95 h 695"/>
                <a:gd name="T22" fmla="*/ 728 w 1054"/>
                <a:gd name="T23" fmla="*/ 18 h 695"/>
                <a:gd name="T24" fmla="*/ 636 w 1054"/>
                <a:gd name="T25" fmla="*/ 282 h 695"/>
                <a:gd name="T26" fmla="*/ 473 w 1054"/>
                <a:gd name="T27" fmla="*/ 176 h 695"/>
                <a:gd name="T28" fmla="*/ 332 w 1054"/>
                <a:gd name="T29" fmla="*/ 423 h 695"/>
                <a:gd name="T30" fmla="*/ 102 w 1054"/>
                <a:gd name="T31" fmla="*/ 280 h 695"/>
                <a:gd name="T32" fmla="*/ 14 w 1054"/>
                <a:gd name="T3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4" h="695">
                  <a:moveTo>
                    <a:pt x="14" y="695"/>
                  </a:moveTo>
                  <a:lnTo>
                    <a:pt x="0" y="692"/>
                  </a:lnTo>
                  <a:lnTo>
                    <a:pt x="92" y="258"/>
                  </a:lnTo>
                  <a:lnTo>
                    <a:pt x="328" y="403"/>
                  </a:lnTo>
                  <a:lnTo>
                    <a:pt x="467" y="157"/>
                  </a:lnTo>
                  <a:lnTo>
                    <a:pt x="629" y="261"/>
                  </a:lnTo>
                  <a:lnTo>
                    <a:pt x="720" y="0"/>
                  </a:lnTo>
                  <a:lnTo>
                    <a:pt x="922" y="80"/>
                  </a:lnTo>
                  <a:lnTo>
                    <a:pt x="1047" y="3"/>
                  </a:lnTo>
                  <a:lnTo>
                    <a:pt x="1054" y="14"/>
                  </a:lnTo>
                  <a:lnTo>
                    <a:pt x="924" y="95"/>
                  </a:lnTo>
                  <a:lnTo>
                    <a:pt x="728" y="18"/>
                  </a:lnTo>
                  <a:lnTo>
                    <a:pt x="636" y="282"/>
                  </a:lnTo>
                  <a:lnTo>
                    <a:pt x="473" y="176"/>
                  </a:lnTo>
                  <a:lnTo>
                    <a:pt x="332" y="423"/>
                  </a:lnTo>
                  <a:lnTo>
                    <a:pt x="102" y="280"/>
                  </a:lnTo>
                  <a:lnTo>
                    <a:pt x="14" y="695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iśḷîḍé"/>
            <p:cNvSpPr/>
            <p:nvPr/>
          </p:nvSpPr>
          <p:spPr bwMode="auto">
            <a:xfrm>
              <a:off x="4566" y="4809"/>
              <a:ext cx="1091" cy="719"/>
            </a:xfrm>
            <a:custGeom>
              <a:avLst/>
              <a:gdLst>
                <a:gd name="T0" fmla="*/ 14 w 1054"/>
                <a:gd name="T1" fmla="*/ 695 h 695"/>
                <a:gd name="T2" fmla="*/ 0 w 1054"/>
                <a:gd name="T3" fmla="*/ 692 h 695"/>
                <a:gd name="T4" fmla="*/ 92 w 1054"/>
                <a:gd name="T5" fmla="*/ 258 h 695"/>
                <a:gd name="T6" fmla="*/ 328 w 1054"/>
                <a:gd name="T7" fmla="*/ 403 h 695"/>
                <a:gd name="T8" fmla="*/ 467 w 1054"/>
                <a:gd name="T9" fmla="*/ 157 h 695"/>
                <a:gd name="T10" fmla="*/ 629 w 1054"/>
                <a:gd name="T11" fmla="*/ 261 h 695"/>
                <a:gd name="T12" fmla="*/ 720 w 1054"/>
                <a:gd name="T13" fmla="*/ 0 h 695"/>
                <a:gd name="T14" fmla="*/ 922 w 1054"/>
                <a:gd name="T15" fmla="*/ 80 h 695"/>
                <a:gd name="T16" fmla="*/ 1047 w 1054"/>
                <a:gd name="T17" fmla="*/ 3 h 695"/>
                <a:gd name="T18" fmla="*/ 1054 w 1054"/>
                <a:gd name="T19" fmla="*/ 14 h 695"/>
                <a:gd name="T20" fmla="*/ 924 w 1054"/>
                <a:gd name="T21" fmla="*/ 95 h 695"/>
                <a:gd name="T22" fmla="*/ 728 w 1054"/>
                <a:gd name="T23" fmla="*/ 18 h 695"/>
                <a:gd name="T24" fmla="*/ 636 w 1054"/>
                <a:gd name="T25" fmla="*/ 282 h 695"/>
                <a:gd name="T26" fmla="*/ 473 w 1054"/>
                <a:gd name="T27" fmla="*/ 176 h 695"/>
                <a:gd name="T28" fmla="*/ 332 w 1054"/>
                <a:gd name="T29" fmla="*/ 423 h 695"/>
                <a:gd name="T30" fmla="*/ 102 w 1054"/>
                <a:gd name="T31" fmla="*/ 280 h 695"/>
                <a:gd name="T32" fmla="*/ 14 w 1054"/>
                <a:gd name="T3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4" h="695">
                  <a:moveTo>
                    <a:pt x="14" y="695"/>
                  </a:moveTo>
                  <a:lnTo>
                    <a:pt x="0" y="692"/>
                  </a:lnTo>
                  <a:lnTo>
                    <a:pt x="92" y="258"/>
                  </a:lnTo>
                  <a:lnTo>
                    <a:pt x="328" y="403"/>
                  </a:lnTo>
                  <a:lnTo>
                    <a:pt x="467" y="157"/>
                  </a:lnTo>
                  <a:lnTo>
                    <a:pt x="629" y="261"/>
                  </a:lnTo>
                  <a:lnTo>
                    <a:pt x="720" y="0"/>
                  </a:lnTo>
                  <a:lnTo>
                    <a:pt x="922" y="80"/>
                  </a:lnTo>
                  <a:lnTo>
                    <a:pt x="1047" y="3"/>
                  </a:lnTo>
                  <a:lnTo>
                    <a:pt x="1054" y="14"/>
                  </a:lnTo>
                  <a:lnTo>
                    <a:pt x="924" y="95"/>
                  </a:lnTo>
                  <a:lnTo>
                    <a:pt x="728" y="18"/>
                  </a:lnTo>
                  <a:lnTo>
                    <a:pt x="636" y="282"/>
                  </a:lnTo>
                  <a:lnTo>
                    <a:pt x="473" y="176"/>
                  </a:lnTo>
                  <a:lnTo>
                    <a:pt x="332" y="423"/>
                  </a:lnTo>
                  <a:lnTo>
                    <a:pt x="102" y="280"/>
                  </a:lnTo>
                  <a:lnTo>
                    <a:pt x="14" y="6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iŝḻîḍè"/>
            <p:cNvSpPr/>
            <p:nvPr/>
          </p:nvSpPr>
          <p:spPr bwMode="auto">
            <a:xfrm>
              <a:off x="4573" y="5566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1 w 33"/>
                <a:gd name="T3" fmla="*/ 31 h 33"/>
                <a:gd name="T4" fmla="*/ 2 w 33"/>
                <a:gd name="T5" fmla="*/ 21 h 33"/>
                <a:gd name="T6" fmla="*/ 13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9" y="29"/>
                    <a:pt x="21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í$lïḋé"/>
            <p:cNvSpPr/>
            <p:nvPr/>
          </p:nvSpPr>
          <p:spPr bwMode="auto">
            <a:xfrm>
              <a:off x="4587" y="5008"/>
              <a:ext cx="1073" cy="594"/>
            </a:xfrm>
            <a:custGeom>
              <a:avLst/>
              <a:gdLst>
                <a:gd name="T0" fmla="*/ 11 w 1037"/>
                <a:gd name="T1" fmla="*/ 574 h 574"/>
                <a:gd name="T2" fmla="*/ 0 w 1037"/>
                <a:gd name="T3" fmla="*/ 567 h 574"/>
                <a:gd name="T4" fmla="*/ 122 w 1037"/>
                <a:gd name="T5" fmla="*/ 345 h 574"/>
                <a:gd name="T6" fmla="*/ 378 w 1037"/>
                <a:gd name="T7" fmla="*/ 336 h 574"/>
                <a:gd name="T8" fmla="*/ 430 w 1037"/>
                <a:gd name="T9" fmla="*/ 180 h 574"/>
                <a:gd name="T10" fmla="*/ 603 w 1037"/>
                <a:gd name="T11" fmla="*/ 207 h 574"/>
                <a:gd name="T12" fmla="*/ 814 w 1037"/>
                <a:gd name="T13" fmla="*/ 0 h 574"/>
                <a:gd name="T14" fmla="*/ 1037 w 1037"/>
                <a:gd name="T15" fmla="*/ 91 h 574"/>
                <a:gd name="T16" fmla="*/ 1031 w 1037"/>
                <a:gd name="T17" fmla="*/ 104 h 574"/>
                <a:gd name="T18" fmla="*/ 817 w 1037"/>
                <a:gd name="T19" fmla="*/ 17 h 574"/>
                <a:gd name="T20" fmla="*/ 607 w 1037"/>
                <a:gd name="T21" fmla="*/ 222 h 574"/>
                <a:gd name="T22" fmla="*/ 439 w 1037"/>
                <a:gd name="T23" fmla="*/ 195 h 574"/>
                <a:gd name="T24" fmla="*/ 388 w 1037"/>
                <a:gd name="T25" fmla="*/ 349 h 574"/>
                <a:gd name="T26" fmla="*/ 131 w 1037"/>
                <a:gd name="T27" fmla="*/ 358 h 574"/>
                <a:gd name="T28" fmla="*/ 11 w 1037"/>
                <a:gd name="T2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7" h="574">
                  <a:moveTo>
                    <a:pt x="11" y="574"/>
                  </a:moveTo>
                  <a:lnTo>
                    <a:pt x="0" y="567"/>
                  </a:lnTo>
                  <a:lnTo>
                    <a:pt x="122" y="345"/>
                  </a:lnTo>
                  <a:lnTo>
                    <a:pt x="378" y="336"/>
                  </a:lnTo>
                  <a:lnTo>
                    <a:pt x="430" y="180"/>
                  </a:lnTo>
                  <a:lnTo>
                    <a:pt x="603" y="207"/>
                  </a:lnTo>
                  <a:lnTo>
                    <a:pt x="814" y="0"/>
                  </a:lnTo>
                  <a:lnTo>
                    <a:pt x="1037" y="91"/>
                  </a:lnTo>
                  <a:lnTo>
                    <a:pt x="1031" y="104"/>
                  </a:lnTo>
                  <a:lnTo>
                    <a:pt x="817" y="17"/>
                  </a:lnTo>
                  <a:lnTo>
                    <a:pt x="607" y="222"/>
                  </a:lnTo>
                  <a:lnTo>
                    <a:pt x="439" y="195"/>
                  </a:lnTo>
                  <a:lnTo>
                    <a:pt x="388" y="349"/>
                  </a:lnTo>
                  <a:lnTo>
                    <a:pt x="131" y="358"/>
                  </a:lnTo>
                  <a:lnTo>
                    <a:pt x="11" y="574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išľíďè"/>
            <p:cNvSpPr/>
            <p:nvPr/>
          </p:nvSpPr>
          <p:spPr bwMode="auto">
            <a:xfrm>
              <a:off x="4587" y="5008"/>
              <a:ext cx="1073" cy="594"/>
            </a:xfrm>
            <a:custGeom>
              <a:avLst/>
              <a:gdLst>
                <a:gd name="T0" fmla="*/ 11 w 1037"/>
                <a:gd name="T1" fmla="*/ 574 h 574"/>
                <a:gd name="T2" fmla="*/ 0 w 1037"/>
                <a:gd name="T3" fmla="*/ 567 h 574"/>
                <a:gd name="T4" fmla="*/ 122 w 1037"/>
                <a:gd name="T5" fmla="*/ 345 h 574"/>
                <a:gd name="T6" fmla="*/ 378 w 1037"/>
                <a:gd name="T7" fmla="*/ 336 h 574"/>
                <a:gd name="T8" fmla="*/ 430 w 1037"/>
                <a:gd name="T9" fmla="*/ 180 h 574"/>
                <a:gd name="T10" fmla="*/ 603 w 1037"/>
                <a:gd name="T11" fmla="*/ 207 h 574"/>
                <a:gd name="T12" fmla="*/ 814 w 1037"/>
                <a:gd name="T13" fmla="*/ 0 h 574"/>
                <a:gd name="T14" fmla="*/ 1037 w 1037"/>
                <a:gd name="T15" fmla="*/ 91 h 574"/>
                <a:gd name="T16" fmla="*/ 1031 w 1037"/>
                <a:gd name="T17" fmla="*/ 104 h 574"/>
                <a:gd name="T18" fmla="*/ 817 w 1037"/>
                <a:gd name="T19" fmla="*/ 17 h 574"/>
                <a:gd name="T20" fmla="*/ 607 w 1037"/>
                <a:gd name="T21" fmla="*/ 222 h 574"/>
                <a:gd name="T22" fmla="*/ 439 w 1037"/>
                <a:gd name="T23" fmla="*/ 195 h 574"/>
                <a:gd name="T24" fmla="*/ 388 w 1037"/>
                <a:gd name="T25" fmla="*/ 349 h 574"/>
                <a:gd name="T26" fmla="*/ 131 w 1037"/>
                <a:gd name="T27" fmla="*/ 358 h 574"/>
                <a:gd name="T28" fmla="*/ 11 w 1037"/>
                <a:gd name="T2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7" h="574">
                  <a:moveTo>
                    <a:pt x="11" y="574"/>
                  </a:moveTo>
                  <a:lnTo>
                    <a:pt x="0" y="567"/>
                  </a:lnTo>
                  <a:lnTo>
                    <a:pt x="122" y="345"/>
                  </a:lnTo>
                  <a:lnTo>
                    <a:pt x="378" y="336"/>
                  </a:lnTo>
                  <a:lnTo>
                    <a:pt x="430" y="180"/>
                  </a:lnTo>
                  <a:lnTo>
                    <a:pt x="603" y="207"/>
                  </a:lnTo>
                  <a:lnTo>
                    <a:pt x="814" y="0"/>
                  </a:lnTo>
                  <a:lnTo>
                    <a:pt x="1037" y="91"/>
                  </a:lnTo>
                  <a:lnTo>
                    <a:pt x="1031" y="104"/>
                  </a:lnTo>
                  <a:lnTo>
                    <a:pt x="817" y="17"/>
                  </a:lnTo>
                  <a:lnTo>
                    <a:pt x="607" y="222"/>
                  </a:lnTo>
                  <a:lnTo>
                    <a:pt x="439" y="195"/>
                  </a:lnTo>
                  <a:lnTo>
                    <a:pt x="388" y="349"/>
                  </a:lnTo>
                  <a:lnTo>
                    <a:pt x="131" y="358"/>
                  </a:lnTo>
                  <a:lnTo>
                    <a:pt x="11" y="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íšḻiďè"/>
            <p:cNvSpPr/>
            <p:nvPr/>
          </p:nvSpPr>
          <p:spPr bwMode="auto">
            <a:xfrm>
              <a:off x="5111" y="3117"/>
              <a:ext cx="1781" cy="3314"/>
            </a:xfrm>
            <a:custGeom>
              <a:avLst/>
              <a:gdLst>
                <a:gd name="T0" fmla="*/ 1705 w 1721"/>
                <a:gd name="T1" fmla="*/ 0 h 3202"/>
                <a:gd name="T2" fmla="*/ 1649 w 1721"/>
                <a:gd name="T3" fmla="*/ 320 h 3202"/>
                <a:gd name="T4" fmla="*/ 1649 w 1721"/>
                <a:gd name="T5" fmla="*/ 320 h 3202"/>
                <a:gd name="T6" fmla="*/ 1635 w 1721"/>
                <a:gd name="T7" fmla="*/ 399 h 3202"/>
                <a:gd name="T8" fmla="*/ 1163 w 1721"/>
                <a:gd name="T9" fmla="*/ 3136 h 3202"/>
                <a:gd name="T10" fmla="*/ 122 w 1721"/>
                <a:gd name="T11" fmla="*/ 2957 h 3202"/>
                <a:gd name="T12" fmla="*/ 0 w 1721"/>
                <a:gd name="T13" fmla="*/ 2989 h 3202"/>
                <a:gd name="T14" fmla="*/ 1216 w 1721"/>
                <a:gd name="T15" fmla="*/ 3202 h 3202"/>
                <a:gd name="T16" fmla="*/ 1721 w 1721"/>
                <a:gd name="T17" fmla="*/ 4 h 3202"/>
                <a:gd name="T18" fmla="*/ 1705 w 1721"/>
                <a:gd name="T19" fmla="*/ 0 h 3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3202">
                  <a:moveTo>
                    <a:pt x="1705" y="0"/>
                  </a:moveTo>
                  <a:lnTo>
                    <a:pt x="1649" y="320"/>
                  </a:lnTo>
                  <a:lnTo>
                    <a:pt x="1649" y="320"/>
                  </a:lnTo>
                  <a:lnTo>
                    <a:pt x="1635" y="399"/>
                  </a:lnTo>
                  <a:lnTo>
                    <a:pt x="1163" y="3136"/>
                  </a:lnTo>
                  <a:lnTo>
                    <a:pt x="122" y="2957"/>
                  </a:lnTo>
                  <a:lnTo>
                    <a:pt x="0" y="2989"/>
                  </a:lnTo>
                  <a:lnTo>
                    <a:pt x="1216" y="3202"/>
                  </a:lnTo>
                  <a:lnTo>
                    <a:pt x="1721" y="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ïŝļïḍê"/>
            <p:cNvSpPr/>
            <p:nvPr/>
          </p:nvSpPr>
          <p:spPr bwMode="auto">
            <a:xfrm>
              <a:off x="5111" y="3117"/>
              <a:ext cx="1781" cy="3314"/>
            </a:xfrm>
            <a:custGeom>
              <a:avLst/>
              <a:gdLst>
                <a:gd name="T0" fmla="*/ 1705 w 1721"/>
                <a:gd name="T1" fmla="*/ 0 h 3202"/>
                <a:gd name="T2" fmla="*/ 1649 w 1721"/>
                <a:gd name="T3" fmla="*/ 320 h 3202"/>
                <a:gd name="T4" fmla="*/ 1649 w 1721"/>
                <a:gd name="T5" fmla="*/ 320 h 3202"/>
                <a:gd name="T6" fmla="*/ 1635 w 1721"/>
                <a:gd name="T7" fmla="*/ 399 h 3202"/>
                <a:gd name="T8" fmla="*/ 1163 w 1721"/>
                <a:gd name="T9" fmla="*/ 3136 h 3202"/>
                <a:gd name="T10" fmla="*/ 122 w 1721"/>
                <a:gd name="T11" fmla="*/ 2957 h 3202"/>
                <a:gd name="T12" fmla="*/ 0 w 1721"/>
                <a:gd name="T13" fmla="*/ 2989 h 3202"/>
                <a:gd name="T14" fmla="*/ 1216 w 1721"/>
                <a:gd name="T15" fmla="*/ 3202 h 3202"/>
                <a:gd name="T16" fmla="*/ 1721 w 1721"/>
                <a:gd name="T17" fmla="*/ 4 h 3202"/>
                <a:gd name="T18" fmla="*/ 1705 w 1721"/>
                <a:gd name="T19" fmla="*/ 0 h 3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3202">
                  <a:moveTo>
                    <a:pt x="1705" y="0"/>
                  </a:moveTo>
                  <a:lnTo>
                    <a:pt x="1649" y="320"/>
                  </a:lnTo>
                  <a:lnTo>
                    <a:pt x="1649" y="320"/>
                  </a:lnTo>
                  <a:lnTo>
                    <a:pt x="1635" y="399"/>
                  </a:lnTo>
                  <a:lnTo>
                    <a:pt x="1163" y="3136"/>
                  </a:lnTo>
                  <a:lnTo>
                    <a:pt x="122" y="2957"/>
                  </a:lnTo>
                  <a:lnTo>
                    <a:pt x="0" y="2989"/>
                  </a:lnTo>
                  <a:lnTo>
                    <a:pt x="1216" y="3202"/>
                  </a:lnTo>
                  <a:lnTo>
                    <a:pt x="1721" y="4"/>
                  </a:lnTo>
                  <a:lnTo>
                    <a:pt x="1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i$ḻîḍe"/>
            <p:cNvSpPr/>
            <p:nvPr/>
          </p:nvSpPr>
          <p:spPr bwMode="auto">
            <a:xfrm>
              <a:off x="4921" y="6144"/>
              <a:ext cx="317" cy="66"/>
            </a:xfrm>
            <a:custGeom>
              <a:avLst/>
              <a:gdLst>
                <a:gd name="T0" fmla="*/ 119 w 306"/>
                <a:gd name="T1" fmla="*/ 0 h 64"/>
                <a:gd name="T2" fmla="*/ 0 w 306"/>
                <a:gd name="T3" fmla="*/ 33 h 64"/>
                <a:gd name="T4" fmla="*/ 184 w 306"/>
                <a:gd name="T5" fmla="*/ 64 h 64"/>
                <a:gd name="T6" fmla="*/ 306 w 306"/>
                <a:gd name="T7" fmla="*/ 32 h 64"/>
                <a:gd name="T8" fmla="*/ 119 w 30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4">
                  <a:moveTo>
                    <a:pt x="119" y="0"/>
                  </a:moveTo>
                  <a:lnTo>
                    <a:pt x="0" y="33"/>
                  </a:lnTo>
                  <a:lnTo>
                    <a:pt x="184" y="64"/>
                  </a:lnTo>
                  <a:lnTo>
                    <a:pt x="306" y="3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677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iṧḷíḋe"/>
            <p:cNvSpPr/>
            <p:nvPr/>
          </p:nvSpPr>
          <p:spPr bwMode="auto">
            <a:xfrm>
              <a:off x="4921" y="6144"/>
              <a:ext cx="317" cy="66"/>
            </a:xfrm>
            <a:custGeom>
              <a:avLst/>
              <a:gdLst>
                <a:gd name="T0" fmla="*/ 119 w 306"/>
                <a:gd name="T1" fmla="*/ 0 h 64"/>
                <a:gd name="T2" fmla="*/ 0 w 306"/>
                <a:gd name="T3" fmla="*/ 33 h 64"/>
                <a:gd name="T4" fmla="*/ 184 w 306"/>
                <a:gd name="T5" fmla="*/ 64 h 64"/>
                <a:gd name="T6" fmla="*/ 306 w 306"/>
                <a:gd name="T7" fmla="*/ 32 h 64"/>
                <a:gd name="T8" fmla="*/ 119 w 30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4">
                  <a:moveTo>
                    <a:pt x="119" y="0"/>
                  </a:moveTo>
                  <a:lnTo>
                    <a:pt x="0" y="33"/>
                  </a:lnTo>
                  <a:lnTo>
                    <a:pt x="184" y="64"/>
                  </a:lnTo>
                  <a:lnTo>
                    <a:pt x="306" y="32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íṡliďe"/>
            <p:cNvSpPr/>
            <p:nvPr/>
          </p:nvSpPr>
          <p:spPr bwMode="auto">
            <a:xfrm>
              <a:off x="3829" y="5927"/>
              <a:ext cx="1215" cy="251"/>
            </a:xfrm>
            <a:custGeom>
              <a:avLst/>
              <a:gdLst>
                <a:gd name="T0" fmla="*/ 101 w 1174"/>
                <a:gd name="T1" fmla="*/ 0 h 243"/>
                <a:gd name="T2" fmla="*/ 7 w 1174"/>
                <a:gd name="T3" fmla="*/ 14 h 243"/>
                <a:gd name="T4" fmla="*/ 0 w 1174"/>
                <a:gd name="T5" fmla="*/ 58 h 243"/>
                <a:gd name="T6" fmla="*/ 1055 w 1174"/>
                <a:gd name="T7" fmla="*/ 243 h 243"/>
                <a:gd name="T8" fmla="*/ 1174 w 1174"/>
                <a:gd name="T9" fmla="*/ 210 h 243"/>
                <a:gd name="T10" fmla="*/ 97 w 1174"/>
                <a:gd name="T11" fmla="*/ 25 h 243"/>
                <a:gd name="T12" fmla="*/ 101 w 1174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4" h="243">
                  <a:moveTo>
                    <a:pt x="101" y="0"/>
                  </a:moveTo>
                  <a:lnTo>
                    <a:pt x="7" y="14"/>
                  </a:lnTo>
                  <a:lnTo>
                    <a:pt x="0" y="58"/>
                  </a:lnTo>
                  <a:lnTo>
                    <a:pt x="1055" y="243"/>
                  </a:lnTo>
                  <a:lnTo>
                    <a:pt x="1174" y="210"/>
                  </a:lnTo>
                  <a:lnTo>
                    <a:pt x="97" y="2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CA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ïṧľíḍé"/>
            <p:cNvSpPr/>
            <p:nvPr/>
          </p:nvSpPr>
          <p:spPr bwMode="auto">
            <a:xfrm>
              <a:off x="3829" y="5927"/>
              <a:ext cx="1215" cy="251"/>
            </a:xfrm>
            <a:custGeom>
              <a:avLst/>
              <a:gdLst>
                <a:gd name="T0" fmla="*/ 101 w 1174"/>
                <a:gd name="T1" fmla="*/ 0 h 243"/>
                <a:gd name="T2" fmla="*/ 7 w 1174"/>
                <a:gd name="T3" fmla="*/ 14 h 243"/>
                <a:gd name="T4" fmla="*/ 0 w 1174"/>
                <a:gd name="T5" fmla="*/ 58 h 243"/>
                <a:gd name="T6" fmla="*/ 1055 w 1174"/>
                <a:gd name="T7" fmla="*/ 243 h 243"/>
                <a:gd name="T8" fmla="*/ 1174 w 1174"/>
                <a:gd name="T9" fmla="*/ 210 h 243"/>
                <a:gd name="T10" fmla="*/ 97 w 1174"/>
                <a:gd name="T11" fmla="*/ 25 h 243"/>
                <a:gd name="T12" fmla="*/ 101 w 1174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4" h="243">
                  <a:moveTo>
                    <a:pt x="101" y="0"/>
                  </a:moveTo>
                  <a:lnTo>
                    <a:pt x="7" y="14"/>
                  </a:lnTo>
                  <a:lnTo>
                    <a:pt x="0" y="58"/>
                  </a:lnTo>
                  <a:lnTo>
                    <a:pt x="1055" y="243"/>
                  </a:lnTo>
                  <a:lnTo>
                    <a:pt x="1174" y="210"/>
                  </a:lnTo>
                  <a:lnTo>
                    <a:pt x="97" y="25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îşḷíďé"/>
            <p:cNvSpPr/>
            <p:nvPr/>
          </p:nvSpPr>
          <p:spPr bwMode="auto">
            <a:xfrm>
              <a:off x="3929" y="2698"/>
              <a:ext cx="2948" cy="3665"/>
            </a:xfrm>
            <a:custGeom>
              <a:avLst/>
              <a:gdLst>
                <a:gd name="T0" fmla="*/ 2305 w 2848"/>
                <a:gd name="T1" fmla="*/ 3541 h 3541"/>
                <a:gd name="T2" fmla="*/ 0 w 2848"/>
                <a:gd name="T3" fmla="*/ 3145 h 3541"/>
                <a:gd name="T4" fmla="*/ 542 w 2848"/>
                <a:gd name="T5" fmla="*/ 0 h 3541"/>
                <a:gd name="T6" fmla="*/ 2848 w 2848"/>
                <a:gd name="T7" fmla="*/ 398 h 3541"/>
                <a:gd name="T8" fmla="*/ 2305 w 2848"/>
                <a:gd name="T9" fmla="*/ 3541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8" h="3541">
                  <a:moveTo>
                    <a:pt x="2305" y="3541"/>
                  </a:moveTo>
                  <a:lnTo>
                    <a:pt x="0" y="3145"/>
                  </a:lnTo>
                  <a:lnTo>
                    <a:pt x="542" y="0"/>
                  </a:lnTo>
                  <a:lnTo>
                    <a:pt x="2848" y="398"/>
                  </a:lnTo>
                  <a:lnTo>
                    <a:pt x="2305" y="354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ïṡḷíďe"/>
            <p:cNvSpPr/>
            <p:nvPr/>
          </p:nvSpPr>
          <p:spPr bwMode="auto">
            <a:xfrm>
              <a:off x="3929" y="2698"/>
              <a:ext cx="2948" cy="3665"/>
            </a:xfrm>
            <a:custGeom>
              <a:avLst/>
              <a:gdLst>
                <a:gd name="T0" fmla="*/ 2305 w 2848"/>
                <a:gd name="T1" fmla="*/ 3541 h 3541"/>
                <a:gd name="T2" fmla="*/ 0 w 2848"/>
                <a:gd name="T3" fmla="*/ 3145 h 3541"/>
                <a:gd name="T4" fmla="*/ 542 w 2848"/>
                <a:gd name="T5" fmla="*/ 0 h 3541"/>
                <a:gd name="T6" fmla="*/ 2848 w 2848"/>
                <a:gd name="T7" fmla="*/ 398 h 3541"/>
                <a:gd name="T8" fmla="*/ 2305 w 2848"/>
                <a:gd name="T9" fmla="*/ 3541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8" h="3541">
                  <a:moveTo>
                    <a:pt x="2305" y="3541"/>
                  </a:moveTo>
                  <a:lnTo>
                    <a:pt x="0" y="3145"/>
                  </a:lnTo>
                  <a:lnTo>
                    <a:pt x="542" y="0"/>
                  </a:lnTo>
                  <a:lnTo>
                    <a:pt x="2848" y="398"/>
                  </a:lnTo>
                  <a:lnTo>
                    <a:pt x="2305" y="35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îṩľiḍe"/>
            <p:cNvSpPr/>
            <p:nvPr/>
          </p:nvSpPr>
          <p:spPr bwMode="auto">
            <a:xfrm>
              <a:off x="4373" y="3038"/>
              <a:ext cx="2445" cy="752"/>
            </a:xfrm>
            <a:custGeom>
              <a:avLst/>
              <a:gdLst>
                <a:gd name="T0" fmla="*/ 2305 w 2362"/>
                <a:gd name="T1" fmla="*/ 727 h 727"/>
                <a:gd name="T2" fmla="*/ 0 w 2362"/>
                <a:gd name="T3" fmla="*/ 331 h 727"/>
                <a:gd name="T4" fmla="*/ 57 w 2362"/>
                <a:gd name="T5" fmla="*/ 0 h 727"/>
                <a:gd name="T6" fmla="*/ 2362 w 2362"/>
                <a:gd name="T7" fmla="*/ 396 h 727"/>
                <a:gd name="T8" fmla="*/ 2305 w 2362"/>
                <a:gd name="T9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2" h="727">
                  <a:moveTo>
                    <a:pt x="2305" y="727"/>
                  </a:moveTo>
                  <a:lnTo>
                    <a:pt x="0" y="331"/>
                  </a:lnTo>
                  <a:lnTo>
                    <a:pt x="57" y="0"/>
                  </a:lnTo>
                  <a:lnTo>
                    <a:pt x="2362" y="396"/>
                  </a:lnTo>
                  <a:lnTo>
                    <a:pt x="2305" y="727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îṧḷïďé"/>
            <p:cNvSpPr/>
            <p:nvPr/>
          </p:nvSpPr>
          <p:spPr bwMode="auto">
            <a:xfrm>
              <a:off x="4373" y="3038"/>
              <a:ext cx="2445" cy="752"/>
            </a:xfrm>
            <a:custGeom>
              <a:avLst/>
              <a:gdLst>
                <a:gd name="T0" fmla="*/ 2305 w 2362"/>
                <a:gd name="T1" fmla="*/ 727 h 727"/>
                <a:gd name="T2" fmla="*/ 0 w 2362"/>
                <a:gd name="T3" fmla="*/ 331 h 727"/>
                <a:gd name="T4" fmla="*/ 57 w 2362"/>
                <a:gd name="T5" fmla="*/ 0 h 727"/>
                <a:gd name="T6" fmla="*/ 2362 w 2362"/>
                <a:gd name="T7" fmla="*/ 396 h 727"/>
                <a:gd name="T8" fmla="*/ 2305 w 2362"/>
                <a:gd name="T9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2" h="727">
                  <a:moveTo>
                    <a:pt x="2305" y="727"/>
                  </a:moveTo>
                  <a:lnTo>
                    <a:pt x="0" y="331"/>
                  </a:lnTo>
                  <a:lnTo>
                    <a:pt x="57" y="0"/>
                  </a:lnTo>
                  <a:lnTo>
                    <a:pt x="2362" y="396"/>
                  </a:lnTo>
                  <a:lnTo>
                    <a:pt x="2305" y="7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íŝḻîdé"/>
            <p:cNvSpPr/>
            <p:nvPr/>
          </p:nvSpPr>
          <p:spPr bwMode="auto">
            <a:xfrm>
              <a:off x="5007" y="2908"/>
              <a:ext cx="1489" cy="359"/>
            </a:xfrm>
            <a:custGeom>
              <a:avLst/>
              <a:gdLst>
                <a:gd name="T0" fmla="*/ 1422 w 1439"/>
                <a:gd name="T1" fmla="*/ 347 h 347"/>
                <a:gd name="T2" fmla="*/ 0 w 1439"/>
                <a:gd name="T3" fmla="*/ 102 h 347"/>
                <a:gd name="T4" fmla="*/ 17 w 1439"/>
                <a:gd name="T5" fmla="*/ 0 h 347"/>
                <a:gd name="T6" fmla="*/ 1439 w 1439"/>
                <a:gd name="T7" fmla="*/ 244 h 347"/>
                <a:gd name="T8" fmla="*/ 1422 w 1439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9" h="347">
                  <a:moveTo>
                    <a:pt x="1422" y="347"/>
                  </a:moveTo>
                  <a:lnTo>
                    <a:pt x="0" y="102"/>
                  </a:lnTo>
                  <a:lnTo>
                    <a:pt x="17" y="0"/>
                  </a:lnTo>
                  <a:lnTo>
                    <a:pt x="1439" y="244"/>
                  </a:lnTo>
                  <a:lnTo>
                    <a:pt x="1422" y="347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íṣḻíďè"/>
            <p:cNvSpPr/>
            <p:nvPr/>
          </p:nvSpPr>
          <p:spPr bwMode="auto">
            <a:xfrm>
              <a:off x="5007" y="2908"/>
              <a:ext cx="1489" cy="359"/>
            </a:xfrm>
            <a:custGeom>
              <a:avLst/>
              <a:gdLst>
                <a:gd name="T0" fmla="*/ 1422 w 1439"/>
                <a:gd name="T1" fmla="*/ 347 h 347"/>
                <a:gd name="T2" fmla="*/ 0 w 1439"/>
                <a:gd name="T3" fmla="*/ 102 h 347"/>
                <a:gd name="T4" fmla="*/ 17 w 1439"/>
                <a:gd name="T5" fmla="*/ 0 h 347"/>
                <a:gd name="T6" fmla="*/ 1439 w 1439"/>
                <a:gd name="T7" fmla="*/ 244 h 347"/>
                <a:gd name="T8" fmla="*/ 1422 w 1439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9" h="347">
                  <a:moveTo>
                    <a:pt x="1422" y="347"/>
                  </a:moveTo>
                  <a:lnTo>
                    <a:pt x="0" y="102"/>
                  </a:lnTo>
                  <a:lnTo>
                    <a:pt x="17" y="0"/>
                  </a:lnTo>
                  <a:lnTo>
                    <a:pt x="1439" y="244"/>
                  </a:lnTo>
                  <a:lnTo>
                    <a:pt x="1422" y="3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íṥḻïḑê"/>
            <p:cNvSpPr/>
            <p:nvPr/>
          </p:nvSpPr>
          <p:spPr bwMode="auto">
            <a:xfrm>
              <a:off x="4945" y="3344"/>
              <a:ext cx="1471" cy="312"/>
            </a:xfrm>
            <a:custGeom>
              <a:avLst/>
              <a:gdLst>
                <a:gd name="T0" fmla="*/ 1411 w 1421"/>
                <a:gd name="T1" fmla="*/ 301 h 301"/>
                <a:gd name="T2" fmla="*/ 0 w 1421"/>
                <a:gd name="T3" fmla="*/ 57 h 301"/>
                <a:gd name="T4" fmla="*/ 10 w 1421"/>
                <a:gd name="T5" fmla="*/ 0 h 301"/>
                <a:gd name="T6" fmla="*/ 1421 w 1421"/>
                <a:gd name="T7" fmla="*/ 242 h 301"/>
                <a:gd name="T8" fmla="*/ 1411 w 1421"/>
                <a:gd name="T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1" h="301">
                  <a:moveTo>
                    <a:pt x="1411" y="301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1421" y="242"/>
                  </a:lnTo>
                  <a:lnTo>
                    <a:pt x="1411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íşľiḍè"/>
            <p:cNvSpPr/>
            <p:nvPr/>
          </p:nvSpPr>
          <p:spPr bwMode="auto">
            <a:xfrm>
              <a:off x="4945" y="3344"/>
              <a:ext cx="1471" cy="312"/>
            </a:xfrm>
            <a:custGeom>
              <a:avLst/>
              <a:gdLst>
                <a:gd name="T0" fmla="*/ 1411 w 1421"/>
                <a:gd name="T1" fmla="*/ 301 h 301"/>
                <a:gd name="T2" fmla="*/ 0 w 1421"/>
                <a:gd name="T3" fmla="*/ 57 h 301"/>
                <a:gd name="T4" fmla="*/ 10 w 1421"/>
                <a:gd name="T5" fmla="*/ 0 h 301"/>
                <a:gd name="T6" fmla="*/ 1421 w 1421"/>
                <a:gd name="T7" fmla="*/ 242 h 301"/>
                <a:gd name="T8" fmla="*/ 1411 w 1421"/>
                <a:gd name="T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1" h="301">
                  <a:moveTo>
                    <a:pt x="1411" y="301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1421" y="242"/>
                  </a:lnTo>
                  <a:lnTo>
                    <a:pt x="1411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îṧľíḓé"/>
            <p:cNvSpPr/>
            <p:nvPr/>
          </p:nvSpPr>
          <p:spPr bwMode="auto">
            <a:xfrm>
              <a:off x="4788" y="3200"/>
              <a:ext cx="1824" cy="371"/>
            </a:xfrm>
            <a:custGeom>
              <a:avLst/>
              <a:gdLst>
                <a:gd name="T0" fmla="*/ 1752 w 1762"/>
                <a:gd name="T1" fmla="*/ 358 h 358"/>
                <a:gd name="T2" fmla="*/ 0 w 1762"/>
                <a:gd name="T3" fmla="*/ 58 h 358"/>
                <a:gd name="T4" fmla="*/ 10 w 1762"/>
                <a:gd name="T5" fmla="*/ 0 h 358"/>
                <a:gd name="T6" fmla="*/ 1762 w 1762"/>
                <a:gd name="T7" fmla="*/ 301 h 358"/>
                <a:gd name="T8" fmla="*/ 1752 w 17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358">
                  <a:moveTo>
                    <a:pt x="1752" y="358"/>
                  </a:moveTo>
                  <a:lnTo>
                    <a:pt x="0" y="58"/>
                  </a:lnTo>
                  <a:lnTo>
                    <a:pt x="10" y="0"/>
                  </a:lnTo>
                  <a:lnTo>
                    <a:pt x="1762" y="301"/>
                  </a:lnTo>
                  <a:lnTo>
                    <a:pt x="1752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ïṧ1iḋe"/>
            <p:cNvSpPr/>
            <p:nvPr/>
          </p:nvSpPr>
          <p:spPr bwMode="auto">
            <a:xfrm>
              <a:off x="4788" y="3200"/>
              <a:ext cx="1824" cy="371"/>
            </a:xfrm>
            <a:custGeom>
              <a:avLst/>
              <a:gdLst>
                <a:gd name="T0" fmla="*/ 1752 w 1762"/>
                <a:gd name="T1" fmla="*/ 358 h 358"/>
                <a:gd name="T2" fmla="*/ 0 w 1762"/>
                <a:gd name="T3" fmla="*/ 58 h 358"/>
                <a:gd name="T4" fmla="*/ 10 w 1762"/>
                <a:gd name="T5" fmla="*/ 0 h 358"/>
                <a:gd name="T6" fmla="*/ 1762 w 1762"/>
                <a:gd name="T7" fmla="*/ 301 h 358"/>
                <a:gd name="T8" fmla="*/ 1752 w 17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358">
                  <a:moveTo>
                    <a:pt x="1752" y="358"/>
                  </a:moveTo>
                  <a:lnTo>
                    <a:pt x="0" y="58"/>
                  </a:lnTo>
                  <a:lnTo>
                    <a:pt x="10" y="0"/>
                  </a:lnTo>
                  <a:lnTo>
                    <a:pt x="1762" y="301"/>
                  </a:lnTo>
                  <a:lnTo>
                    <a:pt x="1752" y="3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2" name="ïṡľiďè"/>
            <p:cNvSpPr/>
            <p:nvPr/>
          </p:nvSpPr>
          <p:spPr bwMode="auto">
            <a:xfrm>
              <a:off x="3965" y="5699"/>
              <a:ext cx="2395" cy="454"/>
            </a:xfrm>
            <a:custGeom>
              <a:avLst/>
              <a:gdLst>
                <a:gd name="T0" fmla="*/ 2307 w 2314"/>
                <a:gd name="T1" fmla="*/ 439 h 439"/>
                <a:gd name="T2" fmla="*/ 0 w 2314"/>
                <a:gd name="T3" fmla="*/ 43 h 439"/>
                <a:gd name="T4" fmla="*/ 9 w 2314"/>
                <a:gd name="T5" fmla="*/ 0 h 439"/>
                <a:gd name="T6" fmla="*/ 2314 w 2314"/>
                <a:gd name="T7" fmla="*/ 396 h 439"/>
                <a:gd name="T8" fmla="*/ 2307 w 231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4" h="439">
                  <a:moveTo>
                    <a:pt x="2307" y="439"/>
                  </a:moveTo>
                  <a:lnTo>
                    <a:pt x="0" y="43"/>
                  </a:lnTo>
                  <a:lnTo>
                    <a:pt x="9" y="0"/>
                  </a:lnTo>
                  <a:lnTo>
                    <a:pt x="2314" y="396"/>
                  </a:lnTo>
                  <a:lnTo>
                    <a:pt x="2307" y="439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" name="iśļiḓê"/>
            <p:cNvSpPr/>
            <p:nvPr/>
          </p:nvSpPr>
          <p:spPr bwMode="auto">
            <a:xfrm>
              <a:off x="3965" y="5699"/>
              <a:ext cx="2395" cy="454"/>
            </a:xfrm>
            <a:custGeom>
              <a:avLst/>
              <a:gdLst>
                <a:gd name="T0" fmla="*/ 2307 w 2314"/>
                <a:gd name="T1" fmla="*/ 439 h 439"/>
                <a:gd name="T2" fmla="*/ 0 w 2314"/>
                <a:gd name="T3" fmla="*/ 43 h 439"/>
                <a:gd name="T4" fmla="*/ 9 w 2314"/>
                <a:gd name="T5" fmla="*/ 0 h 439"/>
                <a:gd name="T6" fmla="*/ 2314 w 2314"/>
                <a:gd name="T7" fmla="*/ 396 h 439"/>
                <a:gd name="T8" fmla="*/ 2307 w 231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4" h="439">
                  <a:moveTo>
                    <a:pt x="2307" y="439"/>
                  </a:moveTo>
                  <a:lnTo>
                    <a:pt x="0" y="43"/>
                  </a:lnTo>
                  <a:lnTo>
                    <a:pt x="9" y="0"/>
                  </a:lnTo>
                  <a:lnTo>
                    <a:pt x="2314" y="396"/>
                  </a:lnTo>
                  <a:lnTo>
                    <a:pt x="2307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4" name="iŝlïḑê"/>
            <p:cNvSpPr/>
            <p:nvPr/>
          </p:nvSpPr>
          <p:spPr bwMode="auto">
            <a:xfrm>
              <a:off x="5142" y="4306"/>
              <a:ext cx="251" cy="471"/>
            </a:xfrm>
            <a:custGeom>
              <a:avLst/>
              <a:gdLst>
                <a:gd name="T0" fmla="*/ 0 w 170"/>
                <a:gd name="T1" fmla="*/ 0 h 319"/>
                <a:gd name="T2" fmla="*/ 6 w 170"/>
                <a:gd name="T3" fmla="*/ 319 h 319"/>
                <a:gd name="T4" fmla="*/ 170 w 170"/>
                <a:gd name="T5" fmla="*/ 270 h 319"/>
                <a:gd name="T6" fmla="*/ 0 w 170"/>
                <a:gd name="T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319">
                  <a:moveTo>
                    <a:pt x="0" y="0"/>
                  </a:moveTo>
                  <a:cubicBezTo>
                    <a:pt x="6" y="319"/>
                    <a:pt x="6" y="319"/>
                    <a:pt x="6" y="319"/>
                  </a:cubicBezTo>
                  <a:cubicBezTo>
                    <a:pt x="65" y="315"/>
                    <a:pt x="121" y="298"/>
                    <a:pt x="170" y="27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5" name="isľîde"/>
            <p:cNvSpPr/>
            <p:nvPr/>
          </p:nvSpPr>
          <p:spPr bwMode="auto">
            <a:xfrm>
              <a:off x="5162" y="4262"/>
              <a:ext cx="490" cy="420"/>
            </a:xfrm>
            <a:custGeom>
              <a:avLst/>
              <a:gdLst>
                <a:gd name="T0" fmla="*/ 0 w 332"/>
                <a:gd name="T1" fmla="*/ 0 h 285"/>
                <a:gd name="T2" fmla="*/ 179 w 332"/>
                <a:gd name="T3" fmla="*/ 285 h 285"/>
                <a:gd name="T4" fmla="*/ 332 w 332"/>
                <a:gd name="T5" fmla="*/ 57 h 285"/>
                <a:gd name="T6" fmla="*/ 0 w 332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285">
                  <a:moveTo>
                    <a:pt x="0" y="0"/>
                  </a:moveTo>
                  <a:cubicBezTo>
                    <a:pt x="179" y="285"/>
                    <a:pt x="179" y="285"/>
                    <a:pt x="179" y="285"/>
                  </a:cubicBezTo>
                  <a:cubicBezTo>
                    <a:pt x="255" y="234"/>
                    <a:pt x="312" y="154"/>
                    <a:pt x="332" y="5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6" name="ísḻíḑe"/>
            <p:cNvSpPr/>
            <p:nvPr/>
          </p:nvSpPr>
          <p:spPr bwMode="auto">
            <a:xfrm>
              <a:off x="5144" y="3705"/>
              <a:ext cx="552" cy="603"/>
            </a:xfrm>
            <a:custGeom>
              <a:avLst/>
              <a:gdLst>
                <a:gd name="T0" fmla="*/ 348 w 374"/>
                <a:gd name="T1" fmla="*/ 409 h 409"/>
                <a:gd name="T2" fmla="*/ 60 w 374"/>
                <a:gd name="T3" fmla="*/ 0 h 409"/>
                <a:gd name="T4" fmla="*/ 0 w 374"/>
                <a:gd name="T5" fmla="*/ 349 h 409"/>
                <a:gd name="T6" fmla="*/ 348 w 374"/>
                <a:gd name="T7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409">
                  <a:moveTo>
                    <a:pt x="348" y="409"/>
                  </a:moveTo>
                  <a:cubicBezTo>
                    <a:pt x="374" y="218"/>
                    <a:pt x="248" y="40"/>
                    <a:pt x="60" y="0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348" y="409"/>
                    <a:pt x="348" y="409"/>
                    <a:pt x="348" y="409"/>
                  </a:cubicBezTo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7" name="íślïde"/>
            <p:cNvSpPr/>
            <p:nvPr/>
          </p:nvSpPr>
          <p:spPr bwMode="auto">
            <a:xfrm>
              <a:off x="4703" y="4275"/>
              <a:ext cx="411" cy="502"/>
            </a:xfrm>
            <a:custGeom>
              <a:avLst/>
              <a:gdLst>
                <a:gd name="T0" fmla="*/ 270 w 278"/>
                <a:gd name="T1" fmla="*/ 0 h 340"/>
                <a:gd name="T2" fmla="*/ 0 w 278"/>
                <a:gd name="T3" fmla="*/ 207 h 340"/>
                <a:gd name="T4" fmla="*/ 221 w 278"/>
                <a:gd name="T5" fmla="*/ 335 h 340"/>
                <a:gd name="T6" fmla="*/ 278 w 278"/>
                <a:gd name="T7" fmla="*/ 340 h 340"/>
                <a:gd name="T8" fmla="*/ 270 w 27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40">
                  <a:moveTo>
                    <a:pt x="270" y="0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54" y="272"/>
                    <a:pt x="131" y="319"/>
                    <a:pt x="221" y="335"/>
                  </a:cubicBezTo>
                  <a:cubicBezTo>
                    <a:pt x="240" y="338"/>
                    <a:pt x="259" y="340"/>
                    <a:pt x="278" y="340"/>
                  </a:cubicBezTo>
                  <a:cubicBezTo>
                    <a:pt x="270" y="0"/>
                    <a:pt x="270" y="0"/>
                    <a:pt x="270" y="0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8" name="íś1iďe"/>
            <p:cNvSpPr/>
            <p:nvPr/>
          </p:nvSpPr>
          <p:spPr bwMode="auto">
            <a:xfrm>
              <a:off x="4568" y="3659"/>
              <a:ext cx="625" cy="890"/>
            </a:xfrm>
            <a:custGeom>
              <a:avLst/>
              <a:gdLst>
                <a:gd name="T0" fmla="*/ 12 w 423"/>
                <a:gd name="T1" fmla="*/ 329 h 604"/>
                <a:gd name="T2" fmla="*/ 35 w 423"/>
                <a:gd name="T3" fmla="*/ 532 h 604"/>
                <a:gd name="T4" fmla="*/ 47 w 423"/>
                <a:gd name="T5" fmla="*/ 557 h 604"/>
                <a:gd name="T6" fmla="*/ 75 w 423"/>
                <a:gd name="T7" fmla="*/ 604 h 604"/>
                <a:gd name="T8" fmla="*/ 361 w 423"/>
                <a:gd name="T9" fmla="*/ 388 h 604"/>
                <a:gd name="T10" fmla="*/ 362 w 423"/>
                <a:gd name="T11" fmla="*/ 382 h 604"/>
                <a:gd name="T12" fmla="*/ 387 w 423"/>
                <a:gd name="T13" fmla="*/ 239 h 604"/>
                <a:gd name="T14" fmla="*/ 423 w 423"/>
                <a:gd name="T15" fmla="*/ 27 h 604"/>
                <a:gd name="T16" fmla="*/ 12 w 423"/>
                <a:gd name="T17" fmla="*/ 329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12" y="329"/>
                  </a:moveTo>
                  <a:cubicBezTo>
                    <a:pt x="0" y="400"/>
                    <a:pt x="9" y="470"/>
                    <a:pt x="35" y="532"/>
                  </a:cubicBezTo>
                  <a:cubicBezTo>
                    <a:pt x="47" y="557"/>
                    <a:pt x="47" y="557"/>
                    <a:pt x="47" y="557"/>
                  </a:cubicBezTo>
                  <a:cubicBezTo>
                    <a:pt x="55" y="573"/>
                    <a:pt x="64" y="589"/>
                    <a:pt x="75" y="604"/>
                  </a:cubicBezTo>
                  <a:cubicBezTo>
                    <a:pt x="361" y="388"/>
                    <a:pt x="361" y="388"/>
                    <a:pt x="361" y="388"/>
                  </a:cubicBezTo>
                  <a:cubicBezTo>
                    <a:pt x="362" y="382"/>
                    <a:pt x="362" y="382"/>
                    <a:pt x="362" y="382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23" y="27"/>
                    <a:pt x="423" y="27"/>
                    <a:pt x="423" y="27"/>
                  </a:cubicBezTo>
                  <a:cubicBezTo>
                    <a:pt x="228" y="0"/>
                    <a:pt x="46" y="133"/>
                    <a:pt x="12" y="329"/>
                  </a:cubicBezTo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9" name="ïṩ1îḋe"/>
            <p:cNvSpPr/>
            <p:nvPr/>
          </p:nvSpPr>
          <p:spPr bwMode="auto">
            <a:xfrm>
              <a:off x="4463" y="4862"/>
              <a:ext cx="235" cy="693"/>
            </a:xfrm>
            <a:custGeom>
              <a:avLst/>
              <a:gdLst>
                <a:gd name="T0" fmla="*/ 227 w 227"/>
                <a:gd name="T1" fmla="*/ 19 h 670"/>
                <a:gd name="T2" fmla="*/ 113 w 227"/>
                <a:gd name="T3" fmla="*/ 0 h 670"/>
                <a:gd name="T4" fmla="*/ 0 w 227"/>
                <a:gd name="T5" fmla="*/ 650 h 670"/>
                <a:gd name="T6" fmla="*/ 114 w 227"/>
                <a:gd name="T7" fmla="*/ 670 h 670"/>
                <a:gd name="T8" fmla="*/ 227 w 227"/>
                <a:gd name="T9" fmla="*/ 1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70">
                  <a:moveTo>
                    <a:pt x="227" y="19"/>
                  </a:moveTo>
                  <a:lnTo>
                    <a:pt x="113" y="0"/>
                  </a:lnTo>
                  <a:lnTo>
                    <a:pt x="0" y="650"/>
                  </a:lnTo>
                  <a:lnTo>
                    <a:pt x="114" y="670"/>
                  </a:lnTo>
                  <a:lnTo>
                    <a:pt x="227" y="19"/>
                  </a:lnTo>
                  <a:close/>
                </a:path>
              </a:pathLst>
            </a:custGeom>
            <a:solidFill>
              <a:srgbClr val="2E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0" name="íSliďe"/>
            <p:cNvSpPr/>
            <p:nvPr/>
          </p:nvSpPr>
          <p:spPr bwMode="auto">
            <a:xfrm>
              <a:off x="4463" y="4862"/>
              <a:ext cx="235" cy="693"/>
            </a:xfrm>
            <a:custGeom>
              <a:avLst/>
              <a:gdLst>
                <a:gd name="T0" fmla="*/ 227 w 227"/>
                <a:gd name="T1" fmla="*/ 19 h 670"/>
                <a:gd name="T2" fmla="*/ 113 w 227"/>
                <a:gd name="T3" fmla="*/ 0 h 670"/>
                <a:gd name="T4" fmla="*/ 0 w 227"/>
                <a:gd name="T5" fmla="*/ 650 h 670"/>
                <a:gd name="T6" fmla="*/ 114 w 227"/>
                <a:gd name="T7" fmla="*/ 670 h 670"/>
                <a:gd name="T8" fmla="*/ 227 w 227"/>
                <a:gd name="T9" fmla="*/ 1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70">
                  <a:moveTo>
                    <a:pt x="227" y="19"/>
                  </a:moveTo>
                  <a:lnTo>
                    <a:pt x="113" y="0"/>
                  </a:lnTo>
                  <a:lnTo>
                    <a:pt x="0" y="650"/>
                  </a:lnTo>
                  <a:lnTo>
                    <a:pt x="114" y="670"/>
                  </a:lnTo>
                  <a:lnTo>
                    <a:pt x="227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1" name="ïṡľiḓê"/>
            <p:cNvSpPr/>
            <p:nvPr/>
          </p:nvSpPr>
          <p:spPr bwMode="auto">
            <a:xfrm>
              <a:off x="4646" y="5122"/>
              <a:ext cx="195" cy="464"/>
            </a:xfrm>
            <a:custGeom>
              <a:avLst/>
              <a:gdLst>
                <a:gd name="T0" fmla="*/ 188 w 188"/>
                <a:gd name="T1" fmla="*/ 18 h 448"/>
                <a:gd name="T2" fmla="*/ 74 w 188"/>
                <a:gd name="T3" fmla="*/ 0 h 448"/>
                <a:gd name="T4" fmla="*/ 0 w 188"/>
                <a:gd name="T5" fmla="*/ 429 h 448"/>
                <a:gd name="T6" fmla="*/ 114 w 188"/>
                <a:gd name="T7" fmla="*/ 448 h 448"/>
                <a:gd name="T8" fmla="*/ 188 w 188"/>
                <a:gd name="T9" fmla="*/ 1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8">
                  <a:moveTo>
                    <a:pt x="188" y="18"/>
                  </a:moveTo>
                  <a:lnTo>
                    <a:pt x="74" y="0"/>
                  </a:lnTo>
                  <a:lnTo>
                    <a:pt x="0" y="429"/>
                  </a:lnTo>
                  <a:lnTo>
                    <a:pt x="114" y="448"/>
                  </a:lnTo>
                  <a:lnTo>
                    <a:pt x="188" y="18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2" name="íšḷíḓè"/>
            <p:cNvSpPr/>
            <p:nvPr/>
          </p:nvSpPr>
          <p:spPr bwMode="auto">
            <a:xfrm>
              <a:off x="4646" y="5122"/>
              <a:ext cx="195" cy="464"/>
            </a:xfrm>
            <a:custGeom>
              <a:avLst/>
              <a:gdLst>
                <a:gd name="T0" fmla="*/ 188 w 188"/>
                <a:gd name="T1" fmla="*/ 18 h 448"/>
                <a:gd name="T2" fmla="*/ 74 w 188"/>
                <a:gd name="T3" fmla="*/ 0 h 448"/>
                <a:gd name="T4" fmla="*/ 0 w 188"/>
                <a:gd name="T5" fmla="*/ 429 h 448"/>
                <a:gd name="T6" fmla="*/ 114 w 188"/>
                <a:gd name="T7" fmla="*/ 448 h 448"/>
                <a:gd name="T8" fmla="*/ 188 w 188"/>
                <a:gd name="T9" fmla="*/ 1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8">
                  <a:moveTo>
                    <a:pt x="188" y="18"/>
                  </a:moveTo>
                  <a:lnTo>
                    <a:pt x="74" y="0"/>
                  </a:lnTo>
                  <a:lnTo>
                    <a:pt x="0" y="429"/>
                  </a:lnTo>
                  <a:lnTo>
                    <a:pt x="114" y="448"/>
                  </a:lnTo>
                  <a:lnTo>
                    <a:pt x="18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3" name="îśļïḋè"/>
            <p:cNvSpPr/>
            <p:nvPr/>
          </p:nvSpPr>
          <p:spPr bwMode="auto">
            <a:xfrm>
              <a:off x="4826" y="5278"/>
              <a:ext cx="174" cy="338"/>
            </a:xfrm>
            <a:custGeom>
              <a:avLst/>
              <a:gdLst>
                <a:gd name="T0" fmla="*/ 168 w 168"/>
                <a:gd name="T1" fmla="*/ 20 h 327"/>
                <a:gd name="T2" fmla="*/ 54 w 168"/>
                <a:gd name="T3" fmla="*/ 0 h 327"/>
                <a:gd name="T4" fmla="*/ 0 w 168"/>
                <a:gd name="T5" fmla="*/ 307 h 327"/>
                <a:gd name="T6" fmla="*/ 114 w 168"/>
                <a:gd name="T7" fmla="*/ 327 h 327"/>
                <a:gd name="T8" fmla="*/ 168 w 168"/>
                <a:gd name="T9" fmla="*/ 2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27">
                  <a:moveTo>
                    <a:pt x="168" y="20"/>
                  </a:moveTo>
                  <a:lnTo>
                    <a:pt x="54" y="0"/>
                  </a:lnTo>
                  <a:lnTo>
                    <a:pt x="0" y="307"/>
                  </a:lnTo>
                  <a:lnTo>
                    <a:pt x="114" y="327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FFC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4" name="ïs1íḓé"/>
            <p:cNvSpPr/>
            <p:nvPr/>
          </p:nvSpPr>
          <p:spPr bwMode="auto">
            <a:xfrm>
              <a:off x="4826" y="5278"/>
              <a:ext cx="174" cy="338"/>
            </a:xfrm>
            <a:custGeom>
              <a:avLst/>
              <a:gdLst>
                <a:gd name="T0" fmla="*/ 168 w 168"/>
                <a:gd name="T1" fmla="*/ 20 h 327"/>
                <a:gd name="T2" fmla="*/ 54 w 168"/>
                <a:gd name="T3" fmla="*/ 0 h 327"/>
                <a:gd name="T4" fmla="*/ 0 w 168"/>
                <a:gd name="T5" fmla="*/ 307 h 327"/>
                <a:gd name="T6" fmla="*/ 114 w 168"/>
                <a:gd name="T7" fmla="*/ 327 h 327"/>
                <a:gd name="T8" fmla="*/ 168 w 168"/>
                <a:gd name="T9" fmla="*/ 2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27">
                  <a:moveTo>
                    <a:pt x="168" y="20"/>
                  </a:moveTo>
                  <a:lnTo>
                    <a:pt x="54" y="0"/>
                  </a:lnTo>
                  <a:lnTo>
                    <a:pt x="0" y="307"/>
                  </a:lnTo>
                  <a:lnTo>
                    <a:pt x="114" y="327"/>
                  </a:lnTo>
                  <a:lnTo>
                    <a:pt x="168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5" name="iṧḻïďé"/>
            <p:cNvSpPr/>
            <p:nvPr/>
          </p:nvSpPr>
          <p:spPr bwMode="auto">
            <a:xfrm>
              <a:off x="5006" y="5404"/>
              <a:ext cx="156" cy="243"/>
            </a:xfrm>
            <a:custGeom>
              <a:avLst/>
              <a:gdLst>
                <a:gd name="T0" fmla="*/ 151 w 151"/>
                <a:gd name="T1" fmla="*/ 20 h 235"/>
                <a:gd name="T2" fmla="*/ 37 w 151"/>
                <a:gd name="T3" fmla="*/ 0 h 235"/>
                <a:gd name="T4" fmla="*/ 0 w 151"/>
                <a:gd name="T5" fmla="*/ 215 h 235"/>
                <a:gd name="T6" fmla="*/ 114 w 151"/>
                <a:gd name="T7" fmla="*/ 235 h 235"/>
                <a:gd name="T8" fmla="*/ 151 w 151"/>
                <a:gd name="T9" fmla="*/ 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5">
                  <a:moveTo>
                    <a:pt x="151" y="20"/>
                  </a:moveTo>
                  <a:lnTo>
                    <a:pt x="37" y="0"/>
                  </a:lnTo>
                  <a:lnTo>
                    <a:pt x="0" y="215"/>
                  </a:lnTo>
                  <a:lnTo>
                    <a:pt x="114" y="235"/>
                  </a:lnTo>
                  <a:lnTo>
                    <a:pt x="151" y="20"/>
                  </a:lnTo>
                  <a:close/>
                </a:path>
              </a:pathLst>
            </a:custGeom>
            <a:solidFill>
              <a:srgbClr val="8A3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6" name="ïslídê"/>
            <p:cNvSpPr/>
            <p:nvPr/>
          </p:nvSpPr>
          <p:spPr bwMode="auto">
            <a:xfrm>
              <a:off x="5006" y="5404"/>
              <a:ext cx="156" cy="243"/>
            </a:xfrm>
            <a:custGeom>
              <a:avLst/>
              <a:gdLst>
                <a:gd name="T0" fmla="*/ 151 w 151"/>
                <a:gd name="T1" fmla="*/ 20 h 235"/>
                <a:gd name="T2" fmla="*/ 37 w 151"/>
                <a:gd name="T3" fmla="*/ 0 h 235"/>
                <a:gd name="T4" fmla="*/ 0 w 151"/>
                <a:gd name="T5" fmla="*/ 215 h 235"/>
                <a:gd name="T6" fmla="*/ 114 w 151"/>
                <a:gd name="T7" fmla="*/ 235 h 235"/>
                <a:gd name="T8" fmla="*/ 151 w 151"/>
                <a:gd name="T9" fmla="*/ 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5">
                  <a:moveTo>
                    <a:pt x="151" y="20"/>
                  </a:moveTo>
                  <a:lnTo>
                    <a:pt x="37" y="0"/>
                  </a:lnTo>
                  <a:lnTo>
                    <a:pt x="0" y="215"/>
                  </a:lnTo>
                  <a:lnTo>
                    <a:pt x="114" y="235"/>
                  </a:lnTo>
                  <a:lnTo>
                    <a:pt x="151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7" name="ïśļíḑe"/>
            <p:cNvSpPr/>
            <p:nvPr/>
          </p:nvSpPr>
          <p:spPr bwMode="auto">
            <a:xfrm>
              <a:off x="5186" y="5282"/>
              <a:ext cx="183" cy="396"/>
            </a:xfrm>
            <a:custGeom>
              <a:avLst/>
              <a:gdLst>
                <a:gd name="T0" fmla="*/ 177 w 177"/>
                <a:gd name="T1" fmla="*/ 19 h 383"/>
                <a:gd name="T2" fmla="*/ 62 w 177"/>
                <a:gd name="T3" fmla="*/ 0 h 383"/>
                <a:gd name="T4" fmla="*/ 0 w 177"/>
                <a:gd name="T5" fmla="*/ 363 h 383"/>
                <a:gd name="T6" fmla="*/ 114 w 177"/>
                <a:gd name="T7" fmla="*/ 383 h 383"/>
                <a:gd name="T8" fmla="*/ 177 w 177"/>
                <a:gd name="T9" fmla="*/ 1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83">
                  <a:moveTo>
                    <a:pt x="177" y="19"/>
                  </a:moveTo>
                  <a:lnTo>
                    <a:pt x="62" y="0"/>
                  </a:lnTo>
                  <a:lnTo>
                    <a:pt x="0" y="363"/>
                  </a:lnTo>
                  <a:lnTo>
                    <a:pt x="114" y="383"/>
                  </a:lnTo>
                  <a:lnTo>
                    <a:pt x="177" y="19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8" name="íṡḷîde"/>
            <p:cNvSpPr/>
            <p:nvPr/>
          </p:nvSpPr>
          <p:spPr bwMode="auto">
            <a:xfrm>
              <a:off x="5186" y="5282"/>
              <a:ext cx="183" cy="396"/>
            </a:xfrm>
            <a:custGeom>
              <a:avLst/>
              <a:gdLst>
                <a:gd name="T0" fmla="*/ 177 w 177"/>
                <a:gd name="T1" fmla="*/ 19 h 383"/>
                <a:gd name="T2" fmla="*/ 62 w 177"/>
                <a:gd name="T3" fmla="*/ 0 h 383"/>
                <a:gd name="T4" fmla="*/ 0 w 177"/>
                <a:gd name="T5" fmla="*/ 363 h 383"/>
                <a:gd name="T6" fmla="*/ 114 w 177"/>
                <a:gd name="T7" fmla="*/ 383 h 383"/>
                <a:gd name="T8" fmla="*/ 177 w 177"/>
                <a:gd name="T9" fmla="*/ 1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83">
                  <a:moveTo>
                    <a:pt x="177" y="19"/>
                  </a:moveTo>
                  <a:lnTo>
                    <a:pt x="62" y="0"/>
                  </a:lnTo>
                  <a:lnTo>
                    <a:pt x="0" y="363"/>
                  </a:lnTo>
                  <a:lnTo>
                    <a:pt x="114" y="383"/>
                  </a:lnTo>
                  <a:lnTo>
                    <a:pt x="177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9" name="îṩḷïḍê"/>
            <p:cNvSpPr/>
            <p:nvPr/>
          </p:nvSpPr>
          <p:spPr bwMode="auto">
            <a:xfrm>
              <a:off x="5838" y="4063"/>
              <a:ext cx="92" cy="90"/>
            </a:xfrm>
            <a:custGeom>
              <a:avLst/>
              <a:gdLst>
                <a:gd name="T0" fmla="*/ 76 w 89"/>
                <a:gd name="T1" fmla="*/ 87 h 87"/>
                <a:gd name="T2" fmla="*/ 0 w 89"/>
                <a:gd name="T3" fmla="*/ 74 h 87"/>
                <a:gd name="T4" fmla="*/ 13 w 89"/>
                <a:gd name="T5" fmla="*/ 0 h 87"/>
                <a:gd name="T6" fmla="*/ 89 w 89"/>
                <a:gd name="T7" fmla="*/ 13 h 87"/>
                <a:gd name="T8" fmla="*/ 76 w 89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7"/>
                  </a:lnTo>
                  <a:close/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0" name="ïṥļïdê"/>
            <p:cNvSpPr/>
            <p:nvPr/>
          </p:nvSpPr>
          <p:spPr bwMode="auto">
            <a:xfrm>
              <a:off x="5838" y="4063"/>
              <a:ext cx="92" cy="90"/>
            </a:xfrm>
            <a:custGeom>
              <a:avLst/>
              <a:gdLst>
                <a:gd name="T0" fmla="*/ 76 w 89"/>
                <a:gd name="T1" fmla="*/ 87 h 87"/>
                <a:gd name="T2" fmla="*/ 0 w 89"/>
                <a:gd name="T3" fmla="*/ 74 h 87"/>
                <a:gd name="T4" fmla="*/ 13 w 89"/>
                <a:gd name="T5" fmla="*/ 0 h 87"/>
                <a:gd name="T6" fmla="*/ 89 w 89"/>
                <a:gd name="T7" fmla="*/ 13 h 87"/>
                <a:gd name="T8" fmla="*/ 76 w 89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1" name="ïŝḻiḍé"/>
            <p:cNvSpPr/>
            <p:nvPr/>
          </p:nvSpPr>
          <p:spPr bwMode="auto">
            <a:xfrm>
              <a:off x="5989" y="4112"/>
              <a:ext cx="503" cy="115"/>
            </a:xfrm>
            <a:custGeom>
              <a:avLst/>
              <a:gdLst>
                <a:gd name="T0" fmla="*/ 482 w 486"/>
                <a:gd name="T1" fmla="*/ 111 h 111"/>
                <a:gd name="T2" fmla="*/ 0 w 486"/>
                <a:gd name="T3" fmla="*/ 29 h 111"/>
                <a:gd name="T4" fmla="*/ 4 w 486"/>
                <a:gd name="T5" fmla="*/ 0 h 111"/>
                <a:gd name="T6" fmla="*/ 486 w 486"/>
                <a:gd name="T7" fmla="*/ 83 h 111"/>
                <a:gd name="T8" fmla="*/ 482 w 48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11">
                  <a:moveTo>
                    <a:pt x="482" y="111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486" y="83"/>
                  </a:lnTo>
                  <a:lnTo>
                    <a:pt x="482" y="11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2" name="iślïdê"/>
            <p:cNvSpPr/>
            <p:nvPr/>
          </p:nvSpPr>
          <p:spPr bwMode="auto">
            <a:xfrm>
              <a:off x="5989" y="4112"/>
              <a:ext cx="503" cy="115"/>
            </a:xfrm>
            <a:custGeom>
              <a:avLst/>
              <a:gdLst>
                <a:gd name="T0" fmla="*/ 482 w 486"/>
                <a:gd name="T1" fmla="*/ 111 h 111"/>
                <a:gd name="T2" fmla="*/ 0 w 486"/>
                <a:gd name="T3" fmla="*/ 29 h 111"/>
                <a:gd name="T4" fmla="*/ 4 w 486"/>
                <a:gd name="T5" fmla="*/ 0 h 111"/>
                <a:gd name="T6" fmla="*/ 486 w 486"/>
                <a:gd name="T7" fmla="*/ 83 h 111"/>
                <a:gd name="T8" fmla="*/ 482 w 48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11">
                  <a:moveTo>
                    <a:pt x="482" y="111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486" y="83"/>
                  </a:lnTo>
                  <a:lnTo>
                    <a:pt x="482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3" name="îṥļiďè"/>
            <p:cNvSpPr/>
            <p:nvPr/>
          </p:nvSpPr>
          <p:spPr bwMode="auto">
            <a:xfrm>
              <a:off x="5817" y="4187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4" name="ïṡḷïḋè"/>
            <p:cNvSpPr/>
            <p:nvPr/>
          </p:nvSpPr>
          <p:spPr bwMode="auto">
            <a:xfrm>
              <a:off x="5817" y="4187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5" name="ïSḷíḋè"/>
            <p:cNvSpPr/>
            <p:nvPr/>
          </p:nvSpPr>
          <p:spPr bwMode="auto">
            <a:xfrm>
              <a:off x="5966" y="4237"/>
              <a:ext cx="180" cy="59"/>
            </a:xfrm>
            <a:custGeom>
              <a:avLst/>
              <a:gdLst>
                <a:gd name="T0" fmla="*/ 170 w 174"/>
                <a:gd name="T1" fmla="*/ 57 h 57"/>
                <a:gd name="T2" fmla="*/ 0 w 174"/>
                <a:gd name="T3" fmla="*/ 29 h 57"/>
                <a:gd name="T4" fmla="*/ 6 w 174"/>
                <a:gd name="T5" fmla="*/ 0 h 57"/>
                <a:gd name="T6" fmla="*/ 174 w 174"/>
                <a:gd name="T7" fmla="*/ 29 h 57"/>
                <a:gd name="T8" fmla="*/ 170 w 174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">
                  <a:moveTo>
                    <a:pt x="170" y="57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174" y="29"/>
                  </a:lnTo>
                  <a:lnTo>
                    <a:pt x="170" y="57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6" name="iSlîḍê"/>
            <p:cNvSpPr/>
            <p:nvPr/>
          </p:nvSpPr>
          <p:spPr bwMode="auto">
            <a:xfrm>
              <a:off x="5966" y="4237"/>
              <a:ext cx="180" cy="59"/>
            </a:xfrm>
            <a:custGeom>
              <a:avLst/>
              <a:gdLst>
                <a:gd name="T0" fmla="*/ 170 w 174"/>
                <a:gd name="T1" fmla="*/ 57 h 57"/>
                <a:gd name="T2" fmla="*/ 0 w 174"/>
                <a:gd name="T3" fmla="*/ 29 h 57"/>
                <a:gd name="T4" fmla="*/ 6 w 174"/>
                <a:gd name="T5" fmla="*/ 0 h 57"/>
                <a:gd name="T6" fmla="*/ 174 w 174"/>
                <a:gd name="T7" fmla="*/ 29 h 57"/>
                <a:gd name="T8" fmla="*/ 170 w 174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">
                  <a:moveTo>
                    <a:pt x="170" y="57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174" y="29"/>
                  </a:lnTo>
                  <a:lnTo>
                    <a:pt x="170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7" name="iSḻïḍê"/>
            <p:cNvSpPr/>
            <p:nvPr/>
          </p:nvSpPr>
          <p:spPr bwMode="auto">
            <a:xfrm>
              <a:off x="5795" y="4312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8" name="ïŝľîḋê"/>
            <p:cNvSpPr/>
            <p:nvPr/>
          </p:nvSpPr>
          <p:spPr bwMode="auto">
            <a:xfrm>
              <a:off x="5795" y="4312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9" name="íşļíďé"/>
            <p:cNvSpPr/>
            <p:nvPr/>
          </p:nvSpPr>
          <p:spPr bwMode="auto">
            <a:xfrm>
              <a:off x="5945" y="4362"/>
              <a:ext cx="405" cy="97"/>
            </a:xfrm>
            <a:custGeom>
              <a:avLst/>
              <a:gdLst>
                <a:gd name="T0" fmla="*/ 385 w 391"/>
                <a:gd name="T1" fmla="*/ 94 h 94"/>
                <a:gd name="T2" fmla="*/ 0 w 391"/>
                <a:gd name="T3" fmla="*/ 29 h 94"/>
                <a:gd name="T4" fmla="*/ 5 w 391"/>
                <a:gd name="T5" fmla="*/ 0 h 94"/>
                <a:gd name="T6" fmla="*/ 391 w 391"/>
                <a:gd name="T7" fmla="*/ 66 h 94"/>
                <a:gd name="T8" fmla="*/ 385 w 391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94">
                  <a:moveTo>
                    <a:pt x="385" y="94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391" y="66"/>
                  </a:lnTo>
                  <a:lnTo>
                    <a:pt x="385" y="9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0" name="isľíḍè"/>
            <p:cNvSpPr/>
            <p:nvPr/>
          </p:nvSpPr>
          <p:spPr bwMode="auto">
            <a:xfrm>
              <a:off x="5945" y="4362"/>
              <a:ext cx="405" cy="97"/>
            </a:xfrm>
            <a:custGeom>
              <a:avLst/>
              <a:gdLst>
                <a:gd name="T0" fmla="*/ 385 w 391"/>
                <a:gd name="T1" fmla="*/ 94 h 94"/>
                <a:gd name="T2" fmla="*/ 0 w 391"/>
                <a:gd name="T3" fmla="*/ 29 h 94"/>
                <a:gd name="T4" fmla="*/ 5 w 391"/>
                <a:gd name="T5" fmla="*/ 0 h 94"/>
                <a:gd name="T6" fmla="*/ 391 w 391"/>
                <a:gd name="T7" fmla="*/ 66 h 94"/>
                <a:gd name="T8" fmla="*/ 385 w 391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94">
                  <a:moveTo>
                    <a:pt x="385" y="94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391" y="66"/>
                  </a:lnTo>
                  <a:lnTo>
                    <a:pt x="385" y="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1" name="ïṧḻïḓê"/>
            <p:cNvSpPr/>
            <p:nvPr/>
          </p:nvSpPr>
          <p:spPr bwMode="auto">
            <a:xfrm>
              <a:off x="5773" y="4438"/>
              <a:ext cx="92" cy="91"/>
            </a:xfrm>
            <a:custGeom>
              <a:avLst/>
              <a:gdLst>
                <a:gd name="T0" fmla="*/ 76 w 89"/>
                <a:gd name="T1" fmla="*/ 88 h 88"/>
                <a:gd name="T2" fmla="*/ 0 w 89"/>
                <a:gd name="T3" fmla="*/ 75 h 88"/>
                <a:gd name="T4" fmla="*/ 13 w 89"/>
                <a:gd name="T5" fmla="*/ 0 h 88"/>
                <a:gd name="T6" fmla="*/ 89 w 89"/>
                <a:gd name="T7" fmla="*/ 13 h 88"/>
                <a:gd name="T8" fmla="*/ 76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76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8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2" name="ïş1îḓê"/>
            <p:cNvSpPr/>
            <p:nvPr/>
          </p:nvSpPr>
          <p:spPr bwMode="auto">
            <a:xfrm>
              <a:off x="5773" y="4438"/>
              <a:ext cx="92" cy="91"/>
            </a:xfrm>
            <a:custGeom>
              <a:avLst/>
              <a:gdLst>
                <a:gd name="T0" fmla="*/ 76 w 89"/>
                <a:gd name="T1" fmla="*/ 88 h 88"/>
                <a:gd name="T2" fmla="*/ 0 w 89"/>
                <a:gd name="T3" fmla="*/ 75 h 88"/>
                <a:gd name="T4" fmla="*/ 13 w 89"/>
                <a:gd name="T5" fmla="*/ 0 h 88"/>
                <a:gd name="T6" fmla="*/ 89 w 89"/>
                <a:gd name="T7" fmla="*/ 13 h 88"/>
                <a:gd name="T8" fmla="*/ 76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76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3" name="íšḻidé"/>
            <p:cNvSpPr/>
            <p:nvPr/>
          </p:nvSpPr>
          <p:spPr bwMode="auto">
            <a:xfrm>
              <a:off x="5924" y="4486"/>
              <a:ext cx="302" cy="81"/>
            </a:xfrm>
            <a:custGeom>
              <a:avLst/>
              <a:gdLst>
                <a:gd name="T0" fmla="*/ 288 w 292"/>
                <a:gd name="T1" fmla="*/ 78 h 78"/>
                <a:gd name="T2" fmla="*/ 0 w 292"/>
                <a:gd name="T3" fmla="*/ 30 h 78"/>
                <a:gd name="T4" fmla="*/ 4 w 292"/>
                <a:gd name="T5" fmla="*/ 0 h 78"/>
                <a:gd name="T6" fmla="*/ 292 w 292"/>
                <a:gd name="T7" fmla="*/ 50 h 78"/>
                <a:gd name="T8" fmla="*/ 288 w 2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78">
                  <a:moveTo>
                    <a:pt x="288" y="78"/>
                  </a:moveTo>
                  <a:lnTo>
                    <a:pt x="0" y="30"/>
                  </a:lnTo>
                  <a:lnTo>
                    <a:pt x="4" y="0"/>
                  </a:lnTo>
                  <a:lnTo>
                    <a:pt x="292" y="50"/>
                  </a:lnTo>
                  <a:lnTo>
                    <a:pt x="288" y="78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4" name="isḻïdè"/>
            <p:cNvSpPr/>
            <p:nvPr/>
          </p:nvSpPr>
          <p:spPr bwMode="auto">
            <a:xfrm>
              <a:off x="5924" y="4486"/>
              <a:ext cx="302" cy="81"/>
            </a:xfrm>
            <a:custGeom>
              <a:avLst/>
              <a:gdLst>
                <a:gd name="T0" fmla="*/ 288 w 292"/>
                <a:gd name="T1" fmla="*/ 78 h 78"/>
                <a:gd name="T2" fmla="*/ 0 w 292"/>
                <a:gd name="T3" fmla="*/ 30 h 78"/>
                <a:gd name="T4" fmla="*/ 4 w 292"/>
                <a:gd name="T5" fmla="*/ 0 h 78"/>
                <a:gd name="T6" fmla="*/ 292 w 292"/>
                <a:gd name="T7" fmla="*/ 50 h 78"/>
                <a:gd name="T8" fmla="*/ 288 w 2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78">
                  <a:moveTo>
                    <a:pt x="288" y="78"/>
                  </a:moveTo>
                  <a:lnTo>
                    <a:pt x="0" y="30"/>
                  </a:lnTo>
                  <a:lnTo>
                    <a:pt x="4" y="0"/>
                  </a:lnTo>
                  <a:lnTo>
                    <a:pt x="292" y="50"/>
                  </a:lnTo>
                  <a:lnTo>
                    <a:pt x="288" y="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5" name="ïš1îḑè"/>
            <p:cNvSpPr/>
            <p:nvPr/>
          </p:nvSpPr>
          <p:spPr bwMode="auto">
            <a:xfrm>
              <a:off x="5751" y="4566"/>
              <a:ext cx="91" cy="90"/>
            </a:xfrm>
            <a:custGeom>
              <a:avLst/>
              <a:gdLst>
                <a:gd name="T0" fmla="*/ 76 w 88"/>
                <a:gd name="T1" fmla="*/ 87 h 87"/>
                <a:gd name="T2" fmla="*/ 0 w 88"/>
                <a:gd name="T3" fmla="*/ 74 h 87"/>
                <a:gd name="T4" fmla="*/ 13 w 88"/>
                <a:gd name="T5" fmla="*/ 0 h 87"/>
                <a:gd name="T6" fmla="*/ 88 w 88"/>
                <a:gd name="T7" fmla="*/ 13 h 87"/>
                <a:gd name="T8" fmla="*/ 76 w 88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8" y="13"/>
                  </a:lnTo>
                  <a:lnTo>
                    <a:pt x="76" y="87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6" name="îŝļíďé"/>
            <p:cNvSpPr/>
            <p:nvPr/>
          </p:nvSpPr>
          <p:spPr bwMode="auto">
            <a:xfrm>
              <a:off x="5751" y="4566"/>
              <a:ext cx="91" cy="90"/>
            </a:xfrm>
            <a:custGeom>
              <a:avLst/>
              <a:gdLst>
                <a:gd name="T0" fmla="*/ 76 w 88"/>
                <a:gd name="T1" fmla="*/ 87 h 87"/>
                <a:gd name="T2" fmla="*/ 0 w 88"/>
                <a:gd name="T3" fmla="*/ 74 h 87"/>
                <a:gd name="T4" fmla="*/ 13 w 88"/>
                <a:gd name="T5" fmla="*/ 0 h 87"/>
                <a:gd name="T6" fmla="*/ 88 w 88"/>
                <a:gd name="T7" fmla="*/ 13 h 87"/>
                <a:gd name="T8" fmla="*/ 76 w 88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8" y="13"/>
                  </a:lnTo>
                  <a:lnTo>
                    <a:pt x="76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7" name="ïşḻíďe"/>
            <p:cNvSpPr/>
            <p:nvPr/>
          </p:nvSpPr>
          <p:spPr bwMode="auto">
            <a:xfrm>
              <a:off x="5902" y="4615"/>
              <a:ext cx="457" cy="108"/>
            </a:xfrm>
            <a:custGeom>
              <a:avLst/>
              <a:gdLst>
                <a:gd name="T0" fmla="*/ 436 w 442"/>
                <a:gd name="T1" fmla="*/ 104 h 104"/>
                <a:gd name="T2" fmla="*/ 0 w 442"/>
                <a:gd name="T3" fmla="*/ 28 h 104"/>
                <a:gd name="T4" fmla="*/ 5 w 442"/>
                <a:gd name="T5" fmla="*/ 0 h 104"/>
                <a:gd name="T6" fmla="*/ 442 w 442"/>
                <a:gd name="T7" fmla="*/ 75 h 104"/>
                <a:gd name="T8" fmla="*/ 436 w 442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04">
                  <a:moveTo>
                    <a:pt x="436" y="104"/>
                  </a:moveTo>
                  <a:lnTo>
                    <a:pt x="0" y="28"/>
                  </a:lnTo>
                  <a:lnTo>
                    <a:pt x="5" y="0"/>
                  </a:lnTo>
                  <a:lnTo>
                    <a:pt x="442" y="75"/>
                  </a:lnTo>
                  <a:lnTo>
                    <a:pt x="436" y="10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8" name="îṧ1îḓe"/>
            <p:cNvSpPr/>
            <p:nvPr/>
          </p:nvSpPr>
          <p:spPr bwMode="auto">
            <a:xfrm>
              <a:off x="5902" y="4615"/>
              <a:ext cx="457" cy="108"/>
            </a:xfrm>
            <a:custGeom>
              <a:avLst/>
              <a:gdLst>
                <a:gd name="T0" fmla="*/ 436 w 442"/>
                <a:gd name="T1" fmla="*/ 104 h 104"/>
                <a:gd name="T2" fmla="*/ 0 w 442"/>
                <a:gd name="T3" fmla="*/ 28 h 104"/>
                <a:gd name="T4" fmla="*/ 5 w 442"/>
                <a:gd name="T5" fmla="*/ 0 h 104"/>
                <a:gd name="T6" fmla="*/ 442 w 442"/>
                <a:gd name="T7" fmla="*/ 75 h 104"/>
                <a:gd name="T8" fmla="*/ 436 w 442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04">
                  <a:moveTo>
                    <a:pt x="436" y="104"/>
                  </a:moveTo>
                  <a:lnTo>
                    <a:pt x="0" y="28"/>
                  </a:lnTo>
                  <a:lnTo>
                    <a:pt x="5" y="0"/>
                  </a:lnTo>
                  <a:lnTo>
                    <a:pt x="442" y="75"/>
                  </a:lnTo>
                  <a:lnTo>
                    <a:pt x="436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9" name="ïS1ïḍè"/>
            <p:cNvSpPr/>
            <p:nvPr/>
          </p:nvSpPr>
          <p:spPr bwMode="auto">
            <a:xfrm>
              <a:off x="4372" y="3817"/>
              <a:ext cx="83" cy="82"/>
            </a:xfrm>
            <a:custGeom>
              <a:avLst/>
              <a:gdLst>
                <a:gd name="T0" fmla="*/ 53 w 56"/>
                <a:gd name="T1" fmla="*/ 32 h 55"/>
                <a:gd name="T2" fmla="*/ 24 w 56"/>
                <a:gd name="T3" fmla="*/ 53 h 55"/>
                <a:gd name="T4" fmla="*/ 3 w 56"/>
                <a:gd name="T5" fmla="*/ 23 h 55"/>
                <a:gd name="T6" fmla="*/ 32 w 56"/>
                <a:gd name="T7" fmla="*/ 2 h 55"/>
                <a:gd name="T8" fmla="*/ 53 w 56"/>
                <a:gd name="T9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3" y="32"/>
                  </a:moveTo>
                  <a:cubicBezTo>
                    <a:pt x="51" y="46"/>
                    <a:pt x="38" y="55"/>
                    <a:pt x="24" y="53"/>
                  </a:cubicBezTo>
                  <a:cubicBezTo>
                    <a:pt x="10" y="50"/>
                    <a:pt x="0" y="37"/>
                    <a:pt x="3" y="23"/>
                  </a:cubicBezTo>
                  <a:cubicBezTo>
                    <a:pt x="5" y="9"/>
                    <a:pt x="18" y="0"/>
                    <a:pt x="32" y="2"/>
                  </a:cubicBezTo>
                  <a:cubicBezTo>
                    <a:pt x="46" y="5"/>
                    <a:pt x="56" y="18"/>
                    <a:pt x="53" y="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0" name="îsḷîḓê"/>
            <p:cNvSpPr/>
            <p:nvPr/>
          </p:nvSpPr>
          <p:spPr bwMode="auto">
            <a:xfrm>
              <a:off x="4204" y="4795"/>
              <a:ext cx="82" cy="81"/>
            </a:xfrm>
            <a:custGeom>
              <a:avLst/>
              <a:gdLst>
                <a:gd name="T0" fmla="*/ 53 w 55"/>
                <a:gd name="T1" fmla="*/ 32 h 55"/>
                <a:gd name="T2" fmla="*/ 23 w 55"/>
                <a:gd name="T3" fmla="*/ 52 h 55"/>
                <a:gd name="T4" fmla="*/ 3 w 55"/>
                <a:gd name="T5" fmla="*/ 23 h 55"/>
                <a:gd name="T6" fmla="*/ 32 w 55"/>
                <a:gd name="T7" fmla="*/ 2 h 55"/>
                <a:gd name="T8" fmla="*/ 53 w 55"/>
                <a:gd name="T9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3" y="32"/>
                  </a:moveTo>
                  <a:cubicBezTo>
                    <a:pt x="51" y="45"/>
                    <a:pt x="37" y="55"/>
                    <a:pt x="23" y="52"/>
                  </a:cubicBezTo>
                  <a:cubicBezTo>
                    <a:pt x="10" y="50"/>
                    <a:pt x="0" y="37"/>
                    <a:pt x="3" y="23"/>
                  </a:cubicBezTo>
                  <a:cubicBezTo>
                    <a:pt x="5" y="9"/>
                    <a:pt x="18" y="0"/>
                    <a:pt x="32" y="2"/>
                  </a:cubicBezTo>
                  <a:cubicBezTo>
                    <a:pt x="46" y="4"/>
                    <a:pt x="55" y="18"/>
                    <a:pt x="53" y="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1" name="ïśľïde"/>
            <p:cNvSpPr/>
            <p:nvPr/>
          </p:nvSpPr>
          <p:spPr bwMode="auto">
            <a:xfrm>
              <a:off x="5592" y="5038"/>
              <a:ext cx="734" cy="184"/>
            </a:xfrm>
            <a:custGeom>
              <a:avLst/>
              <a:gdLst>
                <a:gd name="T0" fmla="*/ 699 w 709"/>
                <a:gd name="T1" fmla="*/ 178 h 178"/>
                <a:gd name="T2" fmla="*/ 0 w 709"/>
                <a:gd name="T3" fmla="*/ 57 h 178"/>
                <a:gd name="T4" fmla="*/ 10 w 709"/>
                <a:gd name="T5" fmla="*/ 0 h 178"/>
                <a:gd name="T6" fmla="*/ 709 w 709"/>
                <a:gd name="T7" fmla="*/ 119 h 178"/>
                <a:gd name="T8" fmla="*/ 699 w 709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178">
                  <a:moveTo>
                    <a:pt x="699" y="178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709" y="119"/>
                  </a:lnTo>
                  <a:lnTo>
                    <a:pt x="699" y="178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2" name="íSḻide"/>
            <p:cNvSpPr/>
            <p:nvPr/>
          </p:nvSpPr>
          <p:spPr bwMode="auto">
            <a:xfrm>
              <a:off x="5592" y="5038"/>
              <a:ext cx="734" cy="184"/>
            </a:xfrm>
            <a:custGeom>
              <a:avLst/>
              <a:gdLst>
                <a:gd name="T0" fmla="*/ 699 w 709"/>
                <a:gd name="T1" fmla="*/ 178 h 178"/>
                <a:gd name="T2" fmla="*/ 0 w 709"/>
                <a:gd name="T3" fmla="*/ 57 h 178"/>
                <a:gd name="T4" fmla="*/ 10 w 709"/>
                <a:gd name="T5" fmla="*/ 0 h 178"/>
                <a:gd name="T6" fmla="*/ 709 w 709"/>
                <a:gd name="T7" fmla="*/ 119 h 178"/>
                <a:gd name="T8" fmla="*/ 699 w 709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178">
                  <a:moveTo>
                    <a:pt x="699" y="178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709" y="119"/>
                  </a:lnTo>
                  <a:lnTo>
                    <a:pt x="699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3" name="îṣ1îḋè"/>
            <p:cNvSpPr/>
            <p:nvPr/>
          </p:nvSpPr>
          <p:spPr bwMode="auto">
            <a:xfrm>
              <a:off x="5682" y="5194"/>
              <a:ext cx="620" cy="136"/>
            </a:xfrm>
            <a:custGeom>
              <a:avLst/>
              <a:gdLst>
                <a:gd name="T0" fmla="*/ 595 w 599"/>
                <a:gd name="T1" fmla="*/ 131 h 131"/>
                <a:gd name="T2" fmla="*/ 0 w 599"/>
                <a:gd name="T3" fmla="*/ 28 h 131"/>
                <a:gd name="T4" fmla="*/ 6 w 599"/>
                <a:gd name="T5" fmla="*/ 0 h 131"/>
                <a:gd name="T6" fmla="*/ 599 w 599"/>
                <a:gd name="T7" fmla="*/ 102 h 131"/>
                <a:gd name="T8" fmla="*/ 595 w 599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31">
                  <a:moveTo>
                    <a:pt x="595" y="131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599" y="102"/>
                  </a:lnTo>
                  <a:lnTo>
                    <a:pt x="595" y="1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4" name="íṡ1iḓé"/>
            <p:cNvSpPr/>
            <p:nvPr/>
          </p:nvSpPr>
          <p:spPr bwMode="auto">
            <a:xfrm>
              <a:off x="5682" y="5194"/>
              <a:ext cx="620" cy="136"/>
            </a:xfrm>
            <a:custGeom>
              <a:avLst/>
              <a:gdLst>
                <a:gd name="T0" fmla="*/ 595 w 599"/>
                <a:gd name="T1" fmla="*/ 131 h 131"/>
                <a:gd name="T2" fmla="*/ 0 w 599"/>
                <a:gd name="T3" fmla="*/ 28 h 131"/>
                <a:gd name="T4" fmla="*/ 6 w 599"/>
                <a:gd name="T5" fmla="*/ 0 h 131"/>
                <a:gd name="T6" fmla="*/ 599 w 599"/>
                <a:gd name="T7" fmla="*/ 102 h 131"/>
                <a:gd name="T8" fmla="*/ 595 w 599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31">
                  <a:moveTo>
                    <a:pt x="595" y="131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599" y="102"/>
                  </a:lnTo>
                  <a:lnTo>
                    <a:pt x="595" y="1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5" name="íŝlíďê"/>
            <p:cNvSpPr/>
            <p:nvPr/>
          </p:nvSpPr>
          <p:spPr bwMode="auto">
            <a:xfrm>
              <a:off x="5557" y="5260"/>
              <a:ext cx="730" cy="154"/>
            </a:xfrm>
            <a:custGeom>
              <a:avLst/>
              <a:gdLst>
                <a:gd name="T0" fmla="*/ 701 w 705"/>
                <a:gd name="T1" fmla="*/ 149 h 149"/>
                <a:gd name="T2" fmla="*/ 0 w 705"/>
                <a:gd name="T3" fmla="*/ 28 h 149"/>
                <a:gd name="T4" fmla="*/ 6 w 705"/>
                <a:gd name="T5" fmla="*/ 0 h 149"/>
                <a:gd name="T6" fmla="*/ 705 w 705"/>
                <a:gd name="T7" fmla="*/ 119 h 149"/>
                <a:gd name="T8" fmla="*/ 701 w 705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9">
                  <a:moveTo>
                    <a:pt x="701" y="149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705" y="119"/>
                  </a:lnTo>
                  <a:lnTo>
                    <a:pt x="701" y="149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6" name="ïśliḑé"/>
            <p:cNvSpPr/>
            <p:nvPr/>
          </p:nvSpPr>
          <p:spPr bwMode="auto">
            <a:xfrm>
              <a:off x="5557" y="5260"/>
              <a:ext cx="730" cy="154"/>
            </a:xfrm>
            <a:custGeom>
              <a:avLst/>
              <a:gdLst>
                <a:gd name="T0" fmla="*/ 701 w 705"/>
                <a:gd name="T1" fmla="*/ 149 h 149"/>
                <a:gd name="T2" fmla="*/ 0 w 705"/>
                <a:gd name="T3" fmla="*/ 28 h 149"/>
                <a:gd name="T4" fmla="*/ 6 w 705"/>
                <a:gd name="T5" fmla="*/ 0 h 149"/>
                <a:gd name="T6" fmla="*/ 705 w 705"/>
                <a:gd name="T7" fmla="*/ 119 h 149"/>
                <a:gd name="T8" fmla="*/ 701 w 705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9">
                  <a:moveTo>
                    <a:pt x="701" y="149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705" y="119"/>
                  </a:lnTo>
                  <a:lnTo>
                    <a:pt x="701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7" name="ïṧḷïḋê"/>
            <p:cNvSpPr/>
            <p:nvPr/>
          </p:nvSpPr>
          <p:spPr bwMode="auto">
            <a:xfrm>
              <a:off x="5543" y="5345"/>
              <a:ext cx="730" cy="153"/>
            </a:xfrm>
            <a:custGeom>
              <a:avLst/>
              <a:gdLst>
                <a:gd name="T0" fmla="*/ 700 w 705"/>
                <a:gd name="T1" fmla="*/ 148 h 148"/>
                <a:gd name="T2" fmla="*/ 0 w 705"/>
                <a:gd name="T3" fmla="*/ 29 h 148"/>
                <a:gd name="T4" fmla="*/ 6 w 705"/>
                <a:gd name="T5" fmla="*/ 0 h 148"/>
                <a:gd name="T6" fmla="*/ 705 w 705"/>
                <a:gd name="T7" fmla="*/ 120 h 148"/>
                <a:gd name="T8" fmla="*/ 700 w 7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8">
                  <a:moveTo>
                    <a:pt x="700" y="148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0"/>
                  </a:lnTo>
                  <a:lnTo>
                    <a:pt x="700" y="148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8" name="iṣḻïḋê"/>
            <p:cNvSpPr/>
            <p:nvPr/>
          </p:nvSpPr>
          <p:spPr bwMode="auto">
            <a:xfrm>
              <a:off x="5543" y="5345"/>
              <a:ext cx="730" cy="153"/>
            </a:xfrm>
            <a:custGeom>
              <a:avLst/>
              <a:gdLst>
                <a:gd name="T0" fmla="*/ 700 w 705"/>
                <a:gd name="T1" fmla="*/ 148 h 148"/>
                <a:gd name="T2" fmla="*/ 0 w 705"/>
                <a:gd name="T3" fmla="*/ 29 h 148"/>
                <a:gd name="T4" fmla="*/ 6 w 705"/>
                <a:gd name="T5" fmla="*/ 0 h 148"/>
                <a:gd name="T6" fmla="*/ 705 w 705"/>
                <a:gd name="T7" fmla="*/ 120 h 148"/>
                <a:gd name="T8" fmla="*/ 700 w 7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8">
                  <a:moveTo>
                    <a:pt x="700" y="148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0"/>
                  </a:lnTo>
                  <a:lnTo>
                    <a:pt x="700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9" name="išḻîḋè"/>
            <p:cNvSpPr/>
            <p:nvPr/>
          </p:nvSpPr>
          <p:spPr bwMode="auto">
            <a:xfrm>
              <a:off x="5528" y="5430"/>
              <a:ext cx="729" cy="154"/>
            </a:xfrm>
            <a:custGeom>
              <a:avLst/>
              <a:gdLst>
                <a:gd name="T0" fmla="*/ 700 w 704"/>
                <a:gd name="T1" fmla="*/ 149 h 149"/>
                <a:gd name="T2" fmla="*/ 0 w 704"/>
                <a:gd name="T3" fmla="*/ 29 h 149"/>
                <a:gd name="T4" fmla="*/ 5 w 704"/>
                <a:gd name="T5" fmla="*/ 0 h 149"/>
                <a:gd name="T6" fmla="*/ 704 w 704"/>
                <a:gd name="T7" fmla="*/ 121 h 149"/>
                <a:gd name="T8" fmla="*/ 700 w 704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9">
                  <a:moveTo>
                    <a:pt x="700" y="149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704" y="121"/>
                  </a:lnTo>
                  <a:lnTo>
                    <a:pt x="700" y="149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0" name="îŝļïḑè"/>
            <p:cNvSpPr/>
            <p:nvPr/>
          </p:nvSpPr>
          <p:spPr bwMode="auto">
            <a:xfrm>
              <a:off x="5528" y="5430"/>
              <a:ext cx="729" cy="154"/>
            </a:xfrm>
            <a:custGeom>
              <a:avLst/>
              <a:gdLst>
                <a:gd name="T0" fmla="*/ 700 w 704"/>
                <a:gd name="T1" fmla="*/ 149 h 149"/>
                <a:gd name="T2" fmla="*/ 0 w 704"/>
                <a:gd name="T3" fmla="*/ 29 h 149"/>
                <a:gd name="T4" fmla="*/ 5 w 704"/>
                <a:gd name="T5" fmla="*/ 0 h 149"/>
                <a:gd name="T6" fmla="*/ 704 w 704"/>
                <a:gd name="T7" fmla="*/ 121 h 149"/>
                <a:gd name="T8" fmla="*/ 700 w 704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9">
                  <a:moveTo>
                    <a:pt x="700" y="149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704" y="121"/>
                  </a:lnTo>
                  <a:lnTo>
                    <a:pt x="700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1" name="ïs1iḋê"/>
            <p:cNvSpPr/>
            <p:nvPr/>
          </p:nvSpPr>
          <p:spPr bwMode="auto">
            <a:xfrm>
              <a:off x="5513" y="5515"/>
              <a:ext cx="730" cy="155"/>
            </a:xfrm>
            <a:custGeom>
              <a:avLst/>
              <a:gdLst>
                <a:gd name="T0" fmla="*/ 701 w 705"/>
                <a:gd name="T1" fmla="*/ 150 h 150"/>
                <a:gd name="T2" fmla="*/ 0 w 705"/>
                <a:gd name="T3" fmla="*/ 29 h 150"/>
                <a:gd name="T4" fmla="*/ 6 w 705"/>
                <a:gd name="T5" fmla="*/ 0 h 150"/>
                <a:gd name="T6" fmla="*/ 705 w 705"/>
                <a:gd name="T7" fmla="*/ 121 h 150"/>
                <a:gd name="T8" fmla="*/ 701 w 70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50">
                  <a:moveTo>
                    <a:pt x="701" y="150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1"/>
                  </a:lnTo>
                  <a:lnTo>
                    <a:pt x="701" y="15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2" name="ïṩ1íďè"/>
            <p:cNvSpPr/>
            <p:nvPr/>
          </p:nvSpPr>
          <p:spPr bwMode="auto">
            <a:xfrm>
              <a:off x="5513" y="5515"/>
              <a:ext cx="730" cy="155"/>
            </a:xfrm>
            <a:custGeom>
              <a:avLst/>
              <a:gdLst>
                <a:gd name="T0" fmla="*/ 701 w 705"/>
                <a:gd name="T1" fmla="*/ 150 h 150"/>
                <a:gd name="T2" fmla="*/ 0 w 705"/>
                <a:gd name="T3" fmla="*/ 29 h 150"/>
                <a:gd name="T4" fmla="*/ 6 w 705"/>
                <a:gd name="T5" fmla="*/ 0 h 150"/>
                <a:gd name="T6" fmla="*/ 705 w 705"/>
                <a:gd name="T7" fmla="*/ 121 h 150"/>
                <a:gd name="T8" fmla="*/ 701 w 70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50">
                  <a:moveTo>
                    <a:pt x="701" y="150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1"/>
                  </a:lnTo>
                  <a:lnTo>
                    <a:pt x="701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3" name="îṡ1íďe"/>
            <p:cNvSpPr/>
            <p:nvPr/>
          </p:nvSpPr>
          <p:spPr bwMode="auto">
            <a:xfrm>
              <a:off x="5500" y="5601"/>
              <a:ext cx="541" cy="122"/>
            </a:xfrm>
            <a:custGeom>
              <a:avLst/>
              <a:gdLst>
                <a:gd name="T0" fmla="*/ 519 w 523"/>
                <a:gd name="T1" fmla="*/ 118 h 118"/>
                <a:gd name="T2" fmla="*/ 0 w 523"/>
                <a:gd name="T3" fmla="*/ 28 h 118"/>
                <a:gd name="T4" fmla="*/ 4 w 523"/>
                <a:gd name="T5" fmla="*/ 0 h 118"/>
                <a:gd name="T6" fmla="*/ 523 w 523"/>
                <a:gd name="T7" fmla="*/ 89 h 118"/>
                <a:gd name="T8" fmla="*/ 519 w 52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18">
                  <a:moveTo>
                    <a:pt x="519" y="118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523" y="89"/>
                  </a:lnTo>
                  <a:lnTo>
                    <a:pt x="519" y="118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4" name="îṡļíde"/>
            <p:cNvSpPr/>
            <p:nvPr/>
          </p:nvSpPr>
          <p:spPr bwMode="auto">
            <a:xfrm>
              <a:off x="5500" y="5601"/>
              <a:ext cx="541" cy="122"/>
            </a:xfrm>
            <a:custGeom>
              <a:avLst/>
              <a:gdLst>
                <a:gd name="T0" fmla="*/ 519 w 523"/>
                <a:gd name="T1" fmla="*/ 118 h 118"/>
                <a:gd name="T2" fmla="*/ 0 w 523"/>
                <a:gd name="T3" fmla="*/ 28 h 118"/>
                <a:gd name="T4" fmla="*/ 4 w 523"/>
                <a:gd name="T5" fmla="*/ 0 h 118"/>
                <a:gd name="T6" fmla="*/ 523 w 523"/>
                <a:gd name="T7" fmla="*/ 89 h 118"/>
                <a:gd name="T8" fmla="*/ 519 w 52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18">
                  <a:moveTo>
                    <a:pt x="519" y="118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523" y="89"/>
                  </a:lnTo>
                  <a:lnTo>
                    <a:pt x="519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5" name="ïṡ1îḍê"/>
            <p:cNvSpPr/>
            <p:nvPr/>
          </p:nvSpPr>
          <p:spPr bwMode="auto">
            <a:xfrm>
              <a:off x="4924" y="4848"/>
              <a:ext cx="172" cy="58"/>
            </a:xfrm>
            <a:custGeom>
              <a:avLst/>
              <a:gdLst>
                <a:gd name="T0" fmla="*/ 161 w 166"/>
                <a:gd name="T1" fmla="*/ 56 h 56"/>
                <a:gd name="T2" fmla="*/ 0 w 166"/>
                <a:gd name="T3" fmla="*/ 29 h 56"/>
                <a:gd name="T4" fmla="*/ 4 w 166"/>
                <a:gd name="T5" fmla="*/ 0 h 56"/>
                <a:gd name="T6" fmla="*/ 166 w 166"/>
                <a:gd name="T7" fmla="*/ 27 h 56"/>
                <a:gd name="T8" fmla="*/ 161 w 1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6">
                  <a:moveTo>
                    <a:pt x="161" y="56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166" y="27"/>
                  </a:lnTo>
                  <a:lnTo>
                    <a:pt x="161" y="56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6" name="iSlíde"/>
            <p:cNvSpPr/>
            <p:nvPr/>
          </p:nvSpPr>
          <p:spPr bwMode="auto">
            <a:xfrm>
              <a:off x="4924" y="4848"/>
              <a:ext cx="172" cy="58"/>
            </a:xfrm>
            <a:custGeom>
              <a:avLst/>
              <a:gdLst>
                <a:gd name="T0" fmla="*/ 161 w 166"/>
                <a:gd name="T1" fmla="*/ 56 h 56"/>
                <a:gd name="T2" fmla="*/ 0 w 166"/>
                <a:gd name="T3" fmla="*/ 29 h 56"/>
                <a:gd name="T4" fmla="*/ 4 w 166"/>
                <a:gd name="T5" fmla="*/ 0 h 56"/>
                <a:gd name="T6" fmla="*/ 166 w 166"/>
                <a:gd name="T7" fmla="*/ 27 h 56"/>
                <a:gd name="T8" fmla="*/ 161 w 1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6">
                  <a:moveTo>
                    <a:pt x="161" y="56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166" y="27"/>
                  </a:lnTo>
                  <a:lnTo>
                    <a:pt x="161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7" name="îslidé"/>
            <p:cNvSpPr/>
            <p:nvPr/>
          </p:nvSpPr>
          <p:spPr bwMode="auto">
            <a:xfrm>
              <a:off x="4784" y="5663"/>
              <a:ext cx="171" cy="57"/>
            </a:xfrm>
            <a:custGeom>
              <a:avLst/>
              <a:gdLst>
                <a:gd name="T0" fmla="*/ 161 w 165"/>
                <a:gd name="T1" fmla="*/ 55 h 55"/>
                <a:gd name="T2" fmla="*/ 0 w 165"/>
                <a:gd name="T3" fmla="*/ 28 h 55"/>
                <a:gd name="T4" fmla="*/ 4 w 165"/>
                <a:gd name="T5" fmla="*/ 0 h 55"/>
                <a:gd name="T6" fmla="*/ 165 w 165"/>
                <a:gd name="T7" fmla="*/ 27 h 55"/>
                <a:gd name="T8" fmla="*/ 161 w 16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55">
                  <a:moveTo>
                    <a:pt x="161" y="55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165" y="27"/>
                  </a:lnTo>
                  <a:lnTo>
                    <a:pt x="161" y="55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8" name="îŝ1îďê"/>
            <p:cNvSpPr/>
            <p:nvPr/>
          </p:nvSpPr>
          <p:spPr bwMode="auto">
            <a:xfrm>
              <a:off x="4784" y="5663"/>
              <a:ext cx="171" cy="57"/>
            </a:xfrm>
            <a:custGeom>
              <a:avLst/>
              <a:gdLst>
                <a:gd name="T0" fmla="*/ 161 w 165"/>
                <a:gd name="T1" fmla="*/ 55 h 55"/>
                <a:gd name="T2" fmla="*/ 0 w 165"/>
                <a:gd name="T3" fmla="*/ 28 h 55"/>
                <a:gd name="T4" fmla="*/ 4 w 165"/>
                <a:gd name="T5" fmla="*/ 0 h 55"/>
                <a:gd name="T6" fmla="*/ 165 w 165"/>
                <a:gd name="T7" fmla="*/ 27 h 55"/>
                <a:gd name="T8" fmla="*/ 161 w 16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55">
                  <a:moveTo>
                    <a:pt x="161" y="55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165" y="27"/>
                  </a:lnTo>
                  <a:lnTo>
                    <a:pt x="161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9" name="íṡḷíḋe"/>
            <p:cNvSpPr/>
            <p:nvPr/>
          </p:nvSpPr>
          <p:spPr bwMode="auto">
            <a:xfrm>
              <a:off x="6188" y="2679"/>
              <a:ext cx="35" cy="314"/>
            </a:xfrm>
            <a:custGeom>
              <a:avLst/>
              <a:gdLst>
                <a:gd name="T0" fmla="*/ 27 w 34"/>
                <a:gd name="T1" fmla="*/ 0 h 303"/>
                <a:gd name="T2" fmla="*/ 0 w 34"/>
                <a:gd name="T3" fmla="*/ 302 h 303"/>
                <a:gd name="T4" fmla="*/ 16 w 34"/>
                <a:gd name="T5" fmla="*/ 303 h 303"/>
                <a:gd name="T6" fmla="*/ 34 w 34"/>
                <a:gd name="T7" fmla="*/ 0 h 303"/>
                <a:gd name="T8" fmla="*/ 27 w 34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03">
                  <a:moveTo>
                    <a:pt x="27" y="0"/>
                  </a:moveTo>
                  <a:lnTo>
                    <a:pt x="0" y="302"/>
                  </a:lnTo>
                  <a:lnTo>
                    <a:pt x="16" y="303"/>
                  </a:lnTo>
                  <a:lnTo>
                    <a:pt x="34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0" name="ïṩ1ïdê"/>
            <p:cNvSpPr/>
            <p:nvPr/>
          </p:nvSpPr>
          <p:spPr bwMode="auto">
            <a:xfrm>
              <a:off x="6188" y="2679"/>
              <a:ext cx="35" cy="314"/>
            </a:xfrm>
            <a:custGeom>
              <a:avLst/>
              <a:gdLst>
                <a:gd name="T0" fmla="*/ 27 w 34"/>
                <a:gd name="T1" fmla="*/ 0 h 303"/>
                <a:gd name="T2" fmla="*/ 0 w 34"/>
                <a:gd name="T3" fmla="*/ 302 h 303"/>
                <a:gd name="T4" fmla="*/ 16 w 34"/>
                <a:gd name="T5" fmla="*/ 303 h 303"/>
                <a:gd name="T6" fmla="*/ 34 w 34"/>
                <a:gd name="T7" fmla="*/ 0 h 303"/>
                <a:gd name="T8" fmla="*/ 27 w 34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03">
                  <a:moveTo>
                    <a:pt x="27" y="0"/>
                  </a:moveTo>
                  <a:lnTo>
                    <a:pt x="0" y="302"/>
                  </a:lnTo>
                  <a:lnTo>
                    <a:pt x="16" y="303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1" name="ï$1íḋê"/>
            <p:cNvSpPr/>
            <p:nvPr/>
          </p:nvSpPr>
          <p:spPr bwMode="auto">
            <a:xfrm>
              <a:off x="6110" y="2992"/>
              <a:ext cx="94" cy="1101"/>
            </a:xfrm>
            <a:custGeom>
              <a:avLst/>
              <a:gdLst>
                <a:gd name="T0" fmla="*/ 17 w 91"/>
                <a:gd name="T1" fmla="*/ 668 h 1064"/>
                <a:gd name="T2" fmla="*/ 0 w 91"/>
                <a:gd name="T3" fmla="*/ 866 h 1064"/>
                <a:gd name="T4" fmla="*/ 25 w 91"/>
                <a:gd name="T5" fmla="*/ 1064 h 1064"/>
                <a:gd name="T6" fmla="*/ 50 w 91"/>
                <a:gd name="T7" fmla="*/ 673 h 1064"/>
                <a:gd name="T8" fmla="*/ 17 w 91"/>
                <a:gd name="T9" fmla="*/ 668 h 1064"/>
                <a:gd name="T10" fmla="*/ 57 w 91"/>
                <a:gd name="T11" fmla="*/ 213 h 1064"/>
                <a:gd name="T12" fmla="*/ 47 w 91"/>
                <a:gd name="T13" fmla="*/ 332 h 1064"/>
                <a:gd name="T14" fmla="*/ 70 w 91"/>
                <a:gd name="T15" fmla="*/ 336 h 1064"/>
                <a:gd name="T16" fmla="*/ 77 w 91"/>
                <a:gd name="T17" fmla="*/ 218 h 1064"/>
                <a:gd name="T18" fmla="*/ 57 w 91"/>
                <a:gd name="T19" fmla="*/ 213 h 1064"/>
                <a:gd name="T20" fmla="*/ 75 w 91"/>
                <a:gd name="T21" fmla="*/ 0 h 1064"/>
                <a:gd name="T22" fmla="*/ 67 w 91"/>
                <a:gd name="T23" fmla="*/ 111 h 1064"/>
                <a:gd name="T24" fmla="*/ 84 w 91"/>
                <a:gd name="T25" fmla="*/ 114 h 1064"/>
                <a:gd name="T26" fmla="*/ 91 w 91"/>
                <a:gd name="T27" fmla="*/ 1 h 1064"/>
                <a:gd name="T28" fmla="*/ 75 w 91"/>
                <a:gd name="T2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064">
                  <a:moveTo>
                    <a:pt x="17" y="668"/>
                  </a:moveTo>
                  <a:lnTo>
                    <a:pt x="0" y="866"/>
                  </a:lnTo>
                  <a:lnTo>
                    <a:pt x="25" y="1064"/>
                  </a:lnTo>
                  <a:lnTo>
                    <a:pt x="50" y="673"/>
                  </a:lnTo>
                  <a:lnTo>
                    <a:pt x="17" y="668"/>
                  </a:lnTo>
                  <a:close/>
                  <a:moveTo>
                    <a:pt x="57" y="213"/>
                  </a:moveTo>
                  <a:lnTo>
                    <a:pt x="47" y="332"/>
                  </a:lnTo>
                  <a:lnTo>
                    <a:pt x="70" y="336"/>
                  </a:lnTo>
                  <a:lnTo>
                    <a:pt x="77" y="218"/>
                  </a:lnTo>
                  <a:lnTo>
                    <a:pt x="57" y="213"/>
                  </a:lnTo>
                  <a:close/>
                  <a:moveTo>
                    <a:pt x="75" y="0"/>
                  </a:moveTo>
                  <a:lnTo>
                    <a:pt x="67" y="111"/>
                  </a:lnTo>
                  <a:lnTo>
                    <a:pt x="84" y="114"/>
                  </a:lnTo>
                  <a:lnTo>
                    <a:pt x="91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99A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2" name="iślïḑê"/>
            <p:cNvSpPr/>
            <p:nvPr/>
          </p:nvSpPr>
          <p:spPr bwMode="auto">
            <a:xfrm>
              <a:off x="6110" y="2992"/>
              <a:ext cx="94" cy="1101"/>
            </a:xfrm>
            <a:custGeom>
              <a:avLst/>
              <a:gdLst>
                <a:gd name="T0" fmla="*/ 17 w 91"/>
                <a:gd name="T1" fmla="*/ 668 h 1064"/>
                <a:gd name="T2" fmla="*/ 0 w 91"/>
                <a:gd name="T3" fmla="*/ 866 h 1064"/>
                <a:gd name="T4" fmla="*/ 25 w 91"/>
                <a:gd name="T5" fmla="*/ 1064 h 1064"/>
                <a:gd name="T6" fmla="*/ 50 w 91"/>
                <a:gd name="T7" fmla="*/ 673 h 1064"/>
                <a:gd name="T8" fmla="*/ 17 w 91"/>
                <a:gd name="T9" fmla="*/ 668 h 1064"/>
                <a:gd name="T10" fmla="*/ 57 w 91"/>
                <a:gd name="T11" fmla="*/ 213 h 1064"/>
                <a:gd name="T12" fmla="*/ 47 w 91"/>
                <a:gd name="T13" fmla="*/ 332 h 1064"/>
                <a:gd name="T14" fmla="*/ 70 w 91"/>
                <a:gd name="T15" fmla="*/ 336 h 1064"/>
                <a:gd name="T16" fmla="*/ 77 w 91"/>
                <a:gd name="T17" fmla="*/ 218 h 1064"/>
                <a:gd name="T18" fmla="*/ 57 w 91"/>
                <a:gd name="T19" fmla="*/ 213 h 1064"/>
                <a:gd name="T20" fmla="*/ 75 w 91"/>
                <a:gd name="T21" fmla="*/ 0 h 1064"/>
                <a:gd name="T22" fmla="*/ 67 w 91"/>
                <a:gd name="T23" fmla="*/ 111 h 1064"/>
                <a:gd name="T24" fmla="*/ 84 w 91"/>
                <a:gd name="T25" fmla="*/ 114 h 1064"/>
                <a:gd name="T26" fmla="*/ 91 w 91"/>
                <a:gd name="T27" fmla="*/ 1 h 1064"/>
                <a:gd name="T28" fmla="*/ 75 w 91"/>
                <a:gd name="T2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064">
                  <a:moveTo>
                    <a:pt x="17" y="668"/>
                  </a:moveTo>
                  <a:lnTo>
                    <a:pt x="0" y="866"/>
                  </a:lnTo>
                  <a:lnTo>
                    <a:pt x="25" y="1064"/>
                  </a:lnTo>
                  <a:lnTo>
                    <a:pt x="50" y="673"/>
                  </a:lnTo>
                  <a:lnTo>
                    <a:pt x="17" y="668"/>
                  </a:lnTo>
                  <a:moveTo>
                    <a:pt x="57" y="213"/>
                  </a:moveTo>
                  <a:lnTo>
                    <a:pt x="47" y="332"/>
                  </a:lnTo>
                  <a:lnTo>
                    <a:pt x="70" y="336"/>
                  </a:lnTo>
                  <a:lnTo>
                    <a:pt x="77" y="218"/>
                  </a:lnTo>
                  <a:lnTo>
                    <a:pt x="57" y="213"/>
                  </a:lnTo>
                  <a:moveTo>
                    <a:pt x="75" y="0"/>
                  </a:moveTo>
                  <a:lnTo>
                    <a:pt x="67" y="111"/>
                  </a:lnTo>
                  <a:lnTo>
                    <a:pt x="84" y="114"/>
                  </a:lnTo>
                  <a:lnTo>
                    <a:pt x="91" y="1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3" name="ïṥlïḓè"/>
            <p:cNvSpPr/>
            <p:nvPr/>
          </p:nvSpPr>
          <p:spPr bwMode="auto">
            <a:xfrm>
              <a:off x="6128" y="3335"/>
              <a:ext cx="55" cy="353"/>
            </a:xfrm>
            <a:custGeom>
              <a:avLst/>
              <a:gdLst>
                <a:gd name="T0" fmla="*/ 7 w 53"/>
                <a:gd name="T1" fmla="*/ 263 h 341"/>
                <a:gd name="T2" fmla="*/ 0 w 53"/>
                <a:gd name="T3" fmla="*/ 336 h 341"/>
                <a:gd name="T4" fmla="*/ 33 w 53"/>
                <a:gd name="T5" fmla="*/ 341 h 341"/>
                <a:gd name="T6" fmla="*/ 37 w 53"/>
                <a:gd name="T7" fmla="*/ 269 h 341"/>
                <a:gd name="T8" fmla="*/ 7 w 53"/>
                <a:gd name="T9" fmla="*/ 263 h 341"/>
                <a:gd name="T10" fmla="*/ 17 w 53"/>
                <a:gd name="T11" fmla="*/ 152 h 341"/>
                <a:gd name="T12" fmla="*/ 11 w 53"/>
                <a:gd name="T13" fmla="*/ 205 h 341"/>
                <a:gd name="T14" fmla="*/ 41 w 53"/>
                <a:gd name="T15" fmla="*/ 210 h 341"/>
                <a:gd name="T16" fmla="*/ 44 w 53"/>
                <a:gd name="T17" fmla="*/ 156 h 341"/>
                <a:gd name="T18" fmla="*/ 17 w 53"/>
                <a:gd name="T19" fmla="*/ 152 h 341"/>
                <a:gd name="T20" fmla="*/ 30 w 53"/>
                <a:gd name="T21" fmla="*/ 0 h 341"/>
                <a:gd name="T22" fmla="*/ 21 w 53"/>
                <a:gd name="T23" fmla="*/ 94 h 341"/>
                <a:gd name="T24" fmla="*/ 47 w 53"/>
                <a:gd name="T25" fmla="*/ 98 h 341"/>
                <a:gd name="T26" fmla="*/ 53 w 53"/>
                <a:gd name="T27" fmla="*/ 4 h 341"/>
                <a:gd name="T28" fmla="*/ 30 w 53"/>
                <a:gd name="T2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341">
                  <a:moveTo>
                    <a:pt x="7" y="263"/>
                  </a:moveTo>
                  <a:lnTo>
                    <a:pt x="0" y="336"/>
                  </a:lnTo>
                  <a:lnTo>
                    <a:pt x="33" y="341"/>
                  </a:lnTo>
                  <a:lnTo>
                    <a:pt x="37" y="269"/>
                  </a:lnTo>
                  <a:lnTo>
                    <a:pt x="7" y="263"/>
                  </a:lnTo>
                  <a:close/>
                  <a:moveTo>
                    <a:pt x="17" y="152"/>
                  </a:moveTo>
                  <a:lnTo>
                    <a:pt x="11" y="205"/>
                  </a:lnTo>
                  <a:lnTo>
                    <a:pt x="41" y="210"/>
                  </a:lnTo>
                  <a:lnTo>
                    <a:pt x="44" y="156"/>
                  </a:lnTo>
                  <a:lnTo>
                    <a:pt x="17" y="152"/>
                  </a:lnTo>
                  <a:close/>
                  <a:moveTo>
                    <a:pt x="30" y="0"/>
                  </a:moveTo>
                  <a:lnTo>
                    <a:pt x="21" y="94"/>
                  </a:lnTo>
                  <a:lnTo>
                    <a:pt x="47" y="98"/>
                  </a:lnTo>
                  <a:lnTo>
                    <a:pt x="53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4" name="iṩľiḍe"/>
            <p:cNvSpPr/>
            <p:nvPr/>
          </p:nvSpPr>
          <p:spPr bwMode="auto">
            <a:xfrm>
              <a:off x="6128" y="3335"/>
              <a:ext cx="55" cy="353"/>
            </a:xfrm>
            <a:custGeom>
              <a:avLst/>
              <a:gdLst>
                <a:gd name="T0" fmla="*/ 7 w 53"/>
                <a:gd name="T1" fmla="*/ 263 h 341"/>
                <a:gd name="T2" fmla="*/ 0 w 53"/>
                <a:gd name="T3" fmla="*/ 336 h 341"/>
                <a:gd name="T4" fmla="*/ 33 w 53"/>
                <a:gd name="T5" fmla="*/ 341 h 341"/>
                <a:gd name="T6" fmla="*/ 37 w 53"/>
                <a:gd name="T7" fmla="*/ 269 h 341"/>
                <a:gd name="T8" fmla="*/ 7 w 53"/>
                <a:gd name="T9" fmla="*/ 263 h 341"/>
                <a:gd name="T10" fmla="*/ 17 w 53"/>
                <a:gd name="T11" fmla="*/ 152 h 341"/>
                <a:gd name="T12" fmla="*/ 11 w 53"/>
                <a:gd name="T13" fmla="*/ 205 h 341"/>
                <a:gd name="T14" fmla="*/ 41 w 53"/>
                <a:gd name="T15" fmla="*/ 210 h 341"/>
                <a:gd name="T16" fmla="*/ 44 w 53"/>
                <a:gd name="T17" fmla="*/ 156 h 341"/>
                <a:gd name="T18" fmla="*/ 17 w 53"/>
                <a:gd name="T19" fmla="*/ 152 h 341"/>
                <a:gd name="T20" fmla="*/ 30 w 53"/>
                <a:gd name="T21" fmla="*/ 0 h 341"/>
                <a:gd name="T22" fmla="*/ 21 w 53"/>
                <a:gd name="T23" fmla="*/ 94 h 341"/>
                <a:gd name="T24" fmla="*/ 47 w 53"/>
                <a:gd name="T25" fmla="*/ 98 h 341"/>
                <a:gd name="T26" fmla="*/ 53 w 53"/>
                <a:gd name="T27" fmla="*/ 4 h 341"/>
                <a:gd name="T28" fmla="*/ 30 w 53"/>
                <a:gd name="T2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341">
                  <a:moveTo>
                    <a:pt x="7" y="263"/>
                  </a:moveTo>
                  <a:lnTo>
                    <a:pt x="0" y="336"/>
                  </a:lnTo>
                  <a:lnTo>
                    <a:pt x="33" y="341"/>
                  </a:lnTo>
                  <a:lnTo>
                    <a:pt x="37" y="269"/>
                  </a:lnTo>
                  <a:lnTo>
                    <a:pt x="7" y="263"/>
                  </a:lnTo>
                  <a:moveTo>
                    <a:pt x="17" y="152"/>
                  </a:moveTo>
                  <a:lnTo>
                    <a:pt x="11" y="205"/>
                  </a:lnTo>
                  <a:lnTo>
                    <a:pt x="41" y="210"/>
                  </a:lnTo>
                  <a:lnTo>
                    <a:pt x="44" y="156"/>
                  </a:lnTo>
                  <a:lnTo>
                    <a:pt x="17" y="152"/>
                  </a:lnTo>
                  <a:moveTo>
                    <a:pt x="30" y="0"/>
                  </a:moveTo>
                  <a:lnTo>
                    <a:pt x="21" y="94"/>
                  </a:lnTo>
                  <a:lnTo>
                    <a:pt x="47" y="98"/>
                  </a:lnTo>
                  <a:lnTo>
                    <a:pt x="53" y="4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5" name="iŝḻïḍé"/>
            <p:cNvSpPr/>
            <p:nvPr/>
          </p:nvSpPr>
          <p:spPr bwMode="auto">
            <a:xfrm>
              <a:off x="6169" y="3107"/>
              <a:ext cx="28" cy="111"/>
            </a:xfrm>
            <a:custGeom>
              <a:avLst/>
              <a:gdLst>
                <a:gd name="T0" fmla="*/ 10 w 27"/>
                <a:gd name="T1" fmla="*/ 0 h 107"/>
                <a:gd name="T2" fmla="*/ 0 w 27"/>
                <a:gd name="T3" fmla="*/ 102 h 107"/>
                <a:gd name="T4" fmla="*/ 20 w 27"/>
                <a:gd name="T5" fmla="*/ 107 h 107"/>
                <a:gd name="T6" fmla="*/ 27 w 27"/>
                <a:gd name="T7" fmla="*/ 3 h 107"/>
                <a:gd name="T8" fmla="*/ 10 w 2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7">
                  <a:moveTo>
                    <a:pt x="10" y="0"/>
                  </a:moveTo>
                  <a:lnTo>
                    <a:pt x="0" y="102"/>
                  </a:lnTo>
                  <a:lnTo>
                    <a:pt x="20" y="107"/>
                  </a:lnTo>
                  <a:lnTo>
                    <a:pt x="27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6" name="iṧ1íḋê"/>
            <p:cNvSpPr/>
            <p:nvPr/>
          </p:nvSpPr>
          <p:spPr bwMode="auto">
            <a:xfrm>
              <a:off x="6169" y="3107"/>
              <a:ext cx="28" cy="111"/>
            </a:xfrm>
            <a:custGeom>
              <a:avLst/>
              <a:gdLst>
                <a:gd name="T0" fmla="*/ 10 w 27"/>
                <a:gd name="T1" fmla="*/ 0 h 107"/>
                <a:gd name="T2" fmla="*/ 0 w 27"/>
                <a:gd name="T3" fmla="*/ 102 h 107"/>
                <a:gd name="T4" fmla="*/ 20 w 27"/>
                <a:gd name="T5" fmla="*/ 107 h 107"/>
                <a:gd name="T6" fmla="*/ 27 w 27"/>
                <a:gd name="T7" fmla="*/ 3 h 107"/>
                <a:gd name="T8" fmla="*/ 10 w 2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7">
                  <a:moveTo>
                    <a:pt x="10" y="0"/>
                  </a:moveTo>
                  <a:lnTo>
                    <a:pt x="0" y="102"/>
                  </a:lnTo>
                  <a:lnTo>
                    <a:pt x="20" y="107"/>
                  </a:lnTo>
                  <a:lnTo>
                    <a:pt x="27" y="3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7" name="îṩľiḍé"/>
            <p:cNvSpPr/>
            <p:nvPr/>
          </p:nvSpPr>
          <p:spPr bwMode="auto">
            <a:xfrm>
              <a:off x="6135" y="3548"/>
              <a:ext cx="35" cy="66"/>
            </a:xfrm>
            <a:custGeom>
              <a:avLst/>
              <a:gdLst>
                <a:gd name="T0" fmla="*/ 4 w 34"/>
                <a:gd name="T1" fmla="*/ 0 h 64"/>
                <a:gd name="T2" fmla="*/ 0 w 34"/>
                <a:gd name="T3" fmla="*/ 58 h 64"/>
                <a:gd name="T4" fmla="*/ 30 w 34"/>
                <a:gd name="T5" fmla="*/ 64 h 64"/>
                <a:gd name="T6" fmla="*/ 34 w 34"/>
                <a:gd name="T7" fmla="*/ 5 h 64"/>
                <a:gd name="T8" fmla="*/ 4 w 3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4" y="0"/>
                  </a:moveTo>
                  <a:lnTo>
                    <a:pt x="0" y="58"/>
                  </a:lnTo>
                  <a:lnTo>
                    <a:pt x="30" y="64"/>
                  </a:lnTo>
                  <a:lnTo>
                    <a:pt x="3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8" name="îśḷïḑé"/>
            <p:cNvSpPr/>
            <p:nvPr/>
          </p:nvSpPr>
          <p:spPr bwMode="auto">
            <a:xfrm>
              <a:off x="6135" y="3548"/>
              <a:ext cx="35" cy="66"/>
            </a:xfrm>
            <a:custGeom>
              <a:avLst/>
              <a:gdLst>
                <a:gd name="T0" fmla="*/ 4 w 34"/>
                <a:gd name="T1" fmla="*/ 0 h 64"/>
                <a:gd name="T2" fmla="*/ 0 w 34"/>
                <a:gd name="T3" fmla="*/ 58 h 64"/>
                <a:gd name="T4" fmla="*/ 30 w 34"/>
                <a:gd name="T5" fmla="*/ 64 h 64"/>
                <a:gd name="T6" fmla="*/ 34 w 34"/>
                <a:gd name="T7" fmla="*/ 5 h 64"/>
                <a:gd name="T8" fmla="*/ 4 w 3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4" y="0"/>
                  </a:moveTo>
                  <a:lnTo>
                    <a:pt x="0" y="58"/>
                  </a:lnTo>
                  <a:lnTo>
                    <a:pt x="30" y="64"/>
                  </a:lnTo>
                  <a:lnTo>
                    <a:pt x="3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9" name="ïSḷîďé"/>
            <p:cNvSpPr/>
            <p:nvPr/>
          </p:nvSpPr>
          <p:spPr bwMode="auto">
            <a:xfrm>
              <a:off x="6145" y="3433"/>
              <a:ext cx="31" cy="64"/>
            </a:xfrm>
            <a:custGeom>
              <a:avLst/>
              <a:gdLst>
                <a:gd name="T0" fmla="*/ 4 w 30"/>
                <a:gd name="T1" fmla="*/ 0 h 62"/>
                <a:gd name="T2" fmla="*/ 0 w 30"/>
                <a:gd name="T3" fmla="*/ 58 h 62"/>
                <a:gd name="T4" fmla="*/ 27 w 30"/>
                <a:gd name="T5" fmla="*/ 62 h 62"/>
                <a:gd name="T6" fmla="*/ 30 w 30"/>
                <a:gd name="T7" fmla="*/ 4 h 62"/>
                <a:gd name="T8" fmla="*/ 4 w 3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2">
                  <a:moveTo>
                    <a:pt x="4" y="0"/>
                  </a:moveTo>
                  <a:lnTo>
                    <a:pt x="0" y="58"/>
                  </a:lnTo>
                  <a:lnTo>
                    <a:pt x="27" y="62"/>
                  </a:lnTo>
                  <a:lnTo>
                    <a:pt x="3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0" name="îṥḷïḋé"/>
            <p:cNvSpPr/>
            <p:nvPr/>
          </p:nvSpPr>
          <p:spPr bwMode="auto">
            <a:xfrm>
              <a:off x="6145" y="3433"/>
              <a:ext cx="31" cy="64"/>
            </a:xfrm>
            <a:custGeom>
              <a:avLst/>
              <a:gdLst>
                <a:gd name="T0" fmla="*/ 4 w 30"/>
                <a:gd name="T1" fmla="*/ 0 h 62"/>
                <a:gd name="T2" fmla="*/ 0 w 30"/>
                <a:gd name="T3" fmla="*/ 58 h 62"/>
                <a:gd name="T4" fmla="*/ 27 w 30"/>
                <a:gd name="T5" fmla="*/ 62 h 62"/>
                <a:gd name="T6" fmla="*/ 30 w 30"/>
                <a:gd name="T7" fmla="*/ 4 h 62"/>
                <a:gd name="T8" fmla="*/ 4 w 3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2">
                  <a:moveTo>
                    <a:pt x="4" y="0"/>
                  </a:moveTo>
                  <a:lnTo>
                    <a:pt x="0" y="58"/>
                  </a:lnTo>
                  <a:lnTo>
                    <a:pt x="27" y="62"/>
                  </a:lnTo>
                  <a:lnTo>
                    <a:pt x="30" y="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1" name="ï$ḷîďê"/>
            <p:cNvSpPr/>
            <p:nvPr/>
          </p:nvSpPr>
          <p:spPr bwMode="auto">
            <a:xfrm>
              <a:off x="2323" y="2719"/>
              <a:ext cx="265" cy="2317"/>
            </a:xfrm>
            <a:custGeom>
              <a:avLst/>
              <a:gdLst>
                <a:gd name="T0" fmla="*/ 30 w 256"/>
                <a:gd name="T1" fmla="*/ 1977 h 2239"/>
                <a:gd name="T2" fmla="*/ 0 w 256"/>
                <a:gd name="T3" fmla="*/ 2229 h 2239"/>
                <a:gd name="T4" fmla="*/ 101 w 256"/>
                <a:gd name="T5" fmla="*/ 2239 h 2239"/>
                <a:gd name="T6" fmla="*/ 84 w 256"/>
                <a:gd name="T7" fmla="*/ 2175 h 2239"/>
                <a:gd name="T8" fmla="*/ 65 w 256"/>
                <a:gd name="T9" fmla="*/ 2174 h 2239"/>
                <a:gd name="T10" fmla="*/ 70 w 256"/>
                <a:gd name="T11" fmla="*/ 2125 h 2239"/>
                <a:gd name="T12" fmla="*/ 30 w 256"/>
                <a:gd name="T13" fmla="*/ 1977 h 2239"/>
                <a:gd name="T14" fmla="*/ 256 w 256"/>
                <a:gd name="T15" fmla="*/ 0 h 2239"/>
                <a:gd name="T16" fmla="*/ 94 w 256"/>
                <a:gd name="T17" fmla="*/ 1419 h 2239"/>
                <a:gd name="T18" fmla="*/ 132 w 256"/>
                <a:gd name="T19" fmla="*/ 1409 h 2239"/>
                <a:gd name="T20" fmla="*/ 256 w 256"/>
                <a:gd name="T21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2239">
                  <a:moveTo>
                    <a:pt x="30" y="1977"/>
                  </a:moveTo>
                  <a:lnTo>
                    <a:pt x="0" y="2229"/>
                  </a:lnTo>
                  <a:lnTo>
                    <a:pt x="101" y="2239"/>
                  </a:lnTo>
                  <a:lnTo>
                    <a:pt x="84" y="2175"/>
                  </a:lnTo>
                  <a:lnTo>
                    <a:pt x="65" y="2174"/>
                  </a:lnTo>
                  <a:lnTo>
                    <a:pt x="70" y="2125"/>
                  </a:lnTo>
                  <a:lnTo>
                    <a:pt x="30" y="1977"/>
                  </a:lnTo>
                  <a:close/>
                  <a:moveTo>
                    <a:pt x="256" y="0"/>
                  </a:moveTo>
                  <a:lnTo>
                    <a:pt x="94" y="1419"/>
                  </a:lnTo>
                  <a:lnTo>
                    <a:pt x="132" y="140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2" name="ïṩlídè"/>
            <p:cNvSpPr/>
            <p:nvPr/>
          </p:nvSpPr>
          <p:spPr bwMode="auto">
            <a:xfrm>
              <a:off x="2323" y="2719"/>
              <a:ext cx="265" cy="2317"/>
            </a:xfrm>
            <a:custGeom>
              <a:avLst/>
              <a:gdLst>
                <a:gd name="T0" fmla="*/ 30 w 256"/>
                <a:gd name="T1" fmla="*/ 1977 h 2239"/>
                <a:gd name="T2" fmla="*/ 0 w 256"/>
                <a:gd name="T3" fmla="*/ 2229 h 2239"/>
                <a:gd name="T4" fmla="*/ 101 w 256"/>
                <a:gd name="T5" fmla="*/ 2239 h 2239"/>
                <a:gd name="T6" fmla="*/ 84 w 256"/>
                <a:gd name="T7" fmla="*/ 2175 h 2239"/>
                <a:gd name="T8" fmla="*/ 65 w 256"/>
                <a:gd name="T9" fmla="*/ 2174 h 2239"/>
                <a:gd name="T10" fmla="*/ 70 w 256"/>
                <a:gd name="T11" fmla="*/ 2125 h 2239"/>
                <a:gd name="T12" fmla="*/ 30 w 256"/>
                <a:gd name="T13" fmla="*/ 1977 h 2239"/>
                <a:gd name="T14" fmla="*/ 256 w 256"/>
                <a:gd name="T15" fmla="*/ 0 h 2239"/>
                <a:gd name="T16" fmla="*/ 94 w 256"/>
                <a:gd name="T17" fmla="*/ 1419 h 2239"/>
                <a:gd name="T18" fmla="*/ 132 w 256"/>
                <a:gd name="T19" fmla="*/ 1409 h 2239"/>
                <a:gd name="T20" fmla="*/ 256 w 256"/>
                <a:gd name="T21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2239">
                  <a:moveTo>
                    <a:pt x="30" y="1977"/>
                  </a:moveTo>
                  <a:lnTo>
                    <a:pt x="0" y="2229"/>
                  </a:lnTo>
                  <a:lnTo>
                    <a:pt x="101" y="2239"/>
                  </a:lnTo>
                  <a:lnTo>
                    <a:pt x="84" y="2175"/>
                  </a:lnTo>
                  <a:lnTo>
                    <a:pt x="65" y="2174"/>
                  </a:lnTo>
                  <a:lnTo>
                    <a:pt x="70" y="2125"/>
                  </a:lnTo>
                  <a:lnTo>
                    <a:pt x="30" y="1977"/>
                  </a:lnTo>
                  <a:moveTo>
                    <a:pt x="256" y="0"/>
                  </a:moveTo>
                  <a:lnTo>
                    <a:pt x="94" y="1419"/>
                  </a:lnTo>
                  <a:lnTo>
                    <a:pt x="132" y="1409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3" name="ïš1îḑe"/>
            <p:cNvSpPr/>
            <p:nvPr/>
          </p:nvSpPr>
          <p:spPr bwMode="auto">
            <a:xfrm>
              <a:off x="2354" y="4643"/>
              <a:ext cx="122" cy="397"/>
            </a:xfrm>
            <a:custGeom>
              <a:avLst/>
              <a:gdLst>
                <a:gd name="T0" fmla="*/ 54 w 118"/>
                <a:gd name="T1" fmla="*/ 316 h 384"/>
                <a:gd name="T2" fmla="*/ 71 w 118"/>
                <a:gd name="T3" fmla="*/ 380 h 384"/>
                <a:gd name="T4" fmla="*/ 118 w 118"/>
                <a:gd name="T5" fmla="*/ 384 h 384"/>
                <a:gd name="T6" fmla="*/ 101 w 118"/>
                <a:gd name="T7" fmla="*/ 320 h 384"/>
                <a:gd name="T8" fmla="*/ 54 w 118"/>
                <a:gd name="T9" fmla="*/ 316 h 384"/>
                <a:gd name="T10" fmla="*/ 12 w 118"/>
                <a:gd name="T11" fmla="*/ 0 h 384"/>
                <a:gd name="T12" fmla="*/ 0 w 118"/>
                <a:gd name="T13" fmla="*/ 118 h 384"/>
                <a:gd name="T14" fmla="*/ 40 w 118"/>
                <a:gd name="T15" fmla="*/ 266 h 384"/>
                <a:gd name="T16" fmla="*/ 51 w 118"/>
                <a:gd name="T17" fmla="*/ 140 h 384"/>
                <a:gd name="T18" fmla="*/ 12 w 118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84">
                  <a:moveTo>
                    <a:pt x="54" y="316"/>
                  </a:moveTo>
                  <a:lnTo>
                    <a:pt x="71" y="380"/>
                  </a:lnTo>
                  <a:lnTo>
                    <a:pt x="118" y="384"/>
                  </a:lnTo>
                  <a:lnTo>
                    <a:pt x="101" y="320"/>
                  </a:lnTo>
                  <a:lnTo>
                    <a:pt x="54" y="316"/>
                  </a:lnTo>
                  <a:close/>
                  <a:moveTo>
                    <a:pt x="12" y="0"/>
                  </a:moveTo>
                  <a:lnTo>
                    <a:pt x="0" y="118"/>
                  </a:lnTo>
                  <a:lnTo>
                    <a:pt x="40" y="266"/>
                  </a:lnTo>
                  <a:lnTo>
                    <a:pt x="51" y="14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77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4" name="ís1idè"/>
            <p:cNvSpPr/>
            <p:nvPr/>
          </p:nvSpPr>
          <p:spPr bwMode="auto">
            <a:xfrm>
              <a:off x="2354" y="4643"/>
              <a:ext cx="122" cy="397"/>
            </a:xfrm>
            <a:custGeom>
              <a:avLst/>
              <a:gdLst>
                <a:gd name="T0" fmla="*/ 54 w 118"/>
                <a:gd name="T1" fmla="*/ 316 h 384"/>
                <a:gd name="T2" fmla="*/ 71 w 118"/>
                <a:gd name="T3" fmla="*/ 380 h 384"/>
                <a:gd name="T4" fmla="*/ 118 w 118"/>
                <a:gd name="T5" fmla="*/ 384 h 384"/>
                <a:gd name="T6" fmla="*/ 101 w 118"/>
                <a:gd name="T7" fmla="*/ 320 h 384"/>
                <a:gd name="T8" fmla="*/ 54 w 118"/>
                <a:gd name="T9" fmla="*/ 316 h 384"/>
                <a:gd name="T10" fmla="*/ 12 w 118"/>
                <a:gd name="T11" fmla="*/ 0 h 384"/>
                <a:gd name="T12" fmla="*/ 0 w 118"/>
                <a:gd name="T13" fmla="*/ 118 h 384"/>
                <a:gd name="T14" fmla="*/ 40 w 118"/>
                <a:gd name="T15" fmla="*/ 266 h 384"/>
                <a:gd name="T16" fmla="*/ 51 w 118"/>
                <a:gd name="T17" fmla="*/ 140 h 384"/>
                <a:gd name="T18" fmla="*/ 12 w 118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84">
                  <a:moveTo>
                    <a:pt x="54" y="316"/>
                  </a:moveTo>
                  <a:lnTo>
                    <a:pt x="71" y="380"/>
                  </a:lnTo>
                  <a:lnTo>
                    <a:pt x="118" y="384"/>
                  </a:lnTo>
                  <a:lnTo>
                    <a:pt x="101" y="320"/>
                  </a:lnTo>
                  <a:lnTo>
                    <a:pt x="54" y="316"/>
                  </a:lnTo>
                  <a:moveTo>
                    <a:pt x="12" y="0"/>
                  </a:moveTo>
                  <a:lnTo>
                    <a:pt x="0" y="118"/>
                  </a:lnTo>
                  <a:lnTo>
                    <a:pt x="40" y="266"/>
                  </a:lnTo>
                  <a:lnTo>
                    <a:pt x="51" y="14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5" name="ïṡḻíḓê"/>
            <p:cNvSpPr/>
            <p:nvPr/>
          </p:nvSpPr>
          <p:spPr bwMode="auto">
            <a:xfrm>
              <a:off x="2367" y="4177"/>
              <a:ext cx="415" cy="892"/>
            </a:xfrm>
            <a:custGeom>
              <a:avLst/>
              <a:gdLst>
                <a:gd name="T0" fmla="*/ 89 w 401"/>
                <a:gd name="T1" fmla="*/ 770 h 862"/>
                <a:gd name="T2" fmla="*/ 106 w 401"/>
                <a:gd name="T3" fmla="*/ 834 h 862"/>
                <a:gd name="T4" fmla="*/ 401 w 401"/>
                <a:gd name="T5" fmla="*/ 862 h 862"/>
                <a:gd name="T6" fmla="*/ 393 w 401"/>
                <a:gd name="T7" fmla="*/ 797 h 862"/>
                <a:gd name="T8" fmla="*/ 89 w 401"/>
                <a:gd name="T9" fmla="*/ 770 h 862"/>
                <a:gd name="T10" fmla="*/ 90 w 401"/>
                <a:gd name="T11" fmla="*/ 0 h 862"/>
                <a:gd name="T12" fmla="*/ 52 w 401"/>
                <a:gd name="T13" fmla="*/ 10 h 862"/>
                <a:gd name="T14" fmla="*/ 0 w 401"/>
                <a:gd name="T15" fmla="*/ 450 h 862"/>
                <a:gd name="T16" fmla="*/ 39 w 401"/>
                <a:gd name="T17" fmla="*/ 590 h 862"/>
                <a:gd name="T18" fmla="*/ 90 w 401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862">
                  <a:moveTo>
                    <a:pt x="89" y="770"/>
                  </a:moveTo>
                  <a:lnTo>
                    <a:pt x="106" y="834"/>
                  </a:lnTo>
                  <a:lnTo>
                    <a:pt x="401" y="862"/>
                  </a:lnTo>
                  <a:lnTo>
                    <a:pt x="393" y="797"/>
                  </a:lnTo>
                  <a:lnTo>
                    <a:pt x="89" y="770"/>
                  </a:lnTo>
                  <a:close/>
                  <a:moveTo>
                    <a:pt x="90" y="0"/>
                  </a:moveTo>
                  <a:lnTo>
                    <a:pt x="52" y="10"/>
                  </a:lnTo>
                  <a:lnTo>
                    <a:pt x="0" y="450"/>
                  </a:lnTo>
                  <a:lnTo>
                    <a:pt x="39" y="59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9CA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6" name="iŝlïḋe"/>
            <p:cNvSpPr/>
            <p:nvPr/>
          </p:nvSpPr>
          <p:spPr bwMode="auto">
            <a:xfrm>
              <a:off x="2367" y="4177"/>
              <a:ext cx="415" cy="892"/>
            </a:xfrm>
            <a:custGeom>
              <a:avLst/>
              <a:gdLst>
                <a:gd name="T0" fmla="*/ 89 w 401"/>
                <a:gd name="T1" fmla="*/ 770 h 862"/>
                <a:gd name="T2" fmla="*/ 106 w 401"/>
                <a:gd name="T3" fmla="*/ 834 h 862"/>
                <a:gd name="T4" fmla="*/ 401 w 401"/>
                <a:gd name="T5" fmla="*/ 862 h 862"/>
                <a:gd name="T6" fmla="*/ 393 w 401"/>
                <a:gd name="T7" fmla="*/ 797 h 862"/>
                <a:gd name="T8" fmla="*/ 89 w 401"/>
                <a:gd name="T9" fmla="*/ 770 h 862"/>
                <a:gd name="T10" fmla="*/ 90 w 401"/>
                <a:gd name="T11" fmla="*/ 0 h 862"/>
                <a:gd name="T12" fmla="*/ 52 w 401"/>
                <a:gd name="T13" fmla="*/ 10 h 862"/>
                <a:gd name="T14" fmla="*/ 0 w 401"/>
                <a:gd name="T15" fmla="*/ 450 h 862"/>
                <a:gd name="T16" fmla="*/ 39 w 401"/>
                <a:gd name="T17" fmla="*/ 590 h 862"/>
                <a:gd name="T18" fmla="*/ 90 w 401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862">
                  <a:moveTo>
                    <a:pt x="89" y="770"/>
                  </a:moveTo>
                  <a:lnTo>
                    <a:pt x="106" y="834"/>
                  </a:lnTo>
                  <a:lnTo>
                    <a:pt x="401" y="862"/>
                  </a:lnTo>
                  <a:lnTo>
                    <a:pt x="393" y="797"/>
                  </a:lnTo>
                  <a:lnTo>
                    <a:pt x="89" y="770"/>
                  </a:lnTo>
                  <a:moveTo>
                    <a:pt x="90" y="0"/>
                  </a:moveTo>
                  <a:lnTo>
                    <a:pt x="52" y="10"/>
                  </a:lnTo>
                  <a:lnTo>
                    <a:pt x="0" y="450"/>
                  </a:lnTo>
                  <a:lnTo>
                    <a:pt x="39" y="590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7" name="ïšľïde"/>
            <p:cNvSpPr/>
            <p:nvPr/>
          </p:nvSpPr>
          <p:spPr bwMode="auto">
            <a:xfrm>
              <a:off x="2390" y="2340"/>
              <a:ext cx="3827" cy="2944"/>
            </a:xfrm>
            <a:custGeom>
              <a:avLst/>
              <a:gdLst>
                <a:gd name="T0" fmla="*/ 0 w 3698"/>
                <a:gd name="T1" fmla="*/ 2540 h 2845"/>
                <a:gd name="T2" fmla="*/ 224 w 3698"/>
                <a:gd name="T3" fmla="*/ 0 h 2845"/>
                <a:gd name="T4" fmla="*/ 3698 w 3698"/>
                <a:gd name="T5" fmla="*/ 305 h 2845"/>
                <a:gd name="T6" fmla="*/ 3475 w 3698"/>
                <a:gd name="T7" fmla="*/ 2845 h 2845"/>
                <a:gd name="T8" fmla="*/ 0 w 3698"/>
                <a:gd name="T9" fmla="*/ 2540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8" h="2845">
                  <a:moveTo>
                    <a:pt x="0" y="2540"/>
                  </a:moveTo>
                  <a:lnTo>
                    <a:pt x="224" y="0"/>
                  </a:lnTo>
                  <a:lnTo>
                    <a:pt x="3698" y="305"/>
                  </a:lnTo>
                  <a:lnTo>
                    <a:pt x="3475" y="284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8" name="íṡḻíḓê"/>
            <p:cNvSpPr/>
            <p:nvPr/>
          </p:nvSpPr>
          <p:spPr bwMode="auto">
            <a:xfrm>
              <a:off x="2390" y="2340"/>
              <a:ext cx="3827" cy="2944"/>
            </a:xfrm>
            <a:custGeom>
              <a:avLst/>
              <a:gdLst>
                <a:gd name="T0" fmla="*/ 0 w 3698"/>
                <a:gd name="T1" fmla="*/ 2540 h 2845"/>
                <a:gd name="T2" fmla="*/ 224 w 3698"/>
                <a:gd name="T3" fmla="*/ 0 h 2845"/>
                <a:gd name="T4" fmla="*/ 3698 w 3698"/>
                <a:gd name="T5" fmla="*/ 305 h 2845"/>
                <a:gd name="T6" fmla="*/ 3475 w 3698"/>
                <a:gd name="T7" fmla="*/ 2845 h 2845"/>
                <a:gd name="T8" fmla="*/ 0 w 3698"/>
                <a:gd name="T9" fmla="*/ 2540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8" h="2845">
                  <a:moveTo>
                    <a:pt x="0" y="2540"/>
                  </a:moveTo>
                  <a:lnTo>
                    <a:pt x="224" y="0"/>
                  </a:lnTo>
                  <a:lnTo>
                    <a:pt x="3698" y="305"/>
                  </a:lnTo>
                  <a:lnTo>
                    <a:pt x="3475" y="2845"/>
                  </a:lnTo>
                  <a:lnTo>
                    <a:pt x="0" y="25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9" name="îṧḻîḑe"/>
            <p:cNvSpPr/>
            <p:nvPr/>
          </p:nvSpPr>
          <p:spPr bwMode="auto">
            <a:xfrm>
              <a:off x="4547" y="2742"/>
              <a:ext cx="1262" cy="181"/>
            </a:xfrm>
            <a:custGeom>
              <a:avLst/>
              <a:gdLst>
                <a:gd name="T0" fmla="*/ 1213 w 1219"/>
                <a:gd name="T1" fmla="*/ 175 h 175"/>
                <a:gd name="T2" fmla="*/ 0 w 1219"/>
                <a:gd name="T3" fmla="*/ 70 h 175"/>
                <a:gd name="T4" fmla="*/ 6 w 1219"/>
                <a:gd name="T5" fmla="*/ 0 h 175"/>
                <a:gd name="T6" fmla="*/ 1219 w 1219"/>
                <a:gd name="T7" fmla="*/ 107 h 175"/>
                <a:gd name="T8" fmla="*/ 1213 w 1219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175">
                  <a:moveTo>
                    <a:pt x="1213" y="175"/>
                  </a:moveTo>
                  <a:lnTo>
                    <a:pt x="0" y="70"/>
                  </a:lnTo>
                  <a:lnTo>
                    <a:pt x="6" y="0"/>
                  </a:lnTo>
                  <a:lnTo>
                    <a:pt x="1219" y="107"/>
                  </a:lnTo>
                  <a:lnTo>
                    <a:pt x="1213" y="175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0" name="îŝ1íḓé"/>
            <p:cNvSpPr/>
            <p:nvPr/>
          </p:nvSpPr>
          <p:spPr bwMode="auto">
            <a:xfrm>
              <a:off x="4725" y="2923"/>
              <a:ext cx="1068" cy="128"/>
            </a:xfrm>
            <a:custGeom>
              <a:avLst/>
              <a:gdLst>
                <a:gd name="T0" fmla="*/ 1030 w 1032"/>
                <a:gd name="T1" fmla="*/ 124 h 124"/>
                <a:gd name="T2" fmla="*/ 0 w 1032"/>
                <a:gd name="T3" fmla="*/ 34 h 124"/>
                <a:gd name="T4" fmla="*/ 2 w 1032"/>
                <a:gd name="T5" fmla="*/ 0 h 124"/>
                <a:gd name="T6" fmla="*/ 1032 w 1032"/>
                <a:gd name="T7" fmla="*/ 90 h 124"/>
                <a:gd name="T8" fmla="*/ 1030 w 1032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124">
                  <a:moveTo>
                    <a:pt x="1030" y="124"/>
                  </a:moveTo>
                  <a:lnTo>
                    <a:pt x="0" y="34"/>
                  </a:lnTo>
                  <a:lnTo>
                    <a:pt x="2" y="0"/>
                  </a:lnTo>
                  <a:lnTo>
                    <a:pt x="1032" y="90"/>
                  </a:lnTo>
                  <a:lnTo>
                    <a:pt x="1030" y="12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1" name="iṡḷíḍè"/>
            <p:cNvSpPr/>
            <p:nvPr/>
          </p:nvSpPr>
          <p:spPr bwMode="auto">
            <a:xfrm>
              <a:off x="4527" y="3009"/>
              <a:ext cx="1259" cy="144"/>
            </a:xfrm>
            <a:custGeom>
              <a:avLst/>
              <a:gdLst>
                <a:gd name="T0" fmla="*/ 1213 w 1216"/>
                <a:gd name="T1" fmla="*/ 139 h 139"/>
                <a:gd name="T2" fmla="*/ 0 w 1216"/>
                <a:gd name="T3" fmla="*/ 34 h 139"/>
                <a:gd name="T4" fmla="*/ 3 w 1216"/>
                <a:gd name="T5" fmla="*/ 0 h 139"/>
                <a:gd name="T6" fmla="*/ 1216 w 1216"/>
                <a:gd name="T7" fmla="*/ 105 h 139"/>
                <a:gd name="T8" fmla="*/ 1213 w 121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139">
                  <a:moveTo>
                    <a:pt x="1213" y="139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6" y="105"/>
                  </a:lnTo>
                  <a:lnTo>
                    <a:pt x="1213" y="139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2" name="isḷïḓê"/>
            <p:cNvSpPr/>
            <p:nvPr/>
          </p:nvSpPr>
          <p:spPr bwMode="auto">
            <a:xfrm>
              <a:off x="4518" y="3111"/>
              <a:ext cx="1257" cy="145"/>
            </a:xfrm>
            <a:custGeom>
              <a:avLst/>
              <a:gdLst>
                <a:gd name="T0" fmla="*/ 1212 w 1215"/>
                <a:gd name="T1" fmla="*/ 140 h 140"/>
                <a:gd name="T2" fmla="*/ 0 w 1215"/>
                <a:gd name="T3" fmla="*/ 33 h 140"/>
                <a:gd name="T4" fmla="*/ 3 w 1215"/>
                <a:gd name="T5" fmla="*/ 0 h 140"/>
                <a:gd name="T6" fmla="*/ 1215 w 1215"/>
                <a:gd name="T7" fmla="*/ 105 h 140"/>
                <a:gd name="T8" fmla="*/ 1212 w 1215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5" h="140">
                  <a:moveTo>
                    <a:pt x="1212" y="140"/>
                  </a:moveTo>
                  <a:lnTo>
                    <a:pt x="0" y="33"/>
                  </a:lnTo>
                  <a:lnTo>
                    <a:pt x="3" y="0"/>
                  </a:lnTo>
                  <a:lnTo>
                    <a:pt x="1215" y="105"/>
                  </a:lnTo>
                  <a:lnTo>
                    <a:pt x="1212" y="14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3" name="îṥ1ïďé"/>
            <p:cNvSpPr/>
            <p:nvPr/>
          </p:nvSpPr>
          <p:spPr bwMode="auto">
            <a:xfrm>
              <a:off x="4509" y="3211"/>
              <a:ext cx="1259" cy="146"/>
            </a:xfrm>
            <a:custGeom>
              <a:avLst/>
              <a:gdLst>
                <a:gd name="T0" fmla="*/ 1213 w 1216"/>
                <a:gd name="T1" fmla="*/ 141 h 141"/>
                <a:gd name="T2" fmla="*/ 0 w 1216"/>
                <a:gd name="T3" fmla="*/ 34 h 141"/>
                <a:gd name="T4" fmla="*/ 3 w 1216"/>
                <a:gd name="T5" fmla="*/ 0 h 141"/>
                <a:gd name="T6" fmla="*/ 1216 w 1216"/>
                <a:gd name="T7" fmla="*/ 107 h 141"/>
                <a:gd name="T8" fmla="*/ 1213 w 121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141">
                  <a:moveTo>
                    <a:pt x="1213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6" y="107"/>
                  </a:lnTo>
                  <a:lnTo>
                    <a:pt x="1213" y="14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4" name="îṩļïďê"/>
            <p:cNvSpPr/>
            <p:nvPr/>
          </p:nvSpPr>
          <p:spPr bwMode="auto">
            <a:xfrm>
              <a:off x="4509" y="3211"/>
              <a:ext cx="1259" cy="146"/>
            </a:xfrm>
            <a:custGeom>
              <a:avLst/>
              <a:gdLst>
                <a:gd name="T0" fmla="*/ 1213 w 1216"/>
                <a:gd name="T1" fmla="*/ 141 h 141"/>
                <a:gd name="T2" fmla="*/ 0 w 1216"/>
                <a:gd name="T3" fmla="*/ 34 h 141"/>
                <a:gd name="T4" fmla="*/ 3 w 1216"/>
                <a:gd name="T5" fmla="*/ 0 h 141"/>
                <a:gd name="T6" fmla="*/ 1216 w 1216"/>
                <a:gd name="T7" fmla="*/ 107 h 141"/>
                <a:gd name="T8" fmla="*/ 1213 w 121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141">
                  <a:moveTo>
                    <a:pt x="1213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6" y="107"/>
                  </a:lnTo>
                  <a:lnTo>
                    <a:pt x="1213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5" name="ïṡ1iḋè"/>
            <p:cNvSpPr/>
            <p:nvPr/>
          </p:nvSpPr>
          <p:spPr bwMode="auto">
            <a:xfrm>
              <a:off x="4501" y="3313"/>
              <a:ext cx="1257" cy="146"/>
            </a:xfrm>
            <a:custGeom>
              <a:avLst/>
              <a:gdLst>
                <a:gd name="T0" fmla="*/ 1212 w 1215"/>
                <a:gd name="T1" fmla="*/ 141 h 141"/>
                <a:gd name="T2" fmla="*/ 0 w 1215"/>
                <a:gd name="T3" fmla="*/ 34 h 141"/>
                <a:gd name="T4" fmla="*/ 3 w 1215"/>
                <a:gd name="T5" fmla="*/ 0 h 141"/>
                <a:gd name="T6" fmla="*/ 1215 w 1215"/>
                <a:gd name="T7" fmla="*/ 107 h 141"/>
                <a:gd name="T8" fmla="*/ 1212 w 1215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5" h="141">
                  <a:moveTo>
                    <a:pt x="1212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5" y="107"/>
                  </a:lnTo>
                  <a:lnTo>
                    <a:pt x="1212" y="14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6" name="iṣ1ïḓé"/>
            <p:cNvSpPr/>
            <p:nvPr/>
          </p:nvSpPr>
          <p:spPr bwMode="auto">
            <a:xfrm>
              <a:off x="4501" y="3313"/>
              <a:ext cx="1257" cy="146"/>
            </a:xfrm>
            <a:custGeom>
              <a:avLst/>
              <a:gdLst>
                <a:gd name="T0" fmla="*/ 1212 w 1215"/>
                <a:gd name="T1" fmla="*/ 141 h 141"/>
                <a:gd name="T2" fmla="*/ 0 w 1215"/>
                <a:gd name="T3" fmla="*/ 34 h 141"/>
                <a:gd name="T4" fmla="*/ 3 w 1215"/>
                <a:gd name="T5" fmla="*/ 0 h 141"/>
                <a:gd name="T6" fmla="*/ 1215 w 1215"/>
                <a:gd name="T7" fmla="*/ 107 h 141"/>
                <a:gd name="T8" fmla="*/ 1212 w 1215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5" h="141">
                  <a:moveTo>
                    <a:pt x="1212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5" y="107"/>
                  </a:lnTo>
                  <a:lnTo>
                    <a:pt x="1212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7" name="íšḻîḍé"/>
            <p:cNvSpPr/>
            <p:nvPr/>
          </p:nvSpPr>
          <p:spPr bwMode="auto">
            <a:xfrm>
              <a:off x="4490" y="3420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4 h 140"/>
                <a:gd name="T4" fmla="*/ 4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4"/>
                  </a:lnTo>
                  <a:lnTo>
                    <a:pt x="4" y="0"/>
                  </a:lnTo>
                  <a:lnTo>
                    <a:pt x="1217" y="106"/>
                  </a:lnTo>
                  <a:lnTo>
                    <a:pt x="1214" y="14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8" name="íṥ1ide"/>
            <p:cNvSpPr/>
            <p:nvPr/>
          </p:nvSpPr>
          <p:spPr bwMode="auto">
            <a:xfrm>
              <a:off x="4490" y="3420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4 h 140"/>
                <a:gd name="T4" fmla="*/ 4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4"/>
                  </a:lnTo>
                  <a:lnTo>
                    <a:pt x="4" y="0"/>
                  </a:lnTo>
                  <a:lnTo>
                    <a:pt x="1217" y="106"/>
                  </a:lnTo>
                  <a:lnTo>
                    <a:pt x="1214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9" name="iṣḻíḓè"/>
            <p:cNvSpPr/>
            <p:nvPr/>
          </p:nvSpPr>
          <p:spPr bwMode="auto">
            <a:xfrm>
              <a:off x="4481" y="3522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5 h 140"/>
                <a:gd name="T4" fmla="*/ 3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5"/>
                  </a:lnTo>
                  <a:lnTo>
                    <a:pt x="3" y="0"/>
                  </a:lnTo>
                  <a:lnTo>
                    <a:pt x="1217" y="106"/>
                  </a:lnTo>
                  <a:lnTo>
                    <a:pt x="1214" y="14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0" name="ïSľîḑe"/>
            <p:cNvSpPr/>
            <p:nvPr/>
          </p:nvSpPr>
          <p:spPr bwMode="auto">
            <a:xfrm>
              <a:off x="4481" y="3522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5 h 140"/>
                <a:gd name="T4" fmla="*/ 3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5"/>
                  </a:lnTo>
                  <a:lnTo>
                    <a:pt x="3" y="0"/>
                  </a:lnTo>
                  <a:lnTo>
                    <a:pt x="1217" y="106"/>
                  </a:lnTo>
                  <a:lnTo>
                    <a:pt x="1214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1" name="íşḻiďe"/>
            <p:cNvSpPr/>
            <p:nvPr/>
          </p:nvSpPr>
          <p:spPr bwMode="auto">
            <a:xfrm>
              <a:off x="4473" y="3624"/>
              <a:ext cx="936" cy="116"/>
            </a:xfrm>
            <a:custGeom>
              <a:avLst/>
              <a:gdLst>
                <a:gd name="T0" fmla="*/ 901 w 904"/>
                <a:gd name="T1" fmla="*/ 112 h 112"/>
                <a:gd name="T2" fmla="*/ 0 w 904"/>
                <a:gd name="T3" fmla="*/ 34 h 112"/>
                <a:gd name="T4" fmla="*/ 3 w 904"/>
                <a:gd name="T5" fmla="*/ 0 h 112"/>
                <a:gd name="T6" fmla="*/ 904 w 904"/>
                <a:gd name="T7" fmla="*/ 78 h 112"/>
                <a:gd name="T8" fmla="*/ 901 w 90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12">
                  <a:moveTo>
                    <a:pt x="901" y="11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904" y="78"/>
                  </a:lnTo>
                  <a:lnTo>
                    <a:pt x="901" y="112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2" name="îṧḷíḑe"/>
            <p:cNvSpPr/>
            <p:nvPr/>
          </p:nvSpPr>
          <p:spPr bwMode="auto">
            <a:xfrm>
              <a:off x="4473" y="3624"/>
              <a:ext cx="936" cy="116"/>
            </a:xfrm>
            <a:custGeom>
              <a:avLst/>
              <a:gdLst>
                <a:gd name="T0" fmla="*/ 901 w 904"/>
                <a:gd name="T1" fmla="*/ 112 h 112"/>
                <a:gd name="T2" fmla="*/ 0 w 904"/>
                <a:gd name="T3" fmla="*/ 34 h 112"/>
                <a:gd name="T4" fmla="*/ 3 w 904"/>
                <a:gd name="T5" fmla="*/ 0 h 112"/>
                <a:gd name="T6" fmla="*/ 904 w 904"/>
                <a:gd name="T7" fmla="*/ 78 h 112"/>
                <a:gd name="T8" fmla="*/ 901 w 90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12">
                  <a:moveTo>
                    <a:pt x="901" y="11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904" y="78"/>
                  </a:lnTo>
                  <a:lnTo>
                    <a:pt x="901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3" name="îş1ïḑè"/>
            <p:cNvSpPr/>
            <p:nvPr/>
          </p:nvSpPr>
          <p:spPr bwMode="auto">
            <a:xfrm>
              <a:off x="2943" y="4535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8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8" y="0"/>
                  </a:lnTo>
                  <a:lnTo>
                    <a:pt x="97" y="7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4" name="ïŝľïdé"/>
            <p:cNvSpPr/>
            <p:nvPr/>
          </p:nvSpPr>
          <p:spPr bwMode="auto">
            <a:xfrm>
              <a:off x="2943" y="4535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8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8" y="0"/>
                  </a:lnTo>
                  <a:lnTo>
                    <a:pt x="97" y="7"/>
                  </a:lnTo>
                  <a:lnTo>
                    <a:pt x="9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5" name="îṥḷîďé"/>
            <p:cNvSpPr/>
            <p:nvPr/>
          </p:nvSpPr>
          <p:spPr bwMode="auto">
            <a:xfrm>
              <a:off x="3120" y="4577"/>
              <a:ext cx="212" cy="55"/>
            </a:xfrm>
            <a:custGeom>
              <a:avLst/>
              <a:gdLst>
                <a:gd name="T0" fmla="*/ 203 w 205"/>
                <a:gd name="T1" fmla="*/ 53 h 53"/>
                <a:gd name="T2" fmla="*/ 0 w 205"/>
                <a:gd name="T3" fmla="*/ 34 h 53"/>
                <a:gd name="T4" fmla="*/ 3 w 205"/>
                <a:gd name="T5" fmla="*/ 0 h 53"/>
                <a:gd name="T6" fmla="*/ 205 w 205"/>
                <a:gd name="T7" fmla="*/ 19 h 53"/>
                <a:gd name="T8" fmla="*/ 203 w 20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3">
                  <a:moveTo>
                    <a:pt x="203" y="53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9"/>
                  </a:lnTo>
                  <a:lnTo>
                    <a:pt x="203" y="5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6" name="iŝlïḋè"/>
            <p:cNvSpPr/>
            <p:nvPr/>
          </p:nvSpPr>
          <p:spPr bwMode="auto">
            <a:xfrm>
              <a:off x="3120" y="4577"/>
              <a:ext cx="212" cy="55"/>
            </a:xfrm>
            <a:custGeom>
              <a:avLst/>
              <a:gdLst>
                <a:gd name="T0" fmla="*/ 203 w 205"/>
                <a:gd name="T1" fmla="*/ 53 h 53"/>
                <a:gd name="T2" fmla="*/ 0 w 205"/>
                <a:gd name="T3" fmla="*/ 34 h 53"/>
                <a:gd name="T4" fmla="*/ 3 w 205"/>
                <a:gd name="T5" fmla="*/ 0 h 53"/>
                <a:gd name="T6" fmla="*/ 205 w 205"/>
                <a:gd name="T7" fmla="*/ 19 h 53"/>
                <a:gd name="T8" fmla="*/ 203 w 20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3">
                  <a:moveTo>
                    <a:pt x="203" y="53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9"/>
                  </a:lnTo>
                  <a:lnTo>
                    <a:pt x="203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7" name="ïSļïḍe"/>
            <p:cNvSpPr/>
            <p:nvPr/>
          </p:nvSpPr>
          <p:spPr bwMode="auto">
            <a:xfrm>
              <a:off x="2930" y="4684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90 h 97"/>
                <a:gd name="T4" fmla="*/ 9 w 97"/>
                <a:gd name="T5" fmla="*/ 0 h 97"/>
                <a:gd name="T6" fmla="*/ 97 w 97"/>
                <a:gd name="T7" fmla="*/ 8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90"/>
                  </a:lnTo>
                  <a:lnTo>
                    <a:pt x="9" y="0"/>
                  </a:lnTo>
                  <a:lnTo>
                    <a:pt x="97" y="8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8" name="íṣ1ïḓê"/>
            <p:cNvSpPr/>
            <p:nvPr/>
          </p:nvSpPr>
          <p:spPr bwMode="auto">
            <a:xfrm>
              <a:off x="2930" y="4684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90 h 97"/>
                <a:gd name="T4" fmla="*/ 9 w 97"/>
                <a:gd name="T5" fmla="*/ 0 h 97"/>
                <a:gd name="T6" fmla="*/ 97 w 97"/>
                <a:gd name="T7" fmla="*/ 8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90"/>
                  </a:lnTo>
                  <a:lnTo>
                    <a:pt x="9" y="0"/>
                  </a:lnTo>
                  <a:lnTo>
                    <a:pt x="97" y="8"/>
                  </a:lnTo>
                  <a:lnTo>
                    <a:pt x="9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9" name="ísľiḓê"/>
            <p:cNvSpPr/>
            <p:nvPr/>
          </p:nvSpPr>
          <p:spPr bwMode="auto">
            <a:xfrm>
              <a:off x="3107" y="4728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39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39"/>
                  </a:lnTo>
                  <a:lnTo>
                    <a:pt x="461" y="7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0" name="îṡḷíḑè"/>
            <p:cNvSpPr/>
            <p:nvPr/>
          </p:nvSpPr>
          <p:spPr bwMode="auto">
            <a:xfrm>
              <a:off x="3107" y="4728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39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39"/>
                  </a:lnTo>
                  <a:lnTo>
                    <a:pt x="461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1" name="íSḻïdê"/>
            <p:cNvSpPr/>
            <p:nvPr/>
          </p:nvSpPr>
          <p:spPr bwMode="auto">
            <a:xfrm>
              <a:off x="3387" y="4472"/>
              <a:ext cx="203" cy="53"/>
            </a:xfrm>
            <a:custGeom>
              <a:avLst/>
              <a:gdLst>
                <a:gd name="T0" fmla="*/ 193 w 196"/>
                <a:gd name="T1" fmla="*/ 51 h 51"/>
                <a:gd name="T2" fmla="*/ 0 w 196"/>
                <a:gd name="T3" fmla="*/ 34 h 51"/>
                <a:gd name="T4" fmla="*/ 3 w 196"/>
                <a:gd name="T5" fmla="*/ 0 h 51"/>
                <a:gd name="T6" fmla="*/ 196 w 196"/>
                <a:gd name="T7" fmla="*/ 17 h 51"/>
                <a:gd name="T8" fmla="*/ 193 w 19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3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6" y="17"/>
                  </a:lnTo>
                  <a:lnTo>
                    <a:pt x="193" y="51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2" name="ïŝḷîdé"/>
            <p:cNvSpPr/>
            <p:nvPr/>
          </p:nvSpPr>
          <p:spPr bwMode="auto">
            <a:xfrm>
              <a:off x="3387" y="4472"/>
              <a:ext cx="203" cy="53"/>
            </a:xfrm>
            <a:custGeom>
              <a:avLst/>
              <a:gdLst>
                <a:gd name="T0" fmla="*/ 193 w 196"/>
                <a:gd name="T1" fmla="*/ 51 h 51"/>
                <a:gd name="T2" fmla="*/ 0 w 196"/>
                <a:gd name="T3" fmla="*/ 34 h 51"/>
                <a:gd name="T4" fmla="*/ 3 w 196"/>
                <a:gd name="T5" fmla="*/ 0 h 51"/>
                <a:gd name="T6" fmla="*/ 196 w 196"/>
                <a:gd name="T7" fmla="*/ 17 h 51"/>
                <a:gd name="T8" fmla="*/ 193 w 19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3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6" y="17"/>
                  </a:lnTo>
                  <a:lnTo>
                    <a:pt x="193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3" name="îsliḑé"/>
            <p:cNvSpPr/>
            <p:nvPr/>
          </p:nvSpPr>
          <p:spPr bwMode="auto">
            <a:xfrm>
              <a:off x="2846" y="3739"/>
              <a:ext cx="84" cy="604"/>
            </a:xfrm>
            <a:custGeom>
              <a:avLst/>
              <a:gdLst>
                <a:gd name="T0" fmla="*/ 30 w 81"/>
                <a:gd name="T1" fmla="*/ 584 h 584"/>
                <a:gd name="T2" fmla="*/ 0 w 81"/>
                <a:gd name="T3" fmla="*/ 581 h 584"/>
                <a:gd name="T4" fmla="*/ 51 w 81"/>
                <a:gd name="T5" fmla="*/ 0 h 584"/>
                <a:gd name="T6" fmla="*/ 81 w 81"/>
                <a:gd name="T7" fmla="*/ 3 h 584"/>
                <a:gd name="T8" fmla="*/ 30 w 81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4">
                  <a:moveTo>
                    <a:pt x="30" y="584"/>
                  </a:moveTo>
                  <a:lnTo>
                    <a:pt x="0" y="581"/>
                  </a:lnTo>
                  <a:lnTo>
                    <a:pt x="51" y="0"/>
                  </a:lnTo>
                  <a:lnTo>
                    <a:pt x="81" y="3"/>
                  </a:lnTo>
                  <a:lnTo>
                    <a:pt x="30" y="584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4" name="îṧḷïḍé"/>
            <p:cNvSpPr/>
            <p:nvPr/>
          </p:nvSpPr>
          <p:spPr bwMode="auto">
            <a:xfrm>
              <a:off x="2846" y="3739"/>
              <a:ext cx="84" cy="604"/>
            </a:xfrm>
            <a:custGeom>
              <a:avLst/>
              <a:gdLst>
                <a:gd name="T0" fmla="*/ 30 w 81"/>
                <a:gd name="T1" fmla="*/ 584 h 584"/>
                <a:gd name="T2" fmla="*/ 0 w 81"/>
                <a:gd name="T3" fmla="*/ 581 h 584"/>
                <a:gd name="T4" fmla="*/ 51 w 81"/>
                <a:gd name="T5" fmla="*/ 0 h 584"/>
                <a:gd name="T6" fmla="*/ 81 w 81"/>
                <a:gd name="T7" fmla="*/ 3 h 584"/>
                <a:gd name="T8" fmla="*/ 30 w 81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4">
                  <a:moveTo>
                    <a:pt x="30" y="584"/>
                  </a:moveTo>
                  <a:lnTo>
                    <a:pt x="0" y="581"/>
                  </a:lnTo>
                  <a:lnTo>
                    <a:pt x="51" y="0"/>
                  </a:lnTo>
                  <a:lnTo>
                    <a:pt x="81" y="3"/>
                  </a:lnTo>
                  <a:lnTo>
                    <a:pt x="30" y="5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5" name="í$ḻíḋê"/>
            <p:cNvSpPr/>
            <p:nvPr/>
          </p:nvSpPr>
          <p:spPr bwMode="auto">
            <a:xfrm>
              <a:off x="2877" y="3986"/>
              <a:ext cx="63" cy="360"/>
            </a:xfrm>
            <a:custGeom>
              <a:avLst/>
              <a:gdLst>
                <a:gd name="T0" fmla="*/ 31 w 61"/>
                <a:gd name="T1" fmla="*/ 348 h 348"/>
                <a:gd name="T2" fmla="*/ 0 w 61"/>
                <a:gd name="T3" fmla="*/ 345 h 348"/>
                <a:gd name="T4" fmla="*/ 31 w 61"/>
                <a:gd name="T5" fmla="*/ 0 h 348"/>
                <a:gd name="T6" fmla="*/ 61 w 61"/>
                <a:gd name="T7" fmla="*/ 3 h 348"/>
                <a:gd name="T8" fmla="*/ 31 w 61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48">
                  <a:moveTo>
                    <a:pt x="31" y="348"/>
                  </a:moveTo>
                  <a:lnTo>
                    <a:pt x="0" y="345"/>
                  </a:lnTo>
                  <a:lnTo>
                    <a:pt x="31" y="0"/>
                  </a:lnTo>
                  <a:lnTo>
                    <a:pt x="61" y="3"/>
                  </a:lnTo>
                  <a:lnTo>
                    <a:pt x="31" y="348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6" name="îṡľíḍè"/>
            <p:cNvSpPr/>
            <p:nvPr/>
          </p:nvSpPr>
          <p:spPr bwMode="auto">
            <a:xfrm>
              <a:off x="2877" y="3986"/>
              <a:ext cx="63" cy="360"/>
            </a:xfrm>
            <a:custGeom>
              <a:avLst/>
              <a:gdLst>
                <a:gd name="T0" fmla="*/ 31 w 61"/>
                <a:gd name="T1" fmla="*/ 348 h 348"/>
                <a:gd name="T2" fmla="*/ 0 w 61"/>
                <a:gd name="T3" fmla="*/ 345 h 348"/>
                <a:gd name="T4" fmla="*/ 31 w 61"/>
                <a:gd name="T5" fmla="*/ 0 h 348"/>
                <a:gd name="T6" fmla="*/ 61 w 61"/>
                <a:gd name="T7" fmla="*/ 3 h 348"/>
                <a:gd name="T8" fmla="*/ 31 w 61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48">
                  <a:moveTo>
                    <a:pt x="31" y="348"/>
                  </a:moveTo>
                  <a:lnTo>
                    <a:pt x="0" y="345"/>
                  </a:lnTo>
                  <a:lnTo>
                    <a:pt x="31" y="0"/>
                  </a:lnTo>
                  <a:lnTo>
                    <a:pt x="61" y="3"/>
                  </a:lnTo>
                  <a:lnTo>
                    <a:pt x="31" y="3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" name="íṥľide"/>
            <p:cNvSpPr/>
            <p:nvPr/>
          </p:nvSpPr>
          <p:spPr bwMode="auto">
            <a:xfrm>
              <a:off x="2960" y="3844"/>
              <a:ext cx="75" cy="508"/>
            </a:xfrm>
            <a:custGeom>
              <a:avLst/>
              <a:gdLst>
                <a:gd name="T0" fmla="*/ 29 w 72"/>
                <a:gd name="T1" fmla="*/ 491 h 491"/>
                <a:gd name="T2" fmla="*/ 0 w 72"/>
                <a:gd name="T3" fmla="*/ 488 h 491"/>
                <a:gd name="T4" fmla="*/ 42 w 72"/>
                <a:gd name="T5" fmla="*/ 0 h 491"/>
                <a:gd name="T6" fmla="*/ 72 w 72"/>
                <a:gd name="T7" fmla="*/ 3 h 491"/>
                <a:gd name="T8" fmla="*/ 29 w 72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91">
                  <a:moveTo>
                    <a:pt x="29" y="491"/>
                  </a:moveTo>
                  <a:lnTo>
                    <a:pt x="0" y="488"/>
                  </a:lnTo>
                  <a:lnTo>
                    <a:pt x="42" y="0"/>
                  </a:lnTo>
                  <a:lnTo>
                    <a:pt x="72" y="3"/>
                  </a:lnTo>
                  <a:lnTo>
                    <a:pt x="29" y="491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8" name="iṥ1ïḍé"/>
            <p:cNvSpPr/>
            <p:nvPr/>
          </p:nvSpPr>
          <p:spPr bwMode="auto">
            <a:xfrm>
              <a:off x="2960" y="3844"/>
              <a:ext cx="75" cy="508"/>
            </a:xfrm>
            <a:custGeom>
              <a:avLst/>
              <a:gdLst>
                <a:gd name="T0" fmla="*/ 29 w 72"/>
                <a:gd name="T1" fmla="*/ 491 h 491"/>
                <a:gd name="T2" fmla="*/ 0 w 72"/>
                <a:gd name="T3" fmla="*/ 488 h 491"/>
                <a:gd name="T4" fmla="*/ 42 w 72"/>
                <a:gd name="T5" fmla="*/ 0 h 491"/>
                <a:gd name="T6" fmla="*/ 72 w 72"/>
                <a:gd name="T7" fmla="*/ 3 h 491"/>
                <a:gd name="T8" fmla="*/ 29 w 72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91">
                  <a:moveTo>
                    <a:pt x="29" y="491"/>
                  </a:moveTo>
                  <a:lnTo>
                    <a:pt x="0" y="488"/>
                  </a:lnTo>
                  <a:lnTo>
                    <a:pt x="42" y="0"/>
                  </a:lnTo>
                  <a:lnTo>
                    <a:pt x="72" y="3"/>
                  </a:lnTo>
                  <a:lnTo>
                    <a:pt x="29" y="4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9" name="îṥḻíḓê"/>
            <p:cNvSpPr/>
            <p:nvPr/>
          </p:nvSpPr>
          <p:spPr bwMode="auto">
            <a:xfrm>
              <a:off x="2990" y="3920"/>
              <a:ext cx="70" cy="435"/>
            </a:xfrm>
            <a:custGeom>
              <a:avLst/>
              <a:gdLst>
                <a:gd name="T0" fmla="*/ 30 w 68"/>
                <a:gd name="T1" fmla="*/ 420 h 420"/>
                <a:gd name="T2" fmla="*/ 0 w 68"/>
                <a:gd name="T3" fmla="*/ 417 h 420"/>
                <a:gd name="T4" fmla="*/ 36 w 68"/>
                <a:gd name="T5" fmla="*/ 0 h 420"/>
                <a:gd name="T6" fmla="*/ 68 w 68"/>
                <a:gd name="T7" fmla="*/ 3 h 420"/>
                <a:gd name="T8" fmla="*/ 30 w 68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0">
                  <a:moveTo>
                    <a:pt x="30" y="420"/>
                  </a:moveTo>
                  <a:lnTo>
                    <a:pt x="0" y="417"/>
                  </a:lnTo>
                  <a:lnTo>
                    <a:pt x="36" y="0"/>
                  </a:lnTo>
                  <a:lnTo>
                    <a:pt x="68" y="3"/>
                  </a:lnTo>
                  <a:lnTo>
                    <a:pt x="30" y="420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0" name="îṩļiḑê"/>
            <p:cNvSpPr/>
            <p:nvPr/>
          </p:nvSpPr>
          <p:spPr bwMode="auto">
            <a:xfrm>
              <a:off x="2990" y="3920"/>
              <a:ext cx="70" cy="435"/>
            </a:xfrm>
            <a:custGeom>
              <a:avLst/>
              <a:gdLst>
                <a:gd name="T0" fmla="*/ 30 w 68"/>
                <a:gd name="T1" fmla="*/ 420 h 420"/>
                <a:gd name="T2" fmla="*/ 0 w 68"/>
                <a:gd name="T3" fmla="*/ 417 h 420"/>
                <a:gd name="T4" fmla="*/ 36 w 68"/>
                <a:gd name="T5" fmla="*/ 0 h 420"/>
                <a:gd name="T6" fmla="*/ 68 w 68"/>
                <a:gd name="T7" fmla="*/ 3 h 420"/>
                <a:gd name="T8" fmla="*/ 30 w 68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0">
                  <a:moveTo>
                    <a:pt x="30" y="420"/>
                  </a:moveTo>
                  <a:lnTo>
                    <a:pt x="0" y="417"/>
                  </a:lnTo>
                  <a:lnTo>
                    <a:pt x="36" y="0"/>
                  </a:lnTo>
                  <a:lnTo>
                    <a:pt x="68" y="3"/>
                  </a:lnTo>
                  <a:lnTo>
                    <a:pt x="30" y="4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1" name="ïṡľïdé"/>
            <p:cNvSpPr/>
            <p:nvPr/>
          </p:nvSpPr>
          <p:spPr bwMode="auto">
            <a:xfrm>
              <a:off x="3071" y="4077"/>
              <a:ext cx="56" cy="285"/>
            </a:xfrm>
            <a:custGeom>
              <a:avLst/>
              <a:gdLst>
                <a:gd name="T0" fmla="*/ 30 w 54"/>
                <a:gd name="T1" fmla="*/ 275 h 275"/>
                <a:gd name="T2" fmla="*/ 0 w 54"/>
                <a:gd name="T3" fmla="*/ 272 h 275"/>
                <a:gd name="T4" fmla="*/ 24 w 54"/>
                <a:gd name="T5" fmla="*/ 0 h 275"/>
                <a:gd name="T6" fmla="*/ 54 w 54"/>
                <a:gd name="T7" fmla="*/ 3 h 275"/>
                <a:gd name="T8" fmla="*/ 30 w 54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75">
                  <a:moveTo>
                    <a:pt x="30" y="275"/>
                  </a:moveTo>
                  <a:lnTo>
                    <a:pt x="0" y="272"/>
                  </a:lnTo>
                  <a:lnTo>
                    <a:pt x="24" y="0"/>
                  </a:lnTo>
                  <a:lnTo>
                    <a:pt x="54" y="3"/>
                  </a:lnTo>
                  <a:lnTo>
                    <a:pt x="30" y="275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2" name="iṡḷïḓe"/>
            <p:cNvSpPr/>
            <p:nvPr/>
          </p:nvSpPr>
          <p:spPr bwMode="auto">
            <a:xfrm>
              <a:off x="3071" y="4077"/>
              <a:ext cx="56" cy="285"/>
            </a:xfrm>
            <a:custGeom>
              <a:avLst/>
              <a:gdLst>
                <a:gd name="T0" fmla="*/ 30 w 54"/>
                <a:gd name="T1" fmla="*/ 275 h 275"/>
                <a:gd name="T2" fmla="*/ 0 w 54"/>
                <a:gd name="T3" fmla="*/ 272 h 275"/>
                <a:gd name="T4" fmla="*/ 24 w 54"/>
                <a:gd name="T5" fmla="*/ 0 h 275"/>
                <a:gd name="T6" fmla="*/ 54 w 54"/>
                <a:gd name="T7" fmla="*/ 3 h 275"/>
                <a:gd name="T8" fmla="*/ 30 w 54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75">
                  <a:moveTo>
                    <a:pt x="30" y="275"/>
                  </a:moveTo>
                  <a:lnTo>
                    <a:pt x="0" y="272"/>
                  </a:lnTo>
                  <a:lnTo>
                    <a:pt x="24" y="0"/>
                  </a:lnTo>
                  <a:lnTo>
                    <a:pt x="54" y="3"/>
                  </a:lnTo>
                  <a:lnTo>
                    <a:pt x="30" y="2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3" name="iśḷîďê"/>
            <p:cNvSpPr/>
            <p:nvPr/>
          </p:nvSpPr>
          <p:spPr bwMode="auto">
            <a:xfrm>
              <a:off x="3102" y="4020"/>
              <a:ext cx="62" cy="345"/>
            </a:xfrm>
            <a:custGeom>
              <a:avLst/>
              <a:gdLst>
                <a:gd name="T0" fmla="*/ 30 w 60"/>
                <a:gd name="T1" fmla="*/ 333 h 333"/>
                <a:gd name="T2" fmla="*/ 0 w 60"/>
                <a:gd name="T3" fmla="*/ 330 h 333"/>
                <a:gd name="T4" fmla="*/ 30 w 60"/>
                <a:gd name="T5" fmla="*/ 0 h 333"/>
                <a:gd name="T6" fmla="*/ 60 w 60"/>
                <a:gd name="T7" fmla="*/ 3 h 333"/>
                <a:gd name="T8" fmla="*/ 30 w 6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3">
                  <a:moveTo>
                    <a:pt x="30" y="333"/>
                  </a:moveTo>
                  <a:lnTo>
                    <a:pt x="0" y="330"/>
                  </a:lnTo>
                  <a:lnTo>
                    <a:pt x="30" y="0"/>
                  </a:lnTo>
                  <a:lnTo>
                    <a:pt x="60" y="3"/>
                  </a:lnTo>
                  <a:lnTo>
                    <a:pt x="30" y="333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4" name="îṩḻíďé"/>
            <p:cNvSpPr/>
            <p:nvPr/>
          </p:nvSpPr>
          <p:spPr bwMode="auto">
            <a:xfrm>
              <a:off x="3102" y="4020"/>
              <a:ext cx="62" cy="345"/>
            </a:xfrm>
            <a:custGeom>
              <a:avLst/>
              <a:gdLst>
                <a:gd name="T0" fmla="*/ 30 w 60"/>
                <a:gd name="T1" fmla="*/ 333 h 333"/>
                <a:gd name="T2" fmla="*/ 0 w 60"/>
                <a:gd name="T3" fmla="*/ 330 h 333"/>
                <a:gd name="T4" fmla="*/ 30 w 60"/>
                <a:gd name="T5" fmla="*/ 0 h 333"/>
                <a:gd name="T6" fmla="*/ 60 w 60"/>
                <a:gd name="T7" fmla="*/ 3 h 333"/>
                <a:gd name="T8" fmla="*/ 30 w 6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3">
                  <a:moveTo>
                    <a:pt x="30" y="333"/>
                  </a:moveTo>
                  <a:lnTo>
                    <a:pt x="0" y="330"/>
                  </a:lnTo>
                  <a:lnTo>
                    <a:pt x="30" y="0"/>
                  </a:lnTo>
                  <a:lnTo>
                    <a:pt x="60" y="3"/>
                  </a:lnTo>
                  <a:lnTo>
                    <a:pt x="30" y="3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5" name="ïṡļîḓê"/>
            <p:cNvSpPr/>
            <p:nvPr/>
          </p:nvSpPr>
          <p:spPr bwMode="auto">
            <a:xfrm>
              <a:off x="3183" y="3969"/>
              <a:ext cx="67" cy="404"/>
            </a:xfrm>
            <a:custGeom>
              <a:avLst/>
              <a:gdLst>
                <a:gd name="T0" fmla="*/ 32 w 65"/>
                <a:gd name="T1" fmla="*/ 390 h 390"/>
                <a:gd name="T2" fmla="*/ 0 w 65"/>
                <a:gd name="T3" fmla="*/ 387 h 390"/>
                <a:gd name="T4" fmla="*/ 35 w 65"/>
                <a:gd name="T5" fmla="*/ 0 h 390"/>
                <a:gd name="T6" fmla="*/ 65 w 65"/>
                <a:gd name="T7" fmla="*/ 3 h 390"/>
                <a:gd name="T8" fmla="*/ 32 w 6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90">
                  <a:moveTo>
                    <a:pt x="32" y="390"/>
                  </a:moveTo>
                  <a:lnTo>
                    <a:pt x="0" y="38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2" y="390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6" name="îśḻíḋé"/>
            <p:cNvSpPr/>
            <p:nvPr/>
          </p:nvSpPr>
          <p:spPr bwMode="auto">
            <a:xfrm>
              <a:off x="3183" y="3969"/>
              <a:ext cx="67" cy="404"/>
            </a:xfrm>
            <a:custGeom>
              <a:avLst/>
              <a:gdLst>
                <a:gd name="T0" fmla="*/ 32 w 65"/>
                <a:gd name="T1" fmla="*/ 390 h 390"/>
                <a:gd name="T2" fmla="*/ 0 w 65"/>
                <a:gd name="T3" fmla="*/ 387 h 390"/>
                <a:gd name="T4" fmla="*/ 35 w 65"/>
                <a:gd name="T5" fmla="*/ 0 h 390"/>
                <a:gd name="T6" fmla="*/ 65 w 65"/>
                <a:gd name="T7" fmla="*/ 3 h 390"/>
                <a:gd name="T8" fmla="*/ 32 w 6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90">
                  <a:moveTo>
                    <a:pt x="32" y="390"/>
                  </a:moveTo>
                  <a:lnTo>
                    <a:pt x="0" y="38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2" y="3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7" name="îsľíḓê"/>
            <p:cNvSpPr/>
            <p:nvPr/>
          </p:nvSpPr>
          <p:spPr bwMode="auto">
            <a:xfrm>
              <a:off x="3216" y="4264"/>
              <a:ext cx="39" cy="112"/>
            </a:xfrm>
            <a:custGeom>
              <a:avLst/>
              <a:gdLst>
                <a:gd name="T0" fmla="*/ 30 w 38"/>
                <a:gd name="T1" fmla="*/ 108 h 108"/>
                <a:gd name="T2" fmla="*/ 0 w 38"/>
                <a:gd name="T3" fmla="*/ 105 h 108"/>
                <a:gd name="T4" fmla="*/ 8 w 38"/>
                <a:gd name="T5" fmla="*/ 0 h 108"/>
                <a:gd name="T6" fmla="*/ 38 w 38"/>
                <a:gd name="T7" fmla="*/ 3 h 108"/>
                <a:gd name="T8" fmla="*/ 30 w 3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8">
                  <a:moveTo>
                    <a:pt x="30" y="108"/>
                  </a:moveTo>
                  <a:lnTo>
                    <a:pt x="0" y="105"/>
                  </a:lnTo>
                  <a:lnTo>
                    <a:pt x="8" y="0"/>
                  </a:lnTo>
                  <a:lnTo>
                    <a:pt x="38" y="3"/>
                  </a:lnTo>
                  <a:lnTo>
                    <a:pt x="30" y="108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8" name="ïṥḷïḋé"/>
            <p:cNvSpPr/>
            <p:nvPr/>
          </p:nvSpPr>
          <p:spPr bwMode="auto">
            <a:xfrm>
              <a:off x="3216" y="4264"/>
              <a:ext cx="39" cy="112"/>
            </a:xfrm>
            <a:custGeom>
              <a:avLst/>
              <a:gdLst>
                <a:gd name="T0" fmla="*/ 30 w 38"/>
                <a:gd name="T1" fmla="*/ 108 h 108"/>
                <a:gd name="T2" fmla="*/ 0 w 38"/>
                <a:gd name="T3" fmla="*/ 105 h 108"/>
                <a:gd name="T4" fmla="*/ 8 w 38"/>
                <a:gd name="T5" fmla="*/ 0 h 108"/>
                <a:gd name="T6" fmla="*/ 38 w 38"/>
                <a:gd name="T7" fmla="*/ 3 h 108"/>
                <a:gd name="T8" fmla="*/ 30 w 3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8">
                  <a:moveTo>
                    <a:pt x="30" y="108"/>
                  </a:moveTo>
                  <a:lnTo>
                    <a:pt x="0" y="105"/>
                  </a:lnTo>
                  <a:lnTo>
                    <a:pt x="8" y="0"/>
                  </a:lnTo>
                  <a:lnTo>
                    <a:pt x="38" y="3"/>
                  </a:lnTo>
                  <a:lnTo>
                    <a:pt x="30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9" name="ïṧļïḍe"/>
            <p:cNvSpPr/>
            <p:nvPr/>
          </p:nvSpPr>
          <p:spPr bwMode="auto">
            <a:xfrm>
              <a:off x="3297" y="3848"/>
              <a:ext cx="79" cy="534"/>
            </a:xfrm>
            <a:custGeom>
              <a:avLst/>
              <a:gdLst>
                <a:gd name="T0" fmla="*/ 30 w 76"/>
                <a:gd name="T1" fmla="*/ 516 h 516"/>
                <a:gd name="T2" fmla="*/ 0 w 76"/>
                <a:gd name="T3" fmla="*/ 514 h 516"/>
                <a:gd name="T4" fmla="*/ 44 w 76"/>
                <a:gd name="T5" fmla="*/ 0 h 516"/>
                <a:gd name="T6" fmla="*/ 76 w 76"/>
                <a:gd name="T7" fmla="*/ 3 h 516"/>
                <a:gd name="T8" fmla="*/ 30 w 76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6">
                  <a:moveTo>
                    <a:pt x="30" y="516"/>
                  </a:moveTo>
                  <a:lnTo>
                    <a:pt x="0" y="514"/>
                  </a:lnTo>
                  <a:lnTo>
                    <a:pt x="44" y="0"/>
                  </a:lnTo>
                  <a:lnTo>
                    <a:pt x="76" y="3"/>
                  </a:lnTo>
                  <a:lnTo>
                    <a:pt x="30" y="516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0" name="iṣļîdê"/>
            <p:cNvSpPr/>
            <p:nvPr/>
          </p:nvSpPr>
          <p:spPr bwMode="auto">
            <a:xfrm>
              <a:off x="3297" y="3848"/>
              <a:ext cx="79" cy="534"/>
            </a:xfrm>
            <a:custGeom>
              <a:avLst/>
              <a:gdLst>
                <a:gd name="T0" fmla="*/ 30 w 76"/>
                <a:gd name="T1" fmla="*/ 516 h 516"/>
                <a:gd name="T2" fmla="*/ 0 w 76"/>
                <a:gd name="T3" fmla="*/ 514 h 516"/>
                <a:gd name="T4" fmla="*/ 44 w 76"/>
                <a:gd name="T5" fmla="*/ 0 h 516"/>
                <a:gd name="T6" fmla="*/ 76 w 76"/>
                <a:gd name="T7" fmla="*/ 3 h 516"/>
                <a:gd name="T8" fmla="*/ 30 w 76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6">
                  <a:moveTo>
                    <a:pt x="30" y="516"/>
                  </a:moveTo>
                  <a:lnTo>
                    <a:pt x="0" y="514"/>
                  </a:lnTo>
                  <a:lnTo>
                    <a:pt x="44" y="0"/>
                  </a:lnTo>
                  <a:lnTo>
                    <a:pt x="76" y="3"/>
                  </a:lnTo>
                  <a:lnTo>
                    <a:pt x="30" y="5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1" name="iśļïḋè"/>
            <p:cNvSpPr/>
            <p:nvPr/>
          </p:nvSpPr>
          <p:spPr bwMode="auto">
            <a:xfrm>
              <a:off x="3328" y="3788"/>
              <a:ext cx="84" cy="597"/>
            </a:xfrm>
            <a:custGeom>
              <a:avLst/>
              <a:gdLst>
                <a:gd name="T0" fmla="*/ 30 w 81"/>
                <a:gd name="T1" fmla="*/ 577 h 577"/>
                <a:gd name="T2" fmla="*/ 0 w 81"/>
                <a:gd name="T3" fmla="*/ 574 h 577"/>
                <a:gd name="T4" fmla="*/ 50 w 81"/>
                <a:gd name="T5" fmla="*/ 0 h 577"/>
                <a:gd name="T6" fmla="*/ 81 w 81"/>
                <a:gd name="T7" fmla="*/ 3 h 577"/>
                <a:gd name="T8" fmla="*/ 30 w 81"/>
                <a:gd name="T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7">
                  <a:moveTo>
                    <a:pt x="30" y="577"/>
                  </a:moveTo>
                  <a:lnTo>
                    <a:pt x="0" y="574"/>
                  </a:lnTo>
                  <a:lnTo>
                    <a:pt x="50" y="0"/>
                  </a:lnTo>
                  <a:lnTo>
                    <a:pt x="81" y="3"/>
                  </a:lnTo>
                  <a:lnTo>
                    <a:pt x="30" y="577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2" name="iṣḻidé"/>
            <p:cNvSpPr/>
            <p:nvPr/>
          </p:nvSpPr>
          <p:spPr bwMode="auto">
            <a:xfrm>
              <a:off x="3328" y="3788"/>
              <a:ext cx="84" cy="597"/>
            </a:xfrm>
            <a:custGeom>
              <a:avLst/>
              <a:gdLst>
                <a:gd name="T0" fmla="*/ 30 w 81"/>
                <a:gd name="T1" fmla="*/ 577 h 577"/>
                <a:gd name="T2" fmla="*/ 0 w 81"/>
                <a:gd name="T3" fmla="*/ 574 h 577"/>
                <a:gd name="T4" fmla="*/ 50 w 81"/>
                <a:gd name="T5" fmla="*/ 0 h 577"/>
                <a:gd name="T6" fmla="*/ 81 w 81"/>
                <a:gd name="T7" fmla="*/ 3 h 577"/>
                <a:gd name="T8" fmla="*/ 30 w 81"/>
                <a:gd name="T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7">
                  <a:moveTo>
                    <a:pt x="30" y="577"/>
                  </a:moveTo>
                  <a:lnTo>
                    <a:pt x="0" y="574"/>
                  </a:lnTo>
                  <a:lnTo>
                    <a:pt x="50" y="0"/>
                  </a:lnTo>
                  <a:lnTo>
                    <a:pt x="81" y="3"/>
                  </a:lnTo>
                  <a:lnTo>
                    <a:pt x="30" y="5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3" name="íśļïḋè"/>
            <p:cNvSpPr/>
            <p:nvPr/>
          </p:nvSpPr>
          <p:spPr bwMode="auto">
            <a:xfrm>
              <a:off x="3410" y="4076"/>
              <a:ext cx="59" cy="316"/>
            </a:xfrm>
            <a:custGeom>
              <a:avLst/>
              <a:gdLst>
                <a:gd name="T0" fmla="*/ 30 w 57"/>
                <a:gd name="T1" fmla="*/ 305 h 305"/>
                <a:gd name="T2" fmla="*/ 0 w 57"/>
                <a:gd name="T3" fmla="*/ 302 h 305"/>
                <a:gd name="T4" fmla="*/ 27 w 57"/>
                <a:gd name="T5" fmla="*/ 0 h 305"/>
                <a:gd name="T6" fmla="*/ 57 w 57"/>
                <a:gd name="T7" fmla="*/ 3 h 305"/>
                <a:gd name="T8" fmla="*/ 30 w 57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05">
                  <a:moveTo>
                    <a:pt x="30" y="305"/>
                  </a:moveTo>
                  <a:lnTo>
                    <a:pt x="0" y="302"/>
                  </a:lnTo>
                  <a:lnTo>
                    <a:pt x="27" y="0"/>
                  </a:lnTo>
                  <a:lnTo>
                    <a:pt x="57" y="3"/>
                  </a:lnTo>
                  <a:lnTo>
                    <a:pt x="30" y="305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4" name="ïS1iḓê"/>
            <p:cNvSpPr/>
            <p:nvPr/>
          </p:nvSpPr>
          <p:spPr bwMode="auto">
            <a:xfrm>
              <a:off x="3410" y="4076"/>
              <a:ext cx="59" cy="316"/>
            </a:xfrm>
            <a:custGeom>
              <a:avLst/>
              <a:gdLst>
                <a:gd name="T0" fmla="*/ 30 w 57"/>
                <a:gd name="T1" fmla="*/ 305 h 305"/>
                <a:gd name="T2" fmla="*/ 0 w 57"/>
                <a:gd name="T3" fmla="*/ 302 h 305"/>
                <a:gd name="T4" fmla="*/ 27 w 57"/>
                <a:gd name="T5" fmla="*/ 0 h 305"/>
                <a:gd name="T6" fmla="*/ 57 w 57"/>
                <a:gd name="T7" fmla="*/ 3 h 305"/>
                <a:gd name="T8" fmla="*/ 30 w 57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05">
                  <a:moveTo>
                    <a:pt x="30" y="305"/>
                  </a:moveTo>
                  <a:lnTo>
                    <a:pt x="0" y="302"/>
                  </a:lnTo>
                  <a:lnTo>
                    <a:pt x="27" y="0"/>
                  </a:lnTo>
                  <a:lnTo>
                    <a:pt x="57" y="3"/>
                  </a:lnTo>
                  <a:lnTo>
                    <a:pt x="30" y="3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5" name="íşḷîḍé"/>
            <p:cNvSpPr/>
            <p:nvPr/>
          </p:nvSpPr>
          <p:spPr bwMode="auto">
            <a:xfrm>
              <a:off x="3441" y="3834"/>
              <a:ext cx="81" cy="561"/>
            </a:xfrm>
            <a:custGeom>
              <a:avLst/>
              <a:gdLst>
                <a:gd name="T0" fmla="*/ 31 w 78"/>
                <a:gd name="T1" fmla="*/ 542 h 542"/>
                <a:gd name="T2" fmla="*/ 0 w 78"/>
                <a:gd name="T3" fmla="*/ 539 h 542"/>
                <a:gd name="T4" fmla="*/ 48 w 78"/>
                <a:gd name="T5" fmla="*/ 0 h 542"/>
                <a:gd name="T6" fmla="*/ 78 w 78"/>
                <a:gd name="T7" fmla="*/ 3 h 542"/>
                <a:gd name="T8" fmla="*/ 31 w 78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2">
                  <a:moveTo>
                    <a:pt x="31" y="542"/>
                  </a:moveTo>
                  <a:lnTo>
                    <a:pt x="0" y="539"/>
                  </a:lnTo>
                  <a:lnTo>
                    <a:pt x="48" y="0"/>
                  </a:lnTo>
                  <a:lnTo>
                    <a:pt x="78" y="3"/>
                  </a:lnTo>
                  <a:lnTo>
                    <a:pt x="31" y="542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6" name="iş1îḋé"/>
            <p:cNvSpPr/>
            <p:nvPr/>
          </p:nvSpPr>
          <p:spPr bwMode="auto">
            <a:xfrm>
              <a:off x="3441" y="3834"/>
              <a:ext cx="81" cy="561"/>
            </a:xfrm>
            <a:custGeom>
              <a:avLst/>
              <a:gdLst>
                <a:gd name="T0" fmla="*/ 31 w 78"/>
                <a:gd name="T1" fmla="*/ 542 h 542"/>
                <a:gd name="T2" fmla="*/ 0 w 78"/>
                <a:gd name="T3" fmla="*/ 539 h 542"/>
                <a:gd name="T4" fmla="*/ 48 w 78"/>
                <a:gd name="T5" fmla="*/ 0 h 542"/>
                <a:gd name="T6" fmla="*/ 78 w 78"/>
                <a:gd name="T7" fmla="*/ 3 h 542"/>
                <a:gd name="T8" fmla="*/ 31 w 78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2">
                  <a:moveTo>
                    <a:pt x="31" y="542"/>
                  </a:moveTo>
                  <a:lnTo>
                    <a:pt x="0" y="539"/>
                  </a:lnTo>
                  <a:lnTo>
                    <a:pt x="48" y="0"/>
                  </a:lnTo>
                  <a:lnTo>
                    <a:pt x="78" y="3"/>
                  </a:lnTo>
                  <a:lnTo>
                    <a:pt x="31" y="5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7" name="í$ľíḓé"/>
            <p:cNvSpPr/>
            <p:nvPr/>
          </p:nvSpPr>
          <p:spPr bwMode="auto">
            <a:xfrm>
              <a:off x="3523" y="4006"/>
              <a:ext cx="65" cy="396"/>
            </a:xfrm>
            <a:custGeom>
              <a:avLst/>
              <a:gdLst>
                <a:gd name="T0" fmla="*/ 30 w 63"/>
                <a:gd name="T1" fmla="*/ 383 h 383"/>
                <a:gd name="T2" fmla="*/ 0 w 63"/>
                <a:gd name="T3" fmla="*/ 380 h 383"/>
                <a:gd name="T4" fmla="*/ 33 w 63"/>
                <a:gd name="T5" fmla="*/ 0 h 383"/>
                <a:gd name="T6" fmla="*/ 63 w 63"/>
                <a:gd name="T7" fmla="*/ 2 h 383"/>
                <a:gd name="T8" fmla="*/ 30 w 63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83">
                  <a:moveTo>
                    <a:pt x="30" y="383"/>
                  </a:moveTo>
                  <a:lnTo>
                    <a:pt x="0" y="380"/>
                  </a:lnTo>
                  <a:lnTo>
                    <a:pt x="33" y="0"/>
                  </a:lnTo>
                  <a:lnTo>
                    <a:pt x="63" y="2"/>
                  </a:lnTo>
                  <a:lnTo>
                    <a:pt x="30" y="383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8" name="îṧḷïḍe"/>
            <p:cNvSpPr/>
            <p:nvPr/>
          </p:nvSpPr>
          <p:spPr bwMode="auto">
            <a:xfrm>
              <a:off x="3523" y="4006"/>
              <a:ext cx="65" cy="396"/>
            </a:xfrm>
            <a:custGeom>
              <a:avLst/>
              <a:gdLst>
                <a:gd name="T0" fmla="*/ 30 w 63"/>
                <a:gd name="T1" fmla="*/ 383 h 383"/>
                <a:gd name="T2" fmla="*/ 0 w 63"/>
                <a:gd name="T3" fmla="*/ 380 h 383"/>
                <a:gd name="T4" fmla="*/ 33 w 63"/>
                <a:gd name="T5" fmla="*/ 0 h 383"/>
                <a:gd name="T6" fmla="*/ 63 w 63"/>
                <a:gd name="T7" fmla="*/ 2 h 383"/>
                <a:gd name="T8" fmla="*/ 30 w 63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83">
                  <a:moveTo>
                    <a:pt x="30" y="383"/>
                  </a:moveTo>
                  <a:lnTo>
                    <a:pt x="0" y="380"/>
                  </a:lnTo>
                  <a:lnTo>
                    <a:pt x="33" y="0"/>
                  </a:lnTo>
                  <a:lnTo>
                    <a:pt x="63" y="2"/>
                  </a:lnTo>
                  <a:lnTo>
                    <a:pt x="30" y="3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9" name="î$líḓê"/>
            <p:cNvSpPr/>
            <p:nvPr/>
          </p:nvSpPr>
          <p:spPr bwMode="auto">
            <a:xfrm>
              <a:off x="3554" y="4035"/>
              <a:ext cx="64" cy="371"/>
            </a:xfrm>
            <a:custGeom>
              <a:avLst/>
              <a:gdLst>
                <a:gd name="T0" fmla="*/ 30 w 62"/>
                <a:gd name="T1" fmla="*/ 358 h 358"/>
                <a:gd name="T2" fmla="*/ 0 w 62"/>
                <a:gd name="T3" fmla="*/ 355 h 358"/>
                <a:gd name="T4" fmla="*/ 32 w 62"/>
                <a:gd name="T5" fmla="*/ 0 h 358"/>
                <a:gd name="T6" fmla="*/ 62 w 62"/>
                <a:gd name="T7" fmla="*/ 3 h 358"/>
                <a:gd name="T8" fmla="*/ 30 w 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58">
                  <a:moveTo>
                    <a:pt x="30" y="358"/>
                  </a:moveTo>
                  <a:lnTo>
                    <a:pt x="0" y="355"/>
                  </a:lnTo>
                  <a:lnTo>
                    <a:pt x="32" y="0"/>
                  </a:lnTo>
                  <a:lnTo>
                    <a:pt x="62" y="3"/>
                  </a:lnTo>
                  <a:lnTo>
                    <a:pt x="30" y="358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0" name="îSļîḍè"/>
            <p:cNvSpPr/>
            <p:nvPr/>
          </p:nvSpPr>
          <p:spPr bwMode="auto">
            <a:xfrm>
              <a:off x="3554" y="4035"/>
              <a:ext cx="64" cy="371"/>
            </a:xfrm>
            <a:custGeom>
              <a:avLst/>
              <a:gdLst>
                <a:gd name="T0" fmla="*/ 30 w 62"/>
                <a:gd name="T1" fmla="*/ 358 h 358"/>
                <a:gd name="T2" fmla="*/ 0 w 62"/>
                <a:gd name="T3" fmla="*/ 355 h 358"/>
                <a:gd name="T4" fmla="*/ 32 w 62"/>
                <a:gd name="T5" fmla="*/ 0 h 358"/>
                <a:gd name="T6" fmla="*/ 62 w 62"/>
                <a:gd name="T7" fmla="*/ 3 h 358"/>
                <a:gd name="T8" fmla="*/ 30 w 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58">
                  <a:moveTo>
                    <a:pt x="30" y="358"/>
                  </a:moveTo>
                  <a:lnTo>
                    <a:pt x="0" y="355"/>
                  </a:lnTo>
                  <a:lnTo>
                    <a:pt x="32" y="0"/>
                  </a:lnTo>
                  <a:lnTo>
                    <a:pt x="62" y="3"/>
                  </a:lnTo>
                  <a:lnTo>
                    <a:pt x="30" y="3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1" name="îṩlíde"/>
            <p:cNvSpPr/>
            <p:nvPr/>
          </p:nvSpPr>
          <p:spPr bwMode="auto">
            <a:xfrm>
              <a:off x="3635" y="4173"/>
              <a:ext cx="52" cy="240"/>
            </a:xfrm>
            <a:custGeom>
              <a:avLst/>
              <a:gdLst>
                <a:gd name="T0" fmla="*/ 30 w 50"/>
                <a:gd name="T1" fmla="*/ 232 h 232"/>
                <a:gd name="T2" fmla="*/ 0 w 50"/>
                <a:gd name="T3" fmla="*/ 229 h 232"/>
                <a:gd name="T4" fmla="*/ 20 w 50"/>
                <a:gd name="T5" fmla="*/ 0 h 232"/>
                <a:gd name="T6" fmla="*/ 50 w 50"/>
                <a:gd name="T7" fmla="*/ 1 h 232"/>
                <a:gd name="T8" fmla="*/ 30 w 5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32">
                  <a:moveTo>
                    <a:pt x="30" y="232"/>
                  </a:moveTo>
                  <a:lnTo>
                    <a:pt x="0" y="229"/>
                  </a:lnTo>
                  <a:lnTo>
                    <a:pt x="20" y="0"/>
                  </a:lnTo>
                  <a:lnTo>
                    <a:pt x="50" y="1"/>
                  </a:lnTo>
                  <a:lnTo>
                    <a:pt x="30" y="232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2" name="îŝḻiḍe"/>
            <p:cNvSpPr/>
            <p:nvPr/>
          </p:nvSpPr>
          <p:spPr bwMode="auto">
            <a:xfrm>
              <a:off x="3635" y="4173"/>
              <a:ext cx="52" cy="240"/>
            </a:xfrm>
            <a:custGeom>
              <a:avLst/>
              <a:gdLst>
                <a:gd name="T0" fmla="*/ 30 w 50"/>
                <a:gd name="T1" fmla="*/ 232 h 232"/>
                <a:gd name="T2" fmla="*/ 0 w 50"/>
                <a:gd name="T3" fmla="*/ 229 h 232"/>
                <a:gd name="T4" fmla="*/ 20 w 50"/>
                <a:gd name="T5" fmla="*/ 0 h 232"/>
                <a:gd name="T6" fmla="*/ 50 w 50"/>
                <a:gd name="T7" fmla="*/ 1 h 232"/>
                <a:gd name="T8" fmla="*/ 30 w 5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32">
                  <a:moveTo>
                    <a:pt x="30" y="232"/>
                  </a:moveTo>
                  <a:lnTo>
                    <a:pt x="0" y="229"/>
                  </a:lnTo>
                  <a:lnTo>
                    <a:pt x="20" y="0"/>
                  </a:lnTo>
                  <a:lnTo>
                    <a:pt x="50" y="1"/>
                  </a:lnTo>
                  <a:lnTo>
                    <a:pt x="30" y="2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3" name="ïṣlîḍe"/>
            <p:cNvSpPr/>
            <p:nvPr/>
          </p:nvSpPr>
          <p:spPr bwMode="auto">
            <a:xfrm>
              <a:off x="3667" y="4234"/>
              <a:ext cx="47" cy="180"/>
            </a:xfrm>
            <a:custGeom>
              <a:avLst/>
              <a:gdLst>
                <a:gd name="T0" fmla="*/ 30 w 45"/>
                <a:gd name="T1" fmla="*/ 174 h 174"/>
                <a:gd name="T2" fmla="*/ 0 w 45"/>
                <a:gd name="T3" fmla="*/ 173 h 174"/>
                <a:gd name="T4" fmla="*/ 16 w 45"/>
                <a:gd name="T5" fmla="*/ 0 h 174"/>
                <a:gd name="T6" fmla="*/ 45 w 45"/>
                <a:gd name="T7" fmla="*/ 3 h 174"/>
                <a:gd name="T8" fmla="*/ 30 w 45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4">
                  <a:moveTo>
                    <a:pt x="30" y="174"/>
                  </a:moveTo>
                  <a:lnTo>
                    <a:pt x="0" y="173"/>
                  </a:lnTo>
                  <a:lnTo>
                    <a:pt x="16" y="0"/>
                  </a:lnTo>
                  <a:lnTo>
                    <a:pt x="45" y="3"/>
                  </a:lnTo>
                  <a:lnTo>
                    <a:pt x="30" y="174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4" name="iṡļîde"/>
            <p:cNvSpPr/>
            <p:nvPr/>
          </p:nvSpPr>
          <p:spPr bwMode="auto">
            <a:xfrm>
              <a:off x="3667" y="4234"/>
              <a:ext cx="47" cy="180"/>
            </a:xfrm>
            <a:custGeom>
              <a:avLst/>
              <a:gdLst>
                <a:gd name="T0" fmla="*/ 30 w 45"/>
                <a:gd name="T1" fmla="*/ 174 h 174"/>
                <a:gd name="T2" fmla="*/ 0 w 45"/>
                <a:gd name="T3" fmla="*/ 173 h 174"/>
                <a:gd name="T4" fmla="*/ 16 w 45"/>
                <a:gd name="T5" fmla="*/ 0 h 174"/>
                <a:gd name="T6" fmla="*/ 45 w 45"/>
                <a:gd name="T7" fmla="*/ 3 h 174"/>
                <a:gd name="T8" fmla="*/ 30 w 45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4">
                  <a:moveTo>
                    <a:pt x="30" y="174"/>
                  </a:moveTo>
                  <a:lnTo>
                    <a:pt x="0" y="173"/>
                  </a:lnTo>
                  <a:lnTo>
                    <a:pt x="16" y="0"/>
                  </a:lnTo>
                  <a:lnTo>
                    <a:pt x="45" y="3"/>
                  </a:lnTo>
                  <a:lnTo>
                    <a:pt x="30" y="1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5" name="íŝlide"/>
            <p:cNvSpPr/>
            <p:nvPr/>
          </p:nvSpPr>
          <p:spPr bwMode="auto">
            <a:xfrm>
              <a:off x="3747" y="4288"/>
              <a:ext cx="43" cy="134"/>
            </a:xfrm>
            <a:custGeom>
              <a:avLst/>
              <a:gdLst>
                <a:gd name="T0" fmla="*/ 32 w 42"/>
                <a:gd name="T1" fmla="*/ 129 h 129"/>
                <a:gd name="T2" fmla="*/ 0 w 42"/>
                <a:gd name="T3" fmla="*/ 126 h 129"/>
                <a:gd name="T4" fmla="*/ 12 w 42"/>
                <a:gd name="T5" fmla="*/ 0 h 129"/>
                <a:gd name="T6" fmla="*/ 42 w 42"/>
                <a:gd name="T7" fmla="*/ 3 h 129"/>
                <a:gd name="T8" fmla="*/ 32 w 4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9">
                  <a:moveTo>
                    <a:pt x="32" y="129"/>
                  </a:moveTo>
                  <a:lnTo>
                    <a:pt x="0" y="126"/>
                  </a:lnTo>
                  <a:lnTo>
                    <a:pt x="12" y="0"/>
                  </a:lnTo>
                  <a:lnTo>
                    <a:pt x="42" y="3"/>
                  </a:lnTo>
                  <a:lnTo>
                    <a:pt x="32" y="129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6" name="ïṧḷiḓè"/>
            <p:cNvSpPr/>
            <p:nvPr/>
          </p:nvSpPr>
          <p:spPr bwMode="auto">
            <a:xfrm>
              <a:off x="3747" y="4288"/>
              <a:ext cx="43" cy="134"/>
            </a:xfrm>
            <a:custGeom>
              <a:avLst/>
              <a:gdLst>
                <a:gd name="T0" fmla="*/ 32 w 42"/>
                <a:gd name="T1" fmla="*/ 129 h 129"/>
                <a:gd name="T2" fmla="*/ 0 w 42"/>
                <a:gd name="T3" fmla="*/ 126 h 129"/>
                <a:gd name="T4" fmla="*/ 12 w 42"/>
                <a:gd name="T5" fmla="*/ 0 h 129"/>
                <a:gd name="T6" fmla="*/ 42 w 42"/>
                <a:gd name="T7" fmla="*/ 3 h 129"/>
                <a:gd name="T8" fmla="*/ 32 w 4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9">
                  <a:moveTo>
                    <a:pt x="32" y="129"/>
                  </a:moveTo>
                  <a:lnTo>
                    <a:pt x="0" y="126"/>
                  </a:lnTo>
                  <a:lnTo>
                    <a:pt x="12" y="0"/>
                  </a:lnTo>
                  <a:lnTo>
                    <a:pt x="42" y="3"/>
                  </a:lnTo>
                  <a:lnTo>
                    <a:pt x="32" y="1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7" name="íśļîḋé"/>
            <p:cNvSpPr/>
            <p:nvPr/>
          </p:nvSpPr>
          <p:spPr bwMode="auto">
            <a:xfrm>
              <a:off x="3780" y="3989"/>
              <a:ext cx="67" cy="435"/>
            </a:xfrm>
            <a:custGeom>
              <a:avLst/>
              <a:gdLst>
                <a:gd name="T0" fmla="*/ 30 w 65"/>
                <a:gd name="T1" fmla="*/ 420 h 420"/>
                <a:gd name="T2" fmla="*/ 0 w 65"/>
                <a:gd name="T3" fmla="*/ 417 h 420"/>
                <a:gd name="T4" fmla="*/ 35 w 65"/>
                <a:gd name="T5" fmla="*/ 0 h 420"/>
                <a:gd name="T6" fmla="*/ 65 w 65"/>
                <a:gd name="T7" fmla="*/ 3 h 420"/>
                <a:gd name="T8" fmla="*/ 30 w 65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0">
                  <a:moveTo>
                    <a:pt x="30" y="420"/>
                  </a:moveTo>
                  <a:lnTo>
                    <a:pt x="0" y="41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0" y="420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8" name="iṥḷiḍe"/>
            <p:cNvSpPr/>
            <p:nvPr/>
          </p:nvSpPr>
          <p:spPr bwMode="auto">
            <a:xfrm>
              <a:off x="3780" y="3989"/>
              <a:ext cx="67" cy="435"/>
            </a:xfrm>
            <a:custGeom>
              <a:avLst/>
              <a:gdLst>
                <a:gd name="T0" fmla="*/ 30 w 65"/>
                <a:gd name="T1" fmla="*/ 420 h 420"/>
                <a:gd name="T2" fmla="*/ 0 w 65"/>
                <a:gd name="T3" fmla="*/ 417 h 420"/>
                <a:gd name="T4" fmla="*/ 35 w 65"/>
                <a:gd name="T5" fmla="*/ 0 h 420"/>
                <a:gd name="T6" fmla="*/ 65 w 65"/>
                <a:gd name="T7" fmla="*/ 3 h 420"/>
                <a:gd name="T8" fmla="*/ 30 w 65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0">
                  <a:moveTo>
                    <a:pt x="30" y="420"/>
                  </a:moveTo>
                  <a:lnTo>
                    <a:pt x="0" y="41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0" y="4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9" name="îSļíḍe"/>
            <p:cNvSpPr/>
            <p:nvPr/>
          </p:nvSpPr>
          <p:spPr bwMode="auto">
            <a:xfrm>
              <a:off x="3861" y="3954"/>
              <a:ext cx="72" cy="477"/>
            </a:xfrm>
            <a:custGeom>
              <a:avLst/>
              <a:gdLst>
                <a:gd name="T0" fmla="*/ 30 w 70"/>
                <a:gd name="T1" fmla="*/ 461 h 461"/>
                <a:gd name="T2" fmla="*/ 0 w 70"/>
                <a:gd name="T3" fmla="*/ 458 h 461"/>
                <a:gd name="T4" fmla="*/ 40 w 70"/>
                <a:gd name="T5" fmla="*/ 0 h 461"/>
                <a:gd name="T6" fmla="*/ 70 w 70"/>
                <a:gd name="T7" fmla="*/ 1 h 461"/>
                <a:gd name="T8" fmla="*/ 30 w 70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61">
                  <a:moveTo>
                    <a:pt x="30" y="461"/>
                  </a:moveTo>
                  <a:lnTo>
                    <a:pt x="0" y="458"/>
                  </a:lnTo>
                  <a:lnTo>
                    <a:pt x="40" y="0"/>
                  </a:lnTo>
                  <a:lnTo>
                    <a:pt x="70" y="1"/>
                  </a:lnTo>
                  <a:lnTo>
                    <a:pt x="30" y="461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0" name="îşľiḓè"/>
            <p:cNvSpPr/>
            <p:nvPr/>
          </p:nvSpPr>
          <p:spPr bwMode="auto">
            <a:xfrm>
              <a:off x="3861" y="3954"/>
              <a:ext cx="72" cy="477"/>
            </a:xfrm>
            <a:custGeom>
              <a:avLst/>
              <a:gdLst>
                <a:gd name="T0" fmla="*/ 30 w 70"/>
                <a:gd name="T1" fmla="*/ 461 h 461"/>
                <a:gd name="T2" fmla="*/ 0 w 70"/>
                <a:gd name="T3" fmla="*/ 458 h 461"/>
                <a:gd name="T4" fmla="*/ 40 w 70"/>
                <a:gd name="T5" fmla="*/ 0 h 461"/>
                <a:gd name="T6" fmla="*/ 70 w 70"/>
                <a:gd name="T7" fmla="*/ 1 h 461"/>
                <a:gd name="T8" fmla="*/ 30 w 70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61">
                  <a:moveTo>
                    <a:pt x="30" y="461"/>
                  </a:moveTo>
                  <a:lnTo>
                    <a:pt x="0" y="458"/>
                  </a:lnTo>
                  <a:lnTo>
                    <a:pt x="40" y="0"/>
                  </a:lnTo>
                  <a:lnTo>
                    <a:pt x="70" y="1"/>
                  </a:lnTo>
                  <a:lnTo>
                    <a:pt x="30" y="4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1" name="ïṩļîdé"/>
            <p:cNvSpPr/>
            <p:nvPr/>
          </p:nvSpPr>
          <p:spPr bwMode="auto">
            <a:xfrm>
              <a:off x="3892" y="3806"/>
              <a:ext cx="86" cy="628"/>
            </a:xfrm>
            <a:custGeom>
              <a:avLst/>
              <a:gdLst>
                <a:gd name="T0" fmla="*/ 30 w 83"/>
                <a:gd name="T1" fmla="*/ 607 h 607"/>
                <a:gd name="T2" fmla="*/ 0 w 83"/>
                <a:gd name="T3" fmla="*/ 604 h 607"/>
                <a:gd name="T4" fmla="*/ 53 w 83"/>
                <a:gd name="T5" fmla="*/ 0 h 607"/>
                <a:gd name="T6" fmla="*/ 83 w 83"/>
                <a:gd name="T7" fmla="*/ 2 h 607"/>
                <a:gd name="T8" fmla="*/ 30 w 83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7">
                  <a:moveTo>
                    <a:pt x="30" y="607"/>
                  </a:moveTo>
                  <a:lnTo>
                    <a:pt x="0" y="604"/>
                  </a:lnTo>
                  <a:lnTo>
                    <a:pt x="53" y="0"/>
                  </a:lnTo>
                  <a:lnTo>
                    <a:pt x="83" y="2"/>
                  </a:lnTo>
                  <a:lnTo>
                    <a:pt x="30" y="607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2" name="íšḻiḋe"/>
            <p:cNvSpPr/>
            <p:nvPr/>
          </p:nvSpPr>
          <p:spPr bwMode="auto">
            <a:xfrm>
              <a:off x="3892" y="3806"/>
              <a:ext cx="86" cy="628"/>
            </a:xfrm>
            <a:custGeom>
              <a:avLst/>
              <a:gdLst>
                <a:gd name="T0" fmla="*/ 30 w 83"/>
                <a:gd name="T1" fmla="*/ 607 h 607"/>
                <a:gd name="T2" fmla="*/ 0 w 83"/>
                <a:gd name="T3" fmla="*/ 604 h 607"/>
                <a:gd name="T4" fmla="*/ 53 w 83"/>
                <a:gd name="T5" fmla="*/ 0 h 607"/>
                <a:gd name="T6" fmla="*/ 83 w 83"/>
                <a:gd name="T7" fmla="*/ 2 h 607"/>
                <a:gd name="T8" fmla="*/ 30 w 83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7">
                  <a:moveTo>
                    <a:pt x="30" y="607"/>
                  </a:moveTo>
                  <a:lnTo>
                    <a:pt x="0" y="604"/>
                  </a:lnTo>
                  <a:lnTo>
                    <a:pt x="53" y="0"/>
                  </a:lnTo>
                  <a:lnTo>
                    <a:pt x="83" y="2"/>
                  </a:lnTo>
                  <a:lnTo>
                    <a:pt x="30" y="6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3" name="íṥ1ïḍè"/>
            <p:cNvSpPr/>
            <p:nvPr/>
          </p:nvSpPr>
          <p:spPr bwMode="auto">
            <a:xfrm>
              <a:off x="3974" y="4145"/>
              <a:ext cx="57" cy="297"/>
            </a:xfrm>
            <a:custGeom>
              <a:avLst/>
              <a:gdLst>
                <a:gd name="T0" fmla="*/ 29 w 55"/>
                <a:gd name="T1" fmla="*/ 287 h 287"/>
                <a:gd name="T2" fmla="*/ 0 w 55"/>
                <a:gd name="T3" fmla="*/ 284 h 287"/>
                <a:gd name="T4" fmla="*/ 25 w 55"/>
                <a:gd name="T5" fmla="*/ 0 h 287"/>
                <a:gd name="T6" fmla="*/ 55 w 55"/>
                <a:gd name="T7" fmla="*/ 2 h 287"/>
                <a:gd name="T8" fmla="*/ 29 w 55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87">
                  <a:moveTo>
                    <a:pt x="29" y="287"/>
                  </a:moveTo>
                  <a:lnTo>
                    <a:pt x="0" y="284"/>
                  </a:lnTo>
                  <a:lnTo>
                    <a:pt x="25" y="0"/>
                  </a:lnTo>
                  <a:lnTo>
                    <a:pt x="55" y="2"/>
                  </a:lnTo>
                  <a:lnTo>
                    <a:pt x="29" y="287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4" name="í$ľiḑe"/>
            <p:cNvSpPr/>
            <p:nvPr/>
          </p:nvSpPr>
          <p:spPr bwMode="auto">
            <a:xfrm>
              <a:off x="3974" y="4145"/>
              <a:ext cx="57" cy="297"/>
            </a:xfrm>
            <a:custGeom>
              <a:avLst/>
              <a:gdLst>
                <a:gd name="T0" fmla="*/ 29 w 55"/>
                <a:gd name="T1" fmla="*/ 287 h 287"/>
                <a:gd name="T2" fmla="*/ 0 w 55"/>
                <a:gd name="T3" fmla="*/ 284 h 287"/>
                <a:gd name="T4" fmla="*/ 25 w 55"/>
                <a:gd name="T5" fmla="*/ 0 h 287"/>
                <a:gd name="T6" fmla="*/ 55 w 55"/>
                <a:gd name="T7" fmla="*/ 2 h 287"/>
                <a:gd name="T8" fmla="*/ 29 w 55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87">
                  <a:moveTo>
                    <a:pt x="29" y="287"/>
                  </a:moveTo>
                  <a:lnTo>
                    <a:pt x="0" y="284"/>
                  </a:lnTo>
                  <a:lnTo>
                    <a:pt x="25" y="0"/>
                  </a:lnTo>
                  <a:lnTo>
                    <a:pt x="55" y="2"/>
                  </a:lnTo>
                  <a:lnTo>
                    <a:pt x="29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5" name="îṩľîḍé"/>
            <p:cNvSpPr/>
            <p:nvPr/>
          </p:nvSpPr>
          <p:spPr bwMode="auto">
            <a:xfrm>
              <a:off x="4004" y="4193"/>
              <a:ext cx="54" cy="251"/>
            </a:xfrm>
            <a:custGeom>
              <a:avLst/>
              <a:gdLst>
                <a:gd name="T0" fmla="*/ 32 w 52"/>
                <a:gd name="T1" fmla="*/ 243 h 243"/>
                <a:gd name="T2" fmla="*/ 0 w 52"/>
                <a:gd name="T3" fmla="*/ 240 h 243"/>
                <a:gd name="T4" fmla="*/ 22 w 52"/>
                <a:gd name="T5" fmla="*/ 0 h 243"/>
                <a:gd name="T6" fmla="*/ 52 w 52"/>
                <a:gd name="T7" fmla="*/ 2 h 243"/>
                <a:gd name="T8" fmla="*/ 32 w 52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32" y="243"/>
                  </a:moveTo>
                  <a:lnTo>
                    <a:pt x="0" y="240"/>
                  </a:lnTo>
                  <a:lnTo>
                    <a:pt x="22" y="0"/>
                  </a:lnTo>
                  <a:lnTo>
                    <a:pt x="52" y="2"/>
                  </a:lnTo>
                  <a:lnTo>
                    <a:pt x="32" y="243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6" name="ïśľiḓê"/>
            <p:cNvSpPr/>
            <p:nvPr/>
          </p:nvSpPr>
          <p:spPr bwMode="auto">
            <a:xfrm>
              <a:off x="4004" y="4193"/>
              <a:ext cx="54" cy="251"/>
            </a:xfrm>
            <a:custGeom>
              <a:avLst/>
              <a:gdLst>
                <a:gd name="T0" fmla="*/ 32 w 52"/>
                <a:gd name="T1" fmla="*/ 243 h 243"/>
                <a:gd name="T2" fmla="*/ 0 w 52"/>
                <a:gd name="T3" fmla="*/ 240 h 243"/>
                <a:gd name="T4" fmla="*/ 22 w 52"/>
                <a:gd name="T5" fmla="*/ 0 h 243"/>
                <a:gd name="T6" fmla="*/ 52 w 52"/>
                <a:gd name="T7" fmla="*/ 2 h 243"/>
                <a:gd name="T8" fmla="*/ 32 w 52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32" y="243"/>
                  </a:moveTo>
                  <a:lnTo>
                    <a:pt x="0" y="240"/>
                  </a:lnTo>
                  <a:lnTo>
                    <a:pt x="22" y="0"/>
                  </a:lnTo>
                  <a:lnTo>
                    <a:pt x="52" y="2"/>
                  </a:lnTo>
                  <a:lnTo>
                    <a:pt x="32" y="2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7" name="iṩľiďé"/>
            <p:cNvSpPr/>
            <p:nvPr/>
          </p:nvSpPr>
          <p:spPr bwMode="auto">
            <a:xfrm>
              <a:off x="4087" y="4274"/>
              <a:ext cx="47" cy="177"/>
            </a:xfrm>
            <a:custGeom>
              <a:avLst/>
              <a:gdLst>
                <a:gd name="T0" fmla="*/ 30 w 45"/>
                <a:gd name="T1" fmla="*/ 171 h 171"/>
                <a:gd name="T2" fmla="*/ 0 w 45"/>
                <a:gd name="T3" fmla="*/ 169 h 171"/>
                <a:gd name="T4" fmla="*/ 15 w 45"/>
                <a:gd name="T5" fmla="*/ 0 h 171"/>
                <a:gd name="T6" fmla="*/ 45 w 45"/>
                <a:gd name="T7" fmla="*/ 3 h 171"/>
                <a:gd name="T8" fmla="*/ 30 w 4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1">
                  <a:moveTo>
                    <a:pt x="30" y="171"/>
                  </a:moveTo>
                  <a:lnTo>
                    <a:pt x="0" y="169"/>
                  </a:lnTo>
                  <a:lnTo>
                    <a:pt x="15" y="0"/>
                  </a:lnTo>
                  <a:lnTo>
                    <a:pt x="45" y="3"/>
                  </a:lnTo>
                  <a:lnTo>
                    <a:pt x="30" y="171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8" name="iṥḻídê"/>
            <p:cNvSpPr/>
            <p:nvPr/>
          </p:nvSpPr>
          <p:spPr bwMode="auto">
            <a:xfrm>
              <a:off x="4087" y="4274"/>
              <a:ext cx="47" cy="177"/>
            </a:xfrm>
            <a:custGeom>
              <a:avLst/>
              <a:gdLst>
                <a:gd name="T0" fmla="*/ 30 w 45"/>
                <a:gd name="T1" fmla="*/ 171 h 171"/>
                <a:gd name="T2" fmla="*/ 0 w 45"/>
                <a:gd name="T3" fmla="*/ 169 h 171"/>
                <a:gd name="T4" fmla="*/ 15 w 45"/>
                <a:gd name="T5" fmla="*/ 0 h 171"/>
                <a:gd name="T6" fmla="*/ 45 w 45"/>
                <a:gd name="T7" fmla="*/ 3 h 171"/>
                <a:gd name="T8" fmla="*/ 30 w 4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1">
                  <a:moveTo>
                    <a:pt x="30" y="171"/>
                  </a:moveTo>
                  <a:lnTo>
                    <a:pt x="0" y="169"/>
                  </a:lnTo>
                  <a:lnTo>
                    <a:pt x="15" y="0"/>
                  </a:lnTo>
                  <a:lnTo>
                    <a:pt x="45" y="3"/>
                  </a:lnTo>
                  <a:lnTo>
                    <a:pt x="30" y="1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9" name="ïṧļïḓé"/>
            <p:cNvSpPr/>
            <p:nvPr/>
          </p:nvSpPr>
          <p:spPr bwMode="auto">
            <a:xfrm>
              <a:off x="4118" y="4352"/>
              <a:ext cx="40" cy="102"/>
            </a:xfrm>
            <a:custGeom>
              <a:avLst/>
              <a:gdLst>
                <a:gd name="T0" fmla="*/ 30 w 39"/>
                <a:gd name="T1" fmla="*/ 99 h 99"/>
                <a:gd name="T2" fmla="*/ 0 w 39"/>
                <a:gd name="T3" fmla="*/ 96 h 99"/>
                <a:gd name="T4" fmla="*/ 9 w 39"/>
                <a:gd name="T5" fmla="*/ 0 h 99"/>
                <a:gd name="T6" fmla="*/ 39 w 39"/>
                <a:gd name="T7" fmla="*/ 3 h 99"/>
                <a:gd name="T8" fmla="*/ 30 w 39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9">
                  <a:moveTo>
                    <a:pt x="30" y="99"/>
                  </a:moveTo>
                  <a:lnTo>
                    <a:pt x="0" y="96"/>
                  </a:lnTo>
                  <a:lnTo>
                    <a:pt x="9" y="0"/>
                  </a:lnTo>
                  <a:lnTo>
                    <a:pt x="39" y="3"/>
                  </a:lnTo>
                  <a:lnTo>
                    <a:pt x="30" y="99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0" name="iṧḻîdé"/>
            <p:cNvSpPr/>
            <p:nvPr/>
          </p:nvSpPr>
          <p:spPr bwMode="auto">
            <a:xfrm>
              <a:off x="4118" y="4352"/>
              <a:ext cx="40" cy="102"/>
            </a:xfrm>
            <a:custGeom>
              <a:avLst/>
              <a:gdLst>
                <a:gd name="T0" fmla="*/ 30 w 39"/>
                <a:gd name="T1" fmla="*/ 99 h 99"/>
                <a:gd name="T2" fmla="*/ 0 w 39"/>
                <a:gd name="T3" fmla="*/ 96 h 99"/>
                <a:gd name="T4" fmla="*/ 9 w 39"/>
                <a:gd name="T5" fmla="*/ 0 h 99"/>
                <a:gd name="T6" fmla="*/ 39 w 39"/>
                <a:gd name="T7" fmla="*/ 3 h 99"/>
                <a:gd name="T8" fmla="*/ 30 w 39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9">
                  <a:moveTo>
                    <a:pt x="30" y="99"/>
                  </a:moveTo>
                  <a:lnTo>
                    <a:pt x="0" y="96"/>
                  </a:lnTo>
                  <a:lnTo>
                    <a:pt x="9" y="0"/>
                  </a:lnTo>
                  <a:lnTo>
                    <a:pt x="39" y="3"/>
                  </a:lnTo>
                  <a:lnTo>
                    <a:pt x="30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1" name="iṣľíḋê"/>
            <p:cNvSpPr/>
            <p:nvPr/>
          </p:nvSpPr>
          <p:spPr bwMode="auto">
            <a:xfrm>
              <a:off x="3026" y="3238"/>
              <a:ext cx="100" cy="99"/>
            </a:xfrm>
            <a:custGeom>
              <a:avLst/>
              <a:gdLst>
                <a:gd name="T0" fmla="*/ 90 w 97"/>
                <a:gd name="T1" fmla="*/ 96 h 96"/>
                <a:gd name="T2" fmla="*/ 0 w 97"/>
                <a:gd name="T3" fmla="*/ 88 h 96"/>
                <a:gd name="T4" fmla="*/ 8 w 97"/>
                <a:gd name="T5" fmla="*/ 0 h 96"/>
                <a:gd name="T6" fmla="*/ 97 w 97"/>
                <a:gd name="T7" fmla="*/ 7 h 96"/>
                <a:gd name="T8" fmla="*/ 90 w 97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6">
                  <a:moveTo>
                    <a:pt x="90" y="96"/>
                  </a:moveTo>
                  <a:lnTo>
                    <a:pt x="0" y="88"/>
                  </a:lnTo>
                  <a:lnTo>
                    <a:pt x="8" y="0"/>
                  </a:lnTo>
                  <a:lnTo>
                    <a:pt x="97" y="7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22B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2" name="îśḷíḓe"/>
            <p:cNvSpPr/>
            <p:nvPr/>
          </p:nvSpPr>
          <p:spPr bwMode="auto">
            <a:xfrm>
              <a:off x="3203" y="3280"/>
              <a:ext cx="598" cy="88"/>
            </a:xfrm>
            <a:custGeom>
              <a:avLst/>
              <a:gdLst>
                <a:gd name="T0" fmla="*/ 575 w 578"/>
                <a:gd name="T1" fmla="*/ 85 h 85"/>
                <a:gd name="T2" fmla="*/ 0 w 578"/>
                <a:gd name="T3" fmla="*/ 34 h 85"/>
                <a:gd name="T4" fmla="*/ 3 w 578"/>
                <a:gd name="T5" fmla="*/ 0 h 85"/>
                <a:gd name="T6" fmla="*/ 578 w 578"/>
                <a:gd name="T7" fmla="*/ 51 h 85"/>
                <a:gd name="T8" fmla="*/ 575 w 57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85">
                  <a:moveTo>
                    <a:pt x="575" y="85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578" y="51"/>
                  </a:lnTo>
                  <a:lnTo>
                    <a:pt x="575" y="85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3" name="iśľïďe"/>
            <p:cNvSpPr/>
            <p:nvPr/>
          </p:nvSpPr>
          <p:spPr bwMode="auto">
            <a:xfrm>
              <a:off x="3012" y="3386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9 h 97"/>
                <a:gd name="T4" fmla="*/ 8 w 97"/>
                <a:gd name="T5" fmla="*/ 0 h 97"/>
                <a:gd name="T6" fmla="*/ 97 w 97"/>
                <a:gd name="T7" fmla="*/ 8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9"/>
                  </a:lnTo>
                  <a:lnTo>
                    <a:pt x="8" y="0"/>
                  </a:lnTo>
                  <a:lnTo>
                    <a:pt x="97" y="8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4" name="i$ľîďé"/>
            <p:cNvSpPr/>
            <p:nvPr/>
          </p:nvSpPr>
          <p:spPr bwMode="auto">
            <a:xfrm>
              <a:off x="3189" y="3431"/>
              <a:ext cx="212" cy="53"/>
            </a:xfrm>
            <a:custGeom>
              <a:avLst/>
              <a:gdLst>
                <a:gd name="T0" fmla="*/ 203 w 205"/>
                <a:gd name="T1" fmla="*/ 51 h 51"/>
                <a:gd name="T2" fmla="*/ 0 w 205"/>
                <a:gd name="T3" fmla="*/ 33 h 51"/>
                <a:gd name="T4" fmla="*/ 3 w 205"/>
                <a:gd name="T5" fmla="*/ 0 h 51"/>
                <a:gd name="T6" fmla="*/ 205 w 205"/>
                <a:gd name="T7" fmla="*/ 17 h 51"/>
                <a:gd name="T8" fmla="*/ 203 w 20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1">
                  <a:moveTo>
                    <a:pt x="203" y="51"/>
                  </a:moveTo>
                  <a:lnTo>
                    <a:pt x="0" y="33"/>
                  </a:lnTo>
                  <a:lnTo>
                    <a:pt x="3" y="0"/>
                  </a:lnTo>
                  <a:lnTo>
                    <a:pt x="205" y="17"/>
                  </a:lnTo>
                  <a:lnTo>
                    <a:pt x="203" y="5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5" name="išļïdê"/>
            <p:cNvSpPr/>
            <p:nvPr/>
          </p:nvSpPr>
          <p:spPr bwMode="auto">
            <a:xfrm>
              <a:off x="2999" y="3535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90 h 97"/>
                <a:gd name="T4" fmla="*/ 9 w 97"/>
                <a:gd name="T5" fmla="*/ 0 h 97"/>
                <a:gd name="T6" fmla="*/ 97 w 97"/>
                <a:gd name="T7" fmla="*/ 9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90"/>
                  </a:lnTo>
                  <a:lnTo>
                    <a:pt x="9" y="0"/>
                  </a:lnTo>
                  <a:lnTo>
                    <a:pt x="97" y="9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6" name="ïṣľïďè"/>
            <p:cNvSpPr/>
            <p:nvPr/>
          </p:nvSpPr>
          <p:spPr bwMode="auto">
            <a:xfrm>
              <a:off x="3176" y="3580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40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40"/>
                  </a:lnTo>
                  <a:lnTo>
                    <a:pt x="461" y="7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7" name="išlïḓê"/>
            <p:cNvSpPr/>
            <p:nvPr/>
          </p:nvSpPr>
          <p:spPr bwMode="auto">
            <a:xfrm>
              <a:off x="3176" y="3580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40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40"/>
                  </a:lnTo>
                  <a:lnTo>
                    <a:pt x="461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8" name="ïṥ1íďè"/>
            <p:cNvSpPr/>
            <p:nvPr/>
          </p:nvSpPr>
          <p:spPr bwMode="auto">
            <a:xfrm>
              <a:off x="3502" y="3160"/>
              <a:ext cx="203" cy="54"/>
            </a:xfrm>
            <a:custGeom>
              <a:avLst/>
              <a:gdLst>
                <a:gd name="T0" fmla="*/ 193 w 196"/>
                <a:gd name="T1" fmla="*/ 52 h 52"/>
                <a:gd name="T2" fmla="*/ 0 w 196"/>
                <a:gd name="T3" fmla="*/ 35 h 52"/>
                <a:gd name="T4" fmla="*/ 3 w 196"/>
                <a:gd name="T5" fmla="*/ 0 h 52"/>
                <a:gd name="T6" fmla="*/ 196 w 196"/>
                <a:gd name="T7" fmla="*/ 18 h 52"/>
                <a:gd name="T8" fmla="*/ 193 w 19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2">
                  <a:moveTo>
                    <a:pt x="193" y="52"/>
                  </a:moveTo>
                  <a:lnTo>
                    <a:pt x="0" y="35"/>
                  </a:lnTo>
                  <a:lnTo>
                    <a:pt x="3" y="0"/>
                  </a:lnTo>
                  <a:lnTo>
                    <a:pt x="196" y="18"/>
                  </a:lnTo>
                  <a:lnTo>
                    <a:pt x="193" y="5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9" name="i$ḻïḋê"/>
            <p:cNvSpPr/>
            <p:nvPr/>
          </p:nvSpPr>
          <p:spPr bwMode="auto">
            <a:xfrm>
              <a:off x="4488" y="4670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9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9" y="0"/>
                  </a:lnTo>
                  <a:lnTo>
                    <a:pt x="97" y="7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0" name="iṩḷïdè"/>
            <p:cNvSpPr/>
            <p:nvPr/>
          </p:nvSpPr>
          <p:spPr bwMode="auto">
            <a:xfrm>
              <a:off x="4488" y="4670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9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9" y="0"/>
                  </a:lnTo>
                  <a:lnTo>
                    <a:pt x="97" y="7"/>
                  </a:lnTo>
                  <a:lnTo>
                    <a:pt x="9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1" name="íṧ1ïḍe"/>
            <p:cNvSpPr/>
            <p:nvPr/>
          </p:nvSpPr>
          <p:spPr bwMode="auto">
            <a:xfrm>
              <a:off x="4666" y="4713"/>
              <a:ext cx="597" cy="89"/>
            </a:xfrm>
            <a:custGeom>
              <a:avLst/>
              <a:gdLst>
                <a:gd name="T0" fmla="*/ 574 w 577"/>
                <a:gd name="T1" fmla="*/ 86 h 86"/>
                <a:gd name="T2" fmla="*/ 0 w 577"/>
                <a:gd name="T3" fmla="*/ 34 h 86"/>
                <a:gd name="T4" fmla="*/ 2 w 577"/>
                <a:gd name="T5" fmla="*/ 0 h 86"/>
                <a:gd name="T6" fmla="*/ 577 w 577"/>
                <a:gd name="T7" fmla="*/ 52 h 86"/>
                <a:gd name="T8" fmla="*/ 574 w 57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86">
                  <a:moveTo>
                    <a:pt x="574" y="86"/>
                  </a:moveTo>
                  <a:lnTo>
                    <a:pt x="0" y="34"/>
                  </a:lnTo>
                  <a:lnTo>
                    <a:pt x="2" y="0"/>
                  </a:lnTo>
                  <a:lnTo>
                    <a:pt x="577" y="52"/>
                  </a:lnTo>
                  <a:lnTo>
                    <a:pt x="574" y="86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2" name="îsľiḓe"/>
            <p:cNvSpPr/>
            <p:nvPr/>
          </p:nvSpPr>
          <p:spPr bwMode="auto">
            <a:xfrm>
              <a:off x="4666" y="4713"/>
              <a:ext cx="597" cy="89"/>
            </a:xfrm>
            <a:custGeom>
              <a:avLst/>
              <a:gdLst>
                <a:gd name="T0" fmla="*/ 574 w 577"/>
                <a:gd name="T1" fmla="*/ 86 h 86"/>
                <a:gd name="T2" fmla="*/ 0 w 577"/>
                <a:gd name="T3" fmla="*/ 34 h 86"/>
                <a:gd name="T4" fmla="*/ 2 w 577"/>
                <a:gd name="T5" fmla="*/ 0 h 86"/>
                <a:gd name="T6" fmla="*/ 577 w 577"/>
                <a:gd name="T7" fmla="*/ 52 h 86"/>
                <a:gd name="T8" fmla="*/ 574 w 57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86">
                  <a:moveTo>
                    <a:pt x="574" y="86"/>
                  </a:moveTo>
                  <a:lnTo>
                    <a:pt x="0" y="34"/>
                  </a:lnTo>
                  <a:lnTo>
                    <a:pt x="2" y="0"/>
                  </a:lnTo>
                  <a:lnTo>
                    <a:pt x="577" y="52"/>
                  </a:lnTo>
                  <a:lnTo>
                    <a:pt x="574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3" name="îśļîḓè"/>
            <p:cNvSpPr/>
            <p:nvPr/>
          </p:nvSpPr>
          <p:spPr bwMode="auto">
            <a:xfrm>
              <a:off x="4476" y="4819"/>
              <a:ext cx="100" cy="100"/>
            </a:xfrm>
            <a:custGeom>
              <a:avLst/>
              <a:gdLst>
                <a:gd name="T0" fmla="*/ 89 w 97"/>
                <a:gd name="T1" fmla="*/ 97 h 97"/>
                <a:gd name="T2" fmla="*/ 0 w 97"/>
                <a:gd name="T3" fmla="*/ 90 h 97"/>
                <a:gd name="T4" fmla="*/ 8 w 97"/>
                <a:gd name="T5" fmla="*/ 0 h 97"/>
                <a:gd name="T6" fmla="*/ 97 w 97"/>
                <a:gd name="T7" fmla="*/ 8 h 97"/>
                <a:gd name="T8" fmla="*/ 89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9" y="97"/>
                  </a:moveTo>
                  <a:lnTo>
                    <a:pt x="0" y="90"/>
                  </a:lnTo>
                  <a:lnTo>
                    <a:pt x="8" y="0"/>
                  </a:lnTo>
                  <a:lnTo>
                    <a:pt x="97" y="8"/>
                  </a:lnTo>
                  <a:lnTo>
                    <a:pt x="89" y="97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4" name="îŝḻiḑê"/>
            <p:cNvSpPr/>
            <p:nvPr/>
          </p:nvSpPr>
          <p:spPr bwMode="auto">
            <a:xfrm>
              <a:off x="4476" y="4819"/>
              <a:ext cx="100" cy="100"/>
            </a:xfrm>
            <a:custGeom>
              <a:avLst/>
              <a:gdLst>
                <a:gd name="T0" fmla="*/ 89 w 97"/>
                <a:gd name="T1" fmla="*/ 97 h 97"/>
                <a:gd name="T2" fmla="*/ 0 w 97"/>
                <a:gd name="T3" fmla="*/ 90 h 97"/>
                <a:gd name="T4" fmla="*/ 8 w 97"/>
                <a:gd name="T5" fmla="*/ 0 h 97"/>
                <a:gd name="T6" fmla="*/ 97 w 97"/>
                <a:gd name="T7" fmla="*/ 8 h 97"/>
                <a:gd name="T8" fmla="*/ 89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9" y="97"/>
                  </a:moveTo>
                  <a:lnTo>
                    <a:pt x="0" y="90"/>
                  </a:lnTo>
                  <a:lnTo>
                    <a:pt x="8" y="0"/>
                  </a:lnTo>
                  <a:lnTo>
                    <a:pt x="97" y="8"/>
                  </a:lnTo>
                  <a:lnTo>
                    <a:pt x="89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5" name="islîḓé"/>
            <p:cNvSpPr/>
            <p:nvPr/>
          </p:nvSpPr>
          <p:spPr bwMode="auto">
            <a:xfrm>
              <a:off x="4653" y="4864"/>
              <a:ext cx="212" cy="53"/>
            </a:xfrm>
            <a:custGeom>
              <a:avLst/>
              <a:gdLst>
                <a:gd name="T0" fmla="*/ 202 w 205"/>
                <a:gd name="T1" fmla="*/ 51 h 51"/>
                <a:gd name="T2" fmla="*/ 0 w 205"/>
                <a:gd name="T3" fmla="*/ 34 h 51"/>
                <a:gd name="T4" fmla="*/ 3 w 205"/>
                <a:gd name="T5" fmla="*/ 0 h 51"/>
                <a:gd name="T6" fmla="*/ 205 w 205"/>
                <a:gd name="T7" fmla="*/ 17 h 51"/>
                <a:gd name="T8" fmla="*/ 202 w 20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1">
                  <a:moveTo>
                    <a:pt x="202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7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6" name="î$ḷïḑê"/>
            <p:cNvSpPr/>
            <p:nvPr/>
          </p:nvSpPr>
          <p:spPr bwMode="auto">
            <a:xfrm>
              <a:off x="4653" y="4864"/>
              <a:ext cx="212" cy="53"/>
            </a:xfrm>
            <a:custGeom>
              <a:avLst/>
              <a:gdLst>
                <a:gd name="T0" fmla="*/ 202 w 205"/>
                <a:gd name="T1" fmla="*/ 51 h 51"/>
                <a:gd name="T2" fmla="*/ 0 w 205"/>
                <a:gd name="T3" fmla="*/ 34 h 51"/>
                <a:gd name="T4" fmla="*/ 3 w 205"/>
                <a:gd name="T5" fmla="*/ 0 h 51"/>
                <a:gd name="T6" fmla="*/ 205 w 205"/>
                <a:gd name="T7" fmla="*/ 17 h 51"/>
                <a:gd name="T8" fmla="*/ 202 w 20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1">
                  <a:moveTo>
                    <a:pt x="202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7"/>
                  </a:lnTo>
                  <a:lnTo>
                    <a:pt x="202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7" name="îS1ïḓê"/>
            <p:cNvSpPr/>
            <p:nvPr/>
          </p:nvSpPr>
          <p:spPr bwMode="auto">
            <a:xfrm>
              <a:off x="4899" y="4588"/>
              <a:ext cx="202" cy="54"/>
            </a:xfrm>
            <a:custGeom>
              <a:avLst/>
              <a:gdLst>
                <a:gd name="T0" fmla="*/ 193 w 195"/>
                <a:gd name="T1" fmla="*/ 52 h 52"/>
                <a:gd name="T2" fmla="*/ 0 w 195"/>
                <a:gd name="T3" fmla="*/ 34 h 52"/>
                <a:gd name="T4" fmla="*/ 3 w 195"/>
                <a:gd name="T5" fmla="*/ 0 h 52"/>
                <a:gd name="T6" fmla="*/ 195 w 195"/>
                <a:gd name="T7" fmla="*/ 17 h 52"/>
                <a:gd name="T8" fmla="*/ 193 w 19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52">
                  <a:moveTo>
                    <a:pt x="193" y="5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5" y="17"/>
                  </a:lnTo>
                  <a:lnTo>
                    <a:pt x="193" y="5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8" name="isļïde"/>
            <p:cNvSpPr/>
            <p:nvPr/>
          </p:nvSpPr>
          <p:spPr bwMode="auto">
            <a:xfrm>
              <a:off x="4899" y="4588"/>
              <a:ext cx="202" cy="54"/>
            </a:xfrm>
            <a:custGeom>
              <a:avLst/>
              <a:gdLst>
                <a:gd name="T0" fmla="*/ 193 w 195"/>
                <a:gd name="T1" fmla="*/ 52 h 52"/>
                <a:gd name="T2" fmla="*/ 0 w 195"/>
                <a:gd name="T3" fmla="*/ 34 h 52"/>
                <a:gd name="T4" fmla="*/ 3 w 195"/>
                <a:gd name="T5" fmla="*/ 0 h 52"/>
                <a:gd name="T6" fmla="*/ 195 w 195"/>
                <a:gd name="T7" fmla="*/ 17 h 52"/>
                <a:gd name="T8" fmla="*/ 193 w 19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52">
                  <a:moveTo>
                    <a:pt x="193" y="5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5" y="17"/>
                  </a:lnTo>
                  <a:lnTo>
                    <a:pt x="193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9" name="íṥļíḍè"/>
            <p:cNvSpPr/>
            <p:nvPr/>
          </p:nvSpPr>
          <p:spPr bwMode="auto">
            <a:xfrm>
              <a:off x="5536" y="4343"/>
              <a:ext cx="55" cy="52"/>
            </a:xfrm>
            <a:custGeom>
              <a:avLst/>
              <a:gdLst>
                <a:gd name="T0" fmla="*/ 18 w 37"/>
                <a:gd name="T1" fmla="*/ 35 h 35"/>
                <a:gd name="T2" fmla="*/ 17 w 37"/>
                <a:gd name="T3" fmla="*/ 35 h 35"/>
                <a:gd name="T4" fmla="*/ 5 w 37"/>
                <a:gd name="T5" fmla="*/ 29 h 35"/>
                <a:gd name="T6" fmla="*/ 1 w 37"/>
                <a:gd name="T7" fmla="*/ 16 h 35"/>
                <a:gd name="T8" fmla="*/ 18 w 37"/>
                <a:gd name="T9" fmla="*/ 0 h 35"/>
                <a:gd name="T10" fmla="*/ 20 w 37"/>
                <a:gd name="T11" fmla="*/ 0 h 35"/>
                <a:gd name="T12" fmla="*/ 36 w 37"/>
                <a:gd name="T13" fmla="*/ 19 h 35"/>
                <a:gd name="T14" fmla="*/ 18 w 3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5">
                  <a:moveTo>
                    <a:pt x="18" y="35"/>
                  </a:moveTo>
                  <a:cubicBezTo>
                    <a:pt x="18" y="35"/>
                    <a:pt x="17" y="35"/>
                    <a:pt x="17" y="35"/>
                  </a:cubicBezTo>
                  <a:cubicBezTo>
                    <a:pt x="12" y="35"/>
                    <a:pt x="8" y="33"/>
                    <a:pt x="5" y="29"/>
                  </a:cubicBezTo>
                  <a:cubicBezTo>
                    <a:pt x="2" y="26"/>
                    <a:pt x="0" y="21"/>
                    <a:pt x="1" y="16"/>
                  </a:cubicBezTo>
                  <a:cubicBezTo>
                    <a:pt x="1" y="7"/>
                    <a:pt x="9" y="0"/>
                    <a:pt x="18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9" y="1"/>
                    <a:pt x="37" y="9"/>
                    <a:pt x="36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0" name="ís1íďè"/>
            <p:cNvSpPr/>
            <p:nvPr/>
          </p:nvSpPr>
          <p:spPr bwMode="auto">
            <a:xfrm>
              <a:off x="5530" y="4339"/>
              <a:ext cx="62" cy="60"/>
            </a:xfrm>
            <a:custGeom>
              <a:avLst/>
              <a:gdLst>
                <a:gd name="T0" fmla="*/ 21 w 42"/>
                <a:gd name="T1" fmla="*/ 6 h 41"/>
                <a:gd name="T2" fmla="*/ 22 w 42"/>
                <a:gd name="T3" fmla="*/ 6 h 41"/>
                <a:gd name="T4" fmla="*/ 36 w 42"/>
                <a:gd name="T5" fmla="*/ 22 h 41"/>
                <a:gd name="T6" fmla="*/ 21 w 42"/>
                <a:gd name="T7" fmla="*/ 36 h 41"/>
                <a:gd name="T8" fmla="*/ 20 w 42"/>
                <a:gd name="T9" fmla="*/ 36 h 41"/>
                <a:gd name="T10" fmla="*/ 6 w 42"/>
                <a:gd name="T11" fmla="*/ 20 h 41"/>
                <a:gd name="T12" fmla="*/ 21 w 42"/>
                <a:gd name="T13" fmla="*/ 6 h 41"/>
                <a:gd name="T14" fmla="*/ 21 w 42"/>
                <a:gd name="T15" fmla="*/ 0 h 41"/>
                <a:gd name="T16" fmla="*/ 1 w 42"/>
                <a:gd name="T17" fmla="*/ 19 h 41"/>
                <a:gd name="T18" fmla="*/ 6 w 42"/>
                <a:gd name="T19" fmla="*/ 34 h 41"/>
                <a:gd name="T20" fmla="*/ 20 w 42"/>
                <a:gd name="T21" fmla="*/ 41 h 41"/>
                <a:gd name="T22" fmla="*/ 21 w 42"/>
                <a:gd name="T23" fmla="*/ 41 h 41"/>
                <a:gd name="T24" fmla="*/ 42 w 42"/>
                <a:gd name="T25" fmla="*/ 22 h 41"/>
                <a:gd name="T26" fmla="*/ 37 w 42"/>
                <a:gd name="T27" fmla="*/ 7 h 41"/>
                <a:gd name="T28" fmla="*/ 23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6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31" y="6"/>
                    <a:pt x="37" y="14"/>
                    <a:pt x="36" y="22"/>
                  </a:cubicBezTo>
                  <a:cubicBezTo>
                    <a:pt x="36" y="30"/>
                    <a:pt x="29" y="36"/>
                    <a:pt x="21" y="36"/>
                  </a:cubicBezTo>
                  <a:cubicBezTo>
                    <a:pt x="21" y="36"/>
                    <a:pt x="20" y="36"/>
                    <a:pt x="20" y="36"/>
                  </a:cubicBezTo>
                  <a:cubicBezTo>
                    <a:pt x="12" y="35"/>
                    <a:pt x="6" y="28"/>
                    <a:pt x="6" y="20"/>
                  </a:cubicBezTo>
                  <a:cubicBezTo>
                    <a:pt x="7" y="12"/>
                    <a:pt x="13" y="6"/>
                    <a:pt x="21" y="6"/>
                  </a:cubicBezTo>
                  <a:moveTo>
                    <a:pt x="21" y="0"/>
                  </a:moveTo>
                  <a:cubicBezTo>
                    <a:pt x="11" y="0"/>
                    <a:pt x="2" y="9"/>
                    <a:pt x="1" y="19"/>
                  </a:cubicBezTo>
                  <a:cubicBezTo>
                    <a:pt x="0" y="25"/>
                    <a:pt x="2" y="30"/>
                    <a:pt x="6" y="34"/>
                  </a:cubicBezTo>
                  <a:cubicBezTo>
                    <a:pt x="9" y="38"/>
                    <a:pt x="14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17"/>
                    <a:pt x="40" y="11"/>
                    <a:pt x="37" y="7"/>
                  </a:cubicBezTo>
                  <a:cubicBezTo>
                    <a:pt x="33" y="3"/>
                    <a:pt x="28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1" name="ïsľïḑè"/>
            <p:cNvSpPr/>
            <p:nvPr/>
          </p:nvSpPr>
          <p:spPr bwMode="auto">
            <a:xfrm>
              <a:off x="5349" y="4188"/>
              <a:ext cx="55" cy="54"/>
            </a:xfrm>
            <a:custGeom>
              <a:avLst/>
              <a:gdLst>
                <a:gd name="T0" fmla="*/ 19 w 37"/>
                <a:gd name="T1" fmla="*/ 36 h 36"/>
                <a:gd name="T2" fmla="*/ 17 w 37"/>
                <a:gd name="T3" fmla="*/ 36 h 36"/>
                <a:gd name="T4" fmla="*/ 1 w 37"/>
                <a:gd name="T5" fmla="*/ 17 h 36"/>
                <a:gd name="T6" fmla="*/ 19 w 37"/>
                <a:gd name="T7" fmla="*/ 0 h 36"/>
                <a:gd name="T8" fmla="*/ 20 w 37"/>
                <a:gd name="T9" fmla="*/ 0 h 36"/>
                <a:gd name="T10" fmla="*/ 36 w 37"/>
                <a:gd name="T11" fmla="*/ 19 h 36"/>
                <a:gd name="T12" fmla="*/ 19 w 37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6">
                  <a:moveTo>
                    <a:pt x="19" y="36"/>
                  </a:moveTo>
                  <a:cubicBezTo>
                    <a:pt x="18" y="36"/>
                    <a:pt x="18" y="36"/>
                    <a:pt x="17" y="36"/>
                  </a:cubicBezTo>
                  <a:cubicBezTo>
                    <a:pt x="8" y="35"/>
                    <a:pt x="0" y="26"/>
                    <a:pt x="1" y="17"/>
                  </a:cubicBezTo>
                  <a:cubicBezTo>
                    <a:pt x="2" y="8"/>
                    <a:pt x="10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30" y="1"/>
                    <a:pt x="37" y="10"/>
                    <a:pt x="36" y="19"/>
                  </a:cubicBezTo>
                  <a:cubicBezTo>
                    <a:pt x="36" y="29"/>
                    <a:pt x="28" y="36"/>
                    <a:pt x="19" y="36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2" name="iŝḷîďê"/>
            <p:cNvSpPr/>
            <p:nvPr/>
          </p:nvSpPr>
          <p:spPr bwMode="auto">
            <a:xfrm>
              <a:off x="5346" y="4185"/>
              <a:ext cx="62" cy="61"/>
            </a:xfrm>
            <a:custGeom>
              <a:avLst/>
              <a:gdLst>
                <a:gd name="T0" fmla="*/ 21 w 42"/>
                <a:gd name="T1" fmla="*/ 5 h 41"/>
                <a:gd name="T2" fmla="*/ 22 w 42"/>
                <a:gd name="T3" fmla="*/ 5 h 41"/>
                <a:gd name="T4" fmla="*/ 36 w 42"/>
                <a:gd name="T5" fmla="*/ 21 h 41"/>
                <a:gd name="T6" fmla="*/ 21 w 42"/>
                <a:gd name="T7" fmla="*/ 35 h 41"/>
                <a:gd name="T8" fmla="*/ 20 w 42"/>
                <a:gd name="T9" fmla="*/ 35 h 41"/>
                <a:gd name="T10" fmla="*/ 6 w 42"/>
                <a:gd name="T11" fmla="*/ 19 h 41"/>
                <a:gd name="T12" fmla="*/ 21 w 42"/>
                <a:gd name="T13" fmla="*/ 5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3 h 41"/>
                <a:gd name="T20" fmla="*/ 19 w 42"/>
                <a:gd name="T21" fmla="*/ 40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5"/>
                  </a:moveTo>
                  <a:cubicBezTo>
                    <a:pt x="21" y="5"/>
                    <a:pt x="22" y="5"/>
                    <a:pt x="22" y="5"/>
                  </a:cubicBezTo>
                  <a:cubicBezTo>
                    <a:pt x="30" y="6"/>
                    <a:pt x="36" y="13"/>
                    <a:pt x="36" y="21"/>
                  </a:cubicBezTo>
                  <a:cubicBezTo>
                    <a:pt x="35" y="29"/>
                    <a:pt x="29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1" y="34"/>
                    <a:pt x="5" y="27"/>
                    <a:pt x="6" y="19"/>
                  </a:cubicBezTo>
                  <a:cubicBezTo>
                    <a:pt x="6" y="11"/>
                    <a:pt x="13" y="5"/>
                    <a:pt x="21" y="5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29"/>
                    <a:pt x="5" y="33"/>
                  </a:cubicBezTo>
                  <a:cubicBezTo>
                    <a:pt x="9" y="38"/>
                    <a:pt x="14" y="40"/>
                    <a:pt x="19" y="40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1" y="41"/>
                    <a:pt x="40" y="32"/>
                    <a:pt x="41" y="22"/>
                  </a:cubicBezTo>
                  <a:cubicBezTo>
                    <a:pt x="42" y="16"/>
                    <a:pt x="40" y="11"/>
                    <a:pt x="36" y="7"/>
                  </a:cubicBezTo>
                  <a:cubicBezTo>
                    <a:pt x="33" y="3"/>
                    <a:pt x="28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3" name="iṣḻidé"/>
            <p:cNvSpPr/>
            <p:nvPr/>
          </p:nvSpPr>
          <p:spPr bwMode="auto">
            <a:xfrm>
              <a:off x="5082" y="4303"/>
              <a:ext cx="53" cy="54"/>
            </a:xfrm>
            <a:custGeom>
              <a:avLst/>
              <a:gdLst>
                <a:gd name="T0" fmla="*/ 18 w 36"/>
                <a:gd name="T1" fmla="*/ 36 h 36"/>
                <a:gd name="T2" fmla="*/ 16 w 36"/>
                <a:gd name="T3" fmla="*/ 36 h 36"/>
                <a:gd name="T4" fmla="*/ 4 w 36"/>
                <a:gd name="T5" fmla="*/ 29 h 36"/>
                <a:gd name="T6" fmla="*/ 0 w 36"/>
                <a:gd name="T7" fmla="*/ 17 h 36"/>
                <a:gd name="T8" fmla="*/ 18 w 36"/>
                <a:gd name="T9" fmla="*/ 0 h 36"/>
                <a:gd name="T10" fmla="*/ 19 w 36"/>
                <a:gd name="T11" fmla="*/ 0 h 36"/>
                <a:gd name="T12" fmla="*/ 35 w 36"/>
                <a:gd name="T13" fmla="*/ 19 h 36"/>
                <a:gd name="T14" fmla="*/ 18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17" y="36"/>
                    <a:pt x="17" y="36"/>
                    <a:pt x="16" y="36"/>
                  </a:cubicBezTo>
                  <a:cubicBezTo>
                    <a:pt x="11" y="35"/>
                    <a:pt x="7" y="33"/>
                    <a:pt x="4" y="29"/>
                  </a:cubicBezTo>
                  <a:cubicBezTo>
                    <a:pt x="1" y="26"/>
                    <a:pt x="0" y="21"/>
                    <a:pt x="0" y="17"/>
                  </a:cubicBezTo>
                  <a:cubicBezTo>
                    <a:pt x="1" y="7"/>
                    <a:pt x="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29" y="1"/>
                    <a:pt x="36" y="10"/>
                    <a:pt x="35" y="19"/>
                  </a:cubicBezTo>
                  <a:cubicBezTo>
                    <a:pt x="35" y="28"/>
                    <a:pt x="27" y="36"/>
                    <a:pt x="18" y="36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4" name="í$1íḋe"/>
            <p:cNvSpPr/>
            <p:nvPr/>
          </p:nvSpPr>
          <p:spPr bwMode="auto">
            <a:xfrm>
              <a:off x="5076" y="4299"/>
              <a:ext cx="62" cy="60"/>
            </a:xfrm>
            <a:custGeom>
              <a:avLst/>
              <a:gdLst>
                <a:gd name="T0" fmla="*/ 22 w 42"/>
                <a:gd name="T1" fmla="*/ 6 h 41"/>
                <a:gd name="T2" fmla="*/ 23 w 42"/>
                <a:gd name="T3" fmla="*/ 6 h 41"/>
                <a:gd name="T4" fmla="*/ 37 w 42"/>
                <a:gd name="T5" fmla="*/ 22 h 41"/>
                <a:gd name="T6" fmla="*/ 22 w 42"/>
                <a:gd name="T7" fmla="*/ 36 h 41"/>
                <a:gd name="T8" fmla="*/ 20 w 42"/>
                <a:gd name="T9" fmla="*/ 36 h 41"/>
                <a:gd name="T10" fmla="*/ 7 w 42"/>
                <a:gd name="T11" fmla="*/ 20 h 41"/>
                <a:gd name="T12" fmla="*/ 22 w 42"/>
                <a:gd name="T13" fmla="*/ 6 h 41"/>
                <a:gd name="T14" fmla="*/ 22 w 42"/>
                <a:gd name="T15" fmla="*/ 0 h 41"/>
                <a:gd name="T16" fmla="*/ 1 w 42"/>
                <a:gd name="T17" fmla="*/ 19 h 41"/>
                <a:gd name="T18" fmla="*/ 20 w 42"/>
                <a:gd name="T19" fmla="*/ 41 h 41"/>
                <a:gd name="T20" fmla="*/ 22 w 42"/>
                <a:gd name="T21" fmla="*/ 41 h 41"/>
                <a:gd name="T22" fmla="*/ 42 w 42"/>
                <a:gd name="T23" fmla="*/ 22 h 41"/>
                <a:gd name="T24" fmla="*/ 37 w 42"/>
                <a:gd name="T25" fmla="*/ 8 h 41"/>
                <a:gd name="T26" fmla="*/ 23 w 42"/>
                <a:gd name="T27" fmla="*/ 1 h 41"/>
                <a:gd name="T28" fmla="*/ 22 w 42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22" y="6"/>
                  </a:moveTo>
                  <a:cubicBezTo>
                    <a:pt x="22" y="6"/>
                    <a:pt x="22" y="6"/>
                    <a:pt x="23" y="6"/>
                  </a:cubicBezTo>
                  <a:cubicBezTo>
                    <a:pt x="31" y="7"/>
                    <a:pt x="37" y="14"/>
                    <a:pt x="37" y="22"/>
                  </a:cubicBezTo>
                  <a:cubicBezTo>
                    <a:pt x="36" y="30"/>
                    <a:pt x="29" y="36"/>
                    <a:pt x="22" y="36"/>
                  </a:cubicBezTo>
                  <a:cubicBezTo>
                    <a:pt x="21" y="36"/>
                    <a:pt x="21" y="36"/>
                    <a:pt x="20" y="36"/>
                  </a:cubicBezTo>
                  <a:cubicBezTo>
                    <a:pt x="12" y="35"/>
                    <a:pt x="6" y="28"/>
                    <a:pt x="7" y="20"/>
                  </a:cubicBezTo>
                  <a:cubicBezTo>
                    <a:pt x="7" y="12"/>
                    <a:pt x="14" y="6"/>
                    <a:pt x="22" y="6"/>
                  </a:cubicBezTo>
                  <a:moveTo>
                    <a:pt x="22" y="0"/>
                  </a:moveTo>
                  <a:cubicBezTo>
                    <a:pt x="11" y="0"/>
                    <a:pt x="2" y="9"/>
                    <a:pt x="1" y="19"/>
                  </a:cubicBezTo>
                  <a:cubicBezTo>
                    <a:pt x="0" y="31"/>
                    <a:pt x="9" y="40"/>
                    <a:pt x="20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17"/>
                    <a:pt x="41" y="12"/>
                    <a:pt x="37" y="8"/>
                  </a:cubicBezTo>
                  <a:cubicBezTo>
                    <a:pt x="34" y="3"/>
                    <a:pt x="29" y="1"/>
                    <a:pt x="23" y="1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5" name="ïsḻíḑè"/>
            <p:cNvSpPr/>
            <p:nvPr/>
          </p:nvSpPr>
          <p:spPr bwMode="auto">
            <a:xfrm>
              <a:off x="4917" y="4223"/>
              <a:ext cx="53" cy="52"/>
            </a:xfrm>
            <a:custGeom>
              <a:avLst/>
              <a:gdLst>
                <a:gd name="T0" fmla="*/ 18 w 36"/>
                <a:gd name="T1" fmla="*/ 35 h 35"/>
                <a:gd name="T2" fmla="*/ 17 w 36"/>
                <a:gd name="T3" fmla="*/ 35 h 35"/>
                <a:gd name="T4" fmla="*/ 4 w 36"/>
                <a:gd name="T5" fmla="*/ 29 h 35"/>
                <a:gd name="T6" fmla="*/ 0 w 36"/>
                <a:gd name="T7" fmla="*/ 16 h 35"/>
                <a:gd name="T8" fmla="*/ 18 w 36"/>
                <a:gd name="T9" fmla="*/ 0 h 35"/>
                <a:gd name="T10" fmla="*/ 19 w 36"/>
                <a:gd name="T11" fmla="*/ 0 h 35"/>
                <a:gd name="T12" fmla="*/ 31 w 36"/>
                <a:gd name="T13" fmla="*/ 6 h 35"/>
                <a:gd name="T14" fmla="*/ 36 w 36"/>
                <a:gd name="T15" fmla="*/ 19 h 35"/>
                <a:gd name="T16" fmla="*/ 18 w 36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2" y="35"/>
                    <a:pt x="7" y="33"/>
                    <a:pt x="4" y="29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1" y="7"/>
                    <a:pt x="9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4" y="0"/>
                    <a:pt x="28" y="2"/>
                    <a:pt x="31" y="6"/>
                  </a:cubicBezTo>
                  <a:cubicBezTo>
                    <a:pt x="34" y="9"/>
                    <a:pt x="36" y="14"/>
                    <a:pt x="36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6" name="îṡlïdé"/>
            <p:cNvSpPr/>
            <p:nvPr/>
          </p:nvSpPr>
          <p:spPr bwMode="auto">
            <a:xfrm>
              <a:off x="4913" y="4219"/>
              <a:ext cx="62" cy="61"/>
            </a:xfrm>
            <a:custGeom>
              <a:avLst/>
              <a:gdLst>
                <a:gd name="T0" fmla="*/ 21 w 42"/>
                <a:gd name="T1" fmla="*/ 5 h 41"/>
                <a:gd name="T2" fmla="*/ 22 w 42"/>
                <a:gd name="T3" fmla="*/ 5 h 41"/>
                <a:gd name="T4" fmla="*/ 36 w 42"/>
                <a:gd name="T5" fmla="*/ 22 h 41"/>
                <a:gd name="T6" fmla="*/ 21 w 42"/>
                <a:gd name="T7" fmla="*/ 35 h 41"/>
                <a:gd name="T8" fmla="*/ 20 w 42"/>
                <a:gd name="T9" fmla="*/ 35 h 41"/>
                <a:gd name="T10" fmla="*/ 6 w 42"/>
                <a:gd name="T11" fmla="*/ 19 h 41"/>
                <a:gd name="T12" fmla="*/ 21 w 42"/>
                <a:gd name="T13" fmla="*/ 5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4 h 41"/>
                <a:gd name="T20" fmla="*/ 19 w 42"/>
                <a:gd name="T21" fmla="*/ 41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5"/>
                  </a:moveTo>
                  <a:cubicBezTo>
                    <a:pt x="21" y="5"/>
                    <a:pt x="22" y="5"/>
                    <a:pt x="22" y="5"/>
                  </a:cubicBezTo>
                  <a:cubicBezTo>
                    <a:pt x="30" y="6"/>
                    <a:pt x="36" y="13"/>
                    <a:pt x="36" y="22"/>
                  </a:cubicBezTo>
                  <a:cubicBezTo>
                    <a:pt x="35" y="29"/>
                    <a:pt x="29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1" y="35"/>
                    <a:pt x="5" y="28"/>
                    <a:pt x="6" y="19"/>
                  </a:cubicBezTo>
                  <a:cubicBezTo>
                    <a:pt x="6" y="11"/>
                    <a:pt x="13" y="5"/>
                    <a:pt x="21" y="5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30"/>
                    <a:pt x="5" y="34"/>
                  </a:cubicBezTo>
                  <a:cubicBezTo>
                    <a:pt x="9" y="38"/>
                    <a:pt x="14" y="40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2" y="17"/>
                    <a:pt x="40" y="11"/>
                    <a:pt x="36" y="7"/>
                  </a:cubicBezTo>
                  <a:cubicBezTo>
                    <a:pt x="33" y="3"/>
                    <a:pt x="28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7" name="í$ļiḑè"/>
            <p:cNvSpPr/>
            <p:nvPr/>
          </p:nvSpPr>
          <p:spPr bwMode="auto">
            <a:xfrm>
              <a:off x="4810" y="4357"/>
              <a:ext cx="55" cy="51"/>
            </a:xfrm>
            <a:custGeom>
              <a:avLst/>
              <a:gdLst>
                <a:gd name="T0" fmla="*/ 19 w 37"/>
                <a:gd name="T1" fmla="*/ 35 h 35"/>
                <a:gd name="T2" fmla="*/ 17 w 37"/>
                <a:gd name="T3" fmla="*/ 35 h 35"/>
                <a:gd name="T4" fmla="*/ 1 w 37"/>
                <a:gd name="T5" fmla="*/ 16 h 35"/>
                <a:gd name="T6" fmla="*/ 19 w 37"/>
                <a:gd name="T7" fmla="*/ 0 h 35"/>
                <a:gd name="T8" fmla="*/ 20 w 37"/>
                <a:gd name="T9" fmla="*/ 0 h 35"/>
                <a:gd name="T10" fmla="*/ 36 w 37"/>
                <a:gd name="T11" fmla="*/ 19 h 35"/>
                <a:gd name="T12" fmla="*/ 19 w 37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5">
                  <a:moveTo>
                    <a:pt x="19" y="35"/>
                  </a:moveTo>
                  <a:cubicBezTo>
                    <a:pt x="18" y="35"/>
                    <a:pt x="18" y="35"/>
                    <a:pt x="17" y="35"/>
                  </a:cubicBezTo>
                  <a:cubicBezTo>
                    <a:pt x="8" y="35"/>
                    <a:pt x="0" y="26"/>
                    <a:pt x="1" y="16"/>
                  </a:cubicBezTo>
                  <a:cubicBezTo>
                    <a:pt x="2" y="7"/>
                    <a:pt x="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30" y="1"/>
                    <a:pt x="37" y="9"/>
                    <a:pt x="36" y="19"/>
                  </a:cubicBezTo>
                  <a:cubicBezTo>
                    <a:pt x="36" y="28"/>
                    <a:pt x="28" y="35"/>
                    <a:pt x="19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8" name="íŝļïḋé"/>
            <p:cNvSpPr/>
            <p:nvPr/>
          </p:nvSpPr>
          <p:spPr bwMode="auto">
            <a:xfrm>
              <a:off x="4807" y="4352"/>
              <a:ext cx="62" cy="61"/>
            </a:xfrm>
            <a:custGeom>
              <a:avLst/>
              <a:gdLst>
                <a:gd name="T0" fmla="*/ 21 w 42"/>
                <a:gd name="T1" fmla="*/ 6 h 41"/>
                <a:gd name="T2" fmla="*/ 22 w 42"/>
                <a:gd name="T3" fmla="*/ 6 h 41"/>
                <a:gd name="T4" fmla="*/ 36 w 42"/>
                <a:gd name="T5" fmla="*/ 22 h 41"/>
                <a:gd name="T6" fmla="*/ 21 w 42"/>
                <a:gd name="T7" fmla="*/ 36 h 41"/>
                <a:gd name="T8" fmla="*/ 20 w 42"/>
                <a:gd name="T9" fmla="*/ 36 h 41"/>
                <a:gd name="T10" fmla="*/ 6 w 42"/>
                <a:gd name="T11" fmla="*/ 19 h 41"/>
                <a:gd name="T12" fmla="*/ 21 w 42"/>
                <a:gd name="T13" fmla="*/ 6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4 h 41"/>
                <a:gd name="T20" fmla="*/ 19 w 42"/>
                <a:gd name="T21" fmla="*/ 41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6"/>
                  </a:moveTo>
                  <a:cubicBezTo>
                    <a:pt x="21" y="6"/>
                    <a:pt x="21" y="6"/>
                    <a:pt x="22" y="6"/>
                  </a:cubicBezTo>
                  <a:cubicBezTo>
                    <a:pt x="30" y="6"/>
                    <a:pt x="36" y="13"/>
                    <a:pt x="36" y="22"/>
                  </a:cubicBezTo>
                  <a:cubicBezTo>
                    <a:pt x="35" y="30"/>
                    <a:pt x="29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1" y="35"/>
                    <a:pt x="5" y="28"/>
                    <a:pt x="6" y="19"/>
                  </a:cubicBezTo>
                  <a:cubicBezTo>
                    <a:pt x="6" y="12"/>
                    <a:pt x="13" y="6"/>
                    <a:pt x="21" y="6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30"/>
                    <a:pt x="5" y="34"/>
                  </a:cubicBezTo>
                  <a:cubicBezTo>
                    <a:pt x="9" y="38"/>
                    <a:pt x="14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2" y="17"/>
                    <a:pt x="40" y="11"/>
                    <a:pt x="36" y="7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9" name="í$1îďé"/>
            <p:cNvSpPr/>
            <p:nvPr/>
          </p:nvSpPr>
          <p:spPr bwMode="auto">
            <a:xfrm>
              <a:off x="4566" y="4278"/>
              <a:ext cx="53" cy="52"/>
            </a:xfrm>
            <a:custGeom>
              <a:avLst/>
              <a:gdLst>
                <a:gd name="T0" fmla="*/ 18 w 36"/>
                <a:gd name="T1" fmla="*/ 35 h 35"/>
                <a:gd name="T2" fmla="*/ 16 w 36"/>
                <a:gd name="T3" fmla="*/ 35 h 35"/>
                <a:gd name="T4" fmla="*/ 4 w 36"/>
                <a:gd name="T5" fmla="*/ 29 h 35"/>
                <a:gd name="T6" fmla="*/ 0 w 36"/>
                <a:gd name="T7" fmla="*/ 16 h 35"/>
                <a:gd name="T8" fmla="*/ 18 w 36"/>
                <a:gd name="T9" fmla="*/ 0 h 35"/>
                <a:gd name="T10" fmla="*/ 19 w 36"/>
                <a:gd name="T11" fmla="*/ 0 h 35"/>
                <a:gd name="T12" fmla="*/ 31 w 36"/>
                <a:gd name="T13" fmla="*/ 6 h 35"/>
                <a:gd name="T14" fmla="*/ 36 w 36"/>
                <a:gd name="T15" fmla="*/ 19 h 35"/>
                <a:gd name="T16" fmla="*/ 18 w 36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17" y="35"/>
                    <a:pt x="17" y="35"/>
                    <a:pt x="16" y="35"/>
                  </a:cubicBezTo>
                  <a:cubicBezTo>
                    <a:pt x="12" y="35"/>
                    <a:pt x="7" y="33"/>
                    <a:pt x="4" y="29"/>
                  </a:cubicBezTo>
                  <a:cubicBezTo>
                    <a:pt x="1" y="26"/>
                    <a:pt x="0" y="21"/>
                    <a:pt x="0" y="16"/>
                  </a:cubicBezTo>
                  <a:cubicBezTo>
                    <a:pt x="1" y="7"/>
                    <a:pt x="9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4" y="0"/>
                    <a:pt x="28" y="2"/>
                    <a:pt x="31" y="6"/>
                  </a:cubicBezTo>
                  <a:cubicBezTo>
                    <a:pt x="34" y="10"/>
                    <a:pt x="36" y="14"/>
                    <a:pt x="36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0" name="iṣḻiďè"/>
            <p:cNvSpPr/>
            <p:nvPr/>
          </p:nvSpPr>
          <p:spPr bwMode="auto">
            <a:xfrm>
              <a:off x="4561" y="4274"/>
              <a:ext cx="62" cy="60"/>
            </a:xfrm>
            <a:custGeom>
              <a:avLst/>
              <a:gdLst>
                <a:gd name="T0" fmla="*/ 21 w 42"/>
                <a:gd name="T1" fmla="*/ 6 h 41"/>
                <a:gd name="T2" fmla="*/ 22 w 42"/>
                <a:gd name="T3" fmla="*/ 6 h 41"/>
                <a:gd name="T4" fmla="*/ 36 w 42"/>
                <a:gd name="T5" fmla="*/ 22 h 41"/>
                <a:gd name="T6" fmla="*/ 21 w 42"/>
                <a:gd name="T7" fmla="*/ 36 h 41"/>
                <a:gd name="T8" fmla="*/ 20 w 42"/>
                <a:gd name="T9" fmla="*/ 36 h 41"/>
                <a:gd name="T10" fmla="*/ 6 w 42"/>
                <a:gd name="T11" fmla="*/ 19 h 41"/>
                <a:gd name="T12" fmla="*/ 21 w 42"/>
                <a:gd name="T13" fmla="*/ 6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4 h 41"/>
                <a:gd name="T20" fmla="*/ 19 w 42"/>
                <a:gd name="T21" fmla="*/ 41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6"/>
                  </a:moveTo>
                  <a:cubicBezTo>
                    <a:pt x="21" y="6"/>
                    <a:pt x="22" y="6"/>
                    <a:pt x="22" y="6"/>
                  </a:cubicBezTo>
                  <a:cubicBezTo>
                    <a:pt x="30" y="6"/>
                    <a:pt x="36" y="13"/>
                    <a:pt x="36" y="22"/>
                  </a:cubicBezTo>
                  <a:cubicBezTo>
                    <a:pt x="35" y="30"/>
                    <a:pt x="29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1" y="35"/>
                    <a:pt x="5" y="28"/>
                    <a:pt x="6" y="19"/>
                  </a:cubicBezTo>
                  <a:cubicBezTo>
                    <a:pt x="6" y="12"/>
                    <a:pt x="13" y="6"/>
                    <a:pt x="21" y="6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30"/>
                    <a:pt x="5" y="34"/>
                  </a:cubicBezTo>
                  <a:cubicBezTo>
                    <a:pt x="9" y="38"/>
                    <a:pt x="14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2" y="17"/>
                    <a:pt x="40" y="11"/>
                    <a:pt x="36" y="7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1" name="îṧ1íďé"/>
            <p:cNvSpPr/>
            <p:nvPr/>
          </p:nvSpPr>
          <p:spPr bwMode="auto">
            <a:xfrm>
              <a:off x="4387" y="3898"/>
              <a:ext cx="1274" cy="443"/>
            </a:xfrm>
            <a:custGeom>
              <a:avLst/>
              <a:gdLst>
                <a:gd name="T0" fmla="*/ 0 w 1231"/>
                <a:gd name="T1" fmla="*/ 417 h 428"/>
                <a:gd name="T2" fmla="*/ 240 w 1231"/>
                <a:gd name="T3" fmla="*/ 31 h 428"/>
                <a:gd name="T4" fmla="*/ 412 w 1231"/>
                <a:gd name="T5" fmla="*/ 247 h 428"/>
                <a:gd name="T6" fmla="*/ 628 w 1231"/>
                <a:gd name="T7" fmla="*/ 64 h 428"/>
                <a:gd name="T8" fmla="*/ 745 w 1231"/>
                <a:gd name="T9" fmla="*/ 213 h 428"/>
                <a:gd name="T10" fmla="*/ 917 w 1231"/>
                <a:gd name="T11" fmla="*/ 0 h 428"/>
                <a:gd name="T12" fmla="*/ 1083 w 1231"/>
                <a:gd name="T13" fmla="*/ 145 h 428"/>
                <a:gd name="T14" fmla="*/ 1227 w 1231"/>
                <a:gd name="T15" fmla="*/ 114 h 428"/>
                <a:gd name="T16" fmla="*/ 1231 w 1231"/>
                <a:gd name="T17" fmla="*/ 135 h 428"/>
                <a:gd name="T18" fmla="*/ 1077 w 1231"/>
                <a:gd name="T19" fmla="*/ 169 h 428"/>
                <a:gd name="T20" fmla="*/ 920 w 1231"/>
                <a:gd name="T21" fmla="*/ 31 h 428"/>
                <a:gd name="T22" fmla="*/ 743 w 1231"/>
                <a:gd name="T23" fmla="*/ 249 h 428"/>
                <a:gd name="T24" fmla="*/ 625 w 1231"/>
                <a:gd name="T25" fmla="*/ 95 h 428"/>
                <a:gd name="T26" fmla="*/ 409 w 1231"/>
                <a:gd name="T27" fmla="*/ 279 h 428"/>
                <a:gd name="T28" fmla="*/ 242 w 1231"/>
                <a:gd name="T29" fmla="*/ 69 h 428"/>
                <a:gd name="T30" fmla="*/ 20 w 1231"/>
                <a:gd name="T31" fmla="*/ 428 h 428"/>
                <a:gd name="T32" fmla="*/ 0 w 1231"/>
                <a:gd name="T33" fmla="*/ 41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1" h="428">
                  <a:moveTo>
                    <a:pt x="0" y="417"/>
                  </a:moveTo>
                  <a:lnTo>
                    <a:pt x="240" y="31"/>
                  </a:lnTo>
                  <a:lnTo>
                    <a:pt x="412" y="247"/>
                  </a:lnTo>
                  <a:lnTo>
                    <a:pt x="628" y="64"/>
                  </a:lnTo>
                  <a:lnTo>
                    <a:pt x="745" y="213"/>
                  </a:lnTo>
                  <a:lnTo>
                    <a:pt x="917" y="0"/>
                  </a:lnTo>
                  <a:lnTo>
                    <a:pt x="1083" y="145"/>
                  </a:lnTo>
                  <a:lnTo>
                    <a:pt x="1227" y="114"/>
                  </a:lnTo>
                  <a:lnTo>
                    <a:pt x="1231" y="135"/>
                  </a:lnTo>
                  <a:lnTo>
                    <a:pt x="1077" y="169"/>
                  </a:lnTo>
                  <a:lnTo>
                    <a:pt x="920" y="31"/>
                  </a:lnTo>
                  <a:lnTo>
                    <a:pt x="743" y="249"/>
                  </a:lnTo>
                  <a:lnTo>
                    <a:pt x="625" y="95"/>
                  </a:lnTo>
                  <a:lnTo>
                    <a:pt x="409" y="279"/>
                  </a:lnTo>
                  <a:lnTo>
                    <a:pt x="242" y="69"/>
                  </a:lnTo>
                  <a:lnTo>
                    <a:pt x="20" y="428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2" name="îśļíďê"/>
            <p:cNvSpPr/>
            <p:nvPr/>
          </p:nvSpPr>
          <p:spPr bwMode="auto">
            <a:xfrm>
              <a:off x="4387" y="3898"/>
              <a:ext cx="1274" cy="443"/>
            </a:xfrm>
            <a:custGeom>
              <a:avLst/>
              <a:gdLst>
                <a:gd name="T0" fmla="*/ 0 w 1231"/>
                <a:gd name="T1" fmla="*/ 417 h 428"/>
                <a:gd name="T2" fmla="*/ 240 w 1231"/>
                <a:gd name="T3" fmla="*/ 31 h 428"/>
                <a:gd name="T4" fmla="*/ 412 w 1231"/>
                <a:gd name="T5" fmla="*/ 247 h 428"/>
                <a:gd name="T6" fmla="*/ 628 w 1231"/>
                <a:gd name="T7" fmla="*/ 64 h 428"/>
                <a:gd name="T8" fmla="*/ 745 w 1231"/>
                <a:gd name="T9" fmla="*/ 213 h 428"/>
                <a:gd name="T10" fmla="*/ 917 w 1231"/>
                <a:gd name="T11" fmla="*/ 0 h 428"/>
                <a:gd name="T12" fmla="*/ 1083 w 1231"/>
                <a:gd name="T13" fmla="*/ 145 h 428"/>
                <a:gd name="T14" fmla="*/ 1227 w 1231"/>
                <a:gd name="T15" fmla="*/ 114 h 428"/>
                <a:gd name="T16" fmla="*/ 1231 w 1231"/>
                <a:gd name="T17" fmla="*/ 135 h 428"/>
                <a:gd name="T18" fmla="*/ 1077 w 1231"/>
                <a:gd name="T19" fmla="*/ 169 h 428"/>
                <a:gd name="T20" fmla="*/ 920 w 1231"/>
                <a:gd name="T21" fmla="*/ 31 h 428"/>
                <a:gd name="T22" fmla="*/ 743 w 1231"/>
                <a:gd name="T23" fmla="*/ 249 h 428"/>
                <a:gd name="T24" fmla="*/ 625 w 1231"/>
                <a:gd name="T25" fmla="*/ 95 h 428"/>
                <a:gd name="T26" fmla="*/ 409 w 1231"/>
                <a:gd name="T27" fmla="*/ 279 h 428"/>
                <a:gd name="T28" fmla="*/ 242 w 1231"/>
                <a:gd name="T29" fmla="*/ 69 h 428"/>
                <a:gd name="T30" fmla="*/ 20 w 1231"/>
                <a:gd name="T31" fmla="*/ 428 h 428"/>
                <a:gd name="T32" fmla="*/ 0 w 1231"/>
                <a:gd name="T33" fmla="*/ 41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1" h="428">
                  <a:moveTo>
                    <a:pt x="0" y="417"/>
                  </a:moveTo>
                  <a:lnTo>
                    <a:pt x="240" y="31"/>
                  </a:lnTo>
                  <a:lnTo>
                    <a:pt x="412" y="247"/>
                  </a:lnTo>
                  <a:lnTo>
                    <a:pt x="628" y="64"/>
                  </a:lnTo>
                  <a:lnTo>
                    <a:pt x="745" y="213"/>
                  </a:lnTo>
                  <a:lnTo>
                    <a:pt x="917" y="0"/>
                  </a:lnTo>
                  <a:lnTo>
                    <a:pt x="1083" y="145"/>
                  </a:lnTo>
                  <a:lnTo>
                    <a:pt x="1227" y="114"/>
                  </a:lnTo>
                  <a:lnTo>
                    <a:pt x="1231" y="135"/>
                  </a:lnTo>
                  <a:lnTo>
                    <a:pt x="1077" y="169"/>
                  </a:lnTo>
                  <a:lnTo>
                    <a:pt x="920" y="31"/>
                  </a:lnTo>
                  <a:lnTo>
                    <a:pt x="743" y="249"/>
                  </a:lnTo>
                  <a:lnTo>
                    <a:pt x="625" y="95"/>
                  </a:lnTo>
                  <a:lnTo>
                    <a:pt x="409" y="279"/>
                  </a:lnTo>
                  <a:lnTo>
                    <a:pt x="242" y="69"/>
                  </a:lnTo>
                  <a:lnTo>
                    <a:pt x="20" y="428"/>
                  </a:lnTo>
                  <a:lnTo>
                    <a:pt x="0" y="4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3" name="iśļîďé"/>
            <p:cNvSpPr/>
            <p:nvPr/>
          </p:nvSpPr>
          <p:spPr bwMode="auto">
            <a:xfrm>
              <a:off x="4383" y="3892"/>
              <a:ext cx="1284" cy="455"/>
            </a:xfrm>
            <a:custGeom>
              <a:avLst/>
              <a:gdLst>
                <a:gd name="T0" fmla="*/ 921 w 1241"/>
                <a:gd name="T1" fmla="*/ 11 h 440"/>
                <a:gd name="T2" fmla="*/ 1085 w 1241"/>
                <a:gd name="T3" fmla="*/ 155 h 440"/>
                <a:gd name="T4" fmla="*/ 1228 w 1241"/>
                <a:gd name="T5" fmla="*/ 124 h 440"/>
                <a:gd name="T6" fmla="*/ 1231 w 1241"/>
                <a:gd name="T7" fmla="*/ 138 h 440"/>
                <a:gd name="T8" fmla="*/ 1081 w 1241"/>
                <a:gd name="T9" fmla="*/ 171 h 440"/>
                <a:gd name="T10" fmla="*/ 923 w 1241"/>
                <a:gd name="T11" fmla="*/ 33 h 440"/>
                <a:gd name="T12" fmla="*/ 747 w 1241"/>
                <a:gd name="T13" fmla="*/ 249 h 440"/>
                <a:gd name="T14" fmla="*/ 629 w 1241"/>
                <a:gd name="T15" fmla="*/ 95 h 440"/>
                <a:gd name="T16" fmla="*/ 415 w 1241"/>
                <a:gd name="T17" fmla="*/ 281 h 440"/>
                <a:gd name="T18" fmla="*/ 246 w 1241"/>
                <a:gd name="T19" fmla="*/ 68 h 440"/>
                <a:gd name="T20" fmla="*/ 22 w 1241"/>
                <a:gd name="T21" fmla="*/ 429 h 440"/>
                <a:gd name="T22" fmla="*/ 10 w 1241"/>
                <a:gd name="T23" fmla="*/ 422 h 440"/>
                <a:gd name="T24" fmla="*/ 245 w 1241"/>
                <a:gd name="T25" fmla="*/ 44 h 440"/>
                <a:gd name="T26" fmla="*/ 416 w 1241"/>
                <a:gd name="T27" fmla="*/ 259 h 440"/>
                <a:gd name="T28" fmla="*/ 632 w 1241"/>
                <a:gd name="T29" fmla="*/ 75 h 440"/>
                <a:gd name="T30" fmla="*/ 747 w 1241"/>
                <a:gd name="T31" fmla="*/ 226 h 440"/>
                <a:gd name="T32" fmla="*/ 921 w 1241"/>
                <a:gd name="T33" fmla="*/ 11 h 440"/>
                <a:gd name="T34" fmla="*/ 920 w 1241"/>
                <a:gd name="T35" fmla="*/ 0 h 440"/>
                <a:gd name="T36" fmla="*/ 915 w 1241"/>
                <a:gd name="T37" fmla="*/ 7 h 440"/>
                <a:gd name="T38" fmla="*/ 749 w 1241"/>
                <a:gd name="T39" fmla="*/ 214 h 440"/>
                <a:gd name="T40" fmla="*/ 637 w 1241"/>
                <a:gd name="T41" fmla="*/ 71 h 440"/>
                <a:gd name="T42" fmla="*/ 633 w 1241"/>
                <a:gd name="T43" fmla="*/ 64 h 440"/>
                <a:gd name="T44" fmla="*/ 626 w 1241"/>
                <a:gd name="T45" fmla="*/ 70 h 440"/>
                <a:gd name="T46" fmla="*/ 418 w 1241"/>
                <a:gd name="T47" fmla="*/ 248 h 440"/>
                <a:gd name="T48" fmla="*/ 251 w 1241"/>
                <a:gd name="T49" fmla="*/ 38 h 440"/>
                <a:gd name="T50" fmla="*/ 244 w 1241"/>
                <a:gd name="T51" fmla="*/ 30 h 440"/>
                <a:gd name="T52" fmla="*/ 238 w 1241"/>
                <a:gd name="T53" fmla="*/ 40 h 440"/>
                <a:gd name="T54" fmla="*/ 4 w 1241"/>
                <a:gd name="T55" fmla="*/ 417 h 440"/>
                <a:gd name="T56" fmla="*/ 0 w 1241"/>
                <a:gd name="T57" fmla="*/ 424 h 440"/>
                <a:gd name="T58" fmla="*/ 5 w 1241"/>
                <a:gd name="T59" fmla="*/ 429 h 440"/>
                <a:gd name="T60" fmla="*/ 18 w 1241"/>
                <a:gd name="T61" fmla="*/ 436 h 440"/>
                <a:gd name="T62" fmla="*/ 24 w 1241"/>
                <a:gd name="T63" fmla="*/ 440 h 440"/>
                <a:gd name="T64" fmla="*/ 28 w 1241"/>
                <a:gd name="T65" fmla="*/ 433 h 440"/>
                <a:gd name="T66" fmla="*/ 246 w 1241"/>
                <a:gd name="T67" fmla="*/ 81 h 440"/>
                <a:gd name="T68" fmla="*/ 408 w 1241"/>
                <a:gd name="T69" fmla="*/ 285 h 440"/>
                <a:gd name="T70" fmla="*/ 413 w 1241"/>
                <a:gd name="T71" fmla="*/ 291 h 440"/>
                <a:gd name="T72" fmla="*/ 419 w 1241"/>
                <a:gd name="T73" fmla="*/ 286 h 440"/>
                <a:gd name="T74" fmla="*/ 629 w 1241"/>
                <a:gd name="T75" fmla="*/ 107 h 440"/>
                <a:gd name="T76" fmla="*/ 741 w 1241"/>
                <a:gd name="T77" fmla="*/ 253 h 440"/>
                <a:gd name="T78" fmla="*/ 747 w 1241"/>
                <a:gd name="T79" fmla="*/ 262 h 440"/>
                <a:gd name="T80" fmla="*/ 754 w 1241"/>
                <a:gd name="T81" fmla="*/ 253 h 440"/>
                <a:gd name="T82" fmla="*/ 924 w 1241"/>
                <a:gd name="T83" fmla="*/ 43 h 440"/>
                <a:gd name="T84" fmla="*/ 1077 w 1241"/>
                <a:gd name="T85" fmla="*/ 177 h 440"/>
                <a:gd name="T86" fmla="*/ 1080 w 1241"/>
                <a:gd name="T87" fmla="*/ 179 h 440"/>
                <a:gd name="T88" fmla="*/ 1082 w 1241"/>
                <a:gd name="T89" fmla="*/ 178 h 440"/>
                <a:gd name="T90" fmla="*/ 1232 w 1241"/>
                <a:gd name="T91" fmla="*/ 145 h 440"/>
                <a:gd name="T92" fmla="*/ 1241 w 1241"/>
                <a:gd name="T93" fmla="*/ 144 h 440"/>
                <a:gd name="T94" fmla="*/ 1238 w 1241"/>
                <a:gd name="T95" fmla="*/ 137 h 440"/>
                <a:gd name="T96" fmla="*/ 1235 w 1241"/>
                <a:gd name="T97" fmla="*/ 122 h 440"/>
                <a:gd name="T98" fmla="*/ 1234 w 1241"/>
                <a:gd name="T99" fmla="*/ 115 h 440"/>
                <a:gd name="T100" fmla="*/ 1226 w 1241"/>
                <a:gd name="T101" fmla="*/ 117 h 440"/>
                <a:gd name="T102" fmla="*/ 1088 w 1241"/>
                <a:gd name="T103" fmla="*/ 147 h 440"/>
                <a:gd name="T104" fmla="*/ 927 w 1241"/>
                <a:gd name="T105" fmla="*/ 6 h 440"/>
                <a:gd name="T106" fmla="*/ 920 w 1241"/>
                <a:gd name="T10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1" h="440">
                  <a:moveTo>
                    <a:pt x="921" y="11"/>
                  </a:moveTo>
                  <a:lnTo>
                    <a:pt x="1085" y="155"/>
                  </a:lnTo>
                  <a:lnTo>
                    <a:pt x="1228" y="124"/>
                  </a:lnTo>
                  <a:lnTo>
                    <a:pt x="1231" y="138"/>
                  </a:lnTo>
                  <a:lnTo>
                    <a:pt x="1081" y="171"/>
                  </a:lnTo>
                  <a:lnTo>
                    <a:pt x="923" y="33"/>
                  </a:lnTo>
                  <a:lnTo>
                    <a:pt x="747" y="249"/>
                  </a:lnTo>
                  <a:lnTo>
                    <a:pt x="629" y="95"/>
                  </a:lnTo>
                  <a:lnTo>
                    <a:pt x="415" y="281"/>
                  </a:lnTo>
                  <a:lnTo>
                    <a:pt x="246" y="68"/>
                  </a:lnTo>
                  <a:lnTo>
                    <a:pt x="22" y="429"/>
                  </a:lnTo>
                  <a:lnTo>
                    <a:pt x="10" y="422"/>
                  </a:lnTo>
                  <a:lnTo>
                    <a:pt x="245" y="44"/>
                  </a:lnTo>
                  <a:lnTo>
                    <a:pt x="416" y="259"/>
                  </a:lnTo>
                  <a:lnTo>
                    <a:pt x="632" y="75"/>
                  </a:lnTo>
                  <a:lnTo>
                    <a:pt x="747" y="226"/>
                  </a:lnTo>
                  <a:lnTo>
                    <a:pt x="921" y="11"/>
                  </a:lnTo>
                  <a:close/>
                  <a:moveTo>
                    <a:pt x="920" y="0"/>
                  </a:moveTo>
                  <a:lnTo>
                    <a:pt x="915" y="7"/>
                  </a:lnTo>
                  <a:lnTo>
                    <a:pt x="749" y="214"/>
                  </a:lnTo>
                  <a:lnTo>
                    <a:pt x="637" y="71"/>
                  </a:lnTo>
                  <a:lnTo>
                    <a:pt x="633" y="64"/>
                  </a:lnTo>
                  <a:lnTo>
                    <a:pt x="626" y="70"/>
                  </a:lnTo>
                  <a:lnTo>
                    <a:pt x="418" y="248"/>
                  </a:lnTo>
                  <a:lnTo>
                    <a:pt x="251" y="38"/>
                  </a:lnTo>
                  <a:lnTo>
                    <a:pt x="244" y="30"/>
                  </a:lnTo>
                  <a:lnTo>
                    <a:pt x="238" y="40"/>
                  </a:lnTo>
                  <a:lnTo>
                    <a:pt x="4" y="417"/>
                  </a:lnTo>
                  <a:lnTo>
                    <a:pt x="0" y="424"/>
                  </a:lnTo>
                  <a:lnTo>
                    <a:pt x="5" y="429"/>
                  </a:lnTo>
                  <a:lnTo>
                    <a:pt x="18" y="436"/>
                  </a:lnTo>
                  <a:lnTo>
                    <a:pt x="24" y="440"/>
                  </a:lnTo>
                  <a:lnTo>
                    <a:pt x="28" y="433"/>
                  </a:lnTo>
                  <a:lnTo>
                    <a:pt x="246" y="81"/>
                  </a:lnTo>
                  <a:lnTo>
                    <a:pt x="408" y="285"/>
                  </a:lnTo>
                  <a:lnTo>
                    <a:pt x="413" y="291"/>
                  </a:lnTo>
                  <a:lnTo>
                    <a:pt x="419" y="286"/>
                  </a:lnTo>
                  <a:lnTo>
                    <a:pt x="629" y="107"/>
                  </a:lnTo>
                  <a:lnTo>
                    <a:pt x="741" y="253"/>
                  </a:lnTo>
                  <a:lnTo>
                    <a:pt x="747" y="262"/>
                  </a:lnTo>
                  <a:lnTo>
                    <a:pt x="754" y="253"/>
                  </a:lnTo>
                  <a:lnTo>
                    <a:pt x="924" y="43"/>
                  </a:lnTo>
                  <a:lnTo>
                    <a:pt x="1077" y="177"/>
                  </a:lnTo>
                  <a:lnTo>
                    <a:pt x="1080" y="179"/>
                  </a:lnTo>
                  <a:lnTo>
                    <a:pt x="1082" y="178"/>
                  </a:lnTo>
                  <a:lnTo>
                    <a:pt x="1232" y="145"/>
                  </a:lnTo>
                  <a:lnTo>
                    <a:pt x="1241" y="144"/>
                  </a:lnTo>
                  <a:lnTo>
                    <a:pt x="1238" y="137"/>
                  </a:lnTo>
                  <a:lnTo>
                    <a:pt x="1235" y="122"/>
                  </a:lnTo>
                  <a:lnTo>
                    <a:pt x="1234" y="115"/>
                  </a:lnTo>
                  <a:lnTo>
                    <a:pt x="1226" y="117"/>
                  </a:lnTo>
                  <a:lnTo>
                    <a:pt x="1088" y="147"/>
                  </a:lnTo>
                  <a:lnTo>
                    <a:pt x="927" y="6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4" name="îSḻiďè"/>
            <p:cNvSpPr/>
            <p:nvPr/>
          </p:nvSpPr>
          <p:spPr bwMode="auto">
            <a:xfrm>
              <a:off x="4383" y="3892"/>
              <a:ext cx="1284" cy="455"/>
            </a:xfrm>
            <a:custGeom>
              <a:avLst/>
              <a:gdLst>
                <a:gd name="T0" fmla="*/ 921 w 1241"/>
                <a:gd name="T1" fmla="*/ 11 h 440"/>
                <a:gd name="T2" fmla="*/ 1085 w 1241"/>
                <a:gd name="T3" fmla="*/ 155 h 440"/>
                <a:gd name="T4" fmla="*/ 1228 w 1241"/>
                <a:gd name="T5" fmla="*/ 124 h 440"/>
                <a:gd name="T6" fmla="*/ 1231 w 1241"/>
                <a:gd name="T7" fmla="*/ 138 h 440"/>
                <a:gd name="T8" fmla="*/ 1081 w 1241"/>
                <a:gd name="T9" fmla="*/ 171 h 440"/>
                <a:gd name="T10" fmla="*/ 923 w 1241"/>
                <a:gd name="T11" fmla="*/ 33 h 440"/>
                <a:gd name="T12" fmla="*/ 747 w 1241"/>
                <a:gd name="T13" fmla="*/ 249 h 440"/>
                <a:gd name="T14" fmla="*/ 629 w 1241"/>
                <a:gd name="T15" fmla="*/ 95 h 440"/>
                <a:gd name="T16" fmla="*/ 415 w 1241"/>
                <a:gd name="T17" fmla="*/ 281 h 440"/>
                <a:gd name="T18" fmla="*/ 246 w 1241"/>
                <a:gd name="T19" fmla="*/ 68 h 440"/>
                <a:gd name="T20" fmla="*/ 22 w 1241"/>
                <a:gd name="T21" fmla="*/ 429 h 440"/>
                <a:gd name="T22" fmla="*/ 10 w 1241"/>
                <a:gd name="T23" fmla="*/ 422 h 440"/>
                <a:gd name="T24" fmla="*/ 245 w 1241"/>
                <a:gd name="T25" fmla="*/ 44 h 440"/>
                <a:gd name="T26" fmla="*/ 416 w 1241"/>
                <a:gd name="T27" fmla="*/ 259 h 440"/>
                <a:gd name="T28" fmla="*/ 632 w 1241"/>
                <a:gd name="T29" fmla="*/ 75 h 440"/>
                <a:gd name="T30" fmla="*/ 747 w 1241"/>
                <a:gd name="T31" fmla="*/ 226 h 440"/>
                <a:gd name="T32" fmla="*/ 921 w 1241"/>
                <a:gd name="T33" fmla="*/ 11 h 440"/>
                <a:gd name="T34" fmla="*/ 920 w 1241"/>
                <a:gd name="T35" fmla="*/ 0 h 440"/>
                <a:gd name="T36" fmla="*/ 915 w 1241"/>
                <a:gd name="T37" fmla="*/ 7 h 440"/>
                <a:gd name="T38" fmla="*/ 749 w 1241"/>
                <a:gd name="T39" fmla="*/ 214 h 440"/>
                <a:gd name="T40" fmla="*/ 637 w 1241"/>
                <a:gd name="T41" fmla="*/ 71 h 440"/>
                <a:gd name="T42" fmla="*/ 633 w 1241"/>
                <a:gd name="T43" fmla="*/ 64 h 440"/>
                <a:gd name="T44" fmla="*/ 626 w 1241"/>
                <a:gd name="T45" fmla="*/ 70 h 440"/>
                <a:gd name="T46" fmla="*/ 418 w 1241"/>
                <a:gd name="T47" fmla="*/ 248 h 440"/>
                <a:gd name="T48" fmla="*/ 251 w 1241"/>
                <a:gd name="T49" fmla="*/ 38 h 440"/>
                <a:gd name="T50" fmla="*/ 244 w 1241"/>
                <a:gd name="T51" fmla="*/ 30 h 440"/>
                <a:gd name="T52" fmla="*/ 238 w 1241"/>
                <a:gd name="T53" fmla="*/ 40 h 440"/>
                <a:gd name="T54" fmla="*/ 4 w 1241"/>
                <a:gd name="T55" fmla="*/ 417 h 440"/>
                <a:gd name="T56" fmla="*/ 0 w 1241"/>
                <a:gd name="T57" fmla="*/ 424 h 440"/>
                <a:gd name="T58" fmla="*/ 5 w 1241"/>
                <a:gd name="T59" fmla="*/ 429 h 440"/>
                <a:gd name="T60" fmla="*/ 18 w 1241"/>
                <a:gd name="T61" fmla="*/ 436 h 440"/>
                <a:gd name="T62" fmla="*/ 24 w 1241"/>
                <a:gd name="T63" fmla="*/ 440 h 440"/>
                <a:gd name="T64" fmla="*/ 28 w 1241"/>
                <a:gd name="T65" fmla="*/ 433 h 440"/>
                <a:gd name="T66" fmla="*/ 246 w 1241"/>
                <a:gd name="T67" fmla="*/ 81 h 440"/>
                <a:gd name="T68" fmla="*/ 408 w 1241"/>
                <a:gd name="T69" fmla="*/ 285 h 440"/>
                <a:gd name="T70" fmla="*/ 413 w 1241"/>
                <a:gd name="T71" fmla="*/ 291 h 440"/>
                <a:gd name="T72" fmla="*/ 419 w 1241"/>
                <a:gd name="T73" fmla="*/ 286 h 440"/>
                <a:gd name="T74" fmla="*/ 629 w 1241"/>
                <a:gd name="T75" fmla="*/ 107 h 440"/>
                <a:gd name="T76" fmla="*/ 741 w 1241"/>
                <a:gd name="T77" fmla="*/ 253 h 440"/>
                <a:gd name="T78" fmla="*/ 747 w 1241"/>
                <a:gd name="T79" fmla="*/ 262 h 440"/>
                <a:gd name="T80" fmla="*/ 754 w 1241"/>
                <a:gd name="T81" fmla="*/ 253 h 440"/>
                <a:gd name="T82" fmla="*/ 924 w 1241"/>
                <a:gd name="T83" fmla="*/ 43 h 440"/>
                <a:gd name="T84" fmla="*/ 1077 w 1241"/>
                <a:gd name="T85" fmla="*/ 177 h 440"/>
                <a:gd name="T86" fmla="*/ 1080 w 1241"/>
                <a:gd name="T87" fmla="*/ 179 h 440"/>
                <a:gd name="T88" fmla="*/ 1082 w 1241"/>
                <a:gd name="T89" fmla="*/ 178 h 440"/>
                <a:gd name="T90" fmla="*/ 1232 w 1241"/>
                <a:gd name="T91" fmla="*/ 145 h 440"/>
                <a:gd name="T92" fmla="*/ 1241 w 1241"/>
                <a:gd name="T93" fmla="*/ 144 h 440"/>
                <a:gd name="T94" fmla="*/ 1238 w 1241"/>
                <a:gd name="T95" fmla="*/ 137 h 440"/>
                <a:gd name="T96" fmla="*/ 1235 w 1241"/>
                <a:gd name="T97" fmla="*/ 122 h 440"/>
                <a:gd name="T98" fmla="*/ 1234 w 1241"/>
                <a:gd name="T99" fmla="*/ 115 h 440"/>
                <a:gd name="T100" fmla="*/ 1226 w 1241"/>
                <a:gd name="T101" fmla="*/ 117 h 440"/>
                <a:gd name="T102" fmla="*/ 1088 w 1241"/>
                <a:gd name="T103" fmla="*/ 147 h 440"/>
                <a:gd name="T104" fmla="*/ 927 w 1241"/>
                <a:gd name="T105" fmla="*/ 6 h 440"/>
                <a:gd name="T106" fmla="*/ 920 w 1241"/>
                <a:gd name="T10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1" h="440">
                  <a:moveTo>
                    <a:pt x="921" y="11"/>
                  </a:moveTo>
                  <a:lnTo>
                    <a:pt x="1085" y="155"/>
                  </a:lnTo>
                  <a:lnTo>
                    <a:pt x="1228" y="124"/>
                  </a:lnTo>
                  <a:lnTo>
                    <a:pt x="1231" y="138"/>
                  </a:lnTo>
                  <a:lnTo>
                    <a:pt x="1081" y="171"/>
                  </a:lnTo>
                  <a:lnTo>
                    <a:pt x="923" y="33"/>
                  </a:lnTo>
                  <a:lnTo>
                    <a:pt x="747" y="249"/>
                  </a:lnTo>
                  <a:lnTo>
                    <a:pt x="629" y="95"/>
                  </a:lnTo>
                  <a:lnTo>
                    <a:pt x="415" y="281"/>
                  </a:lnTo>
                  <a:lnTo>
                    <a:pt x="246" y="68"/>
                  </a:lnTo>
                  <a:lnTo>
                    <a:pt x="22" y="429"/>
                  </a:lnTo>
                  <a:lnTo>
                    <a:pt x="10" y="422"/>
                  </a:lnTo>
                  <a:lnTo>
                    <a:pt x="245" y="44"/>
                  </a:lnTo>
                  <a:lnTo>
                    <a:pt x="416" y="259"/>
                  </a:lnTo>
                  <a:lnTo>
                    <a:pt x="632" y="75"/>
                  </a:lnTo>
                  <a:lnTo>
                    <a:pt x="747" y="226"/>
                  </a:lnTo>
                  <a:lnTo>
                    <a:pt x="921" y="11"/>
                  </a:lnTo>
                  <a:moveTo>
                    <a:pt x="920" y="0"/>
                  </a:moveTo>
                  <a:lnTo>
                    <a:pt x="915" y="7"/>
                  </a:lnTo>
                  <a:lnTo>
                    <a:pt x="749" y="214"/>
                  </a:lnTo>
                  <a:lnTo>
                    <a:pt x="637" y="71"/>
                  </a:lnTo>
                  <a:lnTo>
                    <a:pt x="633" y="64"/>
                  </a:lnTo>
                  <a:lnTo>
                    <a:pt x="626" y="70"/>
                  </a:lnTo>
                  <a:lnTo>
                    <a:pt x="418" y="248"/>
                  </a:lnTo>
                  <a:lnTo>
                    <a:pt x="251" y="38"/>
                  </a:lnTo>
                  <a:lnTo>
                    <a:pt x="244" y="30"/>
                  </a:lnTo>
                  <a:lnTo>
                    <a:pt x="238" y="40"/>
                  </a:lnTo>
                  <a:lnTo>
                    <a:pt x="4" y="417"/>
                  </a:lnTo>
                  <a:lnTo>
                    <a:pt x="0" y="424"/>
                  </a:lnTo>
                  <a:lnTo>
                    <a:pt x="5" y="429"/>
                  </a:lnTo>
                  <a:lnTo>
                    <a:pt x="18" y="436"/>
                  </a:lnTo>
                  <a:lnTo>
                    <a:pt x="24" y="440"/>
                  </a:lnTo>
                  <a:lnTo>
                    <a:pt x="28" y="433"/>
                  </a:lnTo>
                  <a:lnTo>
                    <a:pt x="246" y="81"/>
                  </a:lnTo>
                  <a:lnTo>
                    <a:pt x="408" y="285"/>
                  </a:lnTo>
                  <a:lnTo>
                    <a:pt x="413" y="291"/>
                  </a:lnTo>
                  <a:lnTo>
                    <a:pt x="419" y="286"/>
                  </a:lnTo>
                  <a:lnTo>
                    <a:pt x="629" y="107"/>
                  </a:lnTo>
                  <a:lnTo>
                    <a:pt x="741" y="253"/>
                  </a:lnTo>
                  <a:lnTo>
                    <a:pt x="747" y="262"/>
                  </a:lnTo>
                  <a:lnTo>
                    <a:pt x="754" y="253"/>
                  </a:lnTo>
                  <a:lnTo>
                    <a:pt x="924" y="43"/>
                  </a:lnTo>
                  <a:lnTo>
                    <a:pt x="1077" y="177"/>
                  </a:lnTo>
                  <a:lnTo>
                    <a:pt x="1080" y="179"/>
                  </a:lnTo>
                  <a:lnTo>
                    <a:pt x="1082" y="178"/>
                  </a:lnTo>
                  <a:lnTo>
                    <a:pt x="1232" y="145"/>
                  </a:lnTo>
                  <a:lnTo>
                    <a:pt x="1241" y="144"/>
                  </a:lnTo>
                  <a:lnTo>
                    <a:pt x="1238" y="137"/>
                  </a:lnTo>
                  <a:lnTo>
                    <a:pt x="1235" y="122"/>
                  </a:lnTo>
                  <a:lnTo>
                    <a:pt x="1234" y="115"/>
                  </a:lnTo>
                  <a:lnTo>
                    <a:pt x="1226" y="117"/>
                  </a:lnTo>
                  <a:lnTo>
                    <a:pt x="1088" y="147"/>
                  </a:lnTo>
                  <a:lnTo>
                    <a:pt x="927" y="6"/>
                  </a:lnTo>
                  <a:lnTo>
                    <a:pt x="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5" name="ísľîḑè"/>
            <p:cNvSpPr/>
            <p:nvPr/>
          </p:nvSpPr>
          <p:spPr bwMode="auto">
            <a:xfrm>
              <a:off x="4375" y="4442"/>
              <a:ext cx="53" cy="52"/>
            </a:xfrm>
            <a:custGeom>
              <a:avLst/>
              <a:gdLst>
                <a:gd name="T0" fmla="*/ 18 w 36"/>
                <a:gd name="T1" fmla="*/ 35 h 35"/>
                <a:gd name="T2" fmla="*/ 16 w 36"/>
                <a:gd name="T3" fmla="*/ 35 h 35"/>
                <a:gd name="T4" fmla="*/ 4 w 36"/>
                <a:gd name="T5" fmla="*/ 29 h 35"/>
                <a:gd name="T6" fmla="*/ 0 w 36"/>
                <a:gd name="T7" fmla="*/ 16 h 35"/>
                <a:gd name="T8" fmla="*/ 18 w 36"/>
                <a:gd name="T9" fmla="*/ 0 h 35"/>
                <a:gd name="T10" fmla="*/ 19 w 36"/>
                <a:gd name="T11" fmla="*/ 0 h 35"/>
                <a:gd name="T12" fmla="*/ 31 w 36"/>
                <a:gd name="T13" fmla="*/ 6 h 35"/>
                <a:gd name="T14" fmla="*/ 35 w 36"/>
                <a:gd name="T15" fmla="*/ 19 h 35"/>
                <a:gd name="T16" fmla="*/ 18 w 36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17" y="35"/>
                    <a:pt x="17" y="35"/>
                    <a:pt x="16" y="35"/>
                  </a:cubicBezTo>
                  <a:cubicBezTo>
                    <a:pt x="12" y="35"/>
                    <a:pt x="7" y="32"/>
                    <a:pt x="4" y="29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1" y="7"/>
                    <a:pt x="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4" y="0"/>
                    <a:pt x="28" y="2"/>
                    <a:pt x="31" y="6"/>
                  </a:cubicBezTo>
                  <a:cubicBezTo>
                    <a:pt x="34" y="9"/>
                    <a:pt x="36" y="14"/>
                    <a:pt x="35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6" name="îSliḍê"/>
            <p:cNvSpPr/>
            <p:nvPr/>
          </p:nvSpPr>
          <p:spPr bwMode="auto">
            <a:xfrm>
              <a:off x="4369" y="4438"/>
              <a:ext cx="62" cy="60"/>
            </a:xfrm>
            <a:custGeom>
              <a:avLst/>
              <a:gdLst>
                <a:gd name="T0" fmla="*/ 22 w 42"/>
                <a:gd name="T1" fmla="*/ 5 h 41"/>
                <a:gd name="T2" fmla="*/ 23 w 42"/>
                <a:gd name="T3" fmla="*/ 5 h 41"/>
                <a:gd name="T4" fmla="*/ 37 w 42"/>
                <a:gd name="T5" fmla="*/ 21 h 41"/>
                <a:gd name="T6" fmla="*/ 22 w 42"/>
                <a:gd name="T7" fmla="*/ 35 h 41"/>
                <a:gd name="T8" fmla="*/ 20 w 42"/>
                <a:gd name="T9" fmla="*/ 35 h 41"/>
                <a:gd name="T10" fmla="*/ 7 w 42"/>
                <a:gd name="T11" fmla="*/ 19 h 41"/>
                <a:gd name="T12" fmla="*/ 22 w 42"/>
                <a:gd name="T13" fmla="*/ 5 h 41"/>
                <a:gd name="T14" fmla="*/ 22 w 42"/>
                <a:gd name="T15" fmla="*/ 0 h 41"/>
                <a:gd name="T16" fmla="*/ 1 w 42"/>
                <a:gd name="T17" fmla="*/ 19 h 41"/>
                <a:gd name="T18" fmla="*/ 20 w 42"/>
                <a:gd name="T19" fmla="*/ 41 h 41"/>
                <a:gd name="T20" fmla="*/ 22 w 42"/>
                <a:gd name="T21" fmla="*/ 41 h 41"/>
                <a:gd name="T22" fmla="*/ 42 w 42"/>
                <a:gd name="T23" fmla="*/ 22 h 41"/>
                <a:gd name="T24" fmla="*/ 37 w 42"/>
                <a:gd name="T25" fmla="*/ 7 h 41"/>
                <a:gd name="T26" fmla="*/ 23 w 42"/>
                <a:gd name="T27" fmla="*/ 0 h 41"/>
                <a:gd name="T28" fmla="*/ 22 w 42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22" y="5"/>
                  </a:moveTo>
                  <a:cubicBezTo>
                    <a:pt x="22" y="5"/>
                    <a:pt x="22" y="5"/>
                    <a:pt x="23" y="5"/>
                  </a:cubicBezTo>
                  <a:cubicBezTo>
                    <a:pt x="31" y="6"/>
                    <a:pt x="37" y="13"/>
                    <a:pt x="37" y="21"/>
                  </a:cubicBezTo>
                  <a:cubicBezTo>
                    <a:pt x="36" y="29"/>
                    <a:pt x="29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2" y="35"/>
                    <a:pt x="6" y="27"/>
                    <a:pt x="7" y="19"/>
                  </a:cubicBezTo>
                  <a:cubicBezTo>
                    <a:pt x="7" y="11"/>
                    <a:pt x="14" y="5"/>
                    <a:pt x="22" y="5"/>
                  </a:cubicBezTo>
                  <a:moveTo>
                    <a:pt x="22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9" y="40"/>
                    <a:pt x="20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32" y="41"/>
                    <a:pt x="41" y="32"/>
                    <a:pt x="42" y="22"/>
                  </a:cubicBezTo>
                  <a:cubicBezTo>
                    <a:pt x="42" y="16"/>
                    <a:pt x="41" y="11"/>
                    <a:pt x="37" y="7"/>
                  </a:cubicBezTo>
                  <a:cubicBezTo>
                    <a:pt x="34" y="3"/>
                    <a:pt x="29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7" name="iSḷïḋê"/>
            <p:cNvSpPr/>
            <p:nvPr/>
          </p:nvSpPr>
          <p:spPr bwMode="auto">
            <a:xfrm>
              <a:off x="4384" y="4195"/>
              <a:ext cx="1184" cy="288"/>
            </a:xfrm>
            <a:custGeom>
              <a:avLst/>
              <a:gdLst>
                <a:gd name="T0" fmla="*/ 9 w 802"/>
                <a:gd name="T1" fmla="*/ 195 h 195"/>
                <a:gd name="T2" fmla="*/ 7 w 802"/>
                <a:gd name="T3" fmla="*/ 195 h 195"/>
                <a:gd name="T4" fmla="*/ 1 w 802"/>
                <a:gd name="T5" fmla="*/ 187 h 195"/>
                <a:gd name="T6" fmla="*/ 1 w 802"/>
                <a:gd name="T7" fmla="*/ 183 h 195"/>
                <a:gd name="T8" fmla="*/ 135 w 802"/>
                <a:gd name="T9" fmla="*/ 65 h 195"/>
                <a:gd name="T10" fmla="*/ 137 w 802"/>
                <a:gd name="T11" fmla="*/ 64 h 195"/>
                <a:gd name="T12" fmla="*/ 138 w 802"/>
                <a:gd name="T13" fmla="*/ 64 h 195"/>
                <a:gd name="T14" fmla="*/ 306 w 802"/>
                <a:gd name="T15" fmla="*/ 118 h 195"/>
                <a:gd name="T16" fmla="*/ 377 w 802"/>
                <a:gd name="T17" fmla="*/ 28 h 195"/>
                <a:gd name="T18" fmla="*/ 379 w 802"/>
                <a:gd name="T19" fmla="*/ 27 h 195"/>
                <a:gd name="T20" fmla="*/ 380 w 802"/>
                <a:gd name="T21" fmla="*/ 28 h 195"/>
                <a:gd name="T22" fmla="*/ 486 w 802"/>
                <a:gd name="T23" fmla="*/ 86 h 195"/>
                <a:gd name="T24" fmla="*/ 674 w 802"/>
                <a:gd name="T25" fmla="*/ 0 h 195"/>
                <a:gd name="T26" fmla="*/ 675 w 802"/>
                <a:gd name="T27" fmla="*/ 0 h 195"/>
                <a:gd name="T28" fmla="*/ 677 w 802"/>
                <a:gd name="T29" fmla="*/ 1 h 195"/>
                <a:gd name="T30" fmla="*/ 801 w 802"/>
                <a:gd name="T31" fmla="*/ 113 h 195"/>
                <a:gd name="T32" fmla="*/ 801 w 802"/>
                <a:gd name="T33" fmla="*/ 117 h 195"/>
                <a:gd name="T34" fmla="*/ 795 w 802"/>
                <a:gd name="T35" fmla="*/ 124 h 195"/>
                <a:gd name="T36" fmla="*/ 793 w 802"/>
                <a:gd name="T37" fmla="*/ 125 h 195"/>
                <a:gd name="T38" fmla="*/ 793 w 802"/>
                <a:gd name="T39" fmla="*/ 125 h 195"/>
                <a:gd name="T40" fmla="*/ 791 w 802"/>
                <a:gd name="T41" fmla="*/ 124 h 195"/>
                <a:gd name="T42" fmla="*/ 672 w 802"/>
                <a:gd name="T43" fmla="*/ 18 h 195"/>
                <a:gd name="T44" fmla="*/ 487 w 802"/>
                <a:gd name="T45" fmla="*/ 103 h 195"/>
                <a:gd name="T46" fmla="*/ 486 w 802"/>
                <a:gd name="T47" fmla="*/ 103 h 195"/>
                <a:gd name="T48" fmla="*/ 485 w 802"/>
                <a:gd name="T49" fmla="*/ 103 h 195"/>
                <a:gd name="T50" fmla="*/ 382 w 802"/>
                <a:gd name="T51" fmla="*/ 46 h 195"/>
                <a:gd name="T52" fmla="*/ 313 w 802"/>
                <a:gd name="T53" fmla="*/ 135 h 195"/>
                <a:gd name="T54" fmla="*/ 310 w 802"/>
                <a:gd name="T55" fmla="*/ 136 h 195"/>
                <a:gd name="T56" fmla="*/ 310 w 802"/>
                <a:gd name="T57" fmla="*/ 136 h 195"/>
                <a:gd name="T58" fmla="*/ 140 w 802"/>
                <a:gd name="T59" fmla="*/ 81 h 195"/>
                <a:gd name="T60" fmla="*/ 11 w 802"/>
                <a:gd name="T61" fmla="*/ 195 h 195"/>
                <a:gd name="T62" fmla="*/ 10 w 802"/>
                <a:gd name="T63" fmla="*/ 195 h 195"/>
                <a:gd name="T64" fmla="*/ 9 w 802"/>
                <a:gd name="T6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195">
                  <a:moveTo>
                    <a:pt x="9" y="195"/>
                  </a:moveTo>
                  <a:cubicBezTo>
                    <a:pt x="9" y="195"/>
                    <a:pt x="8" y="195"/>
                    <a:pt x="7" y="195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0" y="186"/>
                    <a:pt x="0" y="184"/>
                    <a:pt x="1" y="183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6" y="64"/>
                    <a:pt x="136" y="64"/>
                    <a:pt x="1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306" y="118"/>
                    <a:pt x="306" y="118"/>
                    <a:pt x="306" y="118"/>
                  </a:cubicBezTo>
                  <a:cubicBezTo>
                    <a:pt x="377" y="28"/>
                    <a:pt x="377" y="28"/>
                    <a:pt x="377" y="28"/>
                  </a:cubicBezTo>
                  <a:cubicBezTo>
                    <a:pt x="377" y="28"/>
                    <a:pt x="378" y="27"/>
                    <a:pt x="379" y="27"/>
                  </a:cubicBezTo>
                  <a:cubicBezTo>
                    <a:pt x="379" y="27"/>
                    <a:pt x="380" y="28"/>
                    <a:pt x="380" y="28"/>
                  </a:cubicBezTo>
                  <a:cubicBezTo>
                    <a:pt x="486" y="86"/>
                    <a:pt x="486" y="86"/>
                    <a:pt x="486" y="86"/>
                  </a:cubicBezTo>
                  <a:cubicBezTo>
                    <a:pt x="674" y="0"/>
                    <a:pt x="674" y="0"/>
                    <a:pt x="674" y="0"/>
                  </a:cubicBezTo>
                  <a:cubicBezTo>
                    <a:pt x="674" y="0"/>
                    <a:pt x="674" y="0"/>
                    <a:pt x="675" y="0"/>
                  </a:cubicBezTo>
                  <a:cubicBezTo>
                    <a:pt x="675" y="0"/>
                    <a:pt x="676" y="0"/>
                    <a:pt x="677" y="1"/>
                  </a:cubicBezTo>
                  <a:cubicBezTo>
                    <a:pt x="801" y="113"/>
                    <a:pt x="801" y="113"/>
                    <a:pt x="801" y="113"/>
                  </a:cubicBezTo>
                  <a:cubicBezTo>
                    <a:pt x="802" y="114"/>
                    <a:pt x="802" y="116"/>
                    <a:pt x="801" y="117"/>
                  </a:cubicBezTo>
                  <a:cubicBezTo>
                    <a:pt x="795" y="124"/>
                    <a:pt x="795" y="124"/>
                    <a:pt x="795" y="124"/>
                  </a:cubicBezTo>
                  <a:cubicBezTo>
                    <a:pt x="794" y="125"/>
                    <a:pt x="794" y="125"/>
                    <a:pt x="793" y="125"/>
                  </a:cubicBezTo>
                  <a:cubicBezTo>
                    <a:pt x="793" y="125"/>
                    <a:pt x="793" y="125"/>
                    <a:pt x="793" y="125"/>
                  </a:cubicBezTo>
                  <a:cubicBezTo>
                    <a:pt x="792" y="125"/>
                    <a:pt x="791" y="125"/>
                    <a:pt x="791" y="124"/>
                  </a:cubicBezTo>
                  <a:cubicBezTo>
                    <a:pt x="672" y="18"/>
                    <a:pt x="672" y="18"/>
                    <a:pt x="672" y="18"/>
                  </a:cubicBezTo>
                  <a:cubicBezTo>
                    <a:pt x="487" y="103"/>
                    <a:pt x="487" y="103"/>
                    <a:pt x="487" y="103"/>
                  </a:cubicBezTo>
                  <a:cubicBezTo>
                    <a:pt x="487" y="103"/>
                    <a:pt x="486" y="103"/>
                    <a:pt x="486" y="103"/>
                  </a:cubicBezTo>
                  <a:cubicBezTo>
                    <a:pt x="486" y="103"/>
                    <a:pt x="485" y="103"/>
                    <a:pt x="485" y="103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5"/>
                    <a:pt x="311" y="136"/>
                    <a:pt x="310" y="136"/>
                  </a:cubicBezTo>
                  <a:cubicBezTo>
                    <a:pt x="310" y="136"/>
                    <a:pt x="310" y="136"/>
                    <a:pt x="310" y="136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11" y="195"/>
                    <a:pt x="10" y="195"/>
                    <a:pt x="10" y="195"/>
                  </a:cubicBezTo>
                  <a:cubicBezTo>
                    <a:pt x="9" y="195"/>
                    <a:pt x="9" y="195"/>
                    <a:pt x="9" y="19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8" name="i$liḑé"/>
            <p:cNvSpPr/>
            <p:nvPr/>
          </p:nvSpPr>
          <p:spPr bwMode="auto">
            <a:xfrm>
              <a:off x="4380" y="4191"/>
              <a:ext cx="1192" cy="296"/>
            </a:xfrm>
            <a:custGeom>
              <a:avLst/>
              <a:gdLst>
                <a:gd name="T0" fmla="*/ 678 w 808"/>
                <a:gd name="T1" fmla="*/ 6 h 201"/>
                <a:gd name="T2" fmla="*/ 802 w 808"/>
                <a:gd name="T3" fmla="*/ 118 h 201"/>
                <a:gd name="T4" fmla="*/ 796 w 808"/>
                <a:gd name="T5" fmla="*/ 125 h 201"/>
                <a:gd name="T6" fmla="*/ 676 w 808"/>
                <a:gd name="T7" fmla="*/ 18 h 201"/>
                <a:gd name="T8" fmla="*/ 489 w 808"/>
                <a:gd name="T9" fmla="*/ 104 h 201"/>
                <a:gd name="T10" fmla="*/ 384 w 808"/>
                <a:gd name="T11" fmla="*/ 46 h 201"/>
                <a:gd name="T12" fmla="*/ 313 w 808"/>
                <a:gd name="T13" fmla="*/ 136 h 201"/>
                <a:gd name="T14" fmla="*/ 142 w 808"/>
                <a:gd name="T15" fmla="*/ 81 h 201"/>
                <a:gd name="T16" fmla="*/ 13 w 808"/>
                <a:gd name="T17" fmla="*/ 196 h 201"/>
                <a:gd name="T18" fmla="*/ 6 w 808"/>
                <a:gd name="T19" fmla="*/ 188 h 201"/>
                <a:gd name="T20" fmla="*/ 140 w 808"/>
                <a:gd name="T21" fmla="*/ 70 h 201"/>
                <a:gd name="T22" fmla="*/ 310 w 808"/>
                <a:gd name="T23" fmla="*/ 124 h 201"/>
                <a:gd name="T24" fmla="*/ 382 w 808"/>
                <a:gd name="T25" fmla="*/ 33 h 201"/>
                <a:gd name="T26" fmla="*/ 489 w 808"/>
                <a:gd name="T27" fmla="*/ 92 h 201"/>
                <a:gd name="T28" fmla="*/ 678 w 808"/>
                <a:gd name="T29" fmla="*/ 6 h 201"/>
                <a:gd name="T30" fmla="*/ 678 w 808"/>
                <a:gd name="T31" fmla="*/ 0 h 201"/>
                <a:gd name="T32" fmla="*/ 675 w 808"/>
                <a:gd name="T33" fmla="*/ 1 h 201"/>
                <a:gd name="T34" fmla="*/ 490 w 808"/>
                <a:gd name="T35" fmla="*/ 86 h 201"/>
                <a:gd name="T36" fmla="*/ 384 w 808"/>
                <a:gd name="T37" fmla="*/ 28 h 201"/>
                <a:gd name="T38" fmla="*/ 382 w 808"/>
                <a:gd name="T39" fmla="*/ 28 h 201"/>
                <a:gd name="T40" fmla="*/ 378 w 808"/>
                <a:gd name="T41" fmla="*/ 30 h 201"/>
                <a:gd name="T42" fmla="*/ 308 w 808"/>
                <a:gd name="T43" fmla="*/ 118 h 201"/>
                <a:gd name="T44" fmla="*/ 142 w 808"/>
                <a:gd name="T45" fmla="*/ 65 h 201"/>
                <a:gd name="T46" fmla="*/ 140 w 808"/>
                <a:gd name="T47" fmla="*/ 64 h 201"/>
                <a:gd name="T48" fmla="*/ 137 w 808"/>
                <a:gd name="T49" fmla="*/ 66 h 201"/>
                <a:gd name="T50" fmla="*/ 2 w 808"/>
                <a:gd name="T51" fmla="*/ 184 h 201"/>
                <a:gd name="T52" fmla="*/ 2 w 808"/>
                <a:gd name="T53" fmla="*/ 192 h 201"/>
                <a:gd name="T54" fmla="*/ 8 w 808"/>
                <a:gd name="T55" fmla="*/ 199 h 201"/>
                <a:gd name="T56" fmla="*/ 12 w 808"/>
                <a:gd name="T57" fmla="*/ 201 h 201"/>
                <a:gd name="T58" fmla="*/ 13 w 808"/>
                <a:gd name="T59" fmla="*/ 201 h 201"/>
                <a:gd name="T60" fmla="*/ 16 w 808"/>
                <a:gd name="T61" fmla="*/ 200 h 201"/>
                <a:gd name="T62" fmla="*/ 144 w 808"/>
                <a:gd name="T63" fmla="*/ 87 h 201"/>
                <a:gd name="T64" fmla="*/ 312 w 808"/>
                <a:gd name="T65" fmla="*/ 141 h 201"/>
                <a:gd name="T66" fmla="*/ 313 w 808"/>
                <a:gd name="T67" fmla="*/ 141 h 201"/>
                <a:gd name="T68" fmla="*/ 318 w 808"/>
                <a:gd name="T69" fmla="*/ 139 h 201"/>
                <a:gd name="T70" fmla="*/ 386 w 808"/>
                <a:gd name="T71" fmla="*/ 53 h 201"/>
                <a:gd name="T72" fmla="*/ 486 w 808"/>
                <a:gd name="T73" fmla="*/ 108 h 201"/>
                <a:gd name="T74" fmla="*/ 489 w 808"/>
                <a:gd name="T75" fmla="*/ 109 h 201"/>
                <a:gd name="T76" fmla="*/ 491 w 808"/>
                <a:gd name="T77" fmla="*/ 108 h 201"/>
                <a:gd name="T78" fmla="*/ 675 w 808"/>
                <a:gd name="T79" fmla="*/ 24 h 201"/>
                <a:gd name="T80" fmla="*/ 792 w 808"/>
                <a:gd name="T81" fmla="*/ 129 h 201"/>
                <a:gd name="T82" fmla="*/ 796 w 808"/>
                <a:gd name="T83" fmla="*/ 131 h 201"/>
                <a:gd name="T84" fmla="*/ 796 w 808"/>
                <a:gd name="T85" fmla="*/ 131 h 201"/>
                <a:gd name="T86" fmla="*/ 800 w 808"/>
                <a:gd name="T87" fmla="*/ 129 h 201"/>
                <a:gd name="T88" fmla="*/ 806 w 808"/>
                <a:gd name="T89" fmla="*/ 122 h 201"/>
                <a:gd name="T90" fmla="*/ 806 w 808"/>
                <a:gd name="T91" fmla="*/ 114 h 201"/>
                <a:gd name="T92" fmla="*/ 681 w 808"/>
                <a:gd name="T93" fmla="*/ 2 h 201"/>
                <a:gd name="T94" fmla="*/ 678 w 808"/>
                <a:gd name="T9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8" h="201">
                  <a:moveTo>
                    <a:pt x="678" y="6"/>
                  </a:moveTo>
                  <a:cubicBezTo>
                    <a:pt x="802" y="118"/>
                    <a:pt x="802" y="118"/>
                    <a:pt x="802" y="118"/>
                  </a:cubicBezTo>
                  <a:cubicBezTo>
                    <a:pt x="796" y="125"/>
                    <a:pt x="796" y="125"/>
                    <a:pt x="796" y="125"/>
                  </a:cubicBezTo>
                  <a:cubicBezTo>
                    <a:pt x="676" y="18"/>
                    <a:pt x="676" y="18"/>
                    <a:pt x="676" y="18"/>
                  </a:cubicBezTo>
                  <a:cubicBezTo>
                    <a:pt x="489" y="104"/>
                    <a:pt x="489" y="104"/>
                    <a:pt x="489" y="104"/>
                  </a:cubicBezTo>
                  <a:cubicBezTo>
                    <a:pt x="384" y="46"/>
                    <a:pt x="384" y="46"/>
                    <a:pt x="384" y="46"/>
                  </a:cubicBezTo>
                  <a:cubicBezTo>
                    <a:pt x="313" y="136"/>
                    <a:pt x="313" y="136"/>
                    <a:pt x="313" y="136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3" y="196"/>
                    <a:pt x="13" y="196"/>
                    <a:pt x="13" y="196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82" y="33"/>
                    <a:pt x="382" y="33"/>
                    <a:pt x="382" y="33"/>
                  </a:cubicBezTo>
                  <a:cubicBezTo>
                    <a:pt x="489" y="92"/>
                    <a:pt x="489" y="92"/>
                    <a:pt x="489" y="92"/>
                  </a:cubicBezTo>
                  <a:cubicBezTo>
                    <a:pt x="678" y="6"/>
                    <a:pt x="678" y="6"/>
                    <a:pt x="678" y="6"/>
                  </a:cubicBezTo>
                  <a:moveTo>
                    <a:pt x="678" y="0"/>
                  </a:moveTo>
                  <a:cubicBezTo>
                    <a:pt x="677" y="0"/>
                    <a:pt x="676" y="1"/>
                    <a:pt x="675" y="1"/>
                  </a:cubicBezTo>
                  <a:cubicBezTo>
                    <a:pt x="490" y="86"/>
                    <a:pt x="490" y="86"/>
                    <a:pt x="490" y="86"/>
                  </a:cubicBezTo>
                  <a:cubicBezTo>
                    <a:pt x="384" y="28"/>
                    <a:pt x="384" y="28"/>
                    <a:pt x="384" y="28"/>
                  </a:cubicBezTo>
                  <a:cubicBezTo>
                    <a:pt x="384" y="28"/>
                    <a:pt x="383" y="28"/>
                    <a:pt x="382" y="28"/>
                  </a:cubicBezTo>
                  <a:cubicBezTo>
                    <a:pt x="380" y="28"/>
                    <a:pt x="379" y="28"/>
                    <a:pt x="378" y="30"/>
                  </a:cubicBezTo>
                  <a:cubicBezTo>
                    <a:pt x="308" y="118"/>
                    <a:pt x="308" y="118"/>
                    <a:pt x="308" y="118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41" y="65"/>
                    <a:pt x="141" y="64"/>
                    <a:pt x="140" y="64"/>
                  </a:cubicBezTo>
                  <a:cubicBezTo>
                    <a:pt x="139" y="64"/>
                    <a:pt x="138" y="65"/>
                    <a:pt x="137" y="66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0" y="186"/>
                    <a:pt x="0" y="189"/>
                    <a:pt x="2" y="192"/>
                  </a:cubicBezTo>
                  <a:cubicBezTo>
                    <a:pt x="8" y="199"/>
                    <a:pt x="8" y="199"/>
                    <a:pt x="8" y="199"/>
                  </a:cubicBezTo>
                  <a:cubicBezTo>
                    <a:pt x="9" y="200"/>
                    <a:pt x="11" y="201"/>
                    <a:pt x="12" y="201"/>
                  </a:cubicBezTo>
                  <a:cubicBezTo>
                    <a:pt x="13" y="201"/>
                    <a:pt x="13" y="201"/>
                    <a:pt x="13" y="201"/>
                  </a:cubicBezTo>
                  <a:cubicBezTo>
                    <a:pt x="14" y="201"/>
                    <a:pt x="15" y="201"/>
                    <a:pt x="16" y="200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312" y="141"/>
                    <a:pt x="312" y="141"/>
                    <a:pt x="312" y="141"/>
                  </a:cubicBezTo>
                  <a:cubicBezTo>
                    <a:pt x="312" y="141"/>
                    <a:pt x="313" y="141"/>
                    <a:pt x="313" y="141"/>
                  </a:cubicBezTo>
                  <a:cubicBezTo>
                    <a:pt x="315" y="141"/>
                    <a:pt x="317" y="141"/>
                    <a:pt x="318" y="139"/>
                  </a:cubicBezTo>
                  <a:cubicBezTo>
                    <a:pt x="386" y="53"/>
                    <a:pt x="386" y="53"/>
                    <a:pt x="386" y="53"/>
                  </a:cubicBezTo>
                  <a:cubicBezTo>
                    <a:pt x="486" y="108"/>
                    <a:pt x="486" y="108"/>
                    <a:pt x="486" y="108"/>
                  </a:cubicBezTo>
                  <a:cubicBezTo>
                    <a:pt x="487" y="109"/>
                    <a:pt x="488" y="109"/>
                    <a:pt x="489" y="109"/>
                  </a:cubicBezTo>
                  <a:cubicBezTo>
                    <a:pt x="490" y="109"/>
                    <a:pt x="491" y="109"/>
                    <a:pt x="491" y="108"/>
                  </a:cubicBezTo>
                  <a:cubicBezTo>
                    <a:pt x="675" y="24"/>
                    <a:pt x="675" y="24"/>
                    <a:pt x="675" y="24"/>
                  </a:cubicBezTo>
                  <a:cubicBezTo>
                    <a:pt x="792" y="129"/>
                    <a:pt x="792" y="129"/>
                    <a:pt x="792" y="129"/>
                  </a:cubicBezTo>
                  <a:cubicBezTo>
                    <a:pt x="793" y="130"/>
                    <a:pt x="794" y="131"/>
                    <a:pt x="796" y="131"/>
                  </a:cubicBezTo>
                  <a:cubicBezTo>
                    <a:pt x="796" y="131"/>
                    <a:pt x="796" y="131"/>
                    <a:pt x="796" y="131"/>
                  </a:cubicBezTo>
                  <a:cubicBezTo>
                    <a:pt x="798" y="131"/>
                    <a:pt x="799" y="130"/>
                    <a:pt x="800" y="129"/>
                  </a:cubicBezTo>
                  <a:cubicBezTo>
                    <a:pt x="806" y="122"/>
                    <a:pt x="806" y="122"/>
                    <a:pt x="806" y="122"/>
                  </a:cubicBezTo>
                  <a:cubicBezTo>
                    <a:pt x="808" y="119"/>
                    <a:pt x="808" y="116"/>
                    <a:pt x="806" y="114"/>
                  </a:cubicBezTo>
                  <a:cubicBezTo>
                    <a:pt x="681" y="2"/>
                    <a:pt x="681" y="2"/>
                    <a:pt x="681" y="2"/>
                  </a:cubicBezTo>
                  <a:cubicBezTo>
                    <a:pt x="680" y="1"/>
                    <a:pt x="679" y="0"/>
                    <a:pt x="678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9" name="iṥļíḑê"/>
            <p:cNvSpPr/>
            <p:nvPr/>
          </p:nvSpPr>
          <p:spPr bwMode="auto">
            <a:xfrm>
              <a:off x="3317" y="2641"/>
              <a:ext cx="936" cy="384"/>
            </a:xfrm>
            <a:custGeom>
              <a:avLst/>
              <a:gdLst>
                <a:gd name="T0" fmla="*/ 0 w 904"/>
                <a:gd name="T1" fmla="*/ 323 h 371"/>
                <a:gd name="T2" fmla="*/ 169 w 904"/>
                <a:gd name="T3" fmla="*/ 181 h 371"/>
                <a:gd name="T4" fmla="*/ 328 w 904"/>
                <a:gd name="T5" fmla="*/ 352 h 371"/>
                <a:gd name="T6" fmla="*/ 660 w 904"/>
                <a:gd name="T7" fmla="*/ 0 h 371"/>
                <a:gd name="T8" fmla="*/ 904 w 904"/>
                <a:gd name="T9" fmla="*/ 371 h 371"/>
                <a:gd name="T10" fmla="*/ 7 w 904"/>
                <a:gd name="T11" fmla="*/ 346 h 371"/>
                <a:gd name="T12" fmla="*/ 0 w 904"/>
                <a:gd name="T13" fmla="*/ 32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371">
                  <a:moveTo>
                    <a:pt x="0" y="323"/>
                  </a:moveTo>
                  <a:lnTo>
                    <a:pt x="169" y="181"/>
                  </a:lnTo>
                  <a:lnTo>
                    <a:pt x="328" y="352"/>
                  </a:lnTo>
                  <a:lnTo>
                    <a:pt x="660" y="0"/>
                  </a:lnTo>
                  <a:lnTo>
                    <a:pt x="904" y="371"/>
                  </a:lnTo>
                  <a:lnTo>
                    <a:pt x="7" y="346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0" name="îṡḻîḓê"/>
            <p:cNvSpPr/>
            <p:nvPr/>
          </p:nvSpPr>
          <p:spPr bwMode="auto">
            <a:xfrm>
              <a:off x="3068" y="2728"/>
              <a:ext cx="1230" cy="373"/>
            </a:xfrm>
            <a:custGeom>
              <a:avLst/>
              <a:gdLst>
                <a:gd name="T0" fmla="*/ 1188 w 1188"/>
                <a:gd name="T1" fmla="*/ 202 h 360"/>
                <a:gd name="T2" fmla="*/ 1019 w 1188"/>
                <a:gd name="T3" fmla="*/ 0 h 360"/>
                <a:gd name="T4" fmla="*/ 775 w 1188"/>
                <a:gd name="T5" fmla="*/ 182 h 360"/>
                <a:gd name="T6" fmla="*/ 592 w 1188"/>
                <a:gd name="T7" fmla="*/ 23 h 360"/>
                <a:gd name="T8" fmla="*/ 370 w 1188"/>
                <a:gd name="T9" fmla="*/ 252 h 360"/>
                <a:gd name="T10" fmla="*/ 130 w 1188"/>
                <a:gd name="T11" fmla="*/ 92 h 360"/>
                <a:gd name="T12" fmla="*/ 0 w 1188"/>
                <a:gd name="T13" fmla="*/ 268 h 360"/>
                <a:gd name="T14" fmla="*/ 1156 w 1188"/>
                <a:gd name="T15" fmla="*/ 360 h 360"/>
                <a:gd name="T16" fmla="*/ 1188 w 1188"/>
                <a:gd name="T17" fmla="*/ 2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8" h="360">
                  <a:moveTo>
                    <a:pt x="1188" y="202"/>
                  </a:moveTo>
                  <a:lnTo>
                    <a:pt x="1019" y="0"/>
                  </a:lnTo>
                  <a:lnTo>
                    <a:pt x="775" y="182"/>
                  </a:lnTo>
                  <a:lnTo>
                    <a:pt x="592" y="23"/>
                  </a:lnTo>
                  <a:lnTo>
                    <a:pt x="370" y="252"/>
                  </a:lnTo>
                  <a:lnTo>
                    <a:pt x="130" y="92"/>
                  </a:lnTo>
                  <a:lnTo>
                    <a:pt x="0" y="268"/>
                  </a:lnTo>
                  <a:lnTo>
                    <a:pt x="1156" y="360"/>
                  </a:lnTo>
                  <a:lnTo>
                    <a:pt x="1188" y="202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1" name="iSļiḑê"/>
            <p:cNvSpPr/>
            <p:nvPr/>
          </p:nvSpPr>
          <p:spPr bwMode="auto">
            <a:xfrm>
              <a:off x="3057" y="2715"/>
              <a:ext cx="1253" cy="301"/>
            </a:xfrm>
            <a:custGeom>
              <a:avLst/>
              <a:gdLst>
                <a:gd name="T0" fmla="*/ 847 w 849"/>
                <a:gd name="T1" fmla="*/ 145 h 204"/>
                <a:gd name="T2" fmla="*/ 728 w 849"/>
                <a:gd name="T3" fmla="*/ 3 h 204"/>
                <a:gd name="T4" fmla="*/ 718 w 849"/>
                <a:gd name="T5" fmla="*/ 2 h 204"/>
                <a:gd name="T6" fmla="*/ 551 w 849"/>
                <a:gd name="T7" fmla="*/ 126 h 204"/>
                <a:gd name="T8" fmla="*/ 428 w 849"/>
                <a:gd name="T9" fmla="*/ 19 h 204"/>
                <a:gd name="T10" fmla="*/ 418 w 849"/>
                <a:gd name="T11" fmla="*/ 19 h 204"/>
                <a:gd name="T12" fmla="*/ 266 w 849"/>
                <a:gd name="T13" fmla="*/ 176 h 204"/>
                <a:gd name="T14" fmla="*/ 103 w 849"/>
                <a:gd name="T15" fmla="*/ 67 h 204"/>
                <a:gd name="T16" fmla="*/ 93 w 849"/>
                <a:gd name="T17" fmla="*/ 69 h 204"/>
                <a:gd name="T18" fmla="*/ 2 w 849"/>
                <a:gd name="T19" fmla="*/ 191 h 204"/>
                <a:gd name="T20" fmla="*/ 4 w 849"/>
                <a:gd name="T21" fmla="*/ 202 h 204"/>
                <a:gd name="T22" fmla="*/ 14 w 849"/>
                <a:gd name="T23" fmla="*/ 200 h 204"/>
                <a:gd name="T24" fmla="*/ 101 w 849"/>
                <a:gd name="T25" fmla="*/ 84 h 204"/>
                <a:gd name="T26" fmla="*/ 263 w 849"/>
                <a:gd name="T27" fmla="*/ 192 h 204"/>
                <a:gd name="T28" fmla="*/ 273 w 849"/>
                <a:gd name="T29" fmla="*/ 191 h 204"/>
                <a:gd name="T30" fmla="*/ 424 w 849"/>
                <a:gd name="T31" fmla="*/ 35 h 204"/>
                <a:gd name="T32" fmla="*/ 546 w 849"/>
                <a:gd name="T33" fmla="*/ 142 h 204"/>
                <a:gd name="T34" fmla="*/ 555 w 849"/>
                <a:gd name="T35" fmla="*/ 142 h 204"/>
                <a:gd name="T36" fmla="*/ 721 w 849"/>
                <a:gd name="T37" fmla="*/ 18 h 204"/>
                <a:gd name="T38" fmla="*/ 835 w 849"/>
                <a:gd name="T39" fmla="*/ 154 h 204"/>
                <a:gd name="T40" fmla="*/ 846 w 849"/>
                <a:gd name="T41" fmla="*/ 155 h 204"/>
                <a:gd name="T42" fmla="*/ 847 w 849"/>
                <a:gd name="T43" fmla="*/ 14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9" h="204">
                  <a:moveTo>
                    <a:pt x="847" y="145"/>
                  </a:moveTo>
                  <a:cubicBezTo>
                    <a:pt x="728" y="3"/>
                    <a:pt x="728" y="3"/>
                    <a:pt x="728" y="3"/>
                  </a:cubicBezTo>
                  <a:cubicBezTo>
                    <a:pt x="726" y="0"/>
                    <a:pt x="721" y="0"/>
                    <a:pt x="718" y="2"/>
                  </a:cubicBezTo>
                  <a:cubicBezTo>
                    <a:pt x="551" y="126"/>
                    <a:pt x="551" y="126"/>
                    <a:pt x="551" y="126"/>
                  </a:cubicBezTo>
                  <a:cubicBezTo>
                    <a:pt x="428" y="19"/>
                    <a:pt x="428" y="19"/>
                    <a:pt x="428" y="19"/>
                  </a:cubicBezTo>
                  <a:cubicBezTo>
                    <a:pt x="425" y="16"/>
                    <a:pt x="421" y="16"/>
                    <a:pt x="418" y="19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0" y="65"/>
                    <a:pt x="95" y="66"/>
                    <a:pt x="93" y="69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0" y="195"/>
                    <a:pt x="0" y="199"/>
                    <a:pt x="4" y="202"/>
                  </a:cubicBezTo>
                  <a:cubicBezTo>
                    <a:pt x="7" y="204"/>
                    <a:pt x="12" y="204"/>
                    <a:pt x="14" y="200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263" y="192"/>
                    <a:pt x="263" y="192"/>
                    <a:pt x="263" y="192"/>
                  </a:cubicBezTo>
                  <a:cubicBezTo>
                    <a:pt x="266" y="194"/>
                    <a:pt x="270" y="193"/>
                    <a:pt x="273" y="191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546" y="142"/>
                    <a:pt x="546" y="142"/>
                    <a:pt x="546" y="142"/>
                  </a:cubicBezTo>
                  <a:cubicBezTo>
                    <a:pt x="548" y="144"/>
                    <a:pt x="552" y="144"/>
                    <a:pt x="555" y="142"/>
                  </a:cubicBezTo>
                  <a:cubicBezTo>
                    <a:pt x="721" y="18"/>
                    <a:pt x="721" y="18"/>
                    <a:pt x="721" y="18"/>
                  </a:cubicBezTo>
                  <a:cubicBezTo>
                    <a:pt x="835" y="154"/>
                    <a:pt x="835" y="154"/>
                    <a:pt x="835" y="154"/>
                  </a:cubicBezTo>
                  <a:cubicBezTo>
                    <a:pt x="838" y="158"/>
                    <a:pt x="843" y="158"/>
                    <a:pt x="846" y="155"/>
                  </a:cubicBezTo>
                  <a:cubicBezTo>
                    <a:pt x="849" y="153"/>
                    <a:pt x="849" y="148"/>
                    <a:pt x="847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2" name="îşḷîḍê"/>
            <p:cNvSpPr/>
            <p:nvPr/>
          </p:nvSpPr>
          <p:spPr bwMode="auto">
            <a:xfrm>
              <a:off x="2916" y="2801"/>
              <a:ext cx="1416" cy="359"/>
            </a:xfrm>
            <a:custGeom>
              <a:avLst/>
              <a:gdLst>
                <a:gd name="T0" fmla="*/ 0 w 1368"/>
                <a:gd name="T1" fmla="*/ 225 h 347"/>
                <a:gd name="T2" fmla="*/ 167 w 1368"/>
                <a:gd name="T3" fmla="*/ 84 h 347"/>
                <a:gd name="T4" fmla="*/ 254 w 1368"/>
                <a:gd name="T5" fmla="*/ 168 h 347"/>
                <a:gd name="T6" fmla="*/ 405 w 1368"/>
                <a:gd name="T7" fmla="*/ 60 h 347"/>
                <a:gd name="T8" fmla="*/ 537 w 1368"/>
                <a:gd name="T9" fmla="*/ 175 h 347"/>
                <a:gd name="T10" fmla="*/ 829 w 1368"/>
                <a:gd name="T11" fmla="*/ 0 h 347"/>
                <a:gd name="T12" fmla="*/ 1047 w 1368"/>
                <a:gd name="T13" fmla="*/ 194 h 347"/>
                <a:gd name="T14" fmla="*/ 1368 w 1368"/>
                <a:gd name="T15" fmla="*/ 81 h 347"/>
                <a:gd name="T16" fmla="*/ 1344 w 1368"/>
                <a:gd name="T17" fmla="*/ 347 h 347"/>
                <a:gd name="T18" fmla="*/ 0 w 1368"/>
                <a:gd name="T19" fmla="*/ 22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347">
                  <a:moveTo>
                    <a:pt x="0" y="225"/>
                  </a:moveTo>
                  <a:lnTo>
                    <a:pt x="167" y="84"/>
                  </a:lnTo>
                  <a:lnTo>
                    <a:pt x="254" y="168"/>
                  </a:lnTo>
                  <a:lnTo>
                    <a:pt x="405" y="60"/>
                  </a:lnTo>
                  <a:lnTo>
                    <a:pt x="537" y="175"/>
                  </a:lnTo>
                  <a:lnTo>
                    <a:pt x="829" y="0"/>
                  </a:lnTo>
                  <a:lnTo>
                    <a:pt x="1047" y="194"/>
                  </a:lnTo>
                  <a:lnTo>
                    <a:pt x="1368" y="81"/>
                  </a:lnTo>
                  <a:lnTo>
                    <a:pt x="1344" y="347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22B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3" name="îṧḷïdé"/>
            <p:cNvSpPr/>
            <p:nvPr/>
          </p:nvSpPr>
          <p:spPr bwMode="auto">
            <a:xfrm>
              <a:off x="3078" y="2790"/>
              <a:ext cx="1268" cy="224"/>
            </a:xfrm>
            <a:custGeom>
              <a:avLst/>
              <a:gdLst>
                <a:gd name="T0" fmla="*/ 3 w 859"/>
                <a:gd name="T1" fmla="*/ 73 h 152"/>
                <a:gd name="T2" fmla="*/ 64 w 859"/>
                <a:gd name="T3" fmla="*/ 132 h 152"/>
                <a:gd name="T4" fmla="*/ 73 w 859"/>
                <a:gd name="T5" fmla="*/ 132 h 152"/>
                <a:gd name="T6" fmla="*/ 175 w 859"/>
                <a:gd name="T7" fmla="*/ 59 h 152"/>
                <a:gd name="T8" fmla="*/ 262 w 859"/>
                <a:gd name="T9" fmla="*/ 136 h 152"/>
                <a:gd name="T10" fmla="*/ 271 w 859"/>
                <a:gd name="T11" fmla="*/ 137 h 152"/>
                <a:gd name="T12" fmla="*/ 472 w 859"/>
                <a:gd name="T13" fmla="*/ 17 h 152"/>
                <a:gd name="T14" fmla="*/ 620 w 859"/>
                <a:gd name="T15" fmla="*/ 149 h 152"/>
                <a:gd name="T16" fmla="*/ 627 w 859"/>
                <a:gd name="T17" fmla="*/ 151 h 152"/>
                <a:gd name="T18" fmla="*/ 853 w 859"/>
                <a:gd name="T19" fmla="*/ 72 h 152"/>
                <a:gd name="T20" fmla="*/ 857 w 859"/>
                <a:gd name="T21" fmla="*/ 62 h 152"/>
                <a:gd name="T22" fmla="*/ 848 w 859"/>
                <a:gd name="T23" fmla="*/ 57 h 152"/>
                <a:gd name="T24" fmla="*/ 626 w 859"/>
                <a:gd name="T25" fmla="*/ 135 h 152"/>
                <a:gd name="T26" fmla="*/ 477 w 859"/>
                <a:gd name="T27" fmla="*/ 2 h 152"/>
                <a:gd name="T28" fmla="*/ 469 w 859"/>
                <a:gd name="T29" fmla="*/ 1 h 152"/>
                <a:gd name="T30" fmla="*/ 268 w 859"/>
                <a:gd name="T31" fmla="*/ 122 h 152"/>
                <a:gd name="T32" fmla="*/ 180 w 859"/>
                <a:gd name="T33" fmla="*/ 44 h 152"/>
                <a:gd name="T34" fmla="*/ 171 w 859"/>
                <a:gd name="T35" fmla="*/ 43 h 152"/>
                <a:gd name="T36" fmla="*/ 70 w 859"/>
                <a:gd name="T37" fmla="*/ 116 h 152"/>
                <a:gd name="T38" fmla="*/ 13 w 859"/>
                <a:gd name="T39" fmla="*/ 62 h 152"/>
                <a:gd name="T40" fmla="*/ 3 w 859"/>
                <a:gd name="T41" fmla="*/ 62 h 152"/>
                <a:gd name="T42" fmla="*/ 3 w 859"/>
                <a:gd name="T43" fmla="*/ 7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9" h="152">
                  <a:moveTo>
                    <a:pt x="3" y="73"/>
                  </a:moveTo>
                  <a:cubicBezTo>
                    <a:pt x="64" y="132"/>
                    <a:pt x="64" y="132"/>
                    <a:pt x="64" y="132"/>
                  </a:cubicBezTo>
                  <a:cubicBezTo>
                    <a:pt x="66" y="134"/>
                    <a:pt x="70" y="134"/>
                    <a:pt x="73" y="132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262" y="136"/>
                    <a:pt x="262" y="136"/>
                    <a:pt x="262" y="136"/>
                  </a:cubicBezTo>
                  <a:cubicBezTo>
                    <a:pt x="265" y="139"/>
                    <a:pt x="268" y="139"/>
                    <a:pt x="271" y="137"/>
                  </a:cubicBezTo>
                  <a:cubicBezTo>
                    <a:pt x="472" y="17"/>
                    <a:pt x="472" y="17"/>
                    <a:pt x="472" y="17"/>
                  </a:cubicBezTo>
                  <a:cubicBezTo>
                    <a:pt x="620" y="149"/>
                    <a:pt x="620" y="149"/>
                    <a:pt x="620" y="149"/>
                  </a:cubicBezTo>
                  <a:cubicBezTo>
                    <a:pt x="622" y="151"/>
                    <a:pt x="625" y="152"/>
                    <a:pt x="627" y="151"/>
                  </a:cubicBezTo>
                  <a:cubicBezTo>
                    <a:pt x="853" y="72"/>
                    <a:pt x="853" y="72"/>
                    <a:pt x="853" y="72"/>
                  </a:cubicBezTo>
                  <a:cubicBezTo>
                    <a:pt x="857" y="70"/>
                    <a:pt x="859" y="66"/>
                    <a:pt x="857" y="62"/>
                  </a:cubicBezTo>
                  <a:cubicBezTo>
                    <a:pt x="856" y="58"/>
                    <a:pt x="852" y="56"/>
                    <a:pt x="848" y="57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477" y="2"/>
                    <a:pt x="477" y="2"/>
                    <a:pt x="477" y="2"/>
                  </a:cubicBezTo>
                  <a:cubicBezTo>
                    <a:pt x="475" y="0"/>
                    <a:pt x="471" y="0"/>
                    <a:pt x="469" y="1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78" y="42"/>
                    <a:pt x="174" y="41"/>
                    <a:pt x="171" y="43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0" y="59"/>
                    <a:pt x="5" y="59"/>
                    <a:pt x="3" y="62"/>
                  </a:cubicBezTo>
                  <a:cubicBezTo>
                    <a:pt x="0" y="65"/>
                    <a:pt x="0" y="70"/>
                    <a:pt x="3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4" name="iṡļïḍe"/>
            <p:cNvSpPr/>
            <p:nvPr/>
          </p:nvSpPr>
          <p:spPr bwMode="auto">
            <a:xfrm>
              <a:off x="4380" y="4306"/>
              <a:ext cx="46" cy="46"/>
            </a:xfrm>
            <a:custGeom>
              <a:avLst/>
              <a:gdLst>
                <a:gd name="T0" fmla="*/ 31 w 31"/>
                <a:gd name="T1" fmla="*/ 17 h 31"/>
                <a:gd name="T2" fmla="*/ 15 w 31"/>
                <a:gd name="T3" fmla="*/ 30 h 31"/>
                <a:gd name="T4" fmla="*/ 1 w 31"/>
                <a:gd name="T5" fmla="*/ 14 h 31"/>
                <a:gd name="T6" fmla="*/ 17 w 31"/>
                <a:gd name="T7" fmla="*/ 0 h 31"/>
                <a:gd name="T8" fmla="*/ 31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7"/>
                  </a:moveTo>
                  <a:cubicBezTo>
                    <a:pt x="30" y="25"/>
                    <a:pt x="23" y="31"/>
                    <a:pt x="15" y="30"/>
                  </a:cubicBezTo>
                  <a:cubicBezTo>
                    <a:pt x="6" y="30"/>
                    <a:pt x="0" y="23"/>
                    <a:pt x="1" y="14"/>
                  </a:cubicBezTo>
                  <a:cubicBezTo>
                    <a:pt x="1" y="6"/>
                    <a:pt x="9" y="0"/>
                    <a:pt x="17" y="0"/>
                  </a:cubicBezTo>
                  <a:cubicBezTo>
                    <a:pt x="25" y="1"/>
                    <a:pt x="31" y="8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5" name="ï$ļíḍe"/>
            <p:cNvSpPr/>
            <p:nvPr/>
          </p:nvSpPr>
          <p:spPr bwMode="auto">
            <a:xfrm>
              <a:off x="4372" y="4299"/>
              <a:ext cx="60" cy="60"/>
            </a:xfrm>
            <a:custGeom>
              <a:avLst/>
              <a:gdLst>
                <a:gd name="T0" fmla="*/ 36 w 41"/>
                <a:gd name="T1" fmla="*/ 22 h 41"/>
                <a:gd name="T2" fmla="*/ 30 w 41"/>
                <a:gd name="T3" fmla="*/ 21 h 41"/>
                <a:gd name="T4" fmla="*/ 21 w 41"/>
                <a:gd name="T5" fmla="*/ 30 h 41"/>
                <a:gd name="T6" fmla="*/ 20 w 41"/>
                <a:gd name="T7" fmla="*/ 30 h 41"/>
                <a:gd name="T8" fmla="*/ 20 w 41"/>
                <a:gd name="T9" fmla="*/ 30 h 41"/>
                <a:gd name="T10" fmla="*/ 11 w 41"/>
                <a:gd name="T11" fmla="*/ 20 h 41"/>
                <a:gd name="T12" fmla="*/ 11 w 41"/>
                <a:gd name="T13" fmla="*/ 20 h 41"/>
                <a:gd name="T14" fmla="*/ 11 w 41"/>
                <a:gd name="T15" fmla="*/ 20 h 41"/>
                <a:gd name="T16" fmla="*/ 21 w 41"/>
                <a:gd name="T17" fmla="*/ 11 h 41"/>
                <a:gd name="T18" fmla="*/ 21 w 41"/>
                <a:gd name="T19" fmla="*/ 11 h 41"/>
                <a:gd name="T20" fmla="*/ 21 w 41"/>
                <a:gd name="T21" fmla="*/ 11 h 41"/>
                <a:gd name="T22" fmla="*/ 21 w 41"/>
                <a:gd name="T23" fmla="*/ 11 h 41"/>
                <a:gd name="T24" fmla="*/ 30 w 41"/>
                <a:gd name="T25" fmla="*/ 20 h 41"/>
                <a:gd name="T26" fmla="*/ 30 w 41"/>
                <a:gd name="T27" fmla="*/ 21 h 41"/>
                <a:gd name="T28" fmla="*/ 30 w 41"/>
                <a:gd name="T29" fmla="*/ 21 h 41"/>
                <a:gd name="T30" fmla="*/ 36 w 41"/>
                <a:gd name="T31" fmla="*/ 22 h 41"/>
                <a:gd name="T32" fmla="*/ 41 w 41"/>
                <a:gd name="T33" fmla="*/ 22 h 41"/>
                <a:gd name="T34" fmla="*/ 41 w 41"/>
                <a:gd name="T35" fmla="*/ 20 h 41"/>
                <a:gd name="T36" fmla="*/ 22 w 41"/>
                <a:gd name="T37" fmla="*/ 0 h 41"/>
                <a:gd name="T38" fmla="*/ 22 w 41"/>
                <a:gd name="T39" fmla="*/ 0 h 41"/>
                <a:gd name="T40" fmla="*/ 21 w 41"/>
                <a:gd name="T41" fmla="*/ 0 h 41"/>
                <a:gd name="T42" fmla="*/ 0 w 41"/>
                <a:gd name="T43" fmla="*/ 19 h 41"/>
                <a:gd name="T44" fmla="*/ 0 w 41"/>
                <a:gd name="T45" fmla="*/ 19 h 41"/>
                <a:gd name="T46" fmla="*/ 0 w 41"/>
                <a:gd name="T47" fmla="*/ 20 h 41"/>
                <a:gd name="T48" fmla="*/ 19 w 41"/>
                <a:gd name="T49" fmla="*/ 41 h 41"/>
                <a:gd name="T50" fmla="*/ 19 w 41"/>
                <a:gd name="T51" fmla="*/ 41 h 41"/>
                <a:gd name="T52" fmla="*/ 21 w 41"/>
                <a:gd name="T53" fmla="*/ 41 h 41"/>
                <a:gd name="T54" fmla="*/ 41 w 41"/>
                <a:gd name="T55" fmla="*/ 22 h 41"/>
                <a:gd name="T56" fmla="*/ 41 w 41"/>
                <a:gd name="T57" fmla="*/ 22 h 41"/>
                <a:gd name="T58" fmla="*/ 36 w 41"/>
                <a:gd name="T5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6" y="11"/>
                    <a:pt x="30" y="16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8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6" name="ïṥliḓè"/>
            <p:cNvSpPr/>
            <p:nvPr/>
          </p:nvSpPr>
          <p:spPr bwMode="auto">
            <a:xfrm>
              <a:off x="4612" y="3926"/>
              <a:ext cx="46" cy="46"/>
            </a:xfrm>
            <a:custGeom>
              <a:avLst/>
              <a:gdLst>
                <a:gd name="T0" fmla="*/ 30 w 31"/>
                <a:gd name="T1" fmla="*/ 16 h 31"/>
                <a:gd name="T2" fmla="*/ 14 w 31"/>
                <a:gd name="T3" fmla="*/ 30 h 31"/>
                <a:gd name="T4" fmla="*/ 0 w 31"/>
                <a:gd name="T5" fmla="*/ 14 h 31"/>
                <a:gd name="T6" fmla="*/ 16 w 31"/>
                <a:gd name="T7" fmla="*/ 0 h 31"/>
                <a:gd name="T8" fmla="*/ 30 w 31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6"/>
                  </a:moveTo>
                  <a:cubicBezTo>
                    <a:pt x="30" y="25"/>
                    <a:pt x="22" y="31"/>
                    <a:pt x="14" y="30"/>
                  </a:cubicBezTo>
                  <a:cubicBezTo>
                    <a:pt x="6" y="30"/>
                    <a:pt x="0" y="22"/>
                    <a:pt x="0" y="14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5" y="1"/>
                    <a:pt x="31" y="8"/>
                    <a:pt x="30" y="16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7" name="íSļíḍé"/>
            <p:cNvSpPr/>
            <p:nvPr/>
          </p:nvSpPr>
          <p:spPr bwMode="auto">
            <a:xfrm>
              <a:off x="4604" y="3919"/>
              <a:ext cx="62" cy="60"/>
            </a:xfrm>
            <a:custGeom>
              <a:avLst/>
              <a:gdLst>
                <a:gd name="T0" fmla="*/ 36 w 42"/>
                <a:gd name="T1" fmla="*/ 21 h 41"/>
                <a:gd name="T2" fmla="*/ 31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12 w 42"/>
                <a:gd name="T11" fmla="*/ 20 h 41"/>
                <a:gd name="T12" fmla="*/ 12 w 42"/>
                <a:gd name="T13" fmla="*/ 20 h 41"/>
                <a:gd name="T14" fmla="*/ 21 w 42"/>
                <a:gd name="T15" fmla="*/ 11 h 41"/>
                <a:gd name="T16" fmla="*/ 22 w 42"/>
                <a:gd name="T17" fmla="*/ 11 h 41"/>
                <a:gd name="T18" fmla="*/ 22 w 42"/>
                <a:gd name="T19" fmla="*/ 11 h 41"/>
                <a:gd name="T20" fmla="*/ 31 w 42"/>
                <a:gd name="T21" fmla="*/ 20 h 41"/>
                <a:gd name="T22" fmla="*/ 31 w 42"/>
                <a:gd name="T23" fmla="*/ 21 h 41"/>
                <a:gd name="T24" fmla="*/ 31 w 42"/>
                <a:gd name="T25" fmla="*/ 21 h 41"/>
                <a:gd name="T26" fmla="*/ 36 w 42"/>
                <a:gd name="T27" fmla="*/ 21 h 41"/>
                <a:gd name="T28" fmla="*/ 42 w 42"/>
                <a:gd name="T29" fmla="*/ 22 h 41"/>
                <a:gd name="T30" fmla="*/ 42 w 42"/>
                <a:gd name="T31" fmla="*/ 20 h 41"/>
                <a:gd name="T32" fmla="*/ 23 w 42"/>
                <a:gd name="T33" fmla="*/ 0 h 41"/>
                <a:gd name="T34" fmla="*/ 23 w 42"/>
                <a:gd name="T35" fmla="*/ 0 h 41"/>
                <a:gd name="T36" fmla="*/ 21 w 42"/>
                <a:gd name="T37" fmla="*/ 0 h 41"/>
                <a:gd name="T38" fmla="*/ 1 w 42"/>
                <a:gd name="T39" fmla="*/ 19 h 41"/>
                <a:gd name="T40" fmla="*/ 0 w 42"/>
                <a:gd name="T41" fmla="*/ 20 h 41"/>
                <a:gd name="T42" fmla="*/ 20 w 42"/>
                <a:gd name="T43" fmla="*/ 41 h 41"/>
                <a:gd name="T44" fmla="*/ 20 w 42"/>
                <a:gd name="T45" fmla="*/ 41 h 41"/>
                <a:gd name="T46" fmla="*/ 21 w 42"/>
                <a:gd name="T47" fmla="*/ 41 h 41"/>
                <a:gd name="T48" fmla="*/ 42 w 42"/>
                <a:gd name="T49" fmla="*/ 22 h 41"/>
                <a:gd name="T50" fmla="*/ 42 w 42"/>
                <a:gd name="T51" fmla="*/ 22 h 41"/>
                <a:gd name="T52" fmla="*/ 36 w 42"/>
                <a:gd name="T53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1">
                  <a:moveTo>
                    <a:pt x="36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6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1" y="15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10"/>
                    <a:pt x="3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6" y="21"/>
                    <a:pt x="36" y="21"/>
                    <a:pt x="36" y="21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8" name="ïṩ1îḓé"/>
            <p:cNvSpPr/>
            <p:nvPr/>
          </p:nvSpPr>
          <p:spPr bwMode="auto">
            <a:xfrm>
              <a:off x="4792" y="4149"/>
              <a:ext cx="46" cy="46"/>
            </a:xfrm>
            <a:custGeom>
              <a:avLst/>
              <a:gdLst>
                <a:gd name="T0" fmla="*/ 30 w 31"/>
                <a:gd name="T1" fmla="*/ 17 h 31"/>
                <a:gd name="T2" fmla="*/ 14 w 31"/>
                <a:gd name="T3" fmla="*/ 30 h 31"/>
                <a:gd name="T4" fmla="*/ 0 w 31"/>
                <a:gd name="T5" fmla="*/ 14 h 31"/>
                <a:gd name="T6" fmla="*/ 16 w 31"/>
                <a:gd name="T7" fmla="*/ 0 h 31"/>
                <a:gd name="T8" fmla="*/ 30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7"/>
                  </a:moveTo>
                  <a:cubicBezTo>
                    <a:pt x="29" y="25"/>
                    <a:pt x="22" y="31"/>
                    <a:pt x="14" y="30"/>
                  </a:cubicBezTo>
                  <a:cubicBezTo>
                    <a:pt x="6" y="30"/>
                    <a:pt x="0" y="23"/>
                    <a:pt x="0" y="14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5" y="1"/>
                    <a:pt x="31" y="8"/>
                    <a:pt x="30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9" name="iŝľiḑè"/>
            <p:cNvSpPr/>
            <p:nvPr/>
          </p:nvSpPr>
          <p:spPr bwMode="auto">
            <a:xfrm>
              <a:off x="4782" y="4142"/>
              <a:ext cx="62" cy="60"/>
            </a:xfrm>
            <a:custGeom>
              <a:avLst/>
              <a:gdLst>
                <a:gd name="T0" fmla="*/ 36 w 42"/>
                <a:gd name="T1" fmla="*/ 22 h 41"/>
                <a:gd name="T2" fmla="*/ 30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20 w 42"/>
                <a:gd name="T11" fmla="*/ 30 h 41"/>
                <a:gd name="T12" fmla="*/ 12 w 42"/>
                <a:gd name="T13" fmla="*/ 20 h 41"/>
                <a:gd name="T14" fmla="*/ 12 w 42"/>
                <a:gd name="T15" fmla="*/ 20 h 41"/>
                <a:gd name="T16" fmla="*/ 12 w 42"/>
                <a:gd name="T17" fmla="*/ 20 h 41"/>
                <a:gd name="T18" fmla="*/ 21 w 42"/>
                <a:gd name="T19" fmla="*/ 11 h 41"/>
                <a:gd name="T20" fmla="*/ 22 w 42"/>
                <a:gd name="T21" fmla="*/ 11 h 41"/>
                <a:gd name="T22" fmla="*/ 22 w 42"/>
                <a:gd name="T23" fmla="*/ 11 h 41"/>
                <a:gd name="T24" fmla="*/ 31 w 42"/>
                <a:gd name="T25" fmla="*/ 20 h 41"/>
                <a:gd name="T26" fmla="*/ 30 w 42"/>
                <a:gd name="T27" fmla="*/ 21 h 41"/>
                <a:gd name="T28" fmla="*/ 36 w 42"/>
                <a:gd name="T29" fmla="*/ 22 h 41"/>
                <a:gd name="T30" fmla="*/ 42 w 42"/>
                <a:gd name="T31" fmla="*/ 22 h 41"/>
                <a:gd name="T32" fmla="*/ 42 w 42"/>
                <a:gd name="T33" fmla="*/ 20 h 41"/>
                <a:gd name="T34" fmla="*/ 23 w 42"/>
                <a:gd name="T35" fmla="*/ 0 h 41"/>
                <a:gd name="T36" fmla="*/ 23 w 42"/>
                <a:gd name="T37" fmla="*/ 0 h 41"/>
                <a:gd name="T38" fmla="*/ 21 w 42"/>
                <a:gd name="T39" fmla="*/ 0 h 41"/>
                <a:gd name="T40" fmla="*/ 1 w 42"/>
                <a:gd name="T41" fmla="*/ 19 h 41"/>
                <a:gd name="T42" fmla="*/ 1 w 42"/>
                <a:gd name="T43" fmla="*/ 19 h 41"/>
                <a:gd name="T44" fmla="*/ 0 w 42"/>
                <a:gd name="T45" fmla="*/ 20 h 41"/>
                <a:gd name="T46" fmla="*/ 20 w 42"/>
                <a:gd name="T47" fmla="*/ 41 h 41"/>
                <a:gd name="T48" fmla="*/ 20 w 42"/>
                <a:gd name="T49" fmla="*/ 41 h 41"/>
                <a:gd name="T50" fmla="*/ 21 w 42"/>
                <a:gd name="T51" fmla="*/ 41 h 41"/>
                <a:gd name="T52" fmla="*/ 42 w 42"/>
                <a:gd name="T53" fmla="*/ 22 h 41"/>
                <a:gd name="T54" fmla="*/ 36 w 42"/>
                <a:gd name="T55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6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1" y="16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10"/>
                    <a:pt x="34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0" name="iṡļîḋè"/>
            <p:cNvSpPr/>
            <p:nvPr/>
          </p:nvSpPr>
          <p:spPr bwMode="auto">
            <a:xfrm>
              <a:off x="5010" y="3954"/>
              <a:ext cx="48" cy="47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5"/>
                    <a:pt x="23" y="32"/>
                    <a:pt x="15" y="31"/>
                  </a:cubicBezTo>
                  <a:cubicBezTo>
                    <a:pt x="6" y="30"/>
                    <a:pt x="0" y="23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1" name="íṡļîḓê"/>
            <p:cNvSpPr/>
            <p:nvPr/>
          </p:nvSpPr>
          <p:spPr bwMode="auto">
            <a:xfrm>
              <a:off x="5003" y="3947"/>
              <a:ext cx="62" cy="61"/>
            </a:xfrm>
            <a:custGeom>
              <a:avLst/>
              <a:gdLst>
                <a:gd name="T0" fmla="*/ 36 w 42"/>
                <a:gd name="T1" fmla="*/ 22 h 42"/>
                <a:gd name="T2" fmla="*/ 30 w 42"/>
                <a:gd name="T3" fmla="*/ 22 h 42"/>
                <a:gd name="T4" fmla="*/ 21 w 42"/>
                <a:gd name="T5" fmla="*/ 30 h 42"/>
                <a:gd name="T6" fmla="*/ 20 w 42"/>
                <a:gd name="T7" fmla="*/ 30 h 42"/>
                <a:gd name="T8" fmla="*/ 20 w 42"/>
                <a:gd name="T9" fmla="*/ 30 h 42"/>
                <a:gd name="T10" fmla="*/ 11 w 42"/>
                <a:gd name="T11" fmla="*/ 21 h 42"/>
                <a:gd name="T12" fmla="*/ 11 w 42"/>
                <a:gd name="T13" fmla="*/ 20 h 42"/>
                <a:gd name="T14" fmla="*/ 11 w 42"/>
                <a:gd name="T15" fmla="*/ 20 h 42"/>
                <a:gd name="T16" fmla="*/ 21 w 42"/>
                <a:gd name="T17" fmla="*/ 12 h 42"/>
                <a:gd name="T18" fmla="*/ 22 w 42"/>
                <a:gd name="T19" fmla="*/ 12 h 42"/>
                <a:gd name="T20" fmla="*/ 22 w 42"/>
                <a:gd name="T21" fmla="*/ 12 h 42"/>
                <a:gd name="T22" fmla="*/ 30 w 42"/>
                <a:gd name="T23" fmla="*/ 21 h 42"/>
                <a:gd name="T24" fmla="*/ 30 w 42"/>
                <a:gd name="T25" fmla="*/ 22 h 42"/>
                <a:gd name="T26" fmla="*/ 30 w 42"/>
                <a:gd name="T27" fmla="*/ 22 h 42"/>
                <a:gd name="T28" fmla="*/ 36 w 42"/>
                <a:gd name="T29" fmla="*/ 22 h 42"/>
                <a:gd name="T30" fmla="*/ 42 w 42"/>
                <a:gd name="T31" fmla="*/ 23 h 42"/>
                <a:gd name="T32" fmla="*/ 42 w 42"/>
                <a:gd name="T33" fmla="*/ 21 h 42"/>
                <a:gd name="T34" fmla="*/ 22 w 42"/>
                <a:gd name="T35" fmla="*/ 0 h 42"/>
                <a:gd name="T36" fmla="*/ 22 w 42"/>
                <a:gd name="T37" fmla="*/ 0 h 42"/>
                <a:gd name="T38" fmla="*/ 21 w 42"/>
                <a:gd name="T39" fmla="*/ 0 h 42"/>
                <a:gd name="T40" fmla="*/ 0 w 42"/>
                <a:gd name="T41" fmla="*/ 19 h 42"/>
                <a:gd name="T42" fmla="*/ 0 w 42"/>
                <a:gd name="T43" fmla="*/ 19 h 42"/>
                <a:gd name="T44" fmla="*/ 0 w 42"/>
                <a:gd name="T45" fmla="*/ 21 h 42"/>
                <a:gd name="T46" fmla="*/ 19 w 42"/>
                <a:gd name="T47" fmla="*/ 42 h 42"/>
                <a:gd name="T48" fmla="*/ 19 w 42"/>
                <a:gd name="T49" fmla="*/ 42 h 42"/>
                <a:gd name="T50" fmla="*/ 21 w 42"/>
                <a:gd name="T51" fmla="*/ 42 h 42"/>
                <a:gd name="T52" fmla="*/ 42 w 42"/>
                <a:gd name="T53" fmla="*/ 23 h 42"/>
                <a:gd name="T54" fmla="*/ 42 w 42"/>
                <a:gd name="T55" fmla="*/ 23 h 42"/>
                <a:gd name="T56" fmla="*/ 36 w 42"/>
                <a:gd name="T5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42">
                  <a:moveTo>
                    <a:pt x="36" y="22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30" y="27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30"/>
                    <a:pt x="11" y="26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5"/>
                    <a:pt x="16" y="12"/>
                    <a:pt x="21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6" y="12"/>
                    <a:pt x="30" y="16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1"/>
                    <a:pt x="42" y="21"/>
                  </a:cubicBezTo>
                  <a:cubicBezTo>
                    <a:pt x="42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32"/>
                    <a:pt x="8" y="41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2"/>
                    <a:pt x="20" y="42"/>
                    <a:pt x="21" y="42"/>
                  </a:cubicBezTo>
                  <a:cubicBezTo>
                    <a:pt x="32" y="42"/>
                    <a:pt x="41" y="3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2" name="îṣ1íḑe"/>
            <p:cNvSpPr/>
            <p:nvPr/>
          </p:nvSpPr>
          <p:spPr bwMode="auto">
            <a:xfrm>
              <a:off x="5134" y="4114"/>
              <a:ext cx="46" cy="46"/>
            </a:xfrm>
            <a:custGeom>
              <a:avLst/>
              <a:gdLst>
                <a:gd name="T0" fmla="*/ 30 w 31"/>
                <a:gd name="T1" fmla="*/ 17 h 31"/>
                <a:gd name="T2" fmla="*/ 14 w 31"/>
                <a:gd name="T3" fmla="*/ 30 h 31"/>
                <a:gd name="T4" fmla="*/ 0 w 31"/>
                <a:gd name="T5" fmla="*/ 14 h 31"/>
                <a:gd name="T6" fmla="*/ 17 w 31"/>
                <a:gd name="T7" fmla="*/ 0 h 31"/>
                <a:gd name="T8" fmla="*/ 30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7"/>
                  </a:moveTo>
                  <a:cubicBezTo>
                    <a:pt x="30" y="25"/>
                    <a:pt x="23" y="31"/>
                    <a:pt x="14" y="30"/>
                  </a:cubicBezTo>
                  <a:cubicBezTo>
                    <a:pt x="6" y="30"/>
                    <a:pt x="0" y="23"/>
                    <a:pt x="0" y="14"/>
                  </a:cubicBezTo>
                  <a:cubicBezTo>
                    <a:pt x="1" y="6"/>
                    <a:pt x="8" y="0"/>
                    <a:pt x="17" y="0"/>
                  </a:cubicBezTo>
                  <a:cubicBezTo>
                    <a:pt x="25" y="1"/>
                    <a:pt x="31" y="8"/>
                    <a:pt x="30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3" name="iŝ1ïďê"/>
            <p:cNvSpPr/>
            <p:nvPr/>
          </p:nvSpPr>
          <p:spPr bwMode="auto">
            <a:xfrm>
              <a:off x="5127" y="4105"/>
              <a:ext cx="60" cy="61"/>
            </a:xfrm>
            <a:custGeom>
              <a:avLst/>
              <a:gdLst>
                <a:gd name="T0" fmla="*/ 35 w 41"/>
                <a:gd name="T1" fmla="*/ 22 h 41"/>
                <a:gd name="T2" fmla="*/ 30 w 41"/>
                <a:gd name="T3" fmla="*/ 21 h 41"/>
                <a:gd name="T4" fmla="*/ 20 w 41"/>
                <a:gd name="T5" fmla="*/ 30 h 41"/>
                <a:gd name="T6" fmla="*/ 20 w 41"/>
                <a:gd name="T7" fmla="*/ 30 h 41"/>
                <a:gd name="T8" fmla="*/ 20 w 41"/>
                <a:gd name="T9" fmla="*/ 30 h 41"/>
                <a:gd name="T10" fmla="*/ 11 w 41"/>
                <a:gd name="T11" fmla="*/ 20 h 41"/>
                <a:gd name="T12" fmla="*/ 11 w 41"/>
                <a:gd name="T13" fmla="*/ 20 h 41"/>
                <a:gd name="T14" fmla="*/ 11 w 41"/>
                <a:gd name="T15" fmla="*/ 20 h 41"/>
                <a:gd name="T16" fmla="*/ 20 w 41"/>
                <a:gd name="T17" fmla="*/ 11 h 41"/>
                <a:gd name="T18" fmla="*/ 21 w 41"/>
                <a:gd name="T19" fmla="*/ 11 h 41"/>
                <a:gd name="T20" fmla="*/ 21 w 41"/>
                <a:gd name="T21" fmla="*/ 11 h 41"/>
                <a:gd name="T22" fmla="*/ 30 w 41"/>
                <a:gd name="T23" fmla="*/ 20 h 41"/>
                <a:gd name="T24" fmla="*/ 30 w 41"/>
                <a:gd name="T25" fmla="*/ 21 h 41"/>
                <a:gd name="T26" fmla="*/ 30 w 41"/>
                <a:gd name="T27" fmla="*/ 21 h 41"/>
                <a:gd name="T28" fmla="*/ 35 w 41"/>
                <a:gd name="T29" fmla="*/ 22 h 41"/>
                <a:gd name="T30" fmla="*/ 41 w 41"/>
                <a:gd name="T31" fmla="*/ 22 h 41"/>
                <a:gd name="T32" fmla="*/ 41 w 41"/>
                <a:gd name="T33" fmla="*/ 20 h 41"/>
                <a:gd name="T34" fmla="*/ 22 w 41"/>
                <a:gd name="T35" fmla="*/ 0 h 41"/>
                <a:gd name="T36" fmla="*/ 22 w 41"/>
                <a:gd name="T37" fmla="*/ 0 h 41"/>
                <a:gd name="T38" fmla="*/ 20 w 41"/>
                <a:gd name="T39" fmla="*/ 0 h 41"/>
                <a:gd name="T40" fmla="*/ 0 w 41"/>
                <a:gd name="T41" fmla="*/ 19 h 41"/>
                <a:gd name="T42" fmla="*/ 0 w 41"/>
                <a:gd name="T43" fmla="*/ 19 h 41"/>
                <a:gd name="T44" fmla="*/ 0 w 41"/>
                <a:gd name="T45" fmla="*/ 20 h 41"/>
                <a:gd name="T46" fmla="*/ 19 w 41"/>
                <a:gd name="T47" fmla="*/ 41 h 41"/>
                <a:gd name="T48" fmla="*/ 19 w 41"/>
                <a:gd name="T49" fmla="*/ 41 h 41"/>
                <a:gd name="T50" fmla="*/ 20 w 41"/>
                <a:gd name="T51" fmla="*/ 41 h 41"/>
                <a:gd name="T52" fmla="*/ 41 w 41"/>
                <a:gd name="T53" fmla="*/ 22 h 41"/>
                <a:gd name="T54" fmla="*/ 41 w 41"/>
                <a:gd name="T55" fmla="*/ 22 h 41"/>
                <a:gd name="T56" fmla="*/ 35 w 41"/>
                <a:gd name="T5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41">
                  <a:moveTo>
                    <a:pt x="35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29" y="26"/>
                    <a:pt x="25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6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6" y="11"/>
                    <a:pt x="30" y="16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8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20" y="41"/>
                    <a:pt x="20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5" y="22"/>
                    <a:pt x="35" y="22"/>
                    <a:pt x="35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4" name="iSľïdé"/>
            <p:cNvSpPr/>
            <p:nvPr/>
          </p:nvSpPr>
          <p:spPr bwMode="auto">
            <a:xfrm>
              <a:off x="5321" y="3893"/>
              <a:ext cx="46" cy="47"/>
            </a:xfrm>
            <a:custGeom>
              <a:avLst/>
              <a:gdLst>
                <a:gd name="T0" fmla="*/ 31 w 31"/>
                <a:gd name="T1" fmla="*/ 17 h 31"/>
                <a:gd name="T2" fmla="*/ 15 w 31"/>
                <a:gd name="T3" fmla="*/ 31 h 31"/>
                <a:gd name="T4" fmla="*/ 1 w 31"/>
                <a:gd name="T5" fmla="*/ 14 h 31"/>
                <a:gd name="T6" fmla="*/ 17 w 31"/>
                <a:gd name="T7" fmla="*/ 1 h 31"/>
                <a:gd name="T8" fmla="*/ 31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7"/>
                  </a:moveTo>
                  <a:cubicBezTo>
                    <a:pt x="30" y="25"/>
                    <a:pt x="23" y="31"/>
                    <a:pt x="15" y="31"/>
                  </a:cubicBezTo>
                  <a:cubicBezTo>
                    <a:pt x="6" y="30"/>
                    <a:pt x="0" y="23"/>
                    <a:pt x="1" y="14"/>
                  </a:cubicBezTo>
                  <a:cubicBezTo>
                    <a:pt x="1" y="6"/>
                    <a:pt x="9" y="0"/>
                    <a:pt x="17" y="1"/>
                  </a:cubicBezTo>
                  <a:cubicBezTo>
                    <a:pt x="25" y="1"/>
                    <a:pt x="31" y="9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5" name="ïŝḻïḓè"/>
            <p:cNvSpPr/>
            <p:nvPr/>
          </p:nvSpPr>
          <p:spPr bwMode="auto">
            <a:xfrm>
              <a:off x="5314" y="3886"/>
              <a:ext cx="60" cy="61"/>
            </a:xfrm>
            <a:custGeom>
              <a:avLst/>
              <a:gdLst>
                <a:gd name="T0" fmla="*/ 36 w 41"/>
                <a:gd name="T1" fmla="*/ 22 h 41"/>
                <a:gd name="T2" fmla="*/ 30 w 41"/>
                <a:gd name="T3" fmla="*/ 21 h 41"/>
                <a:gd name="T4" fmla="*/ 21 w 41"/>
                <a:gd name="T5" fmla="*/ 30 h 41"/>
                <a:gd name="T6" fmla="*/ 20 w 41"/>
                <a:gd name="T7" fmla="*/ 30 h 41"/>
                <a:gd name="T8" fmla="*/ 20 w 41"/>
                <a:gd name="T9" fmla="*/ 30 h 41"/>
                <a:gd name="T10" fmla="*/ 11 w 41"/>
                <a:gd name="T11" fmla="*/ 21 h 41"/>
                <a:gd name="T12" fmla="*/ 11 w 41"/>
                <a:gd name="T13" fmla="*/ 20 h 41"/>
                <a:gd name="T14" fmla="*/ 11 w 41"/>
                <a:gd name="T15" fmla="*/ 20 h 41"/>
                <a:gd name="T16" fmla="*/ 21 w 41"/>
                <a:gd name="T17" fmla="*/ 11 h 41"/>
                <a:gd name="T18" fmla="*/ 21 w 41"/>
                <a:gd name="T19" fmla="*/ 11 h 41"/>
                <a:gd name="T20" fmla="*/ 21 w 41"/>
                <a:gd name="T21" fmla="*/ 11 h 41"/>
                <a:gd name="T22" fmla="*/ 30 w 41"/>
                <a:gd name="T23" fmla="*/ 21 h 41"/>
                <a:gd name="T24" fmla="*/ 30 w 41"/>
                <a:gd name="T25" fmla="*/ 21 h 41"/>
                <a:gd name="T26" fmla="*/ 36 w 41"/>
                <a:gd name="T27" fmla="*/ 22 h 41"/>
                <a:gd name="T28" fmla="*/ 41 w 41"/>
                <a:gd name="T29" fmla="*/ 22 h 41"/>
                <a:gd name="T30" fmla="*/ 41 w 41"/>
                <a:gd name="T31" fmla="*/ 21 h 41"/>
                <a:gd name="T32" fmla="*/ 22 w 41"/>
                <a:gd name="T33" fmla="*/ 0 h 41"/>
                <a:gd name="T34" fmla="*/ 22 w 41"/>
                <a:gd name="T35" fmla="*/ 0 h 41"/>
                <a:gd name="T36" fmla="*/ 21 w 41"/>
                <a:gd name="T37" fmla="*/ 0 h 41"/>
                <a:gd name="T38" fmla="*/ 0 w 41"/>
                <a:gd name="T39" fmla="*/ 19 h 41"/>
                <a:gd name="T40" fmla="*/ 0 w 41"/>
                <a:gd name="T41" fmla="*/ 19 h 41"/>
                <a:gd name="T42" fmla="*/ 0 w 41"/>
                <a:gd name="T43" fmla="*/ 21 h 41"/>
                <a:gd name="T44" fmla="*/ 19 w 41"/>
                <a:gd name="T45" fmla="*/ 41 h 41"/>
                <a:gd name="T46" fmla="*/ 19 w 41"/>
                <a:gd name="T47" fmla="*/ 41 h 41"/>
                <a:gd name="T48" fmla="*/ 21 w 41"/>
                <a:gd name="T49" fmla="*/ 41 h 41"/>
                <a:gd name="T50" fmla="*/ 41 w 41"/>
                <a:gd name="T51" fmla="*/ 22 h 41"/>
                <a:gd name="T52" fmla="*/ 36 w 41"/>
                <a:gd name="T53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30"/>
                    <a:pt x="11" y="25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6" y="12"/>
                    <a:pt x="30" y="16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31"/>
                    <a:pt x="8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6" name="îṧḷiḋe"/>
            <p:cNvSpPr/>
            <p:nvPr/>
          </p:nvSpPr>
          <p:spPr bwMode="auto">
            <a:xfrm>
              <a:off x="5478" y="4034"/>
              <a:ext cx="48" cy="46"/>
            </a:xfrm>
            <a:custGeom>
              <a:avLst/>
              <a:gdLst>
                <a:gd name="T0" fmla="*/ 31 w 32"/>
                <a:gd name="T1" fmla="*/ 17 h 31"/>
                <a:gd name="T2" fmla="*/ 15 w 32"/>
                <a:gd name="T3" fmla="*/ 30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7"/>
                  </a:moveTo>
                  <a:cubicBezTo>
                    <a:pt x="30" y="25"/>
                    <a:pt x="23" y="31"/>
                    <a:pt x="15" y="30"/>
                  </a:cubicBezTo>
                  <a:cubicBezTo>
                    <a:pt x="7" y="30"/>
                    <a:pt x="0" y="23"/>
                    <a:pt x="1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5" y="1"/>
                    <a:pt x="32" y="8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7" name="i$ḷide"/>
            <p:cNvSpPr/>
            <p:nvPr/>
          </p:nvSpPr>
          <p:spPr bwMode="auto">
            <a:xfrm>
              <a:off x="5470" y="4027"/>
              <a:ext cx="62" cy="60"/>
            </a:xfrm>
            <a:custGeom>
              <a:avLst/>
              <a:gdLst>
                <a:gd name="T0" fmla="*/ 36 w 42"/>
                <a:gd name="T1" fmla="*/ 22 h 41"/>
                <a:gd name="T2" fmla="*/ 30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12 w 42"/>
                <a:gd name="T11" fmla="*/ 20 h 41"/>
                <a:gd name="T12" fmla="*/ 12 w 42"/>
                <a:gd name="T13" fmla="*/ 20 h 41"/>
                <a:gd name="T14" fmla="*/ 12 w 42"/>
                <a:gd name="T15" fmla="*/ 20 h 41"/>
                <a:gd name="T16" fmla="*/ 21 w 42"/>
                <a:gd name="T17" fmla="*/ 11 h 41"/>
                <a:gd name="T18" fmla="*/ 22 w 42"/>
                <a:gd name="T19" fmla="*/ 11 h 41"/>
                <a:gd name="T20" fmla="*/ 22 w 42"/>
                <a:gd name="T21" fmla="*/ 11 h 41"/>
                <a:gd name="T22" fmla="*/ 30 w 42"/>
                <a:gd name="T23" fmla="*/ 20 h 41"/>
                <a:gd name="T24" fmla="*/ 30 w 42"/>
                <a:gd name="T25" fmla="*/ 21 h 41"/>
                <a:gd name="T26" fmla="*/ 30 w 42"/>
                <a:gd name="T27" fmla="*/ 21 h 41"/>
                <a:gd name="T28" fmla="*/ 36 w 42"/>
                <a:gd name="T29" fmla="*/ 22 h 41"/>
                <a:gd name="T30" fmla="*/ 42 w 42"/>
                <a:gd name="T31" fmla="*/ 22 h 41"/>
                <a:gd name="T32" fmla="*/ 42 w 42"/>
                <a:gd name="T33" fmla="*/ 20 h 41"/>
                <a:gd name="T34" fmla="*/ 23 w 42"/>
                <a:gd name="T35" fmla="*/ 0 h 41"/>
                <a:gd name="T36" fmla="*/ 23 w 42"/>
                <a:gd name="T37" fmla="*/ 0 h 41"/>
                <a:gd name="T38" fmla="*/ 21 w 42"/>
                <a:gd name="T39" fmla="*/ 0 h 41"/>
                <a:gd name="T40" fmla="*/ 0 w 42"/>
                <a:gd name="T41" fmla="*/ 19 h 41"/>
                <a:gd name="T42" fmla="*/ 0 w 42"/>
                <a:gd name="T43" fmla="*/ 19 h 41"/>
                <a:gd name="T44" fmla="*/ 0 w 42"/>
                <a:gd name="T45" fmla="*/ 20 h 41"/>
                <a:gd name="T46" fmla="*/ 19 w 42"/>
                <a:gd name="T47" fmla="*/ 41 h 41"/>
                <a:gd name="T48" fmla="*/ 20 w 42"/>
                <a:gd name="T49" fmla="*/ 41 h 41"/>
                <a:gd name="T50" fmla="*/ 21 w 42"/>
                <a:gd name="T51" fmla="*/ 41 h 41"/>
                <a:gd name="T52" fmla="*/ 42 w 42"/>
                <a:gd name="T53" fmla="*/ 22 h 41"/>
                <a:gd name="T54" fmla="*/ 42 w 42"/>
                <a:gd name="T55" fmla="*/ 22 h 41"/>
                <a:gd name="T56" fmla="*/ 36 w 42"/>
                <a:gd name="T5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0" y="16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10"/>
                    <a:pt x="34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8" name="îṧ1ídê"/>
            <p:cNvSpPr/>
            <p:nvPr/>
          </p:nvSpPr>
          <p:spPr bwMode="auto">
            <a:xfrm>
              <a:off x="5633" y="4004"/>
              <a:ext cx="48" cy="46"/>
            </a:xfrm>
            <a:custGeom>
              <a:avLst/>
              <a:gdLst>
                <a:gd name="T0" fmla="*/ 31 w 32"/>
                <a:gd name="T1" fmla="*/ 16 h 31"/>
                <a:gd name="T2" fmla="*/ 15 w 32"/>
                <a:gd name="T3" fmla="*/ 30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6"/>
                  </a:moveTo>
                  <a:cubicBezTo>
                    <a:pt x="30" y="25"/>
                    <a:pt x="23" y="31"/>
                    <a:pt x="15" y="30"/>
                  </a:cubicBezTo>
                  <a:cubicBezTo>
                    <a:pt x="7" y="30"/>
                    <a:pt x="0" y="22"/>
                    <a:pt x="1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5" y="1"/>
                    <a:pt x="32" y="8"/>
                    <a:pt x="31" y="16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9" name="íṡľîḑe"/>
            <p:cNvSpPr/>
            <p:nvPr/>
          </p:nvSpPr>
          <p:spPr bwMode="auto">
            <a:xfrm>
              <a:off x="5626" y="3997"/>
              <a:ext cx="62" cy="60"/>
            </a:xfrm>
            <a:custGeom>
              <a:avLst/>
              <a:gdLst>
                <a:gd name="T0" fmla="*/ 36 w 42"/>
                <a:gd name="T1" fmla="*/ 21 h 41"/>
                <a:gd name="T2" fmla="*/ 30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12 w 42"/>
                <a:gd name="T11" fmla="*/ 20 h 41"/>
                <a:gd name="T12" fmla="*/ 12 w 42"/>
                <a:gd name="T13" fmla="*/ 20 h 41"/>
                <a:gd name="T14" fmla="*/ 12 w 42"/>
                <a:gd name="T15" fmla="*/ 20 h 41"/>
                <a:gd name="T16" fmla="*/ 21 w 42"/>
                <a:gd name="T17" fmla="*/ 11 h 41"/>
                <a:gd name="T18" fmla="*/ 22 w 42"/>
                <a:gd name="T19" fmla="*/ 11 h 41"/>
                <a:gd name="T20" fmla="*/ 22 w 42"/>
                <a:gd name="T21" fmla="*/ 11 h 41"/>
                <a:gd name="T22" fmla="*/ 30 w 42"/>
                <a:gd name="T23" fmla="*/ 20 h 41"/>
                <a:gd name="T24" fmla="*/ 30 w 42"/>
                <a:gd name="T25" fmla="*/ 21 h 41"/>
                <a:gd name="T26" fmla="*/ 36 w 42"/>
                <a:gd name="T27" fmla="*/ 21 h 41"/>
                <a:gd name="T28" fmla="*/ 42 w 42"/>
                <a:gd name="T29" fmla="*/ 22 h 41"/>
                <a:gd name="T30" fmla="*/ 42 w 42"/>
                <a:gd name="T31" fmla="*/ 20 h 41"/>
                <a:gd name="T32" fmla="*/ 23 w 42"/>
                <a:gd name="T33" fmla="*/ 0 h 41"/>
                <a:gd name="T34" fmla="*/ 23 w 42"/>
                <a:gd name="T35" fmla="*/ 0 h 41"/>
                <a:gd name="T36" fmla="*/ 21 w 42"/>
                <a:gd name="T37" fmla="*/ 0 h 41"/>
                <a:gd name="T38" fmla="*/ 0 w 42"/>
                <a:gd name="T39" fmla="*/ 19 h 41"/>
                <a:gd name="T40" fmla="*/ 0 w 42"/>
                <a:gd name="T41" fmla="*/ 19 h 41"/>
                <a:gd name="T42" fmla="*/ 0 w 42"/>
                <a:gd name="T43" fmla="*/ 20 h 41"/>
                <a:gd name="T44" fmla="*/ 19 w 42"/>
                <a:gd name="T45" fmla="*/ 41 h 41"/>
                <a:gd name="T46" fmla="*/ 19 w 42"/>
                <a:gd name="T47" fmla="*/ 41 h 41"/>
                <a:gd name="T48" fmla="*/ 21 w 42"/>
                <a:gd name="T49" fmla="*/ 41 h 41"/>
                <a:gd name="T50" fmla="*/ 42 w 42"/>
                <a:gd name="T51" fmla="*/ 22 h 41"/>
                <a:gd name="T52" fmla="*/ 36 w 42"/>
                <a:gd name="T53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1">
                  <a:moveTo>
                    <a:pt x="36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0" y="15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9"/>
                    <a:pt x="3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36" y="21"/>
                    <a:pt x="36" y="21"/>
                    <a:pt x="36" y="21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0" name="ïṡlïďe"/>
            <p:cNvSpPr/>
            <p:nvPr/>
          </p:nvSpPr>
          <p:spPr bwMode="auto">
            <a:xfrm>
              <a:off x="2782" y="5069"/>
              <a:ext cx="1059" cy="985"/>
            </a:xfrm>
            <a:custGeom>
              <a:avLst/>
              <a:gdLst>
                <a:gd name="T0" fmla="*/ 0 w 717"/>
                <a:gd name="T1" fmla="*/ 0 h 669"/>
                <a:gd name="T2" fmla="*/ 86 w 717"/>
                <a:gd name="T3" fmla="*/ 604 h 669"/>
                <a:gd name="T4" fmla="*/ 160 w 717"/>
                <a:gd name="T5" fmla="*/ 669 h 669"/>
                <a:gd name="T6" fmla="*/ 171 w 717"/>
                <a:gd name="T7" fmla="*/ 669 h 669"/>
                <a:gd name="T8" fmla="*/ 714 w 717"/>
                <a:gd name="T9" fmla="*/ 592 h 669"/>
                <a:gd name="T10" fmla="*/ 717 w 717"/>
                <a:gd name="T11" fmla="*/ 577 h 669"/>
                <a:gd name="T12" fmla="*/ 618 w 717"/>
                <a:gd name="T13" fmla="*/ 605 h 669"/>
                <a:gd name="T14" fmla="*/ 611 w 717"/>
                <a:gd name="T15" fmla="*/ 582 h 669"/>
                <a:gd name="T16" fmla="*/ 708 w 717"/>
                <a:gd name="T17" fmla="*/ 556 h 669"/>
                <a:gd name="T18" fmla="*/ 398 w 717"/>
                <a:gd name="T19" fmla="*/ 594 h 669"/>
                <a:gd name="T20" fmla="*/ 399 w 717"/>
                <a:gd name="T21" fmla="*/ 591 h 669"/>
                <a:gd name="T22" fmla="*/ 337 w 717"/>
                <a:gd name="T23" fmla="*/ 599 h 669"/>
                <a:gd name="T24" fmla="*/ 335 w 717"/>
                <a:gd name="T25" fmla="*/ 600 h 669"/>
                <a:gd name="T26" fmla="*/ 335 w 717"/>
                <a:gd name="T27" fmla="*/ 600 h 669"/>
                <a:gd name="T28" fmla="*/ 335 w 717"/>
                <a:gd name="T29" fmla="*/ 600 h 669"/>
                <a:gd name="T30" fmla="*/ 315 w 717"/>
                <a:gd name="T31" fmla="*/ 605 h 669"/>
                <a:gd name="T32" fmla="*/ 314 w 717"/>
                <a:gd name="T33" fmla="*/ 602 h 669"/>
                <a:gd name="T34" fmla="*/ 281 w 717"/>
                <a:gd name="T35" fmla="*/ 607 h 669"/>
                <a:gd name="T36" fmla="*/ 283 w 717"/>
                <a:gd name="T37" fmla="*/ 614 h 669"/>
                <a:gd name="T38" fmla="*/ 263 w 717"/>
                <a:gd name="T39" fmla="*/ 620 h 669"/>
                <a:gd name="T40" fmla="*/ 260 w 717"/>
                <a:gd name="T41" fmla="*/ 610 h 669"/>
                <a:gd name="T42" fmla="*/ 263 w 717"/>
                <a:gd name="T43" fmla="*/ 620 h 669"/>
                <a:gd name="T44" fmla="*/ 243 w 717"/>
                <a:gd name="T45" fmla="*/ 625 h 669"/>
                <a:gd name="T46" fmla="*/ 239 w 717"/>
                <a:gd name="T47" fmla="*/ 612 h 669"/>
                <a:gd name="T48" fmla="*/ 205 w 717"/>
                <a:gd name="T49" fmla="*/ 617 h 669"/>
                <a:gd name="T50" fmla="*/ 193 w 717"/>
                <a:gd name="T51" fmla="*/ 618 h 669"/>
                <a:gd name="T52" fmla="*/ 136 w 717"/>
                <a:gd name="T53" fmla="*/ 596 h 669"/>
                <a:gd name="T54" fmla="*/ 106 w 717"/>
                <a:gd name="T55" fmla="*/ 541 h 669"/>
                <a:gd name="T56" fmla="*/ 35 w 717"/>
                <a:gd name="T57" fmla="*/ 3 h 669"/>
                <a:gd name="T58" fmla="*/ 0 w 717"/>
                <a:gd name="T5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7" h="669">
                  <a:moveTo>
                    <a:pt x="0" y="0"/>
                  </a:moveTo>
                  <a:cubicBezTo>
                    <a:pt x="86" y="604"/>
                    <a:pt x="86" y="604"/>
                    <a:pt x="86" y="604"/>
                  </a:cubicBezTo>
                  <a:cubicBezTo>
                    <a:pt x="91" y="642"/>
                    <a:pt x="123" y="669"/>
                    <a:pt x="160" y="669"/>
                  </a:cubicBezTo>
                  <a:cubicBezTo>
                    <a:pt x="164" y="669"/>
                    <a:pt x="167" y="669"/>
                    <a:pt x="171" y="669"/>
                  </a:cubicBezTo>
                  <a:cubicBezTo>
                    <a:pt x="714" y="592"/>
                    <a:pt x="714" y="592"/>
                    <a:pt x="714" y="592"/>
                  </a:cubicBezTo>
                  <a:cubicBezTo>
                    <a:pt x="717" y="577"/>
                    <a:pt x="717" y="577"/>
                    <a:pt x="717" y="577"/>
                  </a:cubicBezTo>
                  <a:cubicBezTo>
                    <a:pt x="618" y="605"/>
                    <a:pt x="618" y="605"/>
                    <a:pt x="618" y="605"/>
                  </a:cubicBezTo>
                  <a:cubicBezTo>
                    <a:pt x="611" y="582"/>
                    <a:pt x="611" y="582"/>
                    <a:pt x="611" y="582"/>
                  </a:cubicBezTo>
                  <a:cubicBezTo>
                    <a:pt x="708" y="556"/>
                    <a:pt x="708" y="556"/>
                    <a:pt x="708" y="556"/>
                  </a:cubicBezTo>
                  <a:cubicBezTo>
                    <a:pt x="398" y="594"/>
                    <a:pt x="398" y="594"/>
                    <a:pt x="398" y="594"/>
                  </a:cubicBezTo>
                  <a:cubicBezTo>
                    <a:pt x="399" y="591"/>
                    <a:pt x="399" y="591"/>
                    <a:pt x="399" y="591"/>
                  </a:cubicBezTo>
                  <a:cubicBezTo>
                    <a:pt x="337" y="599"/>
                    <a:pt x="337" y="599"/>
                    <a:pt x="337" y="599"/>
                  </a:cubicBezTo>
                  <a:cubicBezTo>
                    <a:pt x="335" y="600"/>
                    <a:pt x="335" y="600"/>
                    <a:pt x="335" y="600"/>
                  </a:cubicBezTo>
                  <a:cubicBezTo>
                    <a:pt x="335" y="600"/>
                    <a:pt x="335" y="600"/>
                    <a:pt x="335" y="600"/>
                  </a:cubicBezTo>
                  <a:cubicBezTo>
                    <a:pt x="335" y="600"/>
                    <a:pt x="335" y="600"/>
                    <a:pt x="335" y="600"/>
                  </a:cubicBezTo>
                  <a:cubicBezTo>
                    <a:pt x="315" y="605"/>
                    <a:pt x="315" y="605"/>
                    <a:pt x="315" y="605"/>
                  </a:cubicBezTo>
                  <a:cubicBezTo>
                    <a:pt x="314" y="602"/>
                    <a:pt x="314" y="602"/>
                    <a:pt x="314" y="602"/>
                  </a:cubicBezTo>
                  <a:cubicBezTo>
                    <a:pt x="281" y="607"/>
                    <a:pt x="281" y="607"/>
                    <a:pt x="281" y="607"/>
                  </a:cubicBezTo>
                  <a:cubicBezTo>
                    <a:pt x="283" y="614"/>
                    <a:pt x="283" y="614"/>
                    <a:pt x="283" y="614"/>
                  </a:cubicBezTo>
                  <a:cubicBezTo>
                    <a:pt x="263" y="620"/>
                    <a:pt x="263" y="620"/>
                    <a:pt x="263" y="620"/>
                  </a:cubicBezTo>
                  <a:cubicBezTo>
                    <a:pt x="260" y="610"/>
                    <a:pt x="260" y="610"/>
                    <a:pt x="260" y="610"/>
                  </a:cubicBezTo>
                  <a:cubicBezTo>
                    <a:pt x="263" y="620"/>
                    <a:pt x="263" y="620"/>
                    <a:pt x="263" y="620"/>
                  </a:cubicBezTo>
                  <a:cubicBezTo>
                    <a:pt x="243" y="625"/>
                    <a:pt x="243" y="625"/>
                    <a:pt x="243" y="625"/>
                  </a:cubicBezTo>
                  <a:cubicBezTo>
                    <a:pt x="239" y="612"/>
                    <a:pt x="239" y="612"/>
                    <a:pt x="239" y="612"/>
                  </a:cubicBezTo>
                  <a:cubicBezTo>
                    <a:pt x="205" y="617"/>
                    <a:pt x="205" y="617"/>
                    <a:pt x="205" y="617"/>
                  </a:cubicBezTo>
                  <a:cubicBezTo>
                    <a:pt x="201" y="617"/>
                    <a:pt x="197" y="618"/>
                    <a:pt x="193" y="618"/>
                  </a:cubicBezTo>
                  <a:cubicBezTo>
                    <a:pt x="171" y="618"/>
                    <a:pt x="151" y="610"/>
                    <a:pt x="136" y="596"/>
                  </a:cubicBezTo>
                  <a:cubicBezTo>
                    <a:pt x="120" y="583"/>
                    <a:pt x="109" y="563"/>
                    <a:pt x="106" y="54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A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1" name="ïšḷïḓê"/>
            <p:cNvSpPr/>
            <p:nvPr/>
          </p:nvSpPr>
          <p:spPr bwMode="auto">
            <a:xfrm>
              <a:off x="3684" y="5886"/>
              <a:ext cx="162" cy="75"/>
            </a:xfrm>
            <a:custGeom>
              <a:avLst/>
              <a:gdLst>
                <a:gd name="T0" fmla="*/ 157 w 157"/>
                <a:gd name="T1" fmla="*/ 0 h 72"/>
                <a:gd name="T2" fmla="*/ 138 w 157"/>
                <a:gd name="T3" fmla="*/ 2 h 72"/>
                <a:gd name="T4" fmla="*/ 0 w 157"/>
                <a:gd name="T5" fmla="*/ 40 h 72"/>
                <a:gd name="T6" fmla="*/ 10 w 157"/>
                <a:gd name="T7" fmla="*/ 72 h 72"/>
                <a:gd name="T8" fmla="*/ 151 w 157"/>
                <a:gd name="T9" fmla="*/ 32 h 72"/>
                <a:gd name="T10" fmla="*/ 157 w 15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72">
                  <a:moveTo>
                    <a:pt x="157" y="0"/>
                  </a:moveTo>
                  <a:lnTo>
                    <a:pt x="138" y="2"/>
                  </a:lnTo>
                  <a:lnTo>
                    <a:pt x="0" y="40"/>
                  </a:lnTo>
                  <a:lnTo>
                    <a:pt x="10" y="72"/>
                  </a:lnTo>
                  <a:lnTo>
                    <a:pt x="151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2" name="íšļïďé"/>
            <p:cNvSpPr/>
            <p:nvPr/>
          </p:nvSpPr>
          <p:spPr bwMode="auto">
            <a:xfrm>
              <a:off x="3684" y="5886"/>
              <a:ext cx="162" cy="75"/>
            </a:xfrm>
            <a:custGeom>
              <a:avLst/>
              <a:gdLst>
                <a:gd name="T0" fmla="*/ 157 w 157"/>
                <a:gd name="T1" fmla="*/ 0 h 72"/>
                <a:gd name="T2" fmla="*/ 138 w 157"/>
                <a:gd name="T3" fmla="*/ 2 h 72"/>
                <a:gd name="T4" fmla="*/ 0 w 157"/>
                <a:gd name="T5" fmla="*/ 40 h 72"/>
                <a:gd name="T6" fmla="*/ 10 w 157"/>
                <a:gd name="T7" fmla="*/ 72 h 72"/>
                <a:gd name="T8" fmla="*/ 151 w 157"/>
                <a:gd name="T9" fmla="*/ 32 h 72"/>
                <a:gd name="T10" fmla="*/ 157 w 15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72">
                  <a:moveTo>
                    <a:pt x="157" y="0"/>
                  </a:moveTo>
                  <a:lnTo>
                    <a:pt x="138" y="2"/>
                  </a:lnTo>
                  <a:lnTo>
                    <a:pt x="0" y="40"/>
                  </a:lnTo>
                  <a:lnTo>
                    <a:pt x="10" y="72"/>
                  </a:lnTo>
                  <a:lnTo>
                    <a:pt x="151" y="32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3" name="íṧḻíḋè"/>
            <p:cNvSpPr/>
            <p:nvPr/>
          </p:nvSpPr>
          <p:spPr bwMode="auto">
            <a:xfrm>
              <a:off x="3135" y="5967"/>
              <a:ext cx="36" cy="23"/>
            </a:xfrm>
            <a:custGeom>
              <a:avLst/>
              <a:gdLst>
                <a:gd name="T0" fmla="*/ 30 w 35"/>
                <a:gd name="T1" fmla="*/ 0 h 22"/>
                <a:gd name="T2" fmla="*/ 0 w 35"/>
                <a:gd name="T3" fmla="*/ 3 h 22"/>
                <a:gd name="T4" fmla="*/ 6 w 35"/>
                <a:gd name="T5" fmla="*/ 22 h 22"/>
                <a:gd name="T6" fmla="*/ 35 w 35"/>
                <a:gd name="T7" fmla="*/ 15 h 22"/>
                <a:gd name="T8" fmla="*/ 30 w 3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0" y="0"/>
                  </a:moveTo>
                  <a:lnTo>
                    <a:pt x="0" y="3"/>
                  </a:lnTo>
                  <a:lnTo>
                    <a:pt x="6" y="22"/>
                  </a:lnTo>
                  <a:lnTo>
                    <a:pt x="35" y="1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582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4" name="îṩļiḍè"/>
            <p:cNvSpPr/>
            <p:nvPr/>
          </p:nvSpPr>
          <p:spPr bwMode="auto">
            <a:xfrm>
              <a:off x="3135" y="5967"/>
              <a:ext cx="36" cy="23"/>
            </a:xfrm>
            <a:custGeom>
              <a:avLst/>
              <a:gdLst>
                <a:gd name="T0" fmla="*/ 30 w 35"/>
                <a:gd name="T1" fmla="*/ 0 h 22"/>
                <a:gd name="T2" fmla="*/ 0 w 35"/>
                <a:gd name="T3" fmla="*/ 3 h 22"/>
                <a:gd name="T4" fmla="*/ 6 w 35"/>
                <a:gd name="T5" fmla="*/ 22 h 22"/>
                <a:gd name="T6" fmla="*/ 35 w 35"/>
                <a:gd name="T7" fmla="*/ 15 h 22"/>
                <a:gd name="T8" fmla="*/ 30 w 3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0" y="0"/>
                  </a:moveTo>
                  <a:lnTo>
                    <a:pt x="0" y="3"/>
                  </a:lnTo>
                  <a:lnTo>
                    <a:pt x="6" y="22"/>
                  </a:lnTo>
                  <a:lnTo>
                    <a:pt x="35" y="15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5" name="ïSlíḋê"/>
            <p:cNvSpPr/>
            <p:nvPr/>
          </p:nvSpPr>
          <p:spPr bwMode="auto">
            <a:xfrm>
              <a:off x="3166" y="5963"/>
              <a:ext cx="34" cy="20"/>
            </a:xfrm>
            <a:custGeom>
              <a:avLst/>
              <a:gdLst>
                <a:gd name="T0" fmla="*/ 30 w 33"/>
                <a:gd name="T1" fmla="*/ 0 h 19"/>
                <a:gd name="T2" fmla="*/ 0 w 33"/>
                <a:gd name="T3" fmla="*/ 4 h 19"/>
                <a:gd name="T4" fmla="*/ 5 w 33"/>
                <a:gd name="T5" fmla="*/ 19 h 19"/>
                <a:gd name="T6" fmla="*/ 33 w 33"/>
                <a:gd name="T7" fmla="*/ 10 h 19"/>
                <a:gd name="T8" fmla="*/ 30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0" y="0"/>
                  </a:moveTo>
                  <a:lnTo>
                    <a:pt x="0" y="4"/>
                  </a:lnTo>
                  <a:lnTo>
                    <a:pt x="5" y="19"/>
                  </a:lnTo>
                  <a:lnTo>
                    <a:pt x="33" y="1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B3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6" name="ï$lîḋe"/>
            <p:cNvSpPr/>
            <p:nvPr/>
          </p:nvSpPr>
          <p:spPr bwMode="auto">
            <a:xfrm>
              <a:off x="3166" y="5963"/>
              <a:ext cx="34" cy="20"/>
            </a:xfrm>
            <a:custGeom>
              <a:avLst/>
              <a:gdLst>
                <a:gd name="T0" fmla="*/ 30 w 33"/>
                <a:gd name="T1" fmla="*/ 0 h 19"/>
                <a:gd name="T2" fmla="*/ 0 w 33"/>
                <a:gd name="T3" fmla="*/ 4 h 19"/>
                <a:gd name="T4" fmla="*/ 5 w 33"/>
                <a:gd name="T5" fmla="*/ 19 h 19"/>
                <a:gd name="T6" fmla="*/ 33 w 33"/>
                <a:gd name="T7" fmla="*/ 10 h 19"/>
                <a:gd name="T8" fmla="*/ 30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0" y="0"/>
                  </a:moveTo>
                  <a:lnTo>
                    <a:pt x="0" y="4"/>
                  </a:lnTo>
                  <a:lnTo>
                    <a:pt x="5" y="19"/>
                  </a:lnTo>
                  <a:lnTo>
                    <a:pt x="33" y="1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7" name="íṧ1íďè"/>
            <p:cNvSpPr/>
            <p:nvPr/>
          </p:nvSpPr>
          <p:spPr bwMode="auto">
            <a:xfrm>
              <a:off x="3245" y="5953"/>
              <a:ext cx="31" cy="7"/>
            </a:xfrm>
            <a:custGeom>
              <a:avLst/>
              <a:gdLst>
                <a:gd name="T0" fmla="*/ 30 w 30"/>
                <a:gd name="T1" fmla="*/ 0 h 7"/>
                <a:gd name="T2" fmla="*/ 0 w 30"/>
                <a:gd name="T3" fmla="*/ 3 h 7"/>
                <a:gd name="T4" fmla="*/ 2 w 30"/>
                <a:gd name="T5" fmla="*/ 7 h 7"/>
                <a:gd name="T6" fmla="*/ 30 w 30"/>
                <a:gd name="T7" fmla="*/ 0 h 7"/>
                <a:gd name="T8" fmla="*/ 30 w 3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">
                  <a:moveTo>
                    <a:pt x="30" y="0"/>
                  </a:moveTo>
                  <a:lnTo>
                    <a:pt x="0" y="3"/>
                  </a:lnTo>
                  <a:lnTo>
                    <a:pt x="2" y="7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582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8" name="íṩļïḍé"/>
            <p:cNvSpPr/>
            <p:nvPr/>
          </p:nvSpPr>
          <p:spPr bwMode="auto">
            <a:xfrm>
              <a:off x="3245" y="5953"/>
              <a:ext cx="31" cy="7"/>
            </a:xfrm>
            <a:custGeom>
              <a:avLst/>
              <a:gdLst>
                <a:gd name="T0" fmla="*/ 30 w 30"/>
                <a:gd name="T1" fmla="*/ 0 h 7"/>
                <a:gd name="T2" fmla="*/ 0 w 30"/>
                <a:gd name="T3" fmla="*/ 3 h 7"/>
                <a:gd name="T4" fmla="*/ 2 w 30"/>
                <a:gd name="T5" fmla="*/ 7 h 7"/>
                <a:gd name="T6" fmla="*/ 30 w 30"/>
                <a:gd name="T7" fmla="*/ 0 h 7"/>
                <a:gd name="T8" fmla="*/ 30 w 3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">
                  <a:moveTo>
                    <a:pt x="30" y="0"/>
                  </a:moveTo>
                  <a:lnTo>
                    <a:pt x="0" y="3"/>
                  </a:lnTo>
                  <a:lnTo>
                    <a:pt x="2" y="7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9" name="íṣ1ïḋè"/>
            <p:cNvSpPr/>
            <p:nvPr/>
          </p:nvSpPr>
          <p:spPr bwMode="auto">
            <a:xfrm>
              <a:off x="3276" y="5952"/>
              <a:ext cx="3" cy="1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B3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0" name="îṧľíďé"/>
            <p:cNvSpPr/>
            <p:nvPr/>
          </p:nvSpPr>
          <p:spPr bwMode="auto">
            <a:xfrm>
              <a:off x="3276" y="5952"/>
              <a:ext cx="3" cy="1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1" name="îšļîdé"/>
            <p:cNvSpPr/>
            <p:nvPr/>
          </p:nvSpPr>
          <p:spPr bwMode="auto">
            <a:xfrm>
              <a:off x="3836" y="5873"/>
              <a:ext cx="107" cy="68"/>
            </a:xfrm>
            <a:custGeom>
              <a:avLst/>
              <a:gdLst>
                <a:gd name="T0" fmla="*/ 103 w 103"/>
                <a:gd name="T1" fmla="*/ 0 h 66"/>
                <a:gd name="T2" fmla="*/ 37 w 103"/>
                <a:gd name="T3" fmla="*/ 9 h 66"/>
                <a:gd name="T4" fmla="*/ 44 w 103"/>
                <a:gd name="T5" fmla="*/ 34 h 66"/>
                <a:gd name="T6" fmla="*/ 4 w 103"/>
                <a:gd name="T7" fmla="*/ 44 h 66"/>
                <a:gd name="T8" fmla="*/ 0 w 103"/>
                <a:gd name="T9" fmla="*/ 66 h 66"/>
                <a:gd name="T10" fmla="*/ 94 w 103"/>
                <a:gd name="T11" fmla="*/ 52 h 66"/>
                <a:gd name="T12" fmla="*/ 103 w 10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37" y="9"/>
                  </a:lnTo>
                  <a:lnTo>
                    <a:pt x="44" y="34"/>
                  </a:lnTo>
                  <a:lnTo>
                    <a:pt x="4" y="44"/>
                  </a:lnTo>
                  <a:lnTo>
                    <a:pt x="0" y="66"/>
                  </a:lnTo>
                  <a:lnTo>
                    <a:pt x="94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637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2" name="íŝļîďé"/>
            <p:cNvSpPr/>
            <p:nvPr/>
          </p:nvSpPr>
          <p:spPr bwMode="auto">
            <a:xfrm>
              <a:off x="3836" y="5873"/>
              <a:ext cx="107" cy="68"/>
            </a:xfrm>
            <a:custGeom>
              <a:avLst/>
              <a:gdLst>
                <a:gd name="T0" fmla="*/ 103 w 103"/>
                <a:gd name="T1" fmla="*/ 0 h 66"/>
                <a:gd name="T2" fmla="*/ 37 w 103"/>
                <a:gd name="T3" fmla="*/ 9 h 66"/>
                <a:gd name="T4" fmla="*/ 44 w 103"/>
                <a:gd name="T5" fmla="*/ 34 h 66"/>
                <a:gd name="T6" fmla="*/ 4 w 103"/>
                <a:gd name="T7" fmla="*/ 44 h 66"/>
                <a:gd name="T8" fmla="*/ 0 w 103"/>
                <a:gd name="T9" fmla="*/ 66 h 66"/>
                <a:gd name="T10" fmla="*/ 94 w 103"/>
                <a:gd name="T11" fmla="*/ 52 h 66"/>
                <a:gd name="T12" fmla="*/ 103 w 10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37" y="9"/>
                  </a:lnTo>
                  <a:lnTo>
                    <a:pt x="44" y="34"/>
                  </a:lnTo>
                  <a:lnTo>
                    <a:pt x="4" y="44"/>
                  </a:lnTo>
                  <a:lnTo>
                    <a:pt x="0" y="66"/>
                  </a:lnTo>
                  <a:lnTo>
                    <a:pt x="94" y="52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3" name="í$ľíďê"/>
            <p:cNvSpPr/>
            <p:nvPr/>
          </p:nvSpPr>
          <p:spPr bwMode="auto">
            <a:xfrm>
              <a:off x="3840" y="5882"/>
              <a:ext cx="41" cy="36"/>
            </a:xfrm>
            <a:custGeom>
              <a:avLst/>
              <a:gdLst>
                <a:gd name="T0" fmla="*/ 33 w 40"/>
                <a:gd name="T1" fmla="*/ 0 h 35"/>
                <a:gd name="T2" fmla="*/ 6 w 40"/>
                <a:gd name="T3" fmla="*/ 3 h 35"/>
                <a:gd name="T4" fmla="*/ 0 w 40"/>
                <a:gd name="T5" fmla="*/ 35 h 35"/>
                <a:gd name="T6" fmla="*/ 40 w 40"/>
                <a:gd name="T7" fmla="*/ 25 h 35"/>
                <a:gd name="T8" fmla="*/ 33 w 4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5">
                  <a:moveTo>
                    <a:pt x="33" y="0"/>
                  </a:moveTo>
                  <a:lnTo>
                    <a:pt x="6" y="3"/>
                  </a:lnTo>
                  <a:lnTo>
                    <a:pt x="0" y="35"/>
                  </a:lnTo>
                  <a:lnTo>
                    <a:pt x="40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24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4" name="ïSļîḋé"/>
            <p:cNvSpPr/>
            <p:nvPr/>
          </p:nvSpPr>
          <p:spPr bwMode="auto">
            <a:xfrm>
              <a:off x="3840" y="5882"/>
              <a:ext cx="41" cy="36"/>
            </a:xfrm>
            <a:custGeom>
              <a:avLst/>
              <a:gdLst>
                <a:gd name="T0" fmla="*/ 33 w 40"/>
                <a:gd name="T1" fmla="*/ 0 h 35"/>
                <a:gd name="T2" fmla="*/ 6 w 40"/>
                <a:gd name="T3" fmla="*/ 3 h 35"/>
                <a:gd name="T4" fmla="*/ 0 w 40"/>
                <a:gd name="T5" fmla="*/ 35 h 35"/>
                <a:gd name="T6" fmla="*/ 40 w 40"/>
                <a:gd name="T7" fmla="*/ 25 h 35"/>
                <a:gd name="T8" fmla="*/ 33 w 4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5">
                  <a:moveTo>
                    <a:pt x="33" y="0"/>
                  </a:moveTo>
                  <a:lnTo>
                    <a:pt x="6" y="3"/>
                  </a:lnTo>
                  <a:lnTo>
                    <a:pt x="0" y="35"/>
                  </a:lnTo>
                  <a:lnTo>
                    <a:pt x="40" y="2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5" name="îşḻïdè"/>
            <p:cNvSpPr/>
            <p:nvPr/>
          </p:nvSpPr>
          <p:spPr bwMode="auto">
            <a:xfrm>
              <a:off x="3934" y="5571"/>
              <a:ext cx="2254" cy="356"/>
            </a:xfrm>
            <a:custGeom>
              <a:avLst/>
              <a:gdLst>
                <a:gd name="T0" fmla="*/ 287 w 1527"/>
                <a:gd name="T1" fmla="*/ 163 h 241"/>
                <a:gd name="T2" fmla="*/ 216 w 1527"/>
                <a:gd name="T3" fmla="*/ 172 h 241"/>
                <a:gd name="T4" fmla="*/ 215 w 1527"/>
                <a:gd name="T5" fmla="*/ 179 h 241"/>
                <a:gd name="T6" fmla="*/ 6 w 1527"/>
                <a:gd name="T7" fmla="*/ 205 h 241"/>
                <a:gd name="T8" fmla="*/ 0 w 1527"/>
                <a:gd name="T9" fmla="*/ 241 h 241"/>
                <a:gd name="T10" fmla="*/ 409 w 1527"/>
                <a:gd name="T11" fmla="*/ 184 h 241"/>
                <a:gd name="T12" fmla="*/ 287 w 1527"/>
                <a:gd name="T13" fmla="*/ 163 h 241"/>
                <a:gd name="T14" fmla="*/ 1129 w 1527"/>
                <a:gd name="T15" fmla="*/ 52 h 241"/>
                <a:gd name="T16" fmla="*/ 389 w 1527"/>
                <a:gd name="T17" fmla="*/ 149 h 241"/>
                <a:gd name="T18" fmla="*/ 509 w 1527"/>
                <a:gd name="T19" fmla="*/ 170 h 241"/>
                <a:gd name="T20" fmla="*/ 1225 w 1527"/>
                <a:gd name="T21" fmla="*/ 68 h 241"/>
                <a:gd name="T22" fmla="*/ 1129 w 1527"/>
                <a:gd name="T23" fmla="*/ 52 h 241"/>
                <a:gd name="T24" fmla="*/ 1325 w 1527"/>
                <a:gd name="T25" fmla="*/ 26 h 241"/>
                <a:gd name="T26" fmla="*/ 1197 w 1527"/>
                <a:gd name="T27" fmla="*/ 43 h 241"/>
                <a:gd name="T28" fmla="*/ 1291 w 1527"/>
                <a:gd name="T29" fmla="*/ 59 h 241"/>
                <a:gd name="T30" fmla="*/ 1415 w 1527"/>
                <a:gd name="T31" fmla="*/ 42 h 241"/>
                <a:gd name="T32" fmla="*/ 1325 w 1527"/>
                <a:gd name="T33" fmla="*/ 26 h 241"/>
                <a:gd name="T34" fmla="*/ 1520 w 1527"/>
                <a:gd name="T35" fmla="*/ 0 h 241"/>
                <a:gd name="T36" fmla="*/ 1393 w 1527"/>
                <a:gd name="T37" fmla="*/ 17 h 241"/>
                <a:gd name="T38" fmla="*/ 1480 w 1527"/>
                <a:gd name="T39" fmla="*/ 32 h 241"/>
                <a:gd name="T40" fmla="*/ 1527 w 1527"/>
                <a:gd name="T41" fmla="*/ 2 h 241"/>
                <a:gd name="T42" fmla="*/ 1520 w 1527"/>
                <a:gd name="T4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7" h="241">
                  <a:moveTo>
                    <a:pt x="287" y="163"/>
                  </a:moveTo>
                  <a:cubicBezTo>
                    <a:pt x="216" y="172"/>
                    <a:pt x="216" y="172"/>
                    <a:pt x="216" y="172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6" y="205"/>
                    <a:pt x="6" y="205"/>
                    <a:pt x="6" y="20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409" y="184"/>
                    <a:pt x="409" y="184"/>
                    <a:pt x="409" y="184"/>
                  </a:cubicBezTo>
                  <a:cubicBezTo>
                    <a:pt x="287" y="163"/>
                    <a:pt x="287" y="163"/>
                    <a:pt x="287" y="163"/>
                  </a:cubicBezTo>
                  <a:moveTo>
                    <a:pt x="1129" y="52"/>
                  </a:moveTo>
                  <a:cubicBezTo>
                    <a:pt x="389" y="149"/>
                    <a:pt x="389" y="149"/>
                    <a:pt x="389" y="149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1225" y="68"/>
                    <a:pt x="1225" y="68"/>
                    <a:pt x="1225" y="68"/>
                  </a:cubicBezTo>
                  <a:cubicBezTo>
                    <a:pt x="1129" y="52"/>
                    <a:pt x="1129" y="52"/>
                    <a:pt x="1129" y="52"/>
                  </a:cubicBezTo>
                  <a:moveTo>
                    <a:pt x="1325" y="26"/>
                  </a:moveTo>
                  <a:cubicBezTo>
                    <a:pt x="1197" y="43"/>
                    <a:pt x="1197" y="43"/>
                    <a:pt x="1197" y="43"/>
                  </a:cubicBezTo>
                  <a:cubicBezTo>
                    <a:pt x="1291" y="59"/>
                    <a:pt x="1291" y="59"/>
                    <a:pt x="1291" y="59"/>
                  </a:cubicBezTo>
                  <a:cubicBezTo>
                    <a:pt x="1415" y="42"/>
                    <a:pt x="1415" y="42"/>
                    <a:pt x="1415" y="42"/>
                  </a:cubicBezTo>
                  <a:cubicBezTo>
                    <a:pt x="1325" y="26"/>
                    <a:pt x="1325" y="26"/>
                    <a:pt x="1325" y="26"/>
                  </a:cubicBezTo>
                  <a:moveTo>
                    <a:pt x="1520" y="0"/>
                  </a:moveTo>
                  <a:cubicBezTo>
                    <a:pt x="1393" y="17"/>
                    <a:pt x="1393" y="17"/>
                    <a:pt x="1393" y="17"/>
                  </a:cubicBezTo>
                  <a:cubicBezTo>
                    <a:pt x="1480" y="32"/>
                    <a:pt x="1480" y="32"/>
                    <a:pt x="1480" y="32"/>
                  </a:cubicBezTo>
                  <a:cubicBezTo>
                    <a:pt x="1500" y="28"/>
                    <a:pt x="1516" y="17"/>
                    <a:pt x="1527" y="2"/>
                  </a:cubicBezTo>
                  <a:cubicBezTo>
                    <a:pt x="1520" y="0"/>
                    <a:pt x="1520" y="0"/>
                    <a:pt x="1520" y="0"/>
                  </a:cubicBezTo>
                </a:path>
              </a:pathLst>
            </a:custGeom>
            <a:solidFill>
              <a:srgbClr val="99A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6" name="ïSḷíḓe"/>
            <p:cNvSpPr/>
            <p:nvPr/>
          </p:nvSpPr>
          <p:spPr bwMode="auto">
            <a:xfrm>
              <a:off x="4357" y="5790"/>
              <a:ext cx="328" cy="52"/>
            </a:xfrm>
            <a:custGeom>
              <a:avLst/>
              <a:gdLst>
                <a:gd name="T0" fmla="*/ 146 w 317"/>
                <a:gd name="T1" fmla="*/ 0 h 50"/>
                <a:gd name="T2" fmla="*/ 0 w 317"/>
                <a:gd name="T3" fmla="*/ 20 h 50"/>
                <a:gd name="T4" fmla="*/ 174 w 317"/>
                <a:gd name="T5" fmla="*/ 50 h 50"/>
                <a:gd name="T6" fmla="*/ 317 w 317"/>
                <a:gd name="T7" fmla="*/ 30 h 50"/>
                <a:gd name="T8" fmla="*/ 146 w 31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50">
                  <a:moveTo>
                    <a:pt x="146" y="0"/>
                  </a:moveTo>
                  <a:lnTo>
                    <a:pt x="0" y="20"/>
                  </a:lnTo>
                  <a:lnTo>
                    <a:pt x="174" y="50"/>
                  </a:lnTo>
                  <a:lnTo>
                    <a:pt x="317" y="3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7" name="îṥlïḍé"/>
            <p:cNvSpPr/>
            <p:nvPr/>
          </p:nvSpPr>
          <p:spPr bwMode="auto">
            <a:xfrm>
              <a:off x="4357" y="5790"/>
              <a:ext cx="328" cy="52"/>
            </a:xfrm>
            <a:custGeom>
              <a:avLst/>
              <a:gdLst>
                <a:gd name="T0" fmla="*/ 146 w 317"/>
                <a:gd name="T1" fmla="*/ 0 h 50"/>
                <a:gd name="T2" fmla="*/ 0 w 317"/>
                <a:gd name="T3" fmla="*/ 20 h 50"/>
                <a:gd name="T4" fmla="*/ 174 w 317"/>
                <a:gd name="T5" fmla="*/ 50 h 50"/>
                <a:gd name="T6" fmla="*/ 317 w 317"/>
                <a:gd name="T7" fmla="*/ 30 h 50"/>
                <a:gd name="T8" fmla="*/ 146 w 31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50">
                  <a:moveTo>
                    <a:pt x="146" y="0"/>
                  </a:moveTo>
                  <a:lnTo>
                    <a:pt x="0" y="20"/>
                  </a:lnTo>
                  <a:lnTo>
                    <a:pt x="174" y="50"/>
                  </a:lnTo>
                  <a:lnTo>
                    <a:pt x="317" y="3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8" name="iṥḷîḑe"/>
            <p:cNvSpPr/>
            <p:nvPr/>
          </p:nvSpPr>
          <p:spPr bwMode="auto">
            <a:xfrm>
              <a:off x="6177" y="5570"/>
              <a:ext cx="13" cy="4"/>
            </a:xfrm>
            <a:custGeom>
              <a:avLst/>
              <a:gdLst>
                <a:gd name="T0" fmla="*/ 9 w 9"/>
                <a:gd name="T1" fmla="*/ 0 h 3"/>
                <a:gd name="T2" fmla="*/ 0 w 9"/>
                <a:gd name="T3" fmla="*/ 1 h 3"/>
                <a:gd name="T4" fmla="*/ 7 w 9"/>
                <a:gd name="T5" fmla="*/ 3 h 3"/>
                <a:gd name="T6" fmla="*/ 9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1"/>
                    <a:pt x="9" y="0"/>
                  </a:cubicBezTo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9" name="ïśḻîḍê"/>
            <p:cNvSpPr/>
            <p:nvPr/>
          </p:nvSpPr>
          <p:spPr bwMode="auto">
            <a:xfrm>
              <a:off x="5890" y="5596"/>
              <a:ext cx="229" cy="37"/>
            </a:xfrm>
            <a:custGeom>
              <a:avLst/>
              <a:gdLst>
                <a:gd name="T0" fmla="*/ 68 w 155"/>
                <a:gd name="T1" fmla="*/ 0 h 25"/>
                <a:gd name="T2" fmla="*/ 0 w 155"/>
                <a:gd name="T3" fmla="*/ 9 h 25"/>
                <a:gd name="T4" fmla="*/ 90 w 155"/>
                <a:gd name="T5" fmla="*/ 25 h 25"/>
                <a:gd name="T6" fmla="*/ 151 w 155"/>
                <a:gd name="T7" fmla="*/ 16 h 25"/>
                <a:gd name="T8" fmla="*/ 155 w 155"/>
                <a:gd name="T9" fmla="*/ 15 h 25"/>
                <a:gd name="T10" fmla="*/ 68 w 15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25">
                  <a:moveTo>
                    <a:pt x="68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4" y="16"/>
                    <a:pt x="155" y="1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0" name="işḷïde"/>
            <p:cNvSpPr/>
            <p:nvPr/>
          </p:nvSpPr>
          <p:spPr bwMode="auto">
            <a:xfrm>
              <a:off x="5601" y="5635"/>
              <a:ext cx="239" cy="36"/>
            </a:xfrm>
            <a:custGeom>
              <a:avLst/>
              <a:gdLst>
                <a:gd name="T0" fmla="*/ 97 w 231"/>
                <a:gd name="T1" fmla="*/ 0 h 35"/>
                <a:gd name="T2" fmla="*/ 0 w 231"/>
                <a:gd name="T3" fmla="*/ 12 h 35"/>
                <a:gd name="T4" fmla="*/ 136 w 231"/>
                <a:gd name="T5" fmla="*/ 35 h 35"/>
                <a:gd name="T6" fmla="*/ 231 w 231"/>
                <a:gd name="T7" fmla="*/ 22 h 35"/>
                <a:gd name="T8" fmla="*/ 97 w 23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5">
                  <a:moveTo>
                    <a:pt x="97" y="0"/>
                  </a:moveTo>
                  <a:lnTo>
                    <a:pt x="0" y="12"/>
                  </a:lnTo>
                  <a:lnTo>
                    <a:pt x="136" y="35"/>
                  </a:lnTo>
                  <a:lnTo>
                    <a:pt x="231" y="2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1" name="îṩḷiďê"/>
            <p:cNvSpPr/>
            <p:nvPr/>
          </p:nvSpPr>
          <p:spPr bwMode="auto">
            <a:xfrm>
              <a:off x="5601" y="5635"/>
              <a:ext cx="239" cy="36"/>
            </a:xfrm>
            <a:custGeom>
              <a:avLst/>
              <a:gdLst>
                <a:gd name="T0" fmla="*/ 97 w 231"/>
                <a:gd name="T1" fmla="*/ 0 h 35"/>
                <a:gd name="T2" fmla="*/ 0 w 231"/>
                <a:gd name="T3" fmla="*/ 12 h 35"/>
                <a:gd name="T4" fmla="*/ 136 w 231"/>
                <a:gd name="T5" fmla="*/ 35 h 35"/>
                <a:gd name="T6" fmla="*/ 231 w 231"/>
                <a:gd name="T7" fmla="*/ 22 h 35"/>
                <a:gd name="T8" fmla="*/ 97 w 23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5">
                  <a:moveTo>
                    <a:pt x="97" y="0"/>
                  </a:moveTo>
                  <a:lnTo>
                    <a:pt x="0" y="12"/>
                  </a:lnTo>
                  <a:lnTo>
                    <a:pt x="136" y="35"/>
                  </a:lnTo>
                  <a:lnTo>
                    <a:pt x="231" y="22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2" name="îşľíḑè"/>
            <p:cNvSpPr/>
            <p:nvPr/>
          </p:nvSpPr>
          <p:spPr bwMode="auto">
            <a:xfrm>
              <a:off x="2773" y="5002"/>
              <a:ext cx="60" cy="71"/>
            </a:xfrm>
            <a:custGeom>
              <a:avLst/>
              <a:gdLst>
                <a:gd name="T0" fmla="*/ 0 w 58"/>
                <a:gd name="T1" fmla="*/ 0 h 69"/>
                <a:gd name="T2" fmla="*/ 8 w 58"/>
                <a:gd name="T3" fmla="*/ 65 h 69"/>
                <a:gd name="T4" fmla="*/ 58 w 58"/>
                <a:gd name="T5" fmla="*/ 69 h 69"/>
                <a:gd name="T6" fmla="*/ 51 w 58"/>
                <a:gd name="T7" fmla="*/ 5 h 69"/>
                <a:gd name="T8" fmla="*/ 0 w 58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0" y="0"/>
                  </a:moveTo>
                  <a:lnTo>
                    <a:pt x="8" y="65"/>
                  </a:lnTo>
                  <a:lnTo>
                    <a:pt x="58" y="69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7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3" name="îSḷïḍé"/>
            <p:cNvSpPr/>
            <p:nvPr/>
          </p:nvSpPr>
          <p:spPr bwMode="auto">
            <a:xfrm>
              <a:off x="2773" y="5002"/>
              <a:ext cx="60" cy="71"/>
            </a:xfrm>
            <a:custGeom>
              <a:avLst/>
              <a:gdLst>
                <a:gd name="T0" fmla="*/ 0 w 58"/>
                <a:gd name="T1" fmla="*/ 0 h 69"/>
                <a:gd name="T2" fmla="*/ 8 w 58"/>
                <a:gd name="T3" fmla="*/ 65 h 69"/>
                <a:gd name="T4" fmla="*/ 58 w 58"/>
                <a:gd name="T5" fmla="*/ 69 h 69"/>
                <a:gd name="T6" fmla="*/ 51 w 58"/>
                <a:gd name="T7" fmla="*/ 5 h 69"/>
                <a:gd name="T8" fmla="*/ 0 w 58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0" y="0"/>
                  </a:moveTo>
                  <a:lnTo>
                    <a:pt x="8" y="65"/>
                  </a:lnTo>
                  <a:lnTo>
                    <a:pt x="58" y="69"/>
                  </a:lnTo>
                  <a:lnTo>
                    <a:pt x="51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4" name="ïSľïďé"/>
            <p:cNvSpPr/>
            <p:nvPr/>
          </p:nvSpPr>
          <p:spPr bwMode="auto">
            <a:xfrm>
              <a:off x="2619" y="3857"/>
              <a:ext cx="207" cy="1150"/>
            </a:xfrm>
            <a:custGeom>
              <a:avLst/>
              <a:gdLst>
                <a:gd name="T0" fmla="*/ 37 w 140"/>
                <a:gd name="T1" fmla="*/ 0 h 780"/>
                <a:gd name="T2" fmla="*/ 5 w 140"/>
                <a:gd name="T3" fmla="*/ 73 h 780"/>
                <a:gd name="T4" fmla="*/ 104 w 140"/>
                <a:gd name="T5" fmla="*/ 777 h 780"/>
                <a:gd name="T6" fmla="*/ 140 w 140"/>
                <a:gd name="T7" fmla="*/ 780 h 780"/>
                <a:gd name="T8" fmla="*/ 37 w 140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80">
                  <a:moveTo>
                    <a:pt x="37" y="0"/>
                  </a:moveTo>
                  <a:cubicBezTo>
                    <a:pt x="14" y="16"/>
                    <a:pt x="0" y="44"/>
                    <a:pt x="5" y="73"/>
                  </a:cubicBezTo>
                  <a:cubicBezTo>
                    <a:pt x="104" y="777"/>
                    <a:pt x="104" y="777"/>
                    <a:pt x="104" y="777"/>
                  </a:cubicBezTo>
                  <a:cubicBezTo>
                    <a:pt x="140" y="780"/>
                    <a:pt x="140" y="780"/>
                    <a:pt x="140" y="78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9DA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5" name="î$ļïḍê"/>
            <p:cNvSpPr/>
            <p:nvPr/>
          </p:nvSpPr>
          <p:spPr bwMode="auto">
            <a:xfrm>
              <a:off x="2681" y="3301"/>
              <a:ext cx="3622" cy="2668"/>
            </a:xfrm>
            <a:custGeom>
              <a:avLst/>
              <a:gdLst>
                <a:gd name="T0" fmla="*/ 2448 w 2453"/>
                <a:gd name="T1" fmla="*/ 1442 h 1810"/>
                <a:gd name="T2" fmla="*/ 2382 w 2453"/>
                <a:gd name="T3" fmla="*/ 1527 h 1810"/>
                <a:gd name="T4" fmla="*/ 271 w 2453"/>
                <a:gd name="T5" fmla="*/ 1805 h 1810"/>
                <a:gd name="T6" fmla="*/ 185 w 2453"/>
                <a:gd name="T7" fmla="*/ 1739 h 1810"/>
                <a:gd name="T8" fmla="*/ 5 w 2453"/>
                <a:gd name="T9" fmla="*/ 369 h 1810"/>
                <a:gd name="T10" fmla="*/ 71 w 2453"/>
                <a:gd name="T11" fmla="*/ 283 h 1810"/>
                <a:gd name="T12" fmla="*/ 2182 w 2453"/>
                <a:gd name="T13" fmla="*/ 5 h 1810"/>
                <a:gd name="T14" fmla="*/ 2268 w 2453"/>
                <a:gd name="T15" fmla="*/ 71 h 1810"/>
                <a:gd name="T16" fmla="*/ 2448 w 2453"/>
                <a:gd name="T17" fmla="*/ 1442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3" h="1810">
                  <a:moveTo>
                    <a:pt x="2448" y="1442"/>
                  </a:moveTo>
                  <a:cubicBezTo>
                    <a:pt x="2453" y="1483"/>
                    <a:pt x="2424" y="1522"/>
                    <a:pt x="2382" y="1527"/>
                  </a:cubicBezTo>
                  <a:cubicBezTo>
                    <a:pt x="271" y="1805"/>
                    <a:pt x="271" y="1805"/>
                    <a:pt x="271" y="1805"/>
                  </a:cubicBezTo>
                  <a:cubicBezTo>
                    <a:pt x="229" y="1810"/>
                    <a:pt x="191" y="1781"/>
                    <a:pt x="185" y="1739"/>
                  </a:cubicBezTo>
                  <a:cubicBezTo>
                    <a:pt x="5" y="369"/>
                    <a:pt x="5" y="369"/>
                    <a:pt x="5" y="369"/>
                  </a:cubicBezTo>
                  <a:cubicBezTo>
                    <a:pt x="0" y="327"/>
                    <a:pt x="29" y="288"/>
                    <a:pt x="71" y="283"/>
                  </a:cubicBezTo>
                  <a:cubicBezTo>
                    <a:pt x="2182" y="5"/>
                    <a:pt x="2182" y="5"/>
                    <a:pt x="2182" y="5"/>
                  </a:cubicBezTo>
                  <a:cubicBezTo>
                    <a:pt x="2224" y="0"/>
                    <a:pt x="2262" y="29"/>
                    <a:pt x="2268" y="71"/>
                  </a:cubicBezTo>
                  <a:cubicBezTo>
                    <a:pt x="2448" y="1442"/>
                    <a:pt x="2448" y="1442"/>
                    <a:pt x="2448" y="1442"/>
                  </a:cubicBezTo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6" name="íṧľidê"/>
            <p:cNvSpPr/>
            <p:nvPr/>
          </p:nvSpPr>
          <p:spPr bwMode="auto">
            <a:xfrm>
              <a:off x="2705" y="3325"/>
              <a:ext cx="3579" cy="2621"/>
            </a:xfrm>
            <a:custGeom>
              <a:avLst/>
              <a:gdLst>
                <a:gd name="T0" fmla="*/ 2290 w 2424"/>
                <a:gd name="T1" fmla="*/ 551 h 1778"/>
                <a:gd name="T2" fmla="*/ 2406 w 2424"/>
                <a:gd name="T3" fmla="*/ 1429 h 1778"/>
                <a:gd name="T4" fmla="*/ 2396 w 2424"/>
                <a:gd name="T5" fmla="*/ 1466 h 1778"/>
                <a:gd name="T6" fmla="*/ 2363 w 2424"/>
                <a:gd name="T7" fmla="*/ 1485 h 1778"/>
                <a:gd name="T8" fmla="*/ 1057 w 2424"/>
                <a:gd name="T9" fmla="*/ 1657 h 1778"/>
                <a:gd name="T10" fmla="*/ 1053 w 2424"/>
                <a:gd name="T11" fmla="*/ 1672 h 1778"/>
                <a:gd name="T12" fmla="*/ 2365 w 2424"/>
                <a:gd name="T13" fmla="*/ 1500 h 1778"/>
                <a:gd name="T14" fmla="*/ 2405 w 2424"/>
                <a:gd name="T15" fmla="*/ 1478 h 1778"/>
                <a:gd name="T16" fmla="*/ 2421 w 2424"/>
                <a:gd name="T17" fmla="*/ 1436 h 1778"/>
                <a:gd name="T18" fmla="*/ 2421 w 2424"/>
                <a:gd name="T19" fmla="*/ 1427 h 1778"/>
                <a:gd name="T20" fmla="*/ 2424 w 2424"/>
                <a:gd name="T21" fmla="*/ 1426 h 1778"/>
                <a:gd name="T22" fmla="*/ 2424 w 2424"/>
                <a:gd name="T23" fmla="*/ 1426 h 1778"/>
                <a:gd name="T24" fmla="*/ 2421 w 2424"/>
                <a:gd name="T25" fmla="*/ 1427 h 1778"/>
                <a:gd name="T26" fmla="*/ 2306 w 2424"/>
                <a:gd name="T27" fmla="*/ 557 h 1778"/>
                <a:gd name="T28" fmla="*/ 2290 w 2424"/>
                <a:gd name="T29" fmla="*/ 551 h 1778"/>
                <a:gd name="T30" fmla="*/ 789 w 2424"/>
                <a:gd name="T31" fmla="*/ 182 h 1778"/>
                <a:gd name="T32" fmla="*/ 57 w 2424"/>
                <a:gd name="T33" fmla="*/ 278 h 1778"/>
                <a:gd name="T34" fmla="*/ 16 w 2424"/>
                <a:gd name="T35" fmla="*/ 300 h 1778"/>
                <a:gd name="T36" fmla="*/ 0 w 2424"/>
                <a:gd name="T37" fmla="*/ 343 h 1778"/>
                <a:gd name="T38" fmla="*/ 1 w 2424"/>
                <a:gd name="T39" fmla="*/ 351 h 1778"/>
                <a:gd name="T40" fmla="*/ 181 w 2424"/>
                <a:gd name="T41" fmla="*/ 1721 h 1778"/>
                <a:gd name="T42" fmla="*/ 202 w 2424"/>
                <a:gd name="T43" fmla="*/ 1762 h 1778"/>
                <a:gd name="T44" fmla="*/ 245 w 2424"/>
                <a:gd name="T45" fmla="*/ 1778 h 1778"/>
                <a:gd name="T46" fmla="*/ 254 w 2424"/>
                <a:gd name="T47" fmla="*/ 1777 h 1778"/>
                <a:gd name="T48" fmla="*/ 456 w 2424"/>
                <a:gd name="T49" fmla="*/ 1751 h 1778"/>
                <a:gd name="T50" fmla="*/ 459 w 2424"/>
                <a:gd name="T51" fmla="*/ 1735 h 1778"/>
                <a:gd name="T52" fmla="*/ 252 w 2424"/>
                <a:gd name="T53" fmla="*/ 1762 h 1778"/>
                <a:gd name="T54" fmla="*/ 245 w 2424"/>
                <a:gd name="T55" fmla="*/ 1763 h 1778"/>
                <a:gd name="T56" fmla="*/ 196 w 2424"/>
                <a:gd name="T57" fmla="*/ 1719 h 1778"/>
                <a:gd name="T58" fmla="*/ 15 w 2424"/>
                <a:gd name="T59" fmla="*/ 349 h 1778"/>
                <a:gd name="T60" fmla="*/ 58 w 2424"/>
                <a:gd name="T61" fmla="*/ 293 h 1778"/>
                <a:gd name="T62" fmla="*/ 786 w 2424"/>
                <a:gd name="T63" fmla="*/ 198 h 1778"/>
                <a:gd name="T64" fmla="*/ 789 w 2424"/>
                <a:gd name="T65" fmla="*/ 182 h 1778"/>
                <a:gd name="T66" fmla="*/ 2176 w 2424"/>
                <a:gd name="T67" fmla="*/ 0 h 1778"/>
                <a:gd name="T68" fmla="*/ 2168 w 2424"/>
                <a:gd name="T69" fmla="*/ 1 h 1778"/>
                <a:gd name="T70" fmla="*/ 1387 w 2424"/>
                <a:gd name="T71" fmla="*/ 103 h 1778"/>
                <a:gd name="T72" fmla="*/ 1384 w 2424"/>
                <a:gd name="T73" fmla="*/ 119 h 1778"/>
                <a:gd name="T74" fmla="*/ 2170 w 2424"/>
                <a:gd name="T75" fmla="*/ 16 h 1778"/>
                <a:gd name="T76" fmla="*/ 2176 w 2424"/>
                <a:gd name="T77" fmla="*/ 15 h 1778"/>
                <a:gd name="T78" fmla="*/ 2226 w 2424"/>
                <a:gd name="T79" fmla="*/ 59 h 1778"/>
                <a:gd name="T80" fmla="*/ 2284 w 2424"/>
                <a:gd name="T81" fmla="*/ 505 h 1778"/>
                <a:gd name="T82" fmla="*/ 2300 w 2424"/>
                <a:gd name="T83" fmla="*/ 512 h 1778"/>
                <a:gd name="T84" fmla="*/ 2241 w 2424"/>
                <a:gd name="T85" fmla="*/ 57 h 1778"/>
                <a:gd name="T86" fmla="*/ 2219 w 2424"/>
                <a:gd name="T87" fmla="*/ 16 h 1778"/>
                <a:gd name="T88" fmla="*/ 2176 w 2424"/>
                <a:gd name="T8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4" h="1778">
                  <a:moveTo>
                    <a:pt x="2290" y="551"/>
                  </a:moveTo>
                  <a:cubicBezTo>
                    <a:pt x="2406" y="1429"/>
                    <a:pt x="2406" y="1429"/>
                    <a:pt x="2406" y="1429"/>
                  </a:cubicBezTo>
                  <a:cubicBezTo>
                    <a:pt x="2407" y="1442"/>
                    <a:pt x="2404" y="1455"/>
                    <a:pt x="2396" y="1466"/>
                  </a:cubicBezTo>
                  <a:cubicBezTo>
                    <a:pt x="2388" y="1476"/>
                    <a:pt x="2376" y="1483"/>
                    <a:pt x="2363" y="1485"/>
                  </a:cubicBezTo>
                  <a:cubicBezTo>
                    <a:pt x="1057" y="1657"/>
                    <a:pt x="1057" y="1657"/>
                    <a:pt x="1057" y="1657"/>
                  </a:cubicBezTo>
                  <a:cubicBezTo>
                    <a:pt x="1053" y="1672"/>
                    <a:pt x="1053" y="1672"/>
                    <a:pt x="1053" y="1672"/>
                  </a:cubicBezTo>
                  <a:cubicBezTo>
                    <a:pt x="2365" y="1500"/>
                    <a:pt x="2365" y="1500"/>
                    <a:pt x="2365" y="1500"/>
                  </a:cubicBezTo>
                  <a:cubicBezTo>
                    <a:pt x="2381" y="1498"/>
                    <a:pt x="2395" y="1490"/>
                    <a:pt x="2405" y="1478"/>
                  </a:cubicBezTo>
                  <a:cubicBezTo>
                    <a:pt x="2415" y="1467"/>
                    <a:pt x="2421" y="1452"/>
                    <a:pt x="2421" y="1436"/>
                  </a:cubicBezTo>
                  <a:cubicBezTo>
                    <a:pt x="2421" y="1433"/>
                    <a:pt x="2421" y="1430"/>
                    <a:pt x="2421" y="1427"/>
                  </a:cubicBezTo>
                  <a:cubicBezTo>
                    <a:pt x="2424" y="1426"/>
                    <a:pt x="2424" y="1426"/>
                    <a:pt x="2424" y="1426"/>
                  </a:cubicBezTo>
                  <a:cubicBezTo>
                    <a:pt x="2424" y="1426"/>
                    <a:pt x="2424" y="1426"/>
                    <a:pt x="2424" y="1426"/>
                  </a:cubicBezTo>
                  <a:cubicBezTo>
                    <a:pt x="2421" y="1427"/>
                    <a:pt x="2421" y="1427"/>
                    <a:pt x="2421" y="1427"/>
                  </a:cubicBezTo>
                  <a:cubicBezTo>
                    <a:pt x="2306" y="557"/>
                    <a:pt x="2306" y="557"/>
                    <a:pt x="2306" y="557"/>
                  </a:cubicBezTo>
                  <a:cubicBezTo>
                    <a:pt x="2290" y="551"/>
                    <a:pt x="2290" y="551"/>
                    <a:pt x="2290" y="551"/>
                  </a:cubicBezTo>
                  <a:moveTo>
                    <a:pt x="789" y="182"/>
                  </a:moveTo>
                  <a:cubicBezTo>
                    <a:pt x="57" y="278"/>
                    <a:pt x="57" y="278"/>
                    <a:pt x="57" y="278"/>
                  </a:cubicBezTo>
                  <a:cubicBezTo>
                    <a:pt x="40" y="280"/>
                    <a:pt x="26" y="288"/>
                    <a:pt x="16" y="300"/>
                  </a:cubicBezTo>
                  <a:cubicBezTo>
                    <a:pt x="6" y="312"/>
                    <a:pt x="0" y="327"/>
                    <a:pt x="0" y="343"/>
                  </a:cubicBezTo>
                  <a:cubicBezTo>
                    <a:pt x="0" y="345"/>
                    <a:pt x="0" y="348"/>
                    <a:pt x="1" y="351"/>
                  </a:cubicBezTo>
                  <a:cubicBezTo>
                    <a:pt x="181" y="1721"/>
                    <a:pt x="181" y="1721"/>
                    <a:pt x="181" y="1721"/>
                  </a:cubicBezTo>
                  <a:cubicBezTo>
                    <a:pt x="183" y="1738"/>
                    <a:pt x="191" y="1752"/>
                    <a:pt x="202" y="1762"/>
                  </a:cubicBezTo>
                  <a:cubicBezTo>
                    <a:pt x="214" y="1772"/>
                    <a:pt x="229" y="1778"/>
                    <a:pt x="245" y="1778"/>
                  </a:cubicBezTo>
                  <a:cubicBezTo>
                    <a:pt x="248" y="1778"/>
                    <a:pt x="251" y="1778"/>
                    <a:pt x="254" y="1777"/>
                  </a:cubicBezTo>
                  <a:cubicBezTo>
                    <a:pt x="456" y="1751"/>
                    <a:pt x="456" y="1751"/>
                    <a:pt x="456" y="1751"/>
                  </a:cubicBezTo>
                  <a:cubicBezTo>
                    <a:pt x="459" y="1735"/>
                    <a:pt x="459" y="1735"/>
                    <a:pt x="459" y="1735"/>
                  </a:cubicBezTo>
                  <a:cubicBezTo>
                    <a:pt x="252" y="1762"/>
                    <a:pt x="252" y="1762"/>
                    <a:pt x="252" y="1762"/>
                  </a:cubicBezTo>
                  <a:cubicBezTo>
                    <a:pt x="249" y="1763"/>
                    <a:pt x="247" y="1763"/>
                    <a:pt x="245" y="1763"/>
                  </a:cubicBezTo>
                  <a:cubicBezTo>
                    <a:pt x="220" y="1763"/>
                    <a:pt x="199" y="1744"/>
                    <a:pt x="196" y="1719"/>
                  </a:cubicBezTo>
                  <a:cubicBezTo>
                    <a:pt x="15" y="349"/>
                    <a:pt x="15" y="349"/>
                    <a:pt x="15" y="349"/>
                  </a:cubicBezTo>
                  <a:cubicBezTo>
                    <a:pt x="12" y="322"/>
                    <a:pt x="31" y="297"/>
                    <a:pt x="58" y="293"/>
                  </a:cubicBezTo>
                  <a:cubicBezTo>
                    <a:pt x="786" y="198"/>
                    <a:pt x="786" y="198"/>
                    <a:pt x="786" y="198"/>
                  </a:cubicBezTo>
                  <a:cubicBezTo>
                    <a:pt x="789" y="182"/>
                    <a:pt x="789" y="182"/>
                    <a:pt x="789" y="182"/>
                  </a:cubicBezTo>
                  <a:moveTo>
                    <a:pt x="2176" y="0"/>
                  </a:moveTo>
                  <a:cubicBezTo>
                    <a:pt x="2173" y="0"/>
                    <a:pt x="2170" y="0"/>
                    <a:pt x="2168" y="1"/>
                  </a:cubicBezTo>
                  <a:cubicBezTo>
                    <a:pt x="1387" y="103"/>
                    <a:pt x="1387" y="103"/>
                    <a:pt x="1387" y="103"/>
                  </a:cubicBezTo>
                  <a:cubicBezTo>
                    <a:pt x="1384" y="119"/>
                    <a:pt x="1384" y="119"/>
                    <a:pt x="1384" y="119"/>
                  </a:cubicBezTo>
                  <a:cubicBezTo>
                    <a:pt x="2170" y="16"/>
                    <a:pt x="2170" y="16"/>
                    <a:pt x="2170" y="16"/>
                  </a:cubicBezTo>
                  <a:cubicBezTo>
                    <a:pt x="2172" y="15"/>
                    <a:pt x="2174" y="15"/>
                    <a:pt x="2176" y="15"/>
                  </a:cubicBezTo>
                  <a:cubicBezTo>
                    <a:pt x="2201" y="15"/>
                    <a:pt x="2222" y="34"/>
                    <a:pt x="2226" y="59"/>
                  </a:cubicBezTo>
                  <a:cubicBezTo>
                    <a:pt x="2284" y="505"/>
                    <a:pt x="2284" y="505"/>
                    <a:pt x="2284" y="505"/>
                  </a:cubicBezTo>
                  <a:cubicBezTo>
                    <a:pt x="2300" y="512"/>
                    <a:pt x="2300" y="512"/>
                    <a:pt x="2300" y="512"/>
                  </a:cubicBezTo>
                  <a:cubicBezTo>
                    <a:pt x="2241" y="57"/>
                    <a:pt x="2241" y="57"/>
                    <a:pt x="2241" y="57"/>
                  </a:cubicBezTo>
                  <a:cubicBezTo>
                    <a:pt x="2238" y="40"/>
                    <a:pt x="2230" y="26"/>
                    <a:pt x="2219" y="16"/>
                  </a:cubicBezTo>
                  <a:cubicBezTo>
                    <a:pt x="2207" y="6"/>
                    <a:pt x="2192" y="0"/>
                    <a:pt x="2176" y="0"/>
                  </a:cubicBezTo>
                </a:path>
              </a:pathLst>
            </a:custGeom>
            <a:solidFill>
              <a:srgbClr val="373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7" name="ïSļïďé"/>
            <p:cNvSpPr/>
            <p:nvPr/>
          </p:nvSpPr>
          <p:spPr bwMode="auto">
            <a:xfrm>
              <a:off x="2671" y="3291"/>
              <a:ext cx="3643" cy="2689"/>
            </a:xfrm>
            <a:custGeom>
              <a:avLst/>
              <a:gdLst>
                <a:gd name="T0" fmla="*/ 2455 w 2467"/>
                <a:gd name="T1" fmla="*/ 1449 h 1824"/>
                <a:gd name="T2" fmla="*/ 2444 w 2467"/>
                <a:gd name="T3" fmla="*/ 1450 h 1824"/>
                <a:gd name="T4" fmla="*/ 2444 w 2467"/>
                <a:gd name="T5" fmla="*/ 1459 h 1824"/>
                <a:gd name="T6" fmla="*/ 2428 w 2467"/>
                <a:gd name="T7" fmla="*/ 1501 h 1824"/>
                <a:gd name="T8" fmla="*/ 2388 w 2467"/>
                <a:gd name="T9" fmla="*/ 1523 h 1824"/>
                <a:gd name="T10" fmla="*/ 277 w 2467"/>
                <a:gd name="T11" fmla="*/ 1800 h 1824"/>
                <a:gd name="T12" fmla="*/ 268 w 2467"/>
                <a:gd name="T13" fmla="*/ 1801 h 1824"/>
                <a:gd name="T14" fmla="*/ 225 w 2467"/>
                <a:gd name="T15" fmla="*/ 1785 h 1824"/>
                <a:gd name="T16" fmla="*/ 204 w 2467"/>
                <a:gd name="T17" fmla="*/ 1744 h 1824"/>
                <a:gd name="T18" fmla="*/ 24 w 2467"/>
                <a:gd name="T19" fmla="*/ 374 h 1824"/>
                <a:gd name="T20" fmla="*/ 23 w 2467"/>
                <a:gd name="T21" fmla="*/ 366 h 1824"/>
                <a:gd name="T22" fmla="*/ 39 w 2467"/>
                <a:gd name="T23" fmla="*/ 323 h 1824"/>
                <a:gd name="T24" fmla="*/ 80 w 2467"/>
                <a:gd name="T25" fmla="*/ 301 h 1824"/>
                <a:gd name="T26" fmla="*/ 2191 w 2467"/>
                <a:gd name="T27" fmla="*/ 24 h 1824"/>
                <a:gd name="T28" fmla="*/ 2199 w 2467"/>
                <a:gd name="T29" fmla="*/ 23 h 1824"/>
                <a:gd name="T30" fmla="*/ 2242 w 2467"/>
                <a:gd name="T31" fmla="*/ 39 h 1824"/>
                <a:gd name="T32" fmla="*/ 2264 w 2467"/>
                <a:gd name="T33" fmla="*/ 80 h 1824"/>
                <a:gd name="T34" fmla="*/ 2444 w 2467"/>
                <a:gd name="T35" fmla="*/ 1450 h 1824"/>
                <a:gd name="T36" fmla="*/ 2455 w 2467"/>
                <a:gd name="T37" fmla="*/ 1449 h 1824"/>
                <a:gd name="T38" fmla="*/ 2466 w 2467"/>
                <a:gd name="T39" fmla="*/ 1447 h 1824"/>
                <a:gd name="T40" fmla="*/ 2286 w 2467"/>
                <a:gd name="T41" fmla="*/ 77 h 1824"/>
                <a:gd name="T42" fmla="*/ 2257 w 2467"/>
                <a:gd name="T43" fmla="*/ 22 h 1824"/>
                <a:gd name="T44" fmla="*/ 2199 w 2467"/>
                <a:gd name="T45" fmla="*/ 0 h 1824"/>
                <a:gd name="T46" fmla="*/ 2188 w 2467"/>
                <a:gd name="T47" fmla="*/ 1 h 1824"/>
                <a:gd name="T48" fmla="*/ 77 w 2467"/>
                <a:gd name="T49" fmla="*/ 279 h 1824"/>
                <a:gd name="T50" fmla="*/ 22 w 2467"/>
                <a:gd name="T51" fmla="*/ 308 h 1824"/>
                <a:gd name="T52" fmla="*/ 0 w 2467"/>
                <a:gd name="T53" fmla="*/ 366 h 1824"/>
                <a:gd name="T54" fmla="*/ 1 w 2467"/>
                <a:gd name="T55" fmla="*/ 377 h 1824"/>
                <a:gd name="T56" fmla="*/ 181 w 2467"/>
                <a:gd name="T57" fmla="*/ 1747 h 1824"/>
                <a:gd name="T58" fmla="*/ 211 w 2467"/>
                <a:gd name="T59" fmla="*/ 1802 h 1824"/>
                <a:gd name="T60" fmla="*/ 268 w 2467"/>
                <a:gd name="T61" fmla="*/ 1824 h 1824"/>
                <a:gd name="T62" fmla="*/ 280 w 2467"/>
                <a:gd name="T63" fmla="*/ 1823 h 1824"/>
                <a:gd name="T64" fmla="*/ 2391 w 2467"/>
                <a:gd name="T65" fmla="*/ 1545 h 1824"/>
                <a:gd name="T66" fmla="*/ 2445 w 2467"/>
                <a:gd name="T67" fmla="*/ 1516 h 1824"/>
                <a:gd name="T68" fmla="*/ 2467 w 2467"/>
                <a:gd name="T69" fmla="*/ 1459 h 1824"/>
                <a:gd name="T70" fmla="*/ 2466 w 2467"/>
                <a:gd name="T71" fmla="*/ 1447 h 1824"/>
                <a:gd name="T72" fmla="*/ 2455 w 2467"/>
                <a:gd name="T73" fmla="*/ 1449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67" h="1824">
                  <a:moveTo>
                    <a:pt x="2455" y="1449"/>
                  </a:moveTo>
                  <a:cubicBezTo>
                    <a:pt x="2444" y="1450"/>
                    <a:pt x="2444" y="1450"/>
                    <a:pt x="2444" y="1450"/>
                  </a:cubicBezTo>
                  <a:cubicBezTo>
                    <a:pt x="2444" y="1453"/>
                    <a:pt x="2444" y="1456"/>
                    <a:pt x="2444" y="1459"/>
                  </a:cubicBezTo>
                  <a:cubicBezTo>
                    <a:pt x="2444" y="1475"/>
                    <a:pt x="2438" y="1490"/>
                    <a:pt x="2428" y="1501"/>
                  </a:cubicBezTo>
                  <a:cubicBezTo>
                    <a:pt x="2418" y="1513"/>
                    <a:pt x="2404" y="1521"/>
                    <a:pt x="2388" y="1523"/>
                  </a:cubicBezTo>
                  <a:cubicBezTo>
                    <a:pt x="277" y="1800"/>
                    <a:pt x="277" y="1800"/>
                    <a:pt x="277" y="1800"/>
                  </a:cubicBezTo>
                  <a:cubicBezTo>
                    <a:pt x="274" y="1801"/>
                    <a:pt x="271" y="1801"/>
                    <a:pt x="268" y="1801"/>
                  </a:cubicBezTo>
                  <a:cubicBezTo>
                    <a:pt x="252" y="1801"/>
                    <a:pt x="237" y="1795"/>
                    <a:pt x="225" y="1785"/>
                  </a:cubicBezTo>
                  <a:cubicBezTo>
                    <a:pt x="214" y="1775"/>
                    <a:pt x="206" y="1761"/>
                    <a:pt x="204" y="174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3" y="371"/>
                    <a:pt x="23" y="368"/>
                    <a:pt x="23" y="366"/>
                  </a:cubicBezTo>
                  <a:cubicBezTo>
                    <a:pt x="23" y="350"/>
                    <a:pt x="29" y="335"/>
                    <a:pt x="39" y="323"/>
                  </a:cubicBezTo>
                  <a:cubicBezTo>
                    <a:pt x="49" y="311"/>
                    <a:pt x="63" y="303"/>
                    <a:pt x="80" y="301"/>
                  </a:cubicBezTo>
                  <a:cubicBezTo>
                    <a:pt x="2191" y="24"/>
                    <a:pt x="2191" y="24"/>
                    <a:pt x="2191" y="24"/>
                  </a:cubicBezTo>
                  <a:cubicBezTo>
                    <a:pt x="2193" y="23"/>
                    <a:pt x="2196" y="23"/>
                    <a:pt x="2199" y="23"/>
                  </a:cubicBezTo>
                  <a:cubicBezTo>
                    <a:pt x="2215" y="23"/>
                    <a:pt x="2230" y="29"/>
                    <a:pt x="2242" y="39"/>
                  </a:cubicBezTo>
                  <a:cubicBezTo>
                    <a:pt x="2253" y="49"/>
                    <a:pt x="2261" y="63"/>
                    <a:pt x="2264" y="80"/>
                  </a:cubicBezTo>
                  <a:cubicBezTo>
                    <a:pt x="2444" y="1450"/>
                    <a:pt x="2444" y="1450"/>
                    <a:pt x="2444" y="1450"/>
                  </a:cubicBezTo>
                  <a:cubicBezTo>
                    <a:pt x="2455" y="1449"/>
                    <a:pt x="2455" y="1449"/>
                    <a:pt x="2455" y="1449"/>
                  </a:cubicBezTo>
                  <a:cubicBezTo>
                    <a:pt x="2466" y="1447"/>
                    <a:pt x="2466" y="1447"/>
                    <a:pt x="2466" y="1447"/>
                  </a:cubicBezTo>
                  <a:cubicBezTo>
                    <a:pt x="2286" y="77"/>
                    <a:pt x="2286" y="77"/>
                    <a:pt x="2286" y="77"/>
                  </a:cubicBezTo>
                  <a:cubicBezTo>
                    <a:pt x="2283" y="55"/>
                    <a:pt x="2272" y="36"/>
                    <a:pt x="2257" y="22"/>
                  </a:cubicBezTo>
                  <a:cubicBezTo>
                    <a:pt x="2241" y="9"/>
                    <a:pt x="2221" y="0"/>
                    <a:pt x="2199" y="0"/>
                  </a:cubicBezTo>
                  <a:cubicBezTo>
                    <a:pt x="2195" y="0"/>
                    <a:pt x="2192" y="1"/>
                    <a:pt x="2188" y="1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55" y="282"/>
                    <a:pt x="35" y="293"/>
                    <a:pt x="22" y="308"/>
                  </a:cubicBezTo>
                  <a:cubicBezTo>
                    <a:pt x="8" y="324"/>
                    <a:pt x="0" y="344"/>
                    <a:pt x="0" y="366"/>
                  </a:cubicBezTo>
                  <a:cubicBezTo>
                    <a:pt x="0" y="369"/>
                    <a:pt x="1" y="373"/>
                    <a:pt x="1" y="377"/>
                  </a:cubicBezTo>
                  <a:cubicBezTo>
                    <a:pt x="181" y="1747"/>
                    <a:pt x="181" y="1747"/>
                    <a:pt x="181" y="1747"/>
                  </a:cubicBezTo>
                  <a:cubicBezTo>
                    <a:pt x="184" y="1769"/>
                    <a:pt x="195" y="1789"/>
                    <a:pt x="211" y="1802"/>
                  </a:cubicBezTo>
                  <a:cubicBezTo>
                    <a:pt x="226" y="1816"/>
                    <a:pt x="246" y="1824"/>
                    <a:pt x="268" y="1824"/>
                  </a:cubicBezTo>
                  <a:cubicBezTo>
                    <a:pt x="272" y="1824"/>
                    <a:pt x="276" y="1823"/>
                    <a:pt x="280" y="1823"/>
                  </a:cubicBezTo>
                  <a:cubicBezTo>
                    <a:pt x="2391" y="1545"/>
                    <a:pt x="2391" y="1545"/>
                    <a:pt x="2391" y="1545"/>
                  </a:cubicBezTo>
                  <a:cubicBezTo>
                    <a:pt x="2413" y="1542"/>
                    <a:pt x="2432" y="1532"/>
                    <a:pt x="2445" y="1516"/>
                  </a:cubicBezTo>
                  <a:cubicBezTo>
                    <a:pt x="2459" y="1500"/>
                    <a:pt x="2467" y="1480"/>
                    <a:pt x="2467" y="1459"/>
                  </a:cubicBezTo>
                  <a:cubicBezTo>
                    <a:pt x="2467" y="1455"/>
                    <a:pt x="2467" y="1451"/>
                    <a:pt x="2466" y="1447"/>
                  </a:cubicBezTo>
                  <a:cubicBezTo>
                    <a:pt x="2455" y="1449"/>
                    <a:pt x="2455" y="1449"/>
                    <a:pt x="2455" y="1449"/>
                  </a:cubicBezTo>
                </a:path>
              </a:pathLst>
            </a:custGeom>
            <a:solidFill>
              <a:srgbClr val="BF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8" name="îṥḷîďè"/>
            <p:cNvSpPr/>
            <p:nvPr/>
          </p:nvSpPr>
          <p:spPr bwMode="auto">
            <a:xfrm>
              <a:off x="3878" y="3540"/>
              <a:ext cx="139" cy="18"/>
            </a:xfrm>
            <a:custGeom>
              <a:avLst/>
              <a:gdLst>
                <a:gd name="T0" fmla="*/ 134 w 134"/>
                <a:gd name="T1" fmla="*/ 0 h 17"/>
                <a:gd name="T2" fmla="*/ 1 w 134"/>
                <a:gd name="T3" fmla="*/ 17 h 17"/>
                <a:gd name="T4" fmla="*/ 0 w 134"/>
                <a:gd name="T5" fmla="*/ 17 h 17"/>
                <a:gd name="T6" fmla="*/ 134 w 1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">
                  <a:moveTo>
                    <a:pt x="134" y="0"/>
                  </a:moveTo>
                  <a:lnTo>
                    <a:pt x="1" y="17"/>
                  </a:lnTo>
                  <a:lnTo>
                    <a:pt x="0" y="1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9" name="iSļiďe"/>
            <p:cNvSpPr/>
            <p:nvPr/>
          </p:nvSpPr>
          <p:spPr bwMode="auto">
            <a:xfrm>
              <a:off x="3878" y="3540"/>
              <a:ext cx="139" cy="18"/>
            </a:xfrm>
            <a:custGeom>
              <a:avLst/>
              <a:gdLst>
                <a:gd name="T0" fmla="*/ 134 w 134"/>
                <a:gd name="T1" fmla="*/ 0 h 17"/>
                <a:gd name="T2" fmla="*/ 1 w 134"/>
                <a:gd name="T3" fmla="*/ 17 h 17"/>
                <a:gd name="T4" fmla="*/ 0 w 134"/>
                <a:gd name="T5" fmla="*/ 17 h 17"/>
                <a:gd name="T6" fmla="*/ 134 w 1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">
                  <a:moveTo>
                    <a:pt x="134" y="0"/>
                  </a:moveTo>
                  <a:lnTo>
                    <a:pt x="1" y="17"/>
                  </a:lnTo>
                  <a:lnTo>
                    <a:pt x="0" y="17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0" name="îšļïḍê"/>
            <p:cNvSpPr/>
            <p:nvPr/>
          </p:nvSpPr>
          <p:spPr bwMode="auto">
            <a:xfrm>
              <a:off x="3819" y="3500"/>
              <a:ext cx="929" cy="337"/>
            </a:xfrm>
            <a:custGeom>
              <a:avLst/>
              <a:gdLst>
                <a:gd name="T0" fmla="*/ 674 w 898"/>
                <a:gd name="T1" fmla="*/ 30 h 326"/>
                <a:gd name="T2" fmla="*/ 45 w 898"/>
                <a:gd name="T3" fmla="*/ 113 h 326"/>
                <a:gd name="T4" fmla="*/ 0 w 898"/>
                <a:gd name="T5" fmla="*/ 326 h 326"/>
                <a:gd name="T6" fmla="*/ 853 w 898"/>
                <a:gd name="T7" fmla="*/ 215 h 326"/>
                <a:gd name="T8" fmla="*/ 876 w 898"/>
                <a:gd name="T9" fmla="*/ 107 h 326"/>
                <a:gd name="T10" fmla="*/ 674 w 898"/>
                <a:gd name="T11" fmla="*/ 30 h 326"/>
                <a:gd name="T12" fmla="*/ 898 w 898"/>
                <a:gd name="T13" fmla="*/ 0 h 326"/>
                <a:gd name="T14" fmla="*/ 810 w 898"/>
                <a:gd name="T15" fmla="*/ 11 h 326"/>
                <a:gd name="T16" fmla="*/ 888 w 898"/>
                <a:gd name="T17" fmla="*/ 43 h 326"/>
                <a:gd name="T18" fmla="*/ 898 w 898"/>
                <a:gd name="T1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8" h="326">
                  <a:moveTo>
                    <a:pt x="674" y="30"/>
                  </a:moveTo>
                  <a:lnTo>
                    <a:pt x="45" y="113"/>
                  </a:lnTo>
                  <a:lnTo>
                    <a:pt x="0" y="326"/>
                  </a:lnTo>
                  <a:lnTo>
                    <a:pt x="853" y="215"/>
                  </a:lnTo>
                  <a:lnTo>
                    <a:pt x="876" y="107"/>
                  </a:lnTo>
                  <a:lnTo>
                    <a:pt x="674" y="30"/>
                  </a:lnTo>
                  <a:close/>
                  <a:moveTo>
                    <a:pt x="898" y="0"/>
                  </a:moveTo>
                  <a:lnTo>
                    <a:pt x="810" y="11"/>
                  </a:lnTo>
                  <a:lnTo>
                    <a:pt x="888" y="43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797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1" name="išļîdé"/>
            <p:cNvSpPr/>
            <p:nvPr/>
          </p:nvSpPr>
          <p:spPr bwMode="auto">
            <a:xfrm>
              <a:off x="3819" y="3500"/>
              <a:ext cx="929" cy="337"/>
            </a:xfrm>
            <a:custGeom>
              <a:avLst/>
              <a:gdLst>
                <a:gd name="T0" fmla="*/ 674 w 898"/>
                <a:gd name="T1" fmla="*/ 30 h 326"/>
                <a:gd name="T2" fmla="*/ 45 w 898"/>
                <a:gd name="T3" fmla="*/ 113 h 326"/>
                <a:gd name="T4" fmla="*/ 0 w 898"/>
                <a:gd name="T5" fmla="*/ 326 h 326"/>
                <a:gd name="T6" fmla="*/ 853 w 898"/>
                <a:gd name="T7" fmla="*/ 215 h 326"/>
                <a:gd name="T8" fmla="*/ 876 w 898"/>
                <a:gd name="T9" fmla="*/ 107 h 326"/>
                <a:gd name="T10" fmla="*/ 674 w 898"/>
                <a:gd name="T11" fmla="*/ 30 h 326"/>
                <a:gd name="T12" fmla="*/ 898 w 898"/>
                <a:gd name="T13" fmla="*/ 0 h 326"/>
                <a:gd name="T14" fmla="*/ 810 w 898"/>
                <a:gd name="T15" fmla="*/ 11 h 326"/>
                <a:gd name="T16" fmla="*/ 888 w 898"/>
                <a:gd name="T17" fmla="*/ 43 h 326"/>
                <a:gd name="T18" fmla="*/ 898 w 898"/>
                <a:gd name="T1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8" h="326">
                  <a:moveTo>
                    <a:pt x="674" y="30"/>
                  </a:moveTo>
                  <a:lnTo>
                    <a:pt x="45" y="113"/>
                  </a:lnTo>
                  <a:lnTo>
                    <a:pt x="0" y="326"/>
                  </a:lnTo>
                  <a:lnTo>
                    <a:pt x="853" y="215"/>
                  </a:lnTo>
                  <a:lnTo>
                    <a:pt x="876" y="107"/>
                  </a:lnTo>
                  <a:lnTo>
                    <a:pt x="674" y="30"/>
                  </a:lnTo>
                  <a:moveTo>
                    <a:pt x="898" y="0"/>
                  </a:moveTo>
                  <a:lnTo>
                    <a:pt x="810" y="11"/>
                  </a:lnTo>
                  <a:lnTo>
                    <a:pt x="888" y="43"/>
                  </a:lnTo>
                  <a:lnTo>
                    <a:pt x="8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2" name="ïṩḻïďè"/>
            <p:cNvSpPr/>
            <p:nvPr/>
          </p:nvSpPr>
          <p:spPr bwMode="auto">
            <a:xfrm>
              <a:off x="3865" y="3476"/>
              <a:ext cx="888" cy="141"/>
            </a:xfrm>
            <a:custGeom>
              <a:avLst/>
              <a:gdLst>
                <a:gd name="T0" fmla="*/ 588 w 858"/>
                <a:gd name="T1" fmla="*/ 36 h 136"/>
                <a:gd name="T2" fmla="*/ 5 w 858"/>
                <a:gd name="T3" fmla="*/ 113 h 136"/>
                <a:gd name="T4" fmla="*/ 0 w 858"/>
                <a:gd name="T5" fmla="*/ 136 h 136"/>
                <a:gd name="T6" fmla="*/ 629 w 858"/>
                <a:gd name="T7" fmla="*/ 53 h 136"/>
                <a:gd name="T8" fmla="*/ 588 w 858"/>
                <a:gd name="T9" fmla="*/ 36 h 136"/>
                <a:gd name="T10" fmla="*/ 858 w 858"/>
                <a:gd name="T11" fmla="*/ 0 h 136"/>
                <a:gd name="T12" fmla="*/ 724 w 858"/>
                <a:gd name="T13" fmla="*/ 19 h 136"/>
                <a:gd name="T14" fmla="*/ 765 w 858"/>
                <a:gd name="T15" fmla="*/ 34 h 136"/>
                <a:gd name="T16" fmla="*/ 853 w 858"/>
                <a:gd name="T17" fmla="*/ 23 h 136"/>
                <a:gd name="T18" fmla="*/ 858 w 858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136">
                  <a:moveTo>
                    <a:pt x="588" y="36"/>
                  </a:moveTo>
                  <a:lnTo>
                    <a:pt x="5" y="113"/>
                  </a:lnTo>
                  <a:lnTo>
                    <a:pt x="0" y="136"/>
                  </a:lnTo>
                  <a:lnTo>
                    <a:pt x="629" y="53"/>
                  </a:lnTo>
                  <a:lnTo>
                    <a:pt x="588" y="36"/>
                  </a:lnTo>
                  <a:close/>
                  <a:moveTo>
                    <a:pt x="858" y="0"/>
                  </a:moveTo>
                  <a:lnTo>
                    <a:pt x="724" y="19"/>
                  </a:lnTo>
                  <a:lnTo>
                    <a:pt x="765" y="34"/>
                  </a:lnTo>
                  <a:lnTo>
                    <a:pt x="853" y="2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37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3" name="iS1ïḋè"/>
            <p:cNvSpPr/>
            <p:nvPr/>
          </p:nvSpPr>
          <p:spPr bwMode="auto">
            <a:xfrm>
              <a:off x="3865" y="3476"/>
              <a:ext cx="888" cy="141"/>
            </a:xfrm>
            <a:custGeom>
              <a:avLst/>
              <a:gdLst>
                <a:gd name="T0" fmla="*/ 588 w 858"/>
                <a:gd name="T1" fmla="*/ 36 h 136"/>
                <a:gd name="T2" fmla="*/ 5 w 858"/>
                <a:gd name="T3" fmla="*/ 113 h 136"/>
                <a:gd name="T4" fmla="*/ 0 w 858"/>
                <a:gd name="T5" fmla="*/ 136 h 136"/>
                <a:gd name="T6" fmla="*/ 629 w 858"/>
                <a:gd name="T7" fmla="*/ 53 h 136"/>
                <a:gd name="T8" fmla="*/ 588 w 858"/>
                <a:gd name="T9" fmla="*/ 36 h 136"/>
                <a:gd name="T10" fmla="*/ 858 w 858"/>
                <a:gd name="T11" fmla="*/ 0 h 136"/>
                <a:gd name="T12" fmla="*/ 724 w 858"/>
                <a:gd name="T13" fmla="*/ 19 h 136"/>
                <a:gd name="T14" fmla="*/ 765 w 858"/>
                <a:gd name="T15" fmla="*/ 34 h 136"/>
                <a:gd name="T16" fmla="*/ 853 w 858"/>
                <a:gd name="T17" fmla="*/ 23 h 136"/>
                <a:gd name="T18" fmla="*/ 858 w 858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136">
                  <a:moveTo>
                    <a:pt x="588" y="36"/>
                  </a:moveTo>
                  <a:lnTo>
                    <a:pt x="5" y="113"/>
                  </a:lnTo>
                  <a:lnTo>
                    <a:pt x="0" y="136"/>
                  </a:lnTo>
                  <a:lnTo>
                    <a:pt x="629" y="53"/>
                  </a:lnTo>
                  <a:lnTo>
                    <a:pt x="588" y="36"/>
                  </a:lnTo>
                  <a:moveTo>
                    <a:pt x="858" y="0"/>
                  </a:moveTo>
                  <a:lnTo>
                    <a:pt x="724" y="19"/>
                  </a:lnTo>
                  <a:lnTo>
                    <a:pt x="765" y="34"/>
                  </a:lnTo>
                  <a:lnTo>
                    <a:pt x="853" y="23"/>
                  </a:lnTo>
                  <a:lnTo>
                    <a:pt x="8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4" name="ïSlíḑè"/>
            <p:cNvSpPr/>
            <p:nvPr/>
          </p:nvSpPr>
          <p:spPr bwMode="auto">
            <a:xfrm>
              <a:off x="3870" y="3448"/>
              <a:ext cx="888" cy="145"/>
            </a:xfrm>
            <a:custGeom>
              <a:avLst/>
              <a:gdLst>
                <a:gd name="T0" fmla="*/ 527 w 858"/>
                <a:gd name="T1" fmla="*/ 42 h 140"/>
                <a:gd name="T2" fmla="*/ 141 w 858"/>
                <a:gd name="T3" fmla="*/ 89 h 140"/>
                <a:gd name="T4" fmla="*/ 7 w 858"/>
                <a:gd name="T5" fmla="*/ 106 h 140"/>
                <a:gd name="T6" fmla="*/ 0 w 858"/>
                <a:gd name="T7" fmla="*/ 140 h 140"/>
                <a:gd name="T8" fmla="*/ 583 w 858"/>
                <a:gd name="T9" fmla="*/ 63 h 140"/>
                <a:gd name="T10" fmla="*/ 527 w 858"/>
                <a:gd name="T11" fmla="*/ 42 h 140"/>
                <a:gd name="T12" fmla="*/ 858 w 858"/>
                <a:gd name="T13" fmla="*/ 0 h 140"/>
                <a:gd name="T14" fmla="*/ 666 w 858"/>
                <a:gd name="T15" fmla="*/ 24 h 140"/>
                <a:gd name="T16" fmla="*/ 719 w 858"/>
                <a:gd name="T17" fmla="*/ 46 h 140"/>
                <a:gd name="T18" fmla="*/ 853 w 858"/>
                <a:gd name="T19" fmla="*/ 27 h 140"/>
                <a:gd name="T20" fmla="*/ 858 w 858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8" h="140">
                  <a:moveTo>
                    <a:pt x="527" y="42"/>
                  </a:moveTo>
                  <a:lnTo>
                    <a:pt x="141" y="89"/>
                  </a:lnTo>
                  <a:lnTo>
                    <a:pt x="7" y="106"/>
                  </a:lnTo>
                  <a:lnTo>
                    <a:pt x="0" y="140"/>
                  </a:lnTo>
                  <a:lnTo>
                    <a:pt x="583" y="63"/>
                  </a:lnTo>
                  <a:lnTo>
                    <a:pt x="527" y="42"/>
                  </a:lnTo>
                  <a:close/>
                  <a:moveTo>
                    <a:pt x="858" y="0"/>
                  </a:moveTo>
                  <a:lnTo>
                    <a:pt x="666" y="24"/>
                  </a:lnTo>
                  <a:lnTo>
                    <a:pt x="719" y="46"/>
                  </a:lnTo>
                  <a:lnTo>
                    <a:pt x="853" y="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D2D9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5" name="íṡḻíḍè"/>
            <p:cNvSpPr/>
            <p:nvPr/>
          </p:nvSpPr>
          <p:spPr bwMode="auto">
            <a:xfrm>
              <a:off x="3870" y="3448"/>
              <a:ext cx="888" cy="145"/>
            </a:xfrm>
            <a:custGeom>
              <a:avLst/>
              <a:gdLst>
                <a:gd name="T0" fmla="*/ 527 w 858"/>
                <a:gd name="T1" fmla="*/ 42 h 140"/>
                <a:gd name="T2" fmla="*/ 141 w 858"/>
                <a:gd name="T3" fmla="*/ 89 h 140"/>
                <a:gd name="T4" fmla="*/ 7 w 858"/>
                <a:gd name="T5" fmla="*/ 106 h 140"/>
                <a:gd name="T6" fmla="*/ 0 w 858"/>
                <a:gd name="T7" fmla="*/ 140 h 140"/>
                <a:gd name="T8" fmla="*/ 583 w 858"/>
                <a:gd name="T9" fmla="*/ 63 h 140"/>
                <a:gd name="T10" fmla="*/ 527 w 858"/>
                <a:gd name="T11" fmla="*/ 42 h 140"/>
                <a:gd name="T12" fmla="*/ 858 w 858"/>
                <a:gd name="T13" fmla="*/ 0 h 140"/>
                <a:gd name="T14" fmla="*/ 666 w 858"/>
                <a:gd name="T15" fmla="*/ 24 h 140"/>
                <a:gd name="T16" fmla="*/ 719 w 858"/>
                <a:gd name="T17" fmla="*/ 46 h 140"/>
                <a:gd name="T18" fmla="*/ 853 w 858"/>
                <a:gd name="T19" fmla="*/ 27 h 140"/>
                <a:gd name="T20" fmla="*/ 858 w 858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8" h="140">
                  <a:moveTo>
                    <a:pt x="527" y="42"/>
                  </a:moveTo>
                  <a:lnTo>
                    <a:pt x="141" y="89"/>
                  </a:lnTo>
                  <a:lnTo>
                    <a:pt x="7" y="106"/>
                  </a:lnTo>
                  <a:lnTo>
                    <a:pt x="0" y="140"/>
                  </a:lnTo>
                  <a:lnTo>
                    <a:pt x="583" y="63"/>
                  </a:lnTo>
                  <a:lnTo>
                    <a:pt x="527" y="42"/>
                  </a:lnTo>
                  <a:moveTo>
                    <a:pt x="858" y="0"/>
                  </a:moveTo>
                  <a:lnTo>
                    <a:pt x="666" y="24"/>
                  </a:lnTo>
                  <a:lnTo>
                    <a:pt x="719" y="46"/>
                  </a:lnTo>
                  <a:lnTo>
                    <a:pt x="853" y="27"/>
                  </a:lnTo>
                  <a:lnTo>
                    <a:pt x="8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6" name="íSļîḑe"/>
            <p:cNvSpPr/>
            <p:nvPr/>
          </p:nvSpPr>
          <p:spPr bwMode="auto">
            <a:xfrm>
              <a:off x="3369" y="5878"/>
              <a:ext cx="478" cy="66"/>
            </a:xfrm>
            <a:custGeom>
              <a:avLst/>
              <a:gdLst>
                <a:gd name="T0" fmla="*/ 462 w 462"/>
                <a:gd name="T1" fmla="*/ 0 h 64"/>
                <a:gd name="T2" fmla="*/ 2 w 462"/>
                <a:gd name="T3" fmla="*/ 59 h 64"/>
                <a:gd name="T4" fmla="*/ 0 w 462"/>
                <a:gd name="T5" fmla="*/ 64 h 64"/>
                <a:gd name="T6" fmla="*/ 442 w 462"/>
                <a:gd name="T7" fmla="*/ 9 h 64"/>
                <a:gd name="T8" fmla="*/ 461 w 462"/>
                <a:gd name="T9" fmla="*/ 4 h 64"/>
                <a:gd name="T10" fmla="*/ 462 w 462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64">
                  <a:moveTo>
                    <a:pt x="462" y="0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442" y="9"/>
                  </a:lnTo>
                  <a:lnTo>
                    <a:pt x="461" y="4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BAC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7" name="işļiḓé"/>
            <p:cNvSpPr/>
            <p:nvPr/>
          </p:nvSpPr>
          <p:spPr bwMode="auto">
            <a:xfrm>
              <a:off x="3369" y="5878"/>
              <a:ext cx="478" cy="66"/>
            </a:xfrm>
            <a:custGeom>
              <a:avLst/>
              <a:gdLst>
                <a:gd name="T0" fmla="*/ 462 w 462"/>
                <a:gd name="T1" fmla="*/ 0 h 64"/>
                <a:gd name="T2" fmla="*/ 2 w 462"/>
                <a:gd name="T3" fmla="*/ 59 h 64"/>
                <a:gd name="T4" fmla="*/ 0 w 462"/>
                <a:gd name="T5" fmla="*/ 64 h 64"/>
                <a:gd name="T6" fmla="*/ 442 w 462"/>
                <a:gd name="T7" fmla="*/ 9 h 64"/>
                <a:gd name="T8" fmla="*/ 461 w 462"/>
                <a:gd name="T9" fmla="*/ 4 h 64"/>
                <a:gd name="T10" fmla="*/ 462 w 462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64">
                  <a:moveTo>
                    <a:pt x="462" y="0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442" y="9"/>
                  </a:lnTo>
                  <a:lnTo>
                    <a:pt x="461" y="4"/>
                  </a:lnTo>
                  <a:lnTo>
                    <a:pt x="4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8" name="íṡ1iďê"/>
            <p:cNvSpPr/>
            <p:nvPr/>
          </p:nvSpPr>
          <p:spPr bwMode="auto">
            <a:xfrm>
              <a:off x="3827" y="5882"/>
              <a:ext cx="20" cy="5"/>
            </a:xfrm>
            <a:custGeom>
              <a:avLst/>
              <a:gdLst>
                <a:gd name="T0" fmla="*/ 19 w 19"/>
                <a:gd name="T1" fmla="*/ 0 h 5"/>
                <a:gd name="T2" fmla="*/ 0 w 19"/>
                <a:gd name="T3" fmla="*/ 5 h 5"/>
                <a:gd name="T4" fmla="*/ 19 w 19"/>
                <a:gd name="T5" fmla="*/ 3 h 5"/>
                <a:gd name="T6" fmla="*/ 19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0" y="5"/>
                  </a:lnTo>
                  <a:lnTo>
                    <a:pt x="19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57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9" name="işļiďè"/>
            <p:cNvSpPr/>
            <p:nvPr/>
          </p:nvSpPr>
          <p:spPr bwMode="auto">
            <a:xfrm>
              <a:off x="3827" y="5882"/>
              <a:ext cx="20" cy="5"/>
            </a:xfrm>
            <a:custGeom>
              <a:avLst/>
              <a:gdLst>
                <a:gd name="T0" fmla="*/ 19 w 19"/>
                <a:gd name="T1" fmla="*/ 0 h 5"/>
                <a:gd name="T2" fmla="*/ 0 w 19"/>
                <a:gd name="T3" fmla="*/ 5 h 5"/>
                <a:gd name="T4" fmla="*/ 19 w 19"/>
                <a:gd name="T5" fmla="*/ 3 h 5"/>
                <a:gd name="T6" fmla="*/ 19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0" y="5"/>
                  </a:lnTo>
                  <a:lnTo>
                    <a:pt x="19" y="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0" name="îšlíḋé"/>
            <p:cNvSpPr/>
            <p:nvPr/>
          </p:nvSpPr>
          <p:spPr bwMode="auto">
            <a:xfrm>
              <a:off x="3847" y="5865"/>
              <a:ext cx="97" cy="18"/>
            </a:xfrm>
            <a:custGeom>
              <a:avLst/>
              <a:gdLst>
                <a:gd name="T0" fmla="*/ 94 w 94"/>
                <a:gd name="T1" fmla="*/ 0 h 17"/>
                <a:gd name="T2" fmla="*/ 1 w 94"/>
                <a:gd name="T3" fmla="*/ 13 h 17"/>
                <a:gd name="T4" fmla="*/ 0 w 94"/>
                <a:gd name="T5" fmla="*/ 17 h 17"/>
                <a:gd name="T6" fmla="*/ 26 w 94"/>
                <a:gd name="T7" fmla="*/ 10 h 17"/>
                <a:gd name="T8" fmla="*/ 27 w 94"/>
                <a:gd name="T9" fmla="*/ 17 h 17"/>
                <a:gd name="T10" fmla="*/ 93 w 94"/>
                <a:gd name="T11" fmla="*/ 8 h 17"/>
                <a:gd name="T12" fmla="*/ 94 w 9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7">
                  <a:moveTo>
                    <a:pt x="94" y="0"/>
                  </a:moveTo>
                  <a:lnTo>
                    <a:pt x="1" y="13"/>
                  </a:lnTo>
                  <a:lnTo>
                    <a:pt x="0" y="17"/>
                  </a:lnTo>
                  <a:lnTo>
                    <a:pt x="26" y="10"/>
                  </a:lnTo>
                  <a:lnTo>
                    <a:pt x="27" y="17"/>
                  </a:lnTo>
                  <a:lnTo>
                    <a:pt x="93" y="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2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1" name="ïṩ1îḍê"/>
            <p:cNvSpPr/>
            <p:nvPr/>
          </p:nvSpPr>
          <p:spPr bwMode="auto">
            <a:xfrm>
              <a:off x="3847" y="5865"/>
              <a:ext cx="97" cy="18"/>
            </a:xfrm>
            <a:custGeom>
              <a:avLst/>
              <a:gdLst>
                <a:gd name="T0" fmla="*/ 94 w 94"/>
                <a:gd name="T1" fmla="*/ 0 h 17"/>
                <a:gd name="T2" fmla="*/ 1 w 94"/>
                <a:gd name="T3" fmla="*/ 13 h 17"/>
                <a:gd name="T4" fmla="*/ 0 w 94"/>
                <a:gd name="T5" fmla="*/ 17 h 17"/>
                <a:gd name="T6" fmla="*/ 26 w 94"/>
                <a:gd name="T7" fmla="*/ 10 h 17"/>
                <a:gd name="T8" fmla="*/ 27 w 94"/>
                <a:gd name="T9" fmla="*/ 17 h 17"/>
                <a:gd name="T10" fmla="*/ 93 w 94"/>
                <a:gd name="T11" fmla="*/ 8 h 17"/>
                <a:gd name="T12" fmla="*/ 94 w 9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7">
                  <a:moveTo>
                    <a:pt x="94" y="0"/>
                  </a:moveTo>
                  <a:lnTo>
                    <a:pt x="1" y="13"/>
                  </a:lnTo>
                  <a:lnTo>
                    <a:pt x="0" y="17"/>
                  </a:lnTo>
                  <a:lnTo>
                    <a:pt x="26" y="10"/>
                  </a:lnTo>
                  <a:lnTo>
                    <a:pt x="27" y="17"/>
                  </a:lnTo>
                  <a:lnTo>
                    <a:pt x="93" y="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2" name="ïṩľiḓè"/>
            <p:cNvSpPr/>
            <p:nvPr/>
          </p:nvSpPr>
          <p:spPr bwMode="auto">
            <a:xfrm>
              <a:off x="3847" y="5875"/>
              <a:ext cx="28" cy="10"/>
            </a:xfrm>
            <a:custGeom>
              <a:avLst/>
              <a:gdLst>
                <a:gd name="T0" fmla="*/ 26 w 27"/>
                <a:gd name="T1" fmla="*/ 0 h 10"/>
                <a:gd name="T2" fmla="*/ 0 w 27"/>
                <a:gd name="T3" fmla="*/ 7 h 10"/>
                <a:gd name="T4" fmla="*/ 0 w 27"/>
                <a:gd name="T5" fmla="*/ 10 h 10"/>
                <a:gd name="T6" fmla="*/ 27 w 27"/>
                <a:gd name="T7" fmla="*/ 7 h 10"/>
                <a:gd name="T8" fmla="*/ 26 w 2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26" y="0"/>
                  </a:moveTo>
                  <a:lnTo>
                    <a:pt x="0" y="7"/>
                  </a:lnTo>
                  <a:lnTo>
                    <a:pt x="0" y="10"/>
                  </a:lnTo>
                  <a:lnTo>
                    <a:pt x="27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66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3" name="ïşlîďè"/>
            <p:cNvSpPr/>
            <p:nvPr/>
          </p:nvSpPr>
          <p:spPr bwMode="auto">
            <a:xfrm>
              <a:off x="3847" y="5875"/>
              <a:ext cx="28" cy="10"/>
            </a:xfrm>
            <a:custGeom>
              <a:avLst/>
              <a:gdLst>
                <a:gd name="T0" fmla="*/ 26 w 27"/>
                <a:gd name="T1" fmla="*/ 0 h 10"/>
                <a:gd name="T2" fmla="*/ 0 w 27"/>
                <a:gd name="T3" fmla="*/ 7 h 10"/>
                <a:gd name="T4" fmla="*/ 0 w 27"/>
                <a:gd name="T5" fmla="*/ 10 h 10"/>
                <a:gd name="T6" fmla="*/ 27 w 27"/>
                <a:gd name="T7" fmla="*/ 7 h 10"/>
                <a:gd name="T8" fmla="*/ 26 w 2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26" y="0"/>
                  </a:moveTo>
                  <a:lnTo>
                    <a:pt x="0" y="7"/>
                  </a:lnTo>
                  <a:lnTo>
                    <a:pt x="0" y="10"/>
                  </a:lnTo>
                  <a:lnTo>
                    <a:pt x="27" y="7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4" name="iśļïḍè"/>
            <p:cNvSpPr/>
            <p:nvPr/>
          </p:nvSpPr>
          <p:spPr bwMode="auto">
            <a:xfrm>
              <a:off x="3943" y="5824"/>
              <a:ext cx="309" cy="49"/>
            </a:xfrm>
            <a:custGeom>
              <a:avLst/>
              <a:gdLst>
                <a:gd name="T0" fmla="*/ 299 w 299"/>
                <a:gd name="T1" fmla="*/ 0 h 47"/>
                <a:gd name="T2" fmla="*/ 1 w 299"/>
                <a:gd name="T3" fmla="*/ 39 h 47"/>
                <a:gd name="T4" fmla="*/ 0 w 299"/>
                <a:gd name="T5" fmla="*/ 47 h 47"/>
                <a:gd name="T6" fmla="*/ 298 w 299"/>
                <a:gd name="T7" fmla="*/ 10 h 47"/>
                <a:gd name="T8" fmla="*/ 299 w 29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7">
                  <a:moveTo>
                    <a:pt x="299" y="0"/>
                  </a:moveTo>
                  <a:lnTo>
                    <a:pt x="1" y="39"/>
                  </a:lnTo>
                  <a:lnTo>
                    <a:pt x="0" y="47"/>
                  </a:lnTo>
                  <a:lnTo>
                    <a:pt x="298" y="1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B8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5" name="îś1idê"/>
            <p:cNvSpPr/>
            <p:nvPr/>
          </p:nvSpPr>
          <p:spPr bwMode="auto">
            <a:xfrm>
              <a:off x="3943" y="5824"/>
              <a:ext cx="309" cy="49"/>
            </a:xfrm>
            <a:custGeom>
              <a:avLst/>
              <a:gdLst>
                <a:gd name="T0" fmla="*/ 299 w 299"/>
                <a:gd name="T1" fmla="*/ 0 h 47"/>
                <a:gd name="T2" fmla="*/ 1 w 299"/>
                <a:gd name="T3" fmla="*/ 39 h 47"/>
                <a:gd name="T4" fmla="*/ 0 w 299"/>
                <a:gd name="T5" fmla="*/ 47 h 47"/>
                <a:gd name="T6" fmla="*/ 298 w 299"/>
                <a:gd name="T7" fmla="*/ 10 h 47"/>
                <a:gd name="T8" fmla="*/ 299 w 29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7">
                  <a:moveTo>
                    <a:pt x="299" y="0"/>
                  </a:moveTo>
                  <a:lnTo>
                    <a:pt x="1" y="39"/>
                  </a:lnTo>
                  <a:lnTo>
                    <a:pt x="0" y="47"/>
                  </a:lnTo>
                  <a:lnTo>
                    <a:pt x="298" y="10"/>
                  </a:lnTo>
                  <a:lnTo>
                    <a:pt x="2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6" name="ïṧḷïdè"/>
            <p:cNvSpPr/>
            <p:nvPr/>
          </p:nvSpPr>
          <p:spPr bwMode="auto">
            <a:xfrm>
              <a:off x="3383" y="5539"/>
              <a:ext cx="931" cy="344"/>
            </a:xfrm>
            <a:custGeom>
              <a:avLst/>
              <a:gdLst>
                <a:gd name="T0" fmla="*/ 900 w 900"/>
                <a:gd name="T1" fmla="*/ 0 h 332"/>
                <a:gd name="T2" fmla="*/ 47 w 900"/>
                <a:gd name="T3" fmla="*/ 112 h 332"/>
                <a:gd name="T4" fmla="*/ 0 w 900"/>
                <a:gd name="T5" fmla="*/ 332 h 332"/>
                <a:gd name="T6" fmla="*/ 853 w 900"/>
                <a:gd name="T7" fmla="*/ 221 h 332"/>
                <a:gd name="T8" fmla="*/ 900 w 900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332">
                  <a:moveTo>
                    <a:pt x="900" y="0"/>
                  </a:moveTo>
                  <a:lnTo>
                    <a:pt x="47" y="112"/>
                  </a:lnTo>
                  <a:lnTo>
                    <a:pt x="0" y="332"/>
                  </a:lnTo>
                  <a:lnTo>
                    <a:pt x="853" y="22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97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7" name="îṧḻidè"/>
            <p:cNvSpPr/>
            <p:nvPr/>
          </p:nvSpPr>
          <p:spPr bwMode="auto">
            <a:xfrm>
              <a:off x="3383" y="5539"/>
              <a:ext cx="931" cy="344"/>
            </a:xfrm>
            <a:custGeom>
              <a:avLst/>
              <a:gdLst>
                <a:gd name="T0" fmla="*/ 900 w 900"/>
                <a:gd name="T1" fmla="*/ 0 h 332"/>
                <a:gd name="T2" fmla="*/ 47 w 900"/>
                <a:gd name="T3" fmla="*/ 112 h 332"/>
                <a:gd name="T4" fmla="*/ 0 w 900"/>
                <a:gd name="T5" fmla="*/ 332 h 332"/>
                <a:gd name="T6" fmla="*/ 853 w 900"/>
                <a:gd name="T7" fmla="*/ 221 h 332"/>
                <a:gd name="T8" fmla="*/ 900 w 900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332">
                  <a:moveTo>
                    <a:pt x="900" y="0"/>
                  </a:moveTo>
                  <a:lnTo>
                    <a:pt x="47" y="112"/>
                  </a:lnTo>
                  <a:lnTo>
                    <a:pt x="0" y="332"/>
                  </a:lnTo>
                  <a:lnTo>
                    <a:pt x="853" y="221"/>
                  </a:lnTo>
                  <a:lnTo>
                    <a:pt x="9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8" name="íşlídê"/>
            <p:cNvSpPr/>
            <p:nvPr/>
          </p:nvSpPr>
          <p:spPr bwMode="auto">
            <a:xfrm>
              <a:off x="3379" y="5768"/>
              <a:ext cx="887" cy="139"/>
            </a:xfrm>
            <a:custGeom>
              <a:avLst/>
              <a:gdLst>
                <a:gd name="T0" fmla="*/ 857 w 857"/>
                <a:gd name="T1" fmla="*/ 0 h 134"/>
                <a:gd name="T2" fmla="*/ 4 w 857"/>
                <a:gd name="T3" fmla="*/ 111 h 134"/>
                <a:gd name="T4" fmla="*/ 0 w 857"/>
                <a:gd name="T5" fmla="*/ 134 h 134"/>
                <a:gd name="T6" fmla="*/ 851 w 857"/>
                <a:gd name="T7" fmla="*/ 21 h 134"/>
                <a:gd name="T8" fmla="*/ 857 w 857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134">
                  <a:moveTo>
                    <a:pt x="857" y="0"/>
                  </a:moveTo>
                  <a:lnTo>
                    <a:pt x="4" y="111"/>
                  </a:lnTo>
                  <a:lnTo>
                    <a:pt x="0" y="134"/>
                  </a:lnTo>
                  <a:lnTo>
                    <a:pt x="851" y="2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737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9" name="íšḻïdê"/>
            <p:cNvSpPr/>
            <p:nvPr/>
          </p:nvSpPr>
          <p:spPr bwMode="auto">
            <a:xfrm>
              <a:off x="3379" y="5768"/>
              <a:ext cx="887" cy="139"/>
            </a:xfrm>
            <a:custGeom>
              <a:avLst/>
              <a:gdLst>
                <a:gd name="T0" fmla="*/ 857 w 857"/>
                <a:gd name="T1" fmla="*/ 0 h 134"/>
                <a:gd name="T2" fmla="*/ 4 w 857"/>
                <a:gd name="T3" fmla="*/ 111 h 134"/>
                <a:gd name="T4" fmla="*/ 0 w 857"/>
                <a:gd name="T5" fmla="*/ 134 h 134"/>
                <a:gd name="T6" fmla="*/ 851 w 857"/>
                <a:gd name="T7" fmla="*/ 21 h 134"/>
                <a:gd name="T8" fmla="*/ 857 w 857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134">
                  <a:moveTo>
                    <a:pt x="857" y="0"/>
                  </a:moveTo>
                  <a:lnTo>
                    <a:pt x="4" y="111"/>
                  </a:lnTo>
                  <a:lnTo>
                    <a:pt x="0" y="134"/>
                  </a:lnTo>
                  <a:lnTo>
                    <a:pt x="851" y="21"/>
                  </a:lnTo>
                  <a:lnTo>
                    <a:pt x="8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0" name="iš1îďe"/>
            <p:cNvSpPr/>
            <p:nvPr/>
          </p:nvSpPr>
          <p:spPr bwMode="auto">
            <a:xfrm>
              <a:off x="3372" y="5789"/>
              <a:ext cx="888" cy="150"/>
            </a:xfrm>
            <a:custGeom>
              <a:avLst/>
              <a:gdLst>
                <a:gd name="T0" fmla="*/ 858 w 858"/>
                <a:gd name="T1" fmla="*/ 0 h 145"/>
                <a:gd name="T2" fmla="*/ 7 w 858"/>
                <a:gd name="T3" fmla="*/ 113 h 145"/>
                <a:gd name="T4" fmla="*/ 0 w 858"/>
                <a:gd name="T5" fmla="*/ 145 h 145"/>
                <a:gd name="T6" fmla="*/ 460 w 858"/>
                <a:gd name="T7" fmla="*/ 86 h 145"/>
                <a:gd name="T8" fmla="*/ 553 w 858"/>
                <a:gd name="T9" fmla="*/ 73 h 145"/>
                <a:gd name="T10" fmla="*/ 851 w 858"/>
                <a:gd name="T11" fmla="*/ 34 h 145"/>
                <a:gd name="T12" fmla="*/ 858 w 858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8" h="145">
                  <a:moveTo>
                    <a:pt x="858" y="0"/>
                  </a:moveTo>
                  <a:lnTo>
                    <a:pt x="7" y="113"/>
                  </a:lnTo>
                  <a:lnTo>
                    <a:pt x="0" y="145"/>
                  </a:lnTo>
                  <a:lnTo>
                    <a:pt x="460" y="86"/>
                  </a:lnTo>
                  <a:lnTo>
                    <a:pt x="553" y="73"/>
                  </a:lnTo>
                  <a:lnTo>
                    <a:pt x="851" y="3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D2D9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1" name="ïšlîdê"/>
            <p:cNvSpPr/>
            <p:nvPr/>
          </p:nvSpPr>
          <p:spPr bwMode="auto">
            <a:xfrm>
              <a:off x="3372" y="5789"/>
              <a:ext cx="888" cy="150"/>
            </a:xfrm>
            <a:custGeom>
              <a:avLst/>
              <a:gdLst>
                <a:gd name="T0" fmla="*/ 858 w 858"/>
                <a:gd name="T1" fmla="*/ 0 h 145"/>
                <a:gd name="T2" fmla="*/ 7 w 858"/>
                <a:gd name="T3" fmla="*/ 113 h 145"/>
                <a:gd name="T4" fmla="*/ 0 w 858"/>
                <a:gd name="T5" fmla="*/ 145 h 145"/>
                <a:gd name="T6" fmla="*/ 460 w 858"/>
                <a:gd name="T7" fmla="*/ 86 h 145"/>
                <a:gd name="T8" fmla="*/ 553 w 858"/>
                <a:gd name="T9" fmla="*/ 73 h 145"/>
                <a:gd name="T10" fmla="*/ 851 w 858"/>
                <a:gd name="T11" fmla="*/ 34 h 145"/>
                <a:gd name="T12" fmla="*/ 858 w 858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8" h="145">
                  <a:moveTo>
                    <a:pt x="858" y="0"/>
                  </a:moveTo>
                  <a:lnTo>
                    <a:pt x="7" y="113"/>
                  </a:lnTo>
                  <a:lnTo>
                    <a:pt x="0" y="145"/>
                  </a:lnTo>
                  <a:lnTo>
                    <a:pt x="460" y="86"/>
                  </a:lnTo>
                  <a:lnTo>
                    <a:pt x="553" y="73"/>
                  </a:lnTo>
                  <a:lnTo>
                    <a:pt x="851" y="34"/>
                  </a:lnTo>
                  <a:lnTo>
                    <a:pt x="8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2" name="îSḷïde"/>
            <p:cNvSpPr/>
            <p:nvPr/>
          </p:nvSpPr>
          <p:spPr bwMode="auto">
            <a:xfrm>
              <a:off x="4334" y="3615"/>
              <a:ext cx="57" cy="58"/>
            </a:xfrm>
            <a:custGeom>
              <a:avLst/>
              <a:gdLst>
                <a:gd name="T0" fmla="*/ 38 w 39"/>
                <a:gd name="T1" fmla="*/ 17 h 39"/>
                <a:gd name="T2" fmla="*/ 22 w 39"/>
                <a:gd name="T3" fmla="*/ 38 h 39"/>
                <a:gd name="T4" fmla="*/ 1 w 39"/>
                <a:gd name="T5" fmla="*/ 22 h 39"/>
                <a:gd name="T6" fmla="*/ 17 w 39"/>
                <a:gd name="T7" fmla="*/ 1 h 39"/>
                <a:gd name="T8" fmla="*/ 38 w 39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38" y="17"/>
                  </a:moveTo>
                  <a:cubicBezTo>
                    <a:pt x="39" y="27"/>
                    <a:pt x="32" y="37"/>
                    <a:pt x="22" y="38"/>
                  </a:cubicBezTo>
                  <a:cubicBezTo>
                    <a:pt x="11" y="39"/>
                    <a:pt x="2" y="32"/>
                    <a:pt x="1" y="22"/>
                  </a:cubicBezTo>
                  <a:cubicBezTo>
                    <a:pt x="0" y="12"/>
                    <a:pt x="7" y="3"/>
                    <a:pt x="17" y="1"/>
                  </a:cubicBezTo>
                  <a:cubicBezTo>
                    <a:pt x="27" y="0"/>
                    <a:pt x="36" y="7"/>
                    <a:pt x="38" y="17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3" name="ís1iḑè"/>
            <p:cNvSpPr/>
            <p:nvPr/>
          </p:nvSpPr>
          <p:spPr bwMode="auto">
            <a:xfrm>
              <a:off x="2992" y="3583"/>
              <a:ext cx="3001" cy="2101"/>
            </a:xfrm>
            <a:custGeom>
              <a:avLst/>
              <a:gdLst>
                <a:gd name="T0" fmla="*/ 2900 w 2900"/>
                <a:gd name="T1" fmla="*/ 1678 h 2030"/>
                <a:gd name="T2" fmla="*/ 220 w 2900"/>
                <a:gd name="T3" fmla="*/ 2030 h 2030"/>
                <a:gd name="T4" fmla="*/ 0 w 2900"/>
                <a:gd name="T5" fmla="*/ 352 h 2030"/>
                <a:gd name="T6" fmla="*/ 2679 w 2900"/>
                <a:gd name="T7" fmla="*/ 0 h 2030"/>
                <a:gd name="T8" fmla="*/ 2900 w 2900"/>
                <a:gd name="T9" fmla="*/ 1678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0" h="2030">
                  <a:moveTo>
                    <a:pt x="2900" y="1678"/>
                  </a:moveTo>
                  <a:lnTo>
                    <a:pt x="220" y="2030"/>
                  </a:lnTo>
                  <a:lnTo>
                    <a:pt x="0" y="352"/>
                  </a:lnTo>
                  <a:lnTo>
                    <a:pt x="2679" y="0"/>
                  </a:lnTo>
                  <a:lnTo>
                    <a:pt x="2900" y="16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4" name="íṡliḓe"/>
            <p:cNvSpPr/>
            <p:nvPr/>
          </p:nvSpPr>
          <p:spPr bwMode="auto">
            <a:xfrm>
              <a:off x="2992" y="3583"/>
              <a:ext cx="3001" cy="2101"/>
            </a:xfrm>
            <a:custGeom>
              <a:avLst/>
              <a:gdLst>
                <a:gd name="T0" fmla="*/ 2900 w 2900"/>
                <a:gd name="T1" fmla="*/ 1678 h 2030"/>
                <a:gd name="T2" fmla="*/ 220 w 2900"/>
                <a:gd name="T3" fmla="*/ 2030 h 2030"/>
                <a:gd name="T4" fmla="*/ 0 w 2900"/>
                <a:gd name="T5" fmla="*/ 352 h 2030"/>
                <a:gd name="T6" fmla="*/ 2679 w 2900"/>
                <a:gd name="T7" fmla="*/ 0 h 2030"/>
                <a:gd name="T8" fmla="*/ 2900 w 2900"/>
                <a:gd name="T9" fmla="*/ 1678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0" h="2030">
                  <a:moveTo>
                    <a:pt x="2900" y="1678"/>
                  </a:moveTo>
                  <a:lnTo>
                    <a:pt x="220" y="2030"/>
                  </a:lnTo>
                  <a:lnTo>
                    <a:pt x="0" y="352"/>
                  </a:lnTo>
                  <a:lnTo>
                    <a:pt x="2679" y="0"/>
                  </a:lnTo>
                  <a:lnTo>
                    <a:pt x="2900" y="16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5" name="ïşḷïďe"/>
            <p:cNvSpPr/>
            <p:nvPr/>
          </p:nvSpPr>
          <p:spPr bwMode="auto">
            <a:xfrm>
              <a:off x="5409" y="4236"/>
              <a:ext cx="201" cy="247"/>
            </a:xfrm>
            <a:custGeom>
              <a:avLst/>
              <a:gdLst>
                <a:gd name="T0" fmla="*/ 57 w 136"/>
                <a:gd name="T1" fmla="*/ 168 h 168"/>
                <a:gd name="T2" fmla="*/ 55 w 136"/>
                <a:gd name="T3" fmla="*/ 168 h 168"/>
                <a:gd name="T4" fmla="*/ 52 w 136"/>
                <a:gd name="T5" fmla="*/ 164 h 168"/>
                <a:gd name="T6" fmla="*/ 0 w 136"/>
                <a:gd name="T7" fmla="*/ 8 h 168"/>
                <a:gd name="T8" fmla="*/ 3 w 136"/>
                <a:gd name="T9" fmla="*/ 1 h 168"/>
                <a:gd name="T10" fmla="*/ 6 w 136"/>
                <a:gd name="T11" fmla="*/ 0 h 168"/>
                <a:gd name="T12" fmla="*/ 10 w 136"/>
                <a:gd name="T13" fmla="*/ 2 h 168"/>
                <a:gd name="T14" fmla="*/ 134 w 136"/>
                <a:gd name="T15" fmla="*/ 110 h 168"/>
                <a:gd name="T16" fmla="*/ 136 w 136"/>
                <a:gd name="T17" fmla="*/ 114 h 168"/>
                <a:gd name="T18" fmla="*/ 134 w 136"/>
                <a:gd name="T19" fmla="*/ 118 h 168"/>
                <a:gd name="T20" fmla="*/ 59 w 136"/>
                <a:gd name="T21" fmla="*/ 168 h 168"/>
                <a:gd name="T22" fmla="*/ 57 w 136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8">
                  <a:moveTo>
                    <a:pt x="57" y="168"/>
                  </a:moveTo>
                  <a:cubicBezTo>
                    <a:pt x="56" y="168"/>
                    <a:pt x="55" y="168"/>
                    <a:pt x="55" y="168"/>
                  </a:cubicBezTo>
                  <a:cubicBezTo>
                    <a:pt x="53" y="167"/>
                    <a:pt x="52" y="166"/>
                    <a:pt x="52" y="1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7" y="0"/>
                    <a:pt x="8" y="1"/>
                    <a:pt x="10" y="2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5" y="111"/>
                    <a:pt x="136" y="112"/>
                    <a:pt x="136" y="114"/>
                  </a:cubicBezTo>
                  <a:cubicBezTo>
                    <a:pt x="136" y="115"/>
                    <a:pt x="136" y="117"/>
                    <a:pt x="134" y="118"/>
                  </a:cubicBezTo>
                  <a:cubicBezTo>
                    <a:pt x="114" y="140"/>
                    <a:pt x="88" y="157"/>
                    <a:pt x="59" y="168"/>
                  </a:cubicBezTo>
                  <a:cubicBezTo>
                    <a:pt x="58" y="168"/>
                    <a:pt x="58" y="168"/>
                    <a:pt x="57" y="168"/>
                  </a:cubicBezTo>
                  <a:close/>
                </a:path>
              </a:pathLst>
            </a:custGeom>
            <a:solidFill>
              <a:srgbClr val="72B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6" name="íşḻïḋè"/>
            <p:cNvSpPr/>
            <p:nvPr/>
          </p:nvSpPr>
          <p:spPr bwMode="auto">
            <a:xfrm>
              <a:off x="5400" y="4229"/>
              <a:ext cx="219" cy="264"/>
            </a:xfrm>
            <a:custGeom>
              <a:avLst/>
              <a:gdLst>
                <a:gd name="T0" fmla="*/ 13 w 149"/>
                <a:gd name="T1" fmla="*/ 11 h 179"/>
                <a:gd name="T2" fmla="*/ 137 w 149"/>
                <a:gd name="T3" fmla="*/ 119 h 179"/>
                <a:gd name="T4" fmla="*/ 64 w 149"/>
                <a:gd name="T5" fmla="*/ 168 h 179"/>
                <a:gd name="T6" fmla="*/ 13 w 149"/>
                <a:gd name="T7" fmla="*/ 11 h 179"/>
                <a:gd name="T8" fmla="*/ 13 w 149"/>
                <a:gd name="T9" fmla="*/ 0 h 179"/>
                <a:gd name="T10" fmla="*/ 7 w 149"/>
                <a:gd name="T11" fmla="*/ 2 h 179"/>
                <a:gd name="T12" fmla="*/ 2 w 149"/>
                <a:gd name="T13" fmla="*/ 15 h 179"/>
                <a:gd name="T14" fmla="*/ 53 w 149"/>
                <a:gd name="T15" fmla="*/ 171 h 179"/>
                <a:gd name="T16" fmla="*/ 59 w 149"/>
                <a:gd name="T17" fmla="*/ 178 h 179"/>
                <a:gd name="T18" fmla="*/ 64 w 149"/>
                <a:gd name="T19" fmla="*/ 179 h 179"/>
                <a:gd name="T20" fmla="*/ 68 w 149"/>
                <a:gd name="T21" fmla="*/ 178 h 179"/>
                <a:gd name="T22" fmla="*/ 146 w 149"/>
                <a:gd name="T23" fmla="*/ 127 h 179"/>
                <a:gd name="T24" fmla="*/ 149 w 149"/>
                <a:gd name="T25" fmla="*/ 118 h 179"/>
                <a:gd name="T26" fmla="*/ 145 w 149"/>
                <a:gd name="T27" fmla="*/ 110 h 179"/>
                <a:gd name="T28" fmla="*/ 20 w 149"/>
                <a:gd name="T29" fmla="*/ 3 h 179"/>
                <a:gd name="T30" fmla="*/ 13 w 149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79">
                  <a:moveTo>
                    <a:pt x="13" y="11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117" y="140"/>
                    <a:pt x="92" y="157"/>
                    <a:pt x="64" y="168"/>
                  </a:cubicBezTo>
                  <a:cubicBezTo>
                    <a:pt x="13" y="11"/>
                    <a:pt x="13" y="11"/>
                    <a:pt x="13" y="11"/>
                  </a:cubicBezTo>
                  <a:moveTo>
                    <a:pt x="13" y="0"/>
                  </a:moveTo>
                  <a:cubicBezTo>
                    <a:pt x="11" y="0"/>
                    <a:pt x="8" y="0"/>
                    <a:pt x="7" y="2"/>
                  </a:cubicBezTo>
                  <a:cubicBezTo>
                    <a:pt x="2" y="5"/>
                    <a:pt x="0" y="10"/>
                    <a:pt x="2" y="15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74"/>
                    <a:pt x="56" y="177"/>
                    <a:pt x="59" y="178"/>
                  </a:cubicBezTo>
                  <a:cubicBezTo>
                    <a:pt x="61" y="179"/>
                    <a:pt x="62" y="179"/>
                    <a:pt x="64" y="179"/>
                  </a:cubicBezTo>
                  <a:cubicBezTo>
                    <a:pt x="65" y="179"/>
                    <a:pt x="67" y="179"/>
                    <a:pt x="68" y="178"/>
                  </a:cubicBezTo>
                  <a:cubicBezTo>
                    <a:pt x="97" y="167"/>
                    <a:pt x="124" y="150"/>
                    <a:pt x="146" y="127"/>
                  </a:cubicBezTo>
                  <a:cubicBezTo>
                    <a:pt x="148" y="124"/>
                    <a:pt x="149" y="121"/>
                    <a:pt x="149" y="118"/>
                  </a:cubicBezTo>
                  <a:cubicBezTo>
                    <a:pt x="148" y="115"/>
                    <a:pt x="147" y="112"/>
                    <a:pt x="145" y="11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1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7" name="iṧḻiḓe"/>
            <p:cNvSpPr/>
            <p:nvPr/>
          </p:nvSpPr>
          <p:spPr bwMode="auto">
            <a:xfrm>
              <a:off x="5412" y="4180"/>
              <a:ext cx="279" cy="216"/>
            </a:xfrm>
            <a:custGeom>
              <a:avLst/>
              <a:gdLst>
                <a:gd name="T0" fmla="*/ 137 w 189"/>
                <a:gd name="T1" fmla="*/ 147 h 147"/>
                <a:gd name="T2" fmla="*/ 134 w 189"/>
                <a:gd name="T3" fmla="*/ 146 h 147"/>
                <a:gd name="T4" fmla="*/ 2 w 189"/>
                <a:gd name="T5" fmla="*/ 32 h 147"/>
                <a:gd name="T6" fmla="*/ 0 w 189"/>
                <a:gd name="T7" fmla="*/ 26 h 147"/>
                <a:gd name="T8" fmla="*/ 5 w 189"/>
                <a:gd name="T9" fmla="*/ 22 h 147"/>
                <a:gd name="T10" fmla="*/ 178 w 189"/>
                <a:gd name="T11" fmla="*/ 0 h 147"/>
                <a:gd name="T12" fmla="*/ 178 w 189"/>
                <a:gd name="T13" fmla="*/ 0 h 147"/>
                <a:gd name="T14" fmla="*/ 182 w 189"/>
                <a:gd name="T15" fmla="*/ 1 h 147"/>
                <a:gd name="T16" fmla="*/ 184 w 189"/>
                <a:gd name="T17" fmla="*/ 5 h 147"/>
                <a:gd name="T18" fmla="*/ 142 w 189"/>
                <a:gd name="T19" fmla="*/ 145 h 147"/>
                <a:gd name="T20" fmla="*/ 138 w 189"/>
                <a:gd name="T21" fmla="*/ 147 h 147"/>
                <a:gd name="T22" fmla="*/ 137 w 189"/>
                <a:gd name="T2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47">
                  <a:moveTo>
                    <a:pt x="137" y="147"/>
                  </a:moveTo>
                  <a:cubicBezTo>
                    <a:pt x="136" y="147"/>
                    <a:pt x="135" y="147"/>
                    <a:pt x="134" y="14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4"/>
                    <a:pt x="3" y="22"/>
                    <a:pt x="5" y="22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0" y="0"/>
                    <a:pt x="181" y="1"/>
                    <a:pt x="182" y="1"/>
                  </a:cubicBezTo>
                  <a:cubicBezTo>
                    <a:pt x="183" y="2"/>
                    <a:pt x="184" y="4"/>
                    <a:pt x="184" y="5"/>
                  </a:cubicBezTo>
                  <a:cubicBezTo>
                    <a:pt x="189" y="56"/>
                    <a:pt x="174" y="105"/>
                    <a:pt x="142" y="145"/>
                  </a:cubicBezTo>
                  <a:cubicBezTo>
                    <a:pt x="141" y="146"/>
                    <a:pt x="139" y="147"/>
                    <a:pt x="138" y="147"/>
                  </a:cubicBezTo>
                  <a:lnTo>
                    <a:pt x="137" y="147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8" name="iṡḷïḓê"/>
            <p:cNvSpPr/>
            <p:nvPr/>
          </p:nvSpPr>
          <p:spPr bwMode="auto">
            <a:xfrm>
              <a:off x="5404" y="4173"/>
              <a:ext cx="295" cy="233"/>
            </a:xfrm>
            <a:custGeom>
              <a:avLst/>
              <a:gdLst>
                <a:gd name="T0" fmla="*/ 184 w 200"/>
                <a:gd name="T1" fmla="*/ 11 h 158"/>
                <a:gd name="T2" fmla="*/ 143 w 200"/>
                <a:gd name="T3" fmla="*/ 146 h 158"/>
                <a:gd name="T4" fmla="*/ 12 w 200"/>
                <a:gd name="T5" fmla="*/ 33 h 158"/>
                <a:gd name="T6" fmla="*/ 184 w 200"/>
                <a:gd name="T7" fmla="*/ 11 h 158"/>
                <a:gd name="T8" fmla="*/ 184 w 200"/>
                <a:gd name="T9" fmla="*/ 0 h 158"/>
                <a:gd name="T10" fmla="*/ 183 w 200"/>
                <a:gd name="T11" fmla="*/ 0 h 158"/>
                <a:gd name="T12" fmla="*/ 10 w 200"/>
                <a:gd name="T13" fmla="*/ 21 h 158"/>
                <a:gd name="T14" fmla="*/ 1 w 200"/>
                <a:gd name="T15" fmla="*/ 29 h 158"/>
                <a:gd name="T16" fmla="*/ 4 w 200"/>
                <a:gd name="T17" fmla="*/ 41 h 158"/>
                <a:gd name="T18" fmla="*/ 136 w 200"/>
                <a:gd name="T19" fmla="*/ 155 h 158"/>
                <a:gd name="T20" fmla="*/ 143 w 200"/>
                <a:gd name="T21" fmla="*/ 158 h 158"/>
                <a:gd name="T22" fmla="*/ 144 w 200"/>
                <a:gd name="T23" fmla="*/ 158 h 158"/>
                <a:gd name="T24" fmla="*/ 152 w 200"/>
                <a:gd name="T25" fmla="*/ 153 h 158"/>
                <a:gd name="T26" fmla="*/ 196 w 200"/>
                <a:gd name="T27" fmla="*/ 10 h 158"/>
                <a:gd name="T28" fmla="*/ 192 w 200"/>
                <a:gd name="T29" fmla="*/ 2 h 158"/>
                <a:gd name="T30" fmla="*/ 184 w 200"/>
                <a:gd name="T3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158">
                  <a:moveTo>
                    <a:pt x="184" y="11"/>
                  </a:moveTo>
                  <a:cubicBezTo>
                    <a:pt x="189" y="61"/>
                    <a:pt x="173" y="109"/>
                    <a:pt x="143" y="14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84" y="11"/>
                    <a:pt x="184" y="11"/>
                    <a:pt x="184" y="11"/>
                  </a:cubicBezTo>
                  <a:moveTo>
                    <a:pt x="184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22"/>
                    <a:pt x="2" y="25"/>
                    <a:pt x="1" y="29"/>
                  </a:cubicBezTo>
                  <a:cubicBezTo>
                    <a:pt x="0" y="34"/>
                    <a:pt x="1" y="38"/>
                    <a:pt x="4" y="41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8" y="157"/>
                    <a:pt x="141" y="158"/>
                    <a:pt x="143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7" y="157"/>
                    <a:pt x="150" y="156"/>
                    <a:pt x="152" y="153"/>
                  </a:cubicBezTo>
                  <a:cubicBezTo>
                    <a:pt x="185" y="113"/>
                    <a:pt x="200" y="62"/>
                    <a:pt x="196" y="10"/>
                  </a:cubicBezTo>
                  <a:cubicBezTo>
                    <a:pt x="195" y="7"/>
                    <a:pt x="194" y="4"/>
                    <a:pt x="192" y="2"/>
                  </a:cubicBezTo>
                  <a:cubicBezTo>
                    <a:pt x="190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9" name="ïšľîḋé"/>
            <p:cNvSpPr/>
            <p:nvPr/>
          </p:nvSpPr>
          <p:spPr bwMode="auto">
            <a:xfrm>
              <a:off x="5364" y="3924"/>
              <a:ext cx="319" cy="287"/>
            </a:xfrm>
            <a:custGeom>
              <a:avLst/>
              <a:gdLst>
                <a:gd name="T0" fmla="*/ 28 w 216"/>
                <a:gd name="T1" fmla="*/ 194 h 194"/>
                <a:gd name="T2" fmla="*/ 25 w 216"/>
                <a:gd name="T3" fmla="*/ 192 h 194"/>
                <a:gd name="T4" fmla="*/ 23 w 216"/>
                <a:gd name="T5" fmla="*/ 189 h 194"/>
                <a:gd name="T6" fmla="*/ 0 w 216"/>
                <a:gd name="T7" fmla="*/ 7 h 194"/>
                <a:gd name="T8" fmla="*/ 1 w 216"/>
                <a:gd name="T9" fmla="*/ 3 h 194"/>
                <a:gd name="T10" fmla="*/ 5 w 216"/>
                <a:gd name="T11" fmla="*/ 1 h 194"/>
                <a:gd name="T12" fmla="*/ 23 w 216"/>
                <a:gd name="T13" fmla="*/ 0 h 194"/>
                <a:gd name="T14" fmla="*/ 215 w 216"/>
                <a:gd name="T15" fmla="*/ 164 h 194"/>
                <a:gd name="T16" fmla="*/ 214 w 216"/>
                <a:gd name="T17" fmla="*/ 169 h 194"/>
                <a:gd name="T18" fmla="*/ 210 w 216"/>
                <a:gd name="T19" fmla="*/ 171 h 194"/>
                <a:gd name="T20" fmla="*/ 29 w 216"/>
                <a:gd name="T21" fmla="*/ 193 h 194"/>
                <a:gd name="T22" fmla="*/ 28 w 216"/>
                <a:gd name="T2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194">
                  <a:moveTo>
                    <a:pt x="28" y="194"/>
                  </a:moveTo>
                  <a:cubicBezTo>
                    <a:pt x="27" y="194"/>
                    <a:pt x="26" y="193"/>
                    <a:pt x="25" y="192"/>
                  </a:cubicBezTo>
                  <a:cubicBezTo>
                    <a:pt x="24" y="191"/>
                    <a:pt x="23" y="190"/>
                    <a:pt x="23" y="18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11" y="0"/>
                    <a:pt x="17" y="0"/>
                    <a:pt x="23" y="0"/>
                  </a:cubicBezTo>
                  <a:cubicBezTo>
                    <a:pt x="119" y="0"/>
                    <a:pt x="200" y="69"/>
                    <a:pt x="215" y="164"/>
                  </a:cubicBezTo>
                  <a:cubicBezTo>
                    <a:pt x="216" y="166"/>
                    <a:pt x="215" y="167"/>
                    <a:pt x="214" y="169"/>
                  </a:cubicBezTo>
                  <a:cubicBezTo>
                    <a:pt x="213" y="170"/>
                    <a:pt x="212" y="171"/>
                    <a:pt x="210" y="171"/>
                  </a:cubicBezTo>
                  <a:cubicBezTo>
                    <a:pt x="29" y="193"/>
                    <a:pt x="29" y="193"/>
                    <a:pt x="29" y="193"/>
                  </a:cubicBezTo>
                  <a:lnTo>
                    <a:pt x="28" y="194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0" name="ïŝ1iďe"/>
            <p:cNvSpPr/>
            <p:nvPr/>
          </p:nvSpPr>
          <p:spPr bwMode="auto">
            <a:xfrm>
              <a:off x="5356" y="3917"/>
              <a:ext cx="335" cy="301"/>
            </a:xfrm>
            <a:custGeom>
              <a:avLst/>
              <a:gdLst>
                <a:gd name="T0" fmla="*/ 29 w 227"/>
                <a:gd name="T1" fmla="*/ 11 h 204"/>
                <a:gd name="T2" fmla="*/ 216 w 227"/>
                <a:gd name="T3" fmla="*/ 170 h 204"/>
                <a:gd name="T4" fmla="*/ 34 w 227"/>
                <a:gd name="T5" fmla="*/ 193 h 204"/>
                <a:gd name="T6" fmla="*/ 12 w 227"/>
                <a:gd name="T7" fmla="*/ 12 h 204"/>
                <a:gd name="T8" fmla="*/ 29 w 227"/>
                <a:gd name="T9" fmla="*/ 11 h 204"/>
                <a:gd name="T10" fmla="*/ 29 w 227"/>
                <a:gd name="T11" fmla="*/ 0 h 204"/>
                <a:gd name="T12" fmla="*/ 11 w 227"/>
                <a:gd name="T13" fmla="*/ 0 h 204"/>
                <a:gd name="T14" fmla="*/ 3 w 227"/>
                <a:gd name="T15" fmla="*/ 5 h 204"/>
                <a:gd name="T16" fmla="*/ 1 w 227"/>
                <a:gd name="T17" fmla="*/ 13 h 204"/>
                <a:gd name="T18" fmla="*/ 23 w 227"/>
                <a:gd name="T19" fmla="*/ 194 h 204"/>
                <a:gd name="T20" fmla="*/ 28 w 227"/>
                <a:gd name="T21" fmla="*/ 202 h 204"/>
                <a:gd name="T22" fmla="*/ 34 w 227"/>
                <a:gd name="T23" fmla="*/ 204 h 204"/>
                <a:gd name="T24" fmla="*/ 36 w 227"/>
                <a:gd name="T25" fmla="*/ 204 h 204"/>
                <a:gd name="T26" fmla="*/ 217 w 227"/>
                <a:gd name="T27" fmla="*/ 181 h 204"/>
                <a:gd name="T28" fmla="*/ 225 w 227"/>
                <a:gd name="T29" fmla="*/ 177 h 204"/>
                <a:gd name="T30" fmla="*/ 227 w 227"/>
                <a:gd name="T31" fmla="*/ 168 h 204"/>
                <a:gd name="T32" fmla="*/ 158 w 227"/>
                <a:gd name="T33" fmla="*/ 47 h 204"/>
                <a:gd name="T34" fmla="*/ 29 w 227"/>
                <a:gd name="T3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04">
                  <a:moveTo>
                    <a:pt x="29" y="11"/>
                  </a:moveTo>
                  <a:cubicBezTo>
                    <a:pt x="121" y="11"/>
                    <a:pt x="201" y="78"/>
                    <a:pt x="216" y="170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7" y="11"/>
                    <a:pt x="23" y="11"/>
                    <a:pt x="29" y="11"/>
                  </a:cubicBezTo>
                  <a:moveTo>
                    <a:pt x="29" y="0"/>
                  </a:moveTo>
                  <a:cubicBezTo>
                    <a:pt x="23" y="0"/>
                    <a:pt x="17" y="0"/>
                    <a:pt x="11" y="0"/>
                  </a:cubicBezTo>
                  <a:cubicBezTo>
                    <a:pt x="8" y="1"/>
                    <a:pt x="5" y="2"/>
                    <a:pt x="3" y="5"/>
                  </a:cubicBezTo>
                  <a:cubicBezTo>
                    <a:pt x="1" y="7"/>
                    <a:pt x="0" y="10"/>
                    <a:pt x="1" y="13"/>
                  </a:cubicBezTo>
                  <a:cubicBezTo>
                    <a:pt x="23" y="194"/>
                    <a:pt x="23" y="194"/>
                    <a:pt x="23" y="194"/>
                  </a:cubicBezTo>
                  <a:cubicBezTo>
                    <a:pt x="24" y="197"/>
                    <a:pt x="25" y="200"/>
                    <a:pt x="28" y="202"/>
                  </a:cubicBezTo>
                  <a:cubicBezTo>
                    <a:pt x="30" y="203"/>
                    <a:pt x="32" y="204"/>
                    <a:pt x="34" y="204"/>
                  </a:cubicBezTo>
                  <a:cubicBezTo>
                    <a:pt x="35" y="204"/>
                    <a:pt x="35" y="204"/>
                    <a:pt x="36" y="204"/>
                  </a:cubicBezTo>
                  <a:cubicBezTo>
                    <a:pt x="217" y="181"/>
                    <a:pt x="217" y="181"/>
                    <a:pt x="217" y="181"/>
                  </a:cubicBezTo>
                  <a:cubicBezTo>
                    <a:pt x="220" y="181"/>
                    <a:pt x="223" y="179"/>
                    <a:pt x="225" y="177"/>
                  </a:cubicBezTo>
                  <a:cubicBezTo>
                    <a:pt x="227" y="174"/>
                    <a:pt x="227" y="171"/>
                    <a:pt x="227" y="168"/>
                  </a:cubicBezTo>
                  <a:cubicBezTo>
                    <a:pt x="219" y="121"/>
                    <a:pt x="195" y="78"/>
                    <a:pt x="158" y="47"/>
                  </a:cubicBezTo>
                  <a:cubicBezTo>
                    <a:pt x="122" y="16"/>
                    <a:pt x="76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1" name="iṧlîḑe"/>
            <p:cNvSpPr/>
            <p:nvPr/>
          </p:nvSpPr>
          <p:spPr bwMode="auto">
            <a:xfrm>
              <a:off x="5234" y="4226"/>
              <a:ext cx="249" cy="274"/>
            </a:xfrm>
            <a:custGeom>
              <a:avLst/>
              <a:gdLst>
                <a:gd name="T0" fmla="*/ 110 w 169"/>
                <a:gd name="T1" fmla="*/ 186 h 186"/>
                <a:gd name="T2" fmla="*/ 3 w 169"/>
                <a:gd name="T3" fmla="*/ 154 h 186"/>
                <a:gd name="T4" fmla="*/ 0 w 169"/>
                <a:gd name="T5" fmla="*/ 150 h 186"/>
                <a:gd name="T6" fmla="*/ 1 w 169"/>
                <a:gd name="T7" fmla="*/ 146 h 186"/>
                <a:gd name="T8" fmla="*/ 104 w 169"/>
                <a:gd name="T9" fmla="*/ 2 h 186"/>
                <a:gd name="T10" fmla="*/ 108 w 169"/>
                <a:gd name="T11" fmla="*/ 0 h 186"/>
                <a:gd name="T12" fmla="*/ 109 w 169"/>
                <a:gd name="T13" fmla="*/ 0 h 186"/>
                <a:gd name="T14" fmla="*/ 114 w 169"/>
                <a:gd name="T15" fmla="*/ 4 h 186"/>
                <a:gd name="T16" fmla="*/ 168 w 169"/>
                <a:gd name="T17" fmla="*/ 171 h 186"/>
                <a:gd name="T18" fmla="*/ 168 w 169"/>
                <a:gd name="T19" fmla="*/ 176 h 186"/>
                <a:gd name="T20" fmla="*/ 164 w 169"/>
                <a:gd name="T21" fmla="*/ 178 h 186"/>
                <a:gd name="T22" fmla="*/ 135 w 169"/>
                <a:gd name="T23" fmla="*/ 184 h 186"/>
                <a:gd name="T24" fmla="*/ 110 w 169"/>
                <a:gd name="T2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86">
                  <a:moveTo>
                    <a:pt x="110" y="186"/>
                  </a:moveTo>
                  <a:cubicBezTo>
                    <a:pt x="72" y="186"/>
                    <a:pt x="35" y="175"/>
                    <a:pt x="3" y="154"/>
                  </a:cubicBezTo>
                  <a:cubicBezTo>
                    <a:pt x="2" y="153"/>
                    <a:pt x="1" y="151"/>
                    <a:pt x="0" y="150"/>
                  </a:cubicBezTo>
                  <a:cubicBezTo>
                    <a:pt x="0" y="148"/>
                    <a:pt x="0" y="147"/>
                    <a:pt x="1" y="146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5" y="1"/>
                    <a:pt x="106" y="0"/>
                    <a:pt x="108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3" y="2"/>
                    <a:pt x="114" y="4"/>
                  </a:cubicBezTo>
                  <a:cubicBezTo>
                    <a:pt x="168" y="171"/>
                    <a:pt x="168" y="171"/>
                    <a:pt x="168" y="171"/>
                  </a:cubicBezTo>
                  <a:cubicBezTo>
                    <a:pt x="169" y="173"/>
                    <a:pt x="169" y="174"/>
                    <a:pt x="168" y="176"/>
                  </a:cubicBezTo>
                  <a:cubicBezTo>
                    <a:pt x="167" y="177"/>
                    <a:pt x="166" y="178"/>
                    <a:pt x="164" y="178"/>
                  </a:cubicBezTo>
                  <a:cubicBezTo>
                    <a:pt x="155" y="181"/>
                    <a:pt x="145" y="183"/>
                    <a:pt x="135" y="184"/>
                  </a:cubicBezTo>
                  <a:cubicBezTo>
                    <a:pt x="127" y="185"/>
                    <a:pt x="118" y="186"/>
                    <a:pt x="110" y="186"/>
                  </a:cubicBez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2" name="íṡḷïdé"/>
            <p:cNvSpPr/>
            <p:nvPr/>
          </p:nvSpPr>
          <p:spPr bwMode="auto">
            <a:xfrm>
              <a:off x="5225" y="4218"/>
              <a:ext cx="267" cy="292"/>
            </a:xfrm>
            <a:custGeom>
              <a:avLst/>
              <a:gdLst>
                <a:gd name="T0" fmla="*/ 114 w 181"/>
                <a:gd name="T1" fmla="*/ 12 h 198"/>
                <a:gd name="T2" fmla="*/ 169 w 181"/>
                <a:gd name="T3" fmla="*/ 179 h 198"/>
                <a:gd name="T4" fmla="*/ 140 w 181"/>
                <a:gd name="T5" fmla="*/ 185 h 198"/>
                <a:gd name="T6" fmla="*/ 116 w 181"/>
                <a:gd name="T7" fmla="*/ 186 h 198"/>
                <a:gd name="T8" fmla="*/ 12 w 181"/>
                <a:gd name="T9" fmla="*/ 155 h 198"/>
                <a:gd name="T10" fmla="*/ 114 w 181"/>
                <a:gd name="T11" fmla="*/ 12 h 198"/>
                <a:gd name="T12" fmla="*/ 114 w 181"/>
                <a:gd name="T13" fmla="*/ 0 h 198"/>
                <a:gd name="T14" fmla="*/ 105 w 181"/>
                <a:gd name="T15" fmla="*/ 5 h 198"/>
                <a:gd name="T16" fmla="*/ 3 w 181"/>
                <a:gd name="T17" fmla="*/ 148 h 198"/>
                <a:gd name="T18" fmla="*/ 1 w 181"/>
                <a:gd name="T19" fmla="*/ 157 h 198"/>
                <a:gd name="T20" fmla="*/ 6 w 181"/>
                <a:gd name="T21" fmla="*/ 164 h 198"/>
                <a:gd name="T22" fmla="*/ 116 w 181"/>
                <a:gd name="T23" fmla="*/ 198 h 198"/>
                <a:gd name="T24" fmla="*/ 141 w 181"/>
                <a:gd name="T25" fmla="*/ 196 h 198"/>
                <a:gd name="T26" fmla="*/ 172 w 181"/>
                <a:gd name="T27" fmla="*/ 190 h 198"/>
                <a:gd name="T28" fmla="*/ 179 w 181"/>
                <a:gd name="T29" fmla="*/ 184 h 198"/>
                <a:gd name="T30" fmla="*/ 180 w 181"/>
                <a:gd name="T31" fmla="*/ 175 h 198"/>
                <a:gd name="T32" fmla="*/ 125 w 181"/>
                <a:gd name="T33" fmla="*/ 8 h 198"/>
                <a:gd name="T34" fmla="*/ 116 w 181"/>
                <a:gd name="T35" fmla="*/ 1 h 198"/>
                <a:gd name="T36" fmla="*/ 114 w 181"/>
                <a:gd name="T3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1" h="198">
                  <a:moveTo>
                    <a:pt x="114" y="12"/>
                  </a:moveTo>
                  <a:cubicBezTo>
                    <a:pt x="169" y="179"/>
                    <a:pt x="169" y="179"/>
                    <a:pt x="169" y="179"/>
                  </a:cubicBezTo>
                  <a:cubicBezTo>
                    <a:pt x="160" y="182"/>
                    <a:pt x="150" y="184"/>
                    <a:pt x="140" y="185"/>
                  </a:cubicBezTo>
                  <a:cubicBezTo>
                    <a:pt x="132" y="186"/>
                    <a:pt x="124" y="186"/>
                    <a:pt x="116" y="186"/>
                  </a:cubicBezTo>
                  <a:cubicBezTo>
                    <a:pt x="78" y="186"/>
                    <a:pt x="42" y="175"/>
                    <a:pt x="12" y="155"/>
                  </a:cubicBezTo>
                  <a:cubicBezTo>
                    <a:pt x="114" y="12"/>
                    <a:pt x="114" y="12"/>
                    <a:pt x="114" y="12"/>
                  </a:cubicBezTo>
                  <a:moveTo>
                    <a:pt x="114" y="0"/>
                  </a:moveTo>
                  <a:cubicBezTo>
                    <a:pt x="111" y="0"/>
                    <a:pt x="107" y="2"/>
                    <a:pt x="105" y="5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51"/>
                    <a:pt x="0" y="154"/>
                    <a:pt x="1" y="157"/>
                  </a:cubicBezTo>
                  <a:cubicBezTo>
                    <a:pt x="1" y="160"/>
                    <a:pt x="3" y="163"/>
                    <a:pt x="6" y="164"/>
                  </a:cubicBezTo>
                  <a:cubicBezTo>
                    <a:pt x="39" y="186"/>
                    <a:pt x="77" y="198"/>
                    <a:pt x="116" y="198"/>
                  </a:cubicBezTo>
                  <a:cubicBezTo>
                    <a:pt x="125" y="198"/>
                    <a:pt x="133" y="197"/>
                    <a:pt x="141" y="196"/>
                  </a:cubicBezTo>
                  <a:cubicBezTo>
                    <a:pt x="152" y="195"/>
                    <a:pt x="162" y="193"/>
                    <a:pt x="172" y="190"/>
                  </a:cubicBezTo>
                  <a:cubicBezTo>
                    <a:pt x="175" y="189"/>
                    <a:pt x="177" y="187"/>
                    <a:pt x="179" y="184"/>
                  </a:cubicBezTo>
                  <a:cubicBezTo>
                    <a:pt x="180" y="182"/>
                    <a:pt x="181" y="178"/>
                    <a:pt x="180" y="175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4" y="4"/>
                    <a:pt x="120" y="1"/>
                    <a:pt x="116" y="1"/>
                  </a:cubicBezTo>
                  <a:cubicBezTo>
                    <a:pt x="115" y="0"/>
                    <a:pt x="115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3" name="ísļiďè"/>
            <p:cNvSpPr/>
            <p:nvPr/>
          </p:nvSpPr>
          <p:spPr bwMode="auto">
            <a:xfrm>
              <a:off x="5091" y="3929"/>
              <a:ext cx="304" cy="514"/>
            </a:xfrm>
            <a:custGeom>
              <a:avLst/>
              <a:gdLst>
                <a:gd name="T0" fmla="*/ 92 w 206"/>
                <a:gd name="T1" fmla="*/ 349 h 349"/>
                <a:gd name="T2" fmla="*/ 88 w 206"/>
                <a:gd name="T3" fmla="*/ 347 h 349"/>
                <a:gd name="T4" fmla="*/ 66 w 206"/>
                <a:gd name="T5" fmla="*/ 328 h 349"/>
                <a:gd name="T6" fmla="*/ 57 w 206"/>
                <a:gd name="T7" fmla="*/ 317 h 349"/>
                <a:gd name="T8" fmla="*/ 14 w 206"/>
                <a:gd name="T9" fmla="*/ 217 h 349"/>
                <a:gd name="T10" fmla="*/ 176 w 206"/>
                <a:gd name="T11" fmla="*/ 0 h 349"/>
                <a:gd name="T12" fmla="*/ 177 w 206"/>
                <a:gd name="T13" fmla="*/ 0 h 349"/>
                <a:gd name="T14" fmla="*/ 180 w 206"/>
                <a:gd name="T15" fmla="*/ 1 h 349"/>
                <a:gd name="T16" fmla="*/ 183 w 206"/>
                <a:gd name="T17" fmla="*/ 5 h 349"/>
                <a:gd name="T18" fmla="*/ 206 w 206"/>
                <a:gd name="T19" fmla="*/ 193 h 349"/>
                <a:gd name="T20" fmla="*/ 205 w 206"/>
                <a:gd name="T21" fmla="*/ 197 h 349"/>
                <a:gd name="T22" fmla="*/ 96 w 206"/>
                <a:gd name="T23" fmla="*/ 346 h 349"/>
                <a:gd name="T24" fmla="*/ 92 w 206"/>
                <a:gd name="T25" fmla="*/ 348 h 349"/>
                <a:gd name="T26" fmla="*/ 92 w 206"/>
                <a:gd name="T2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349">
                  <a:moveTo>
                    <a:pt x="92" y="349"/>
                  </a:moveTo>
                  <a:cubicBezTo>
                    <a:pt x="90" y="349"/>
                    <a:pt x="89" y="348"/>
                    <a:pt x="88" y="347"/>
                  </a:cubicBezTo>
                  <a:cubicBezTo>
                    <a:pt x="80" y="341"/>
                    <a:pt x="73" y="335"/>
                    <a:pt x="66" y="328"/>
                  </a:cubicBezTo>
                  <a:cubicBezTo>
                    <a:pt x="57" y="317"/>
                    <a:pt x="57" y="317"/>
                    <a:pt x="57" y="317"/>
                  </a:cubicBezTo>
                  <a:cubicBezTo>
                    <a:pt x="33" y="289"/>
                    <a:pt x="18" y="254"/>
                    <a:pt x="14" y="217"/>
                  </a:cubicBezTo>
                  <a:cubicBezTo>
                    <a:pt x="0" y="112"/>
                    <a:pt x="72" y="17"/>
                    <a:pt x="1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0"/>
                    <a:pt x="179" y="0"/>
                    <a:pt x="180" y="1"/>
                  </a:cubicBezTo>
                  <a:cubicBezTo>
                    <a:pt x="182" y="2"/>
                    <a:pt x="182" y="3"/>
                    <a:pt x="183" y="5"/>
                  </a:cubicBezTo>
                  <a:cubicBezTo>
                    <a:pt x="206" y="193"/>
                    <a:pt x="206" y="193"/>
                    <a:pt x="206" y="193"/>
                  </a:cubicBezTo>
                  <a:cubicBezTo>
                    <a:pt x="206" y="194"/>
                    <a:pt x="206" y="195"/>
                    <a:pt x="205" y="197"/>
                  </a:cubicBezTo>
                  <a:cubicBezTo>
                    <a:pt x="96" y="346"/>
                    <a:pt x="96" y="346"/>
                    <a:pt x="96" y="346"/>
                  </a:cubicBezTo>
                  <a:cubicBezTo>
                    <a:pt x="95" y="347"/>
                    <a:pt x="94" y="348"/>
                    <a:pt x="92" y="348"/>
                  </a:cubicBezTo>
                  <a:lnTo>
                    <a:pt x="92" y="349"/>
                  </a:lnTo>
                  <a:close/>
                </a:path>
              </a:pathLst>
            </a:custGeom>
            <a:solidFill>
              <a:srgbClr val="B74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4" name="íşlïďê"/>
            <p:cNvSpPr/>
            <p:nvPr/>
          </p:nvSpPr>
          <p:spPr bwMode="auto">
            <a:xfrm>
              <a:off x="5093" y="3920"/>
              <a:ext cx="312" cy="531"/>
            </a:xfrm>
            <a:custGeom>
              <a:avLst/>
              <a:gdLst>
                <a:gd name="T0" fmla="*/ 176 w 211"/>
                <a:gd name="T1" fmla="*/ 11 h 360"/>
                <a:gd name="T2" fmla="*/ 190 w 211"/>
                <a:gd name="T3" fmla="*/ 122 h 360"/>
                <a:gd name="T4" fmla="*/ 199 w 211"/>
                <a:gd name="T5" fmla="*/ 196 h 360"/>
                <a:gd name="T6" fmla="*/ 200 w 211"/>
                <a:gd name="T7" fmla="*/ 199 h 360"/>
                <a:gd name="T8" fmla="*/ 91 w 211"/>
                <a:gd name="T9" fmla="*/ 349 h 360"/>
                <a:gd name="T10" fmla="*/ 69 w 211"/>
                <a:gd name="T11" fmla="*/ 330 h 360"/>
                <a:gd name="T12" fmla="*/ 60 w 211"/>
                <a:gd name="T13" fmla="*/ 320 h 360"/>
                <a:gd name="T14" fmla="*/ 18 w 211"/>
                <a:gd name="T15" fmla="*/ 222 h 360"/>
                <a:gd name="T16" fmla="*/ 176 w 211"/>
                <a:gd name="T17" fmla="*/ 11 h 360"/>
                <a:gd name="T18" fmla="*/ 176 w 211"/>
                <a:gd name="T19" fmla="*/ 0 h 360"/>
                <a:gd name="T20" fmla="*/ 174 w 211"/>
                <a:gd name="T21" fmla="*/ 0 h 360"/>
                <a:gd name="T22" fmla="*/ 46 w 211"/>
                <a:gd name="T23" fmla="*/ 78 h 360"/>
                <a:gd name="T24" fmla="*/ 7 w 211"/>
                <a:gd name="T25" fmla="*/ 224 h 360"/>
                <a:gd name="T26" fmla="*/ 52 w 211"/>
                <a:gd name="T27" fmla="*/ 327 h 360"/>
                <a:gd name="T28" fmla="*/ 52 w 211"/>
                <a:gd name="T29" fmla="*/ 327 h 360"/>
                <a:gd name="T30" fmla="*/ 61 w 211"/>
                <a:gd name="T31" fmla="*/ 337 h 360"/>
                <a:gd name="T32" fmla="*/ 61 w 211"/>
                <a:gd name="T33" fmla="*/ 338 h 360"/>
                <a:gd name="T34" fmla="*/ 84 w 211"/>
                <a:gd name="T35" fmla="*/ 358 h 360"/>
                <a:gd name="T36" fmla="*/ 91 w 211"/>
                <a:gd name="T37" fmla="*/ 360 h 360"/>
                <a:gd name="T38" fmla="*/ 92 w 211"/>
                <a:gd name="T39" fmla="*/ 360 h 360"/>
                <a:gd name="T40" fmla="*/ 100 w 211"/>
                <a:gd name="T41" fmla="*/ 356 h 360"/>
                <a:gd name="T42" fmla="*/ 209 w 211"/>
                <a:gd name="T43" fmla="*/ 206 h 360"/>
                <a:gd name="T44" fmla="*/ 211 w 211"/>
                <a:gd name="T45" fmla="*/ 198 h 360"/>
                <a:gd name="T46" fmla="*/ 210 w 211"/>
                <a:gd name="T47" fmla="*/ 194 h 360"/>
                <a:gd name="T48" fmla="*/ 201 w 211"/>
                <a:gd name="T49" fmla="*/ 120 h 360"/>
                <a:gd name="T50" fmla="*/ 187 w 211"/>
                <a:gd name="T51" fmla="*/ 10 h 360"/>
                <a:gd name="T52" fmla="*/ 183 w 211"/>
                <a:gd name="T53" fmla="*/ 2 h 360"/>
                <a:gd name="T54" fmla="*/ 176 w 211"/>
                <a:gd name="T5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360">
                  <a:moveTo>
                    <a:pt x="176" y="11"/>
                  </a:moveTo>
                  <a:cubicBezTo>
                    <a:pt x="190" y="122"/>
                    <a:pt x="190" y="122"/>
                    <a:pt x="190" y="122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83" y="343"/>
                    <a:pt x="76" y="337"/>
                    <a:pt x="69" y="330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38" y="293"/>
                    <a:pt x="23" y="259"/>
                    <a:pt x="18" y="222"/>
                  </a:cubicBezTo>
                  <a:cubicBezTo>
                    <a:pt x="5" y="121"/>
                    <a:pt x="76" y="28"/>
                    <a:pt x="176" y="11"/>
                  </a:cubicBezTo>
                  <a:moveTo>
                    <a:pt x="176" y="0"/>
                  </a:moveTo>
                  <a:cubicBezTo>
                    <a:pt x="175" y="0"/>
                    <a:pt x="175" y="0"/>
                    <a:pt x="174" y="0"/>
                  </a:cubicBezTo>
                  <a:cubicBezTo>
                    <a:pt x="123" y="9"/>
                    <a:pt x="77" y="36"/>
                    <a:pt x="46" y="78"/>
                  </a:cubicBezTo>
                  <a:cubicBezTo>
                    <a:pt x="14" y="120"/>
                    <a:pt x="0" y="172"/>
                    <a:pt x="7" y="224"/>
                  </a:cubicBezTo>
                  <a:cubicBezTo>
                    <a:pt x="12" y="262"/>
                    <a:pt x="27" y="297"/>
                    <a:pt x="52" y="327"/>
                  </a:cubicBezTo>
                  <a:cubicBezTo>
                    <a:pt x="52" y="327"/>
                    <a:pt x="52" y="327"/>
                    <a:pt x="52" y="327"/>
                  </a:cubicBezTo>
                  <a:cubicBezTo>
                    <a:pt x="61" y="337"/>
                    <a:pt x="61" y="337"/>
                    <a:pt x="61" y="337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8" y="345"/>
                    <a:pt x="76" y="352"/>
                    <a:pt x="84" y="358"/>
                  </a:cubicBezTo>
                  <a:cubicBezTo>
                    <a:pt x="86" y="359"/>
                    <a:pt x="88" y="360"/>
                    <a:pt x="91" y="360"/>
                  </a:cubicBezTo>
                  <a:cubicBezTo>
                    <a:pt x="91" y="360"/>
                    <a:pt x="92" y="360"/>
                    <a:pt x="92" y="360"/>
                  </a:cubicBezTo>
                  <a:cubicBezTo>
                    <a:pt x="95" y="360"/>
                    <a:pt x="98" y="358"/>
                    <a:pt x="100" y="356"/>
                  </a:cubicBezTo>
                  <a:cubicBezTo>
                    <a:pt x="209" y="206"/>
                    <a:pt x="209" y="206"/>
                    <a:pt x="209" y="206"/>
                  </a:cubicBezTo>
                  <a:cubicBezTo>
                    <a:pt x="210" y="204"/>
                    <a:pt x="211" y="201"/>
                    <a:pt x="211" y="198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187" y="10"/>
                    <a:pt x="187" y="10"/>
                    <a:pt x="187" y="10"/>
                  </a:cubicBezTo>
                  <a:cubicBezTo>
                    <a:pt x="187" y="7"/>
                    <a:pt x="185" y="4"/>
                    <a:pt x="183" y="2"/>
                  </a:cubicBezTo>
                  <a:cubicBezTo>
                    <a:pt x="181" y="1"/>
                    <a:pt x="17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5" name="ïṥḷídé"/>
            <p:cNvSpPr/>
            <p:nvPr/>
          </p:nvSpPr>
          <p:spPr bwMode="auto">
            <a:xfrm>
              <a:off x="5200" y="4690"/>
              <a:ext cx="94" cy="94"/>
            </a:xfrm>
            <a:custGeom>
              <a:avLst/>
              <a:gdLst>
                <a:gd name="T0" fmla="*/ 0 w 91"/>
                <a:gd name="T1" fmla="*/ 9 h 91"/>
                <a:gd name="T2" fmla="*/ 81 w 91"/>
                <a:gd name="T3" fmla="*/ 0 h 91"/>
                <a:gd name="T4" fmla="*/ 91 w 91"/>
                <a:gd name="T5" fmla="*/ 79 h 91"/>
                <a:gd name="T6" fmla="*/ 11 w 91"/>
                <a:gd name="T7" fmla="*/ 91 h 91"/>
                <a:gd name="T8" fmla="*/ 0 w 91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0" y="9"/>
                  </a:moveTo>
                  <a:lnTo>
                    <a:pt x="81" y="0"/>
                  </a:lnTo>
                  <a:lnTo>
                    <a:pt x="91" y="79"/>
                  </a:lnTo>
                  <a:lnTo>
                    <a:pt x="11" y="9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B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6" name="isḻïde"/>
            <p:cNvSpPr/>
            <p:nvPr/>
          </p:nvSpPr>
          <p:spPr bwMode="auto">
            <a:xfrm>
              <a:off x="5189" y="4677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91 w 114"/>
                <a:gd name="T3" fmla="*/ 84 h 115"/>
                <a:gd name="T4" fmla="*/ 31 w 114"/>
                <a:gd name="T5" fmla="*/ 91 h 115"/>
                <a:gd name="T6" fmla="*/ 24 w 114"/>
                <a:gd name="T7" fmla="*/ 32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1 h 115"/>
                <a:gd name="T16" fmla="*/ 0 w 114"/>
                <a:gd name="T17" fmla="*/ 14 h 115"/>
                <a:gd name="T18" fmla="*/ 2 w 114"/>
                <a:gd name="T19" fmla="*/ 35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4 w 114"/>
                <a:gd name="T27" fmla="*/ 105 h 115"/>
                <a:gd name="T28" fmla="*/ 114 w 114"/>
                <a:gd name="T29" fmla="*/ 102 h 115"/>
                <a:gd name="T30" fmla="*/ 111 w 114"/>
                <a:gd name="T31" fmla="*/ 81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91" y="84"/>
                  </a:lnTo>
                  <a:lnTo>
                    <a:pt x="31" y="91"/>
                  </a:lnTo>
                  <a:lnTo>
                    <a:pt x="24" y="32"/>
                  </a:lnTo>
                  <a:lnTo>
                    <a:pt x="82" y="24"/>
                  </a:lnTo>
                  <a:close/>
                  <a:moveTo>
                    <a:pt x="101" y="0"/>
                  </a:moveTo>
                  <a:lnTo>
                    <a:pt x="79" y="3"/>
                  </a:lnTo>
                  <a:lnTo>
                    <a:pt x="21" y="11"/>
                  </a:lnTo>
                  <a:lnTo>
                    <a:pt x="0" y="14"/>
                  </a:lnTo>
                  <a:lnTo>
                    <a:pt x="2" y="35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4" y="105"/>
                  </a:lnTo>
                  <a:lnTo>
                    <a:pt x="114" y="102"/>
                  </a:lnTo>
                  <a:lnTo>
                    <a:pt x="111" y="81"/>
                  </a:lnTo>
                  <a:lnTo>
                    <a:pt x="104" y="2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7" name="ïṥḷîḑè"/>
            <p:cNvSpPr/>
            <p:nvPr/>
          </p:nvSpPr>
          <p:spPr bwMode="auto">
            <a:xfrm>
              <a:off x="5189" y="4677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91 w 114"/>
                <a:gd name="T3" fmla="*/ 84 h 115"/>
                <a:gd name="T4" fmla="*/ 31 w 114"/>
                <a:gd name="T5" fmla="*/ 91 h 115"/>
                <a:gd name="T6" fmla="*/ 24 w 114"/>
                <a:gd name="T7" fmla="*/ 32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1 h 115"/>
                <a:gd name="T16" fmla="*/ 0 w 114"/>
                <a:gd name="T17" fmla="*/ 14 h 115"/>
                <a:gd name="T18" fmla="*/ 2 w 114"/>
                <a:gd name="T19" fmla="*/ 35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4 w 114"/>
                <a:gd name="T27" fmla="*/ 105 h 115"/>
                <a:gd name="T28" fmla="*/ 114 w 114"/>
                <a:gd name="T29" fmla="*/ 102 h 115"/>
                <a:gd name="T30" fmla="*/ 111 w 114"/>
                <a:gd name="T31" fmla="*/ 81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91" y="84"/>
                  </a:lnTo>
                  <a:lnTo>
                    <a:pt x="31" y="91"/>
                  </a:lnTo>
                  <a:lnTo>
                    <a:pt x="24" y="32"/>
                  </a:lnTo>
                  <a:lnTo>
                    <a:pt x="82" y="24"/>
                  </a:lnTo>
                  <a:moveTo>
                    <a:pt x="101" y="0"/>
                  </a:moveTo>
                  <a:lnTo>
                    <a:pt x="79" y="3"/>
                  </a:lnTo>
                  <a:lnTo>
                    <a:pt x="21" y="11"/>
                  </a:lnTo>
                  <a:lnTo>
                    <a:pt x="0" y="14"/>
                  </a:lnTo>
                  <a:lnTo>
                    <a:pt x="2" y="35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4" y="105"/>
                  </a:lnTo>
                  <a:lnTo>
                    <a:pt x="114" y="102"/>
                  </a:lnTo>
                  <a:lnTo>
                    <a:pt x="111" y="81"/>
                  </a:lnTo>
                  <a:lnTo>
                    <a:pt x="104" y="21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8" name="işḻîḋe"/>
            <p:cNvSpPr/>
            <p:nvPr/>
          </p:nvSpPr>
          <p:spPr bwMode="auto">
            <a:xfrm>
              <a:off x="5330" y="4661"/>
              <a:ext cx="396" cy="76"/>
            </a:xfrm>
            <a:custGeom>
              <a:avLst/>
              <a:gdLst>
                <a:gd name="T0" fmla="*/ 383 w 383"/>
                <a:gd name="T1" fmla="*/ 23 h 73"/>
                <a:gd name="T2" fmla="*/ 3 w 383"/>
                <a:gd name="T3" fmla="*/ 73 h 73"/>
                <a:gd name="T4" fmla="*/ 0 w 383"/>
                <a:gd name="T5" fmla="*/ 50 h 73"/>
                <a:gd name="T6" fmla="*/ 380 w 383"/>
                <a:gd name="T7" fmla="*/ 0 h 73"/>
                <a:gd name="T8" fmla="*/ 383 w 383"/>
                <a:gd name="T9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73">
                  <a:moveTo>
                    <a:pt x="383" y="23"/>
                  </a:moveTo>
                  <a:lnTo>
                    <a:pt x="3" y="73"/>
                  </a:lnTo>
                  <a:lnTo>
                    <a:pt x="0" y="50"/>
                  </a:lnTo>
                  <a:lnTo>
                    <a:pt x="380" y="0"/>
                  </a:lnTo>
                  <a:lnTo>
                    <a:pt x="383" y="23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9" name="ïṧḷïḑê"/>
            <p:cNvSpPr/>
            <p:nvPr/>
          </p:nvSpPr>
          <p:spPr bwMode="auto">
            <a:xfrm>
              <a:off x="5214" y="4788"/>
              <a:ext cx="94" cy="93"/>
            </a:xfrm>
            <a:custGeom>
              <a:avLst/>
              <a:gdLst>
                <a:gd name="T0" fmla="*/ 0 w 91"/>
                <a:gd name="T1" fmla="*/ 10 h 90"/>
                <a:gd name="T2" fmla="*/ 80 w 91"/>
                <a:gd name="T3" fmla="*/ 0 h 90"/>
                <a:gd name="T4" fmla="*/ 91 w 91"/>
                <a:gd name="T5" fmla="*/ 80 h 90"/>
                <a:gd name="T6" fmla="*/ 11 w 91"/>
                <a:gd name="T7" fmla="*/ 90 h 90"/>
                <a:gd name="T8" fmla="*/ 0 w 91"/>
                <a:gd name="T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10"/>
                  </a:moveTo>
                  <a:lnTo>
                    <a:pt x="80" y="0"/>
                  </a:lnTo>
                  <a:lnTo>
                    <a:pt x="91" y="80"/>
                  </a:lnTo>
                  <a:lnTo>
                    <a:pt x="11" y="9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0" name="ïśḻiḓe"/>
            <p:cNvSpPr/>
            <p:nvPr/>
          </p:nvSpPr>
          <p:spPr bwMode="auto">
            <a:xfrm>
              <a:off x="5201" y="4775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3 h 115"/>
                <a:gd name="T4" fmla="*/ 32 w 114"/>
                <a:gd name="T5" fmla="*/ 91 h 115"/>
                <a:gd name="T6" fmla="*/ 25 w 114"/>
                <a:gd name="T7" fmla="*/ 33 h 115"/>
                <a:gd name="T8" fmla="*/ 83 w 114"/>
                <a:gd name="T9" fmla="*/ 24 h 115"/>
                <a:gd name="T10" fmla="*/ 102 w 114"/>
                <a:gd name="T11" fmla="*/ 0 h 115"/>
                <a:gd name="T12" fmla="*/ 80 w 114"/>
                <a:gd name="T13" fmla="*/ 3 h 115"/>
                <a:gd name="T14" fmla="*/ 22 w 114"/>
                <a:gd name="T15" fmla="*/ 12 h 115"/>
                <a:gd name="T16" fmla="*/ 0 w 114"/>
                <a:gd name="T17" fmla="*/ 14 h 115"/>
                <a:gd name="T18" fmla="*/ 3 w 114"/>
                <a:gd name="T19" fmla="*/ 36 h 115"/>
                <a:gd name="T20" fmla="*/ 10 w 114"/>
                <a:gd name="T21" fmla="*/ 94 h 115"/>
                <a:gd name="T22" fmla="*/ 13 w 114"/>
                <a:gd name="T23" fmla="*/ 115 h 115"/>
                <a:gd name="T24" fmla="*/ 35 w 114"/>
                <a:gd name="T25" fmla="*/ 113 h 115"/>
                <a:gd name="T26" fmla="*/ 93 w 114"/>
                <a:gd name="T27" fmla="*/ 104 h 115"/>
                <a:gd name="T28" fmla="*/ 114 w 114"/>
                <a:gd name="T29" fmla="*/ 101 h 115"/>
                <a:gd name="T30" fmla="*/ 112 w 114"/>
                <a:gd name="T31" fmla="*/ 80 h 115"/>
                <a:gd name="T32" fmla="*/ 104 w 114"/>
                <a:gd name="T33" fmla="*/ 21 h 115"/>
                <a:gd name="T34" fmla="*/ 102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3"/>
                  </a:lnTo>
                  <a:lnTo>
                    <a:pt x="32" y="91"/>
                  </a:lnTo>
                  <a:lnTo>
                    <a:pt x="25" y="33"/>
                  </a:lnTo>
                  <a:lnTo>
                    <a:pt x="83" y="24"/>
                  </a:lnTo>
                  <a:close/>
                  <a:moveTo>
                    <a:pt x="102" y="0"/>
                  </a:moveTo>
                  <a:lnTo>
                    <a:pt x="80" y="3"/>
                  </a:lnTo>
                  <a:lnTo>
                    <a:pt x="22" y="12"/>
                  </a:lnTo>
                  <a:lnTo>
                    <a:pt x="0" y="14"/>
                  </a:lnTo>
                  <a:lnTo>
                    <a:pt x="3" y="36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5" y="113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2" y="80"/>
                  </a:lnTo>
                  <a:lnTo>
                    <a:pt x="104" y="2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1" name="íSľiḓê"/>
            <p:cNvSpPr/>
            <p:nvPr/>
          </p:nvSpPr>
          <p:spPr bwMode="auto">
            <a:xfrm>
              <a:off x="5201" y="4775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3 h 115"/>
                <a:gd name="T4" fmla="*/ 32 w 114"/>
                <a:gd name="T5" fmla="*/ 91 h 115"/>
                <a:gd name="T6" fmla="*/ 25 w 114"/>
                <a:gd name="T7" fmla="*/ 33 h 115"/>
                <a:gd name="T8" fmla="*/ 83 w 114"/>
                <a:gd name="T9" fmla="*/ 24 h 115"/>
                <a:gd name="T10" fmla="*/ 102 w 114"/>
                <a:gd name="T11" fmla="*/ 0 h 115"/>
                <a:gd name="T12" fmla="*/ 80 w 114"/>
                <a:gd name="T13" fmla="*/ 3 h 115"/>
                <a:gd name="T14" fmla="*/ 22 w 114"/>
                <a:gd name="T15" fmla="*/ 12 h 115"/>
                <a:gd name="T16" fmla="*/ 0 w 114"/>
                <a:gd name="T17" fmla="*/ 14 h 115"/>
                <a:gd name="T18" fmla="*/ 3 w 114"/>
                <a:gd name="T19" fmla="*/ 36 h 115"/>
                <a:gd name="T20" fmla="*/ 10 w 114"/>
                <a:gd name="T21" fmla="*/ 94 h 115"/>
                <a:gd name="T22" fmla="*/ 13 w 114"/>
                <a:gd name="T23" fmla="*/ 115 h 115"/>
                <a:gd name="T24" fmla="*/ 35 w 114"/>
                <a:gd name="T25" fmla="*/ 113 h 115"/>
                <a:gd name="T26" fmla="*/ 93 w 114"/>
                <a:gd name="T27" fmla="*/ 104 h 115"/>
                <a:gd name="T28" fmla="*/ 114 w 114"/>
                <a:gd name="T29" fmla="*/ 101 h 115"/>
                <a:gd name="T30" fmla="*/ 112 w 114"/>
                <a:gd name="T31" fmla="*/ 80 h 115"/>
                <a:gd name="T32" fmla="*/ 104 w 114"/>
                <a:gd name="T33" fmla="*/ 21 h 115"/>
                <a:gd name="T34" fmla="*/ 102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3"/>
                  </a:lnTo>
                  <a:lnTo>
                    <a:pt x="32" y="91"/>
                  </a:lnTo>
                  <a:lnTo>
                    <a:pt x="25" y="33"/>
                  </a:lnTo>
                  <a:lnTo>
                    <a:pt x="83" y="24"/>
                  </a:lnTo>
                  <a:moveTo>
                    <a:pt x="102" y="0"/>
                  </a:moveTo>
                  <a:lnTo>
                    <a:pt x="80" y="3"/>
                  </a:lnTo>
                  <a:lnTo>
                    <a:pt x="22" y="12"/>
                  </a:lnTo>
                  <a:lnTo>
                    <a:pt x="0" y="14"/>
                  </a:lnTo>
                  <a:lnTo>
                    <a:pt x="3" y="36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5" y="113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2" y="80"/>
                  </a:lnTo>
                  <a:lnTo>
                    <a:pt x="104" y="21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2" name="ïŝ1îdè"/>
            <p:cNvSpPr/>
            <p:nvPr/>
          </p:nvSpPr>
          <p:spPr bwMode="auto">
            <a:xfrm>
              <a:off x="5343" y="4795"/>
              <a:ext cx="142" cy="41"/>
            </a:xfrm>
            <a:custGeom>
              <a:avLst/>
              <a:gdLst>
                <a:gd name="T0" fmla="*/ 137 w 137"/>
                <a:gd name="T1" fmla="*/ 21 h 40"/>
                <a:gd name="T2" fmla="*/ 3 w 137"/>
                <a:gd name="T3" fmla="*/ 40 h 40"/>
                <a:gd name="T4" fmla="*/ 0 w 137"/>
                <a:gd name="T5" fmla="*/ 17 h 40"/>
                <a:gd name="T6" fmla="*/ 134 w 137"/>
                <a:gd name="T7" fmla="*/ 0 h 40"/>
                <a:gd name="T8" fmla="*/ 137 w 137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">
                  <a:moveTo>
                    <a:pt x="137" y="21"/>
                  </a:moveTo>
                  <a:lnTo>
                    <a:pt x="3" y="40"/>
                  </a:lnTo>
                  <a:lnTo>
                    <a:pt x="0" y="17"/>
                  </a:lnTo>
                  <a:lnTo>
                    <a:pt x="134" y="0"/>
                  </a:lnTo>
                  <a:lnTo>
                    <a:pt x="137" y="21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3" name="îšlïḓê"/>
            <p:cNvSpPr/>
            <p:nvPr/>
          </p:nvSpPr>
          <p:spPr bwMode="auto">
            <a:xfrm>
              <a:off x="5227" y="4887"/>
              <a:ext cx="94" cy="93"/>
            </a:xfrm>
            <a:custGeom>
              <a:avLst/>
              <a:gdLst>
                <a:gd name="T0" fmla="*/ 0 w 91"/>
                <a:gd name="T1" fmla="*/ 10 h 90"/>
                <a:gd name="T2" fmla="*/ 79 w 91"/>
                <a:gd name="T3" fmla="*/ 0 h 90"/>
                <a:gd name="T4" fmla="*/ 91 w 91"/>
                <a:gd name="T5" fmla="*/ 80 h 90"/>
                <a:gd name="T6" fmla="*/ 10 w 91"/>
                <a:gd name="T7" fmla="*/ 90 h 90"/>
                <a:gd name="T8" fmla="*/ 0 w 91"/>
                <a:gd name="T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10"/>
                  </a:moveTo>
                  <a:lnTo>
                    <a:pt x="79" y="0"/>
                  </a:lnTo>
                  <a:lnTo>
                    <a:pt x="91" y="80"/>
                  </a:lnTo>
                  <a:lnTo>
                    <a:pt x="10" y="9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4" name="i$ľîḋe"/>
            <p:cNvSpPr/>
            <p:nvPr/>
          </p:nvSpPr>
          <p:spPr bwMode="auto">
            <a:xfrm>
              <a:off x="5215" y="4874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2 h 115"/>
                <a:gd name="T4" fmla="*/ 32 w 114"/>
                <a:gd name="T5" fmla="*/ 91 h 115"/>
                <a:gd name="T6" fmla="*/ 24 w 114"/>
                <a:gd name="T7" fmla="*/ 31 h 115"/>
                <a:gd name="T8" fmla="*/ 83 w 114"/>
                <a:gd name="T9" fmla="*/ 24 h 115"/>
                <a:gd name="T10" fmla="*/ 101 w 114"/>
                <a:gd name="T11" fmla="*/ 0 h 115"/>
                <a:gd name="T12" fmla="*/ 80 w 114"/>
                <a:gd name="T13" fmla="*/ 2 h 115"/>
                <a:gd name="T14" fmla="*/ 22 w 114"/>
                <a:gd name="T15" fmla="*/ 10 h 115"/>
                <a:gd name="T16" fmla="*/ 0 w 114"/>
                <a:gd name="T17" fmla="*/ 12 h 115"/>
                <a:gd name="T18" fmla="*/ 3 w 114"/>
                <a:gd name="T19" fmla="*/ 34 h 115"/>
                <a:gd name="T20" fmla="*/ 10 w 114"/>
                <a:gd name="T21" fmla="*/ 94 h 115"/>
                <a:gd name="T22" fmla="*/ 13 w 114"/>
                <a:gd name="T23" fmla="*/ 115 h 115"/>
                <a:gd name="T24" fmla="*/ 34 w 114"/>
                <a:gd name="T25" fmla="*/ 112 h 115"/>
                <a:gd name="T26" fmla="*/ 93 w 114"/>
                <a:gd name="T27" fmla="*/ 104 h 115"/>
                <a:gd name="T28" fmla="*/ 114 w 114"/>
                <a:gd name="T29" fmla="*/ 101 h 115"/>
                <a:gd name="T30" fmla="*/ 111 w 114"/>
                <a:gd name="T31" fmla="*/ 79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2"/>
                  </a:lnTo>
                  <a:lnTo>
                    <a:pt x="32" y="91"/>
                  </a:lnTo>
                  <a:lnTo>
                    <a:pt x="24" y="31"/>
                  </a:lnTo>
                  <a:lnTo>
                    <a:pt x="83" y="24"/>
                  </a:lnTo>
                  <a:close/>
                  <a:moveTo>
                    <a:pt x="101" y="0"/>
                  </a:moveTo>
                  <a:lnTo>
                    <a:pt x="80" y="2"/>
                  </a:lnTo>
                  <a:lnTo>
                    <a:pt x="22" y="10"/>
                  </a:lnTo>
                  <a:lnTo>
                    <a:pt x="0" y="12"/>
                  </a:lnTo>
                  <a:lnTo>
                    <a:pt x="3" y="34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4" y="112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1" y="79"/>
                  </a:lnTo>
                  <a:lnTo>
                    <a:pt x="104" y="2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5" name="ïśļïďê"/>
            <p:cNvSpPr/>
            <p:nvPr/>
          </p:nvSpPr>
          <p:spPr bwMode="auto">
            <a:xfrm>
              <a:off x="5215" y="4874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2 h 115"/>
                <a:gd name="T4" fmla="*/ 32 w 114"/>
                <a:gd name="T5" fmla="*/ 91 h 115"/>
                <a:gd name="T6" fmla="*/ 24 w 114"/>
                <a:gd name="T7" fmla="*/ 31 h 115"/>
                <a:gd name="T8" fmla="*/ 83 w 114"/>
                <a:gd name="T9" fmla="*/ 24 h 115"/>
                <a:gd name="T10" fmla="*/ 101 w 114"/>
                <a:gd name="T11" fmla="*/ 0 h 115"/>
                <a:gd name="T12" fmla="*/ 80 w 114"/>
                <a:gd name="T13" fmla="*/ 2 h 115"/>
                <a:gd name="T14" fmla="*/ 22 w 114"/>
                <a:gd name="T15" fmla="*/ 10 h 115"/>
                <a:gd name="T16" fmla="*/ 0 w 114"/>
                <a:gd name="T17" fmla="*/ 12 h 115"/>
                <a:gd name="T18" fmla="*/ 3 w 114"/>
                <a:gd name="T19" fmla="*/ 34 h 115"/>
                <a:gd name="T20" fmla="*/ 10 w 114"/>
                <a:gd name="T21" fmla="*/ 94 h 115"/>
                <a:gd name="T22" fmla="*/ 13 w 114"/>
                <a:gd name="T23" fmla="*/ 115 h 115"/>
                <a:gd name="T24" fmla="*/ 34 w 114"/>
                <a:gd name="T25" fmla="*/ 112 h 115"/>
                <a:gd name="T26" fmla="*/ 93 w 114"/>
                <a:gd name="T27" fmla="*/ 104 h 115"/>
                <a:gd name="T28" fmla="*/ 114 w 114"/>
                <a:gd name="T29" fmla="*/ 101 h 115"/>
                <a:gd name="T30" fmla="*/ 111 w 114"/>
                <a:gd name="T31" fmla="*/ 79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2"/>
                  </a:lnTo>
                  <a:lnTo>
                    <a:pt x="32" y="91"/>
                  </a:lnTo>
                  <a:lnTo>
                    <a:pt x="24" y="31"/>
                  </a:lnTo>
                  <a:lnTo>
                    <a:pt x="83" y="24"/>
                  </a:lnTo>
                  <a:moveTo>
                    <a:pt x="101" y="0"/>
                  </a:moveTo>
                  <a:lnTo>
                    <a:pt x="80" y="2"/>
                  </a:lnTo>
                  <a:lnTo>
                    <a:pt x="22" y="10"/>
                  </a:lnTo>
                  <a:lnTo>
                    <a:pt x="0" y="12"/>
                  </a:lnTo>
                  <a:lnTo>
                    <a:pt x="3" y="34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4" y="112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1" y="79"/>
                  </a:lnTo>
                  <a:lnTo>
                    <a:pt x="104" y="21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6" name="iŝḷïdé"/>
            <p:cNvSpPr/>
            <p:nvPr/>
          </p:nvSpPr>
          <p:spPr bwMode="auto">
            <a:xfrm>
              <a:off x="5357" y="4869"/>
              <a:ext cx="318" cy="65"/>
            </a:xfrm>
            <a:custGeom>
              <a:avLst/>
              <a:gdLst>
                <a:gd name="T0" fmla="*/ 307 w 307"/>
                <a:gd name="T1" fmla="*/ 22 h 63"/>
                <a:gd name="T2" fmla="*/ 3 w 307"/>
                <a:gd name="T3" fmla="*/ 63 h 63"/>
                <a:gd name="T4" fmla="*/ 0 w 307"/>
                <a:gd name="T5" fmla="*/ 40 h 63"/>
                <a:gd name="T6" fmla="*/ 304 w 307"/>
                <a:gd name="T7" fmla="*/ 0 h 63"/>
                <a:gd name="T8" fmla="*/ 307 w 307"/>
                <a:gd name="T9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63">
                  <a:moveTo>
                    <a:pt x="307" y="22"/>
                  </a:moveTo>
                  <a:lnTo>
                    <a:pt x="3" y="63"/>
                  </a:lnTo>
                  <a:lnTo>
                    <a:pt x="0" y="40"/>
                  </a:lnTo>
                  <a:lnTo>
                    <a:pt x="304" y="0"/>
                  </a:lnTo>
                  <a:lnTo>
                    <a:pt x="307" y="2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7" name="ïşlïďè"/>
            <p:cNvSpPr/>
            <p:nvPr/>
          </p:nvSpPr>
          <p:spPr bwMode="auto">
            <a:xfrm>
              <a:off x="5239" y="4987"/>
              <a:ext cx="94" cy="94"/>
            </a:xfrm>
            <a:custGeom>
              <a:avLst/>
              <a:gdLst>
                <a:gd name="T0" fmla="*/ 0 w 91"/>
                <a:gd name="T1" fmla="*/ 12 h 91"/>
                <a:gd name="T2" fmla="*/ 80 w 91"/>
                <a:gd name="T3" fmla="*/ 0 h 91"/>
                <a:gd name="T4" fmla="*/ 91 w 91"/>
                <a:gd name="T5" fmla="*/ 81 h 91"/>
                <a:gd name="T6" fmla="*/ 11 w 91"/>
                <a:gd name="T7" fmla="*/ 91 h 91"/>
                <a:gd name="T8" fmla="*/ 0 w 91"/>
                <a:gd name="T9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0" y="12"/>
                  </a:moveTo>
                  <a:lnTo>
                    <a:pt x="80" y="0"/>
                  </a:lnTo>
                  <a:lnTo>
                    <a:pt x="91" y="81"/>
                  </a:lnTo>
                  <a:lnTo>
                    <a:pt x="11" y="9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74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8" name="iṩļíḋé"/>
            <p:cNvSpPr/>
            <p:nvPr/>
          </p:nvSpPr>
          <p:spPr bwMode="auto">
            <a:xfrm>
              <a:off x="5227" y="4976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89 w 114"/>
                <a:gd name="T3" fmla="*/ 82 h 115"/>
                <a:gd name="T4" fmla="*/ 31 w 114"/>
                <a:gd name="T5" fmla="*/ 91 h 115"/>
                <a:gd name="T6" fmla="*/ 24 w 114"/>
                <a:gd name="T7" fmla="*/ 31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0 h 115"/>
                <a:gd name="T16" fmla="*/ 0 w 114"/>
                <a:gd name="T17" fmla="*/ 13 h 115"/>
                <a:gd name="T18" fmla="*/ 2 w 114"/>
                <a:gd name="T19" fmla="*/ 34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2 w 114"/>
                <a:gd name="T27" fmla="*/ 104 h 115"/>
                <a:gd name="T28" fmla="*/ 114 w 114"/>
                <a:gd name="T29" fmla="*/ 101 h 115"/>
                <a:gd name="T30" fmla="*/ 111 w 114"/>
                <a:gd name="T31" fmla="*/ 80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89" y="82"/>
                  </a:lnTo>
                  <a:lnTo>
                    <a:pt x="31" y="91"/>
                  </a:lnTo>
                  <a:lnTo>
                    <a:pt x="24" y="31"/>
                  </a:lnTo>
                  <a:lnTo>
                    <a:pt x="82" y="24"/>
                  </a:lnTo>
                  <a:close/>
                  <a:moveTo>
                    <a:pt x="101" y="0"/>
                  </a:moveTo>
                  <a:lnTo>
                    <a:pt x="79" y="3"/>
                  </a:lnTo>
                  <a:lnTo>
                    <a:pt x="21" y="1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2" y="104"/>
                  </a:lnTo>
                  <a:lnTo>
                    <a:pt x="114" y="101"/>
                  </a:lnTo>
                  <a:lnTo>
                    <a:pt x="111" y="80"/>
                  </a:lnTo>
                  <a:lnTo>
                    <a:pt x="104" y="2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9" name="îšľïdé"/>
            <p:cNvSpPr/>
            <p:nvPr/>
          </p:nvSpPr>
          <p:spPr bwMode="auto">
            <a:xfrm>
              <a:off x="5227" y="4976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89 w 114"/>
                <a:gd name="T3" fmla="*/ 82 h 115"/>
                <a:gd name="T4" fmla="*/ 31 w 114"/>
                <a:gd name="T5" fmla="*/ 91 h 115"/>
                <a:gd name="T6" fmla="*/ 24 w 114"/>
                <a:gd name="T7" fmla="*/ 31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0 h 115"/>
                <a:gd name="T16" fmla="*/ 0 w 114"/>
                <a:gd name="T17" fmla="*/ 13 h 115"/>
                <a:gd name="T18" fmla="*/ 2 w 114"/>
                <a:gd name="T19" fmla="*/ 34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2 w 114"/>
                <a:gd name="T27" fmla="*/ 104 h 115"/>
                <a:gd name="T28" fmla="*/ 114 w 114"/>
                <a:gd name="T29" fmla="*/ 101 h 115"/>
                <a:gd name="T30" fmla="*/ 111 w 114"/>
                <a:gd name="T31" fmla="*/ 80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89" y="82"/>
                  </a:lnTo>
                  <a:lnTo>
                    <a:pt x="31" y="91"/>
                  </a:lnTo>
                  <a:lnTo>
                    <a:pt x="24" y="31"/>
                  </a:lnTo>
                  <a:lnTo>
                    <a:pt x="82" y="24"/>
                  </a:lnTo>
                  <a:moveTo>
                    <a:pt x="101" y="0"/>
                  </a:moveTo>
                  <a:lnTo>
                    <a:pt x="79" y="3"/>
                  </a:lnTo>
                  <a:lnTo>
                    <a:pt x="21" y="1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2" y="104"/>
                  </a:lnTo>
                  <a:lnTo>
                    <a:pt x="114" y="101"/>
                  </a:lnTo>
                  <a:lnTo>
                    <a:pt x="111" y="80"/>
                  </a:lnTo>
                  <a:lnTo>
                    <a:pt x="104" y="21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0" name="îṧḷiḋè"/>
            <p:cNvSpPr/>
            <p:nvPr/>
          </p:nvSpPr>
          <p:spPr bwMode="auto">
            <a:xfrm>
              <a:off x="5369" y="4972"/>
              <a:ext cx="317" cy="64"/>
            </a:xfrm>
            <a:custGeom>
              <a:avLst/>
              <a:gdLst>
                <a:gd name="T0" fmla="*/ 306 w 306"/>
                <a:gd name="T1" fmla="*/ 21 h 62"/>
                <a:gd name="T2" fmla="*/ 2 w 306"/>
                <a:gd name="T3" fmla="*/ 62 h 62"/>
                <a:gd name="T4" fmla="*/ 0 w 306"/>
                <a:gd name="T5" fmla="*/ 39 h 62"/>
                <a:gd name="T6" fmla="*/ 303 w 306"/>
                <a:gd name="T7" fmla="*/ 0 h 62"/>
                <a:gd name="T8" fmla="*/ 306 w 306"/>
                <a:gd name="T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2">
                  <a:moveTo>
                    <a:pt x="306" y="21"/>
                  </a:moveTo>
                  <a:lnTo>
                    <a:pt x="2" y="62"/>
                  </a:lnTo>
                  <a:lnTo>
                    <a:pt x="0" y="39"/>
                  </a:lnTo>
                  <a:lnTo>
                    <a:pt x="303" y="0"/>
                  </a:lnTo>
                  <a:lnTo>
                    <a:pt x="306" y="21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1" name="íṧḷiḍè"/>
            <p:cNvSpPr/>
            <p:nvPr/>
          </p:nvSpPr>
          <p:spPr bwMode="auto">
            <a:xfrm>
              <a:off x="3404" y="4327"/>
              <a:ext cx="1607" cy="1003"/>
            </a:xfrm>
            <a:custGeom>
              <a:avLst/>
              <a:gdLst>
                <a:gd name="T0" fmla="*/ 1081 w 1089"/>
                <a:gd name="T1" fmla="*/ 468 h 680"/>
                <a:gd name="T2" fmla="*/ 1078 w 1089"/>
                <a:gd name="T3" fmla="*/ 469 h 680"/>
                <a:gd name="T4" fmla="*/ 1084 w 1089"/>
                <a:gd name="T5" fmla="*/ 529 h 680"/>
                <a:gd name="T6" fmla="*/ 1083 w 1089"/>
                <a:gd name="T7" fmla="*/ 529 h 680"/>
                <a:gd name="T8" fmla="*/ 1083 w 1089"/>
                <a:gd name="T9" fmla="*/ 530 h 680"/>
                <a:gd name="T10" fmla="*/ 0 w 1089"/>
                <a:gd name="T11" fmla="*/ 672 h 680"/>
                <a:gd name="T12" fmla="*/ 1 w 1089"/>
                <a:gd name="T13" fmla="*/ 680 h 680"/>
                <a:gd name="T14" fmla="*/ 1089 w 1089"/>
                <a:gd name="T15" fmla="*/ 535 h 680"/>
                <a:gd name="T16" fmla="*/ 1081 w 1089"/>
                <a:gd name="T17" fmla="*/ 468 h 680"/>
                <a:gd name="T18" fmla="*/ 322 w 1089"/>
                <a:gd name="T19" fmla="*/ 0 h 680"/>
                <a:gd name="T20" fmla="*/ 306 w 1089"/>
                <a:gd name="T21" fmla="*/ 0 h 680"/>
                <a:gd name="T22" fmla="*/ 83 w 1089"/>
                <a:gd name="T23" fmla="*/ 326 h 680"/>
                <a:gd name="T24" fmla="*/ 197 w 1089"/>
                <a:gd name="T25" fmla="*/ 411 h 680"/>
                <a:gd name="T26" fmla="*/ 197 w 1089"/>
                <a:gd name="T27" fmla="*/ 411 h 680"/>
                <a:gd name="T28" fmla="*/ 198 w 1089"/>
                <a:gd name="T29" fmla="*/ 411 h 680"/>
                <a:gd name="T30" fmla="*/ 336 w 1089"/>
                <a:gd name="T31" fmla="*/ 468 h 680"/>
                <a:gd name="T32" fmla="*/ 336 w 1089"/>
                <a:gd name="T33" fmla="*/ 468 h 680"/>
                <a:gd name="T34" fmla="*/ 336 w 1089"/>
                <a:gd name="T35" fmla="*/ 468 h 680"/>
                <a:gd name="T36" fmla="*/ 490 w 1089"/>
                <a:gd name="T37" fmla="*/ 377 h 680"/>
                <a:gd name="T38" fmla="*/ 491 w 1089"/>
                <a:gd name="T39" fmla="*/ 376 h 680"/>
                <a:gd name="T40" fmla="*/ 491 w 1089"/>
                <a:gd name="T41" fmla="*/ 376 h 680"/>
                <a:gd name="T42" fmla="*/ 491 w 1089"/>
                <a:gd name="T43" fmla="*/ 376 h 680"/>
                <a:gd name="T44" fmla="*/ 491 w 1089"/>
                <a:gd name="T45" fmla="*/ 375 h 680"/>
                <a:gd name="T46" fmla="*/ 492 w 1089"/>
                <a:gd name="T47" fmla="*/ 375 h 680"/>
                <a:gd name="T48" fmla="*/ 492 w 1089"/>
                <a:gd name="T49" fmla="*/ 375 h 680"/>
                <a:gd name="T50" fmla="*/ 492 w 1089"/>
                <a:gd name="T51" fmla="*/ 374 h 680"/>
                <a:gd name="T52" fmla="*/ 492 w 1089"/>
                <a:gd name="T53" fmla="*/ 374 h 680"/>
                <a:gd name="T54" fmla="*/ 492 w 1089"/>
                <a:gd name="T55" fmla="*/ 374 h 680"/>
                <a:gd name="T56" fmla="*/ 493 w 1089"/>
                <a:gd name="T57" fmla="*/ 373 h 680"/>
                <a:gd name="T58" fmla="*/ 493 w 1089"/>
                <a:gd name="T59" fmla="*/ 373 h 680"/>
                <a:gd name="T60" fmla="*/ 587 w 1089"/>
                <a:gd name="T61" fmla="*/ 263 h 680"/>
                <a:gd name="T62" fmla="*/ 575 w 1089"/>
                <a:gd name="T63" fmla="*/ 243 h 680"/>
                <a:gd name="T64" fmla="*/ 322 w 1089"/>
                <a:gd name="T65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9" h="680">
                  <a:moveTo>
                    <a:pt x="1081" y="468"/>
                  </a:moveTo>
                  <a:cubicBezTo>
                    <a:pt x="1080" y="468"/>
                    <a:pt x="1079" y="468"/>
                    <a:pt x="1078" y="469"/>
                  </a:cubicBezTo>
                  <a:cubicBezTo>
                    <a:pt x="1084" y="529"/>
                    <a:pt x="1084" y="529"/>
                    <a:pt x="1084" y="529"/>
                  </a:cubicBezTo>
                  <a:cubicBezTo>
                    <a:pt x="1083" y="529"/>
                    <a:pt x="1083" y="529"/>
                    <a:pt x="1083" y="529"/>
                  </a:cubicBezTo>
                  <a:cubicBezTo>
                    <a:pt x="1083" y="530"/>
                    <a:pt x="1083" y="530"/>
                    <a:pt x="1083" y="530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80"/>
                    <a:pt x="1" y="680"/>
                    <a:pt x="1" y="680"/>
                  </a:cubicBezTo>
                  <a:cubicBezTo>
                    <a:pt x="1089" y="535"/>
                    <a:pt x="1089" y="535"/>
                    <a:pt x="1089" y="535"/>
                  </a:cubicBezTo>
                  <a:cubicBezTo>
                    <a:pt x="1081" y="468"/>
                    <a:pt x="1081" y="468"/>
                    <a:pt x="1081" y="468"/>
                  </a:cubicBezTo>
                  <a:moveTo>
                    <a:pt x="322" y="0"/>
                  </a:moveTo>
                  <a:cubicBezTo>
                    <a:pt x="317" y="0"/>
                    <a:pt x="311" y="0"/>
                    <a:pt x="306" y="0"/>
                  </a:cubicBezTo>
                  <a:cubicBezTo>
                    <a:pt x="139" y="14"/>
                    <a:pt x="122" y="193"/>
                    <a:pt x="83" y="326"/>
                  </a:cubicBezTo>
                  <a:cubicBezTo>
                    <a:pt x="132" y="349"/>
                    <a:pt x="169" y="384"/>
                    <a:pt x="197" y="411"/>
                  </a:cubicBezTo>
                  <a:cubicBezTo>
                    <a:pt x="197" y="411"/>
                    <a:pt x="197" y="411"/>
                    <a:pt x="197" y="411"/>
                  </a:cubicBezTo>
                  <a:cubicBezTo>
                    <a:pt x="197" y="411"/>
                    <a:pt x="197" y="411"/>
                    <a:pt x="198" y="411"/>
                  </a:cubicBezTo>
                  <a:cubicBezTo>
                    <a:pt x="234" y="446"/>
                    <a:pt x="284" y="468"/>
                    <a:pt x="336" y="468"/>
                  </a:cubicBezTo>
                  <a:cubicBezTo>
                    <a:pt x="336" y="468"/>
                    <a:pt x="336" y="468"/>
                    <a:pt x="336" y="468"/>
                  </a:cubicBezTo>
                  <a:cubicBezTo>
                    <a:pt x="336" y="468"/>
                    <a:pt x="336" y="468"/>
                    <a:pt x="336" y="468"/>
                  </a:cubicBezTo>
                  <a:cubicBezTo>
                    <a:pt x="392" y="468"/>
                    <a:pt x="450" y="441"/>
                    <a:pt x="490" y="377"/>
                  </a:cubicBezTo>
                  <a:cubicBezTo>
                    <a:pt x="491" y="377"/>
                    <a:pt x="491" y="376"/>
                    <a:pt x="491" y="376"/>
                  </a:cubicBezTo>
                  <a:cubicBezTo>
                    <a:pt x="491" y="376"/>
                    <a:pt x="491" y="376"/>
                    <a:pt x="491" y="376"/>
                  </a:cubicBezTo>
                  <a:cubicBezTo>
                    <a:pt x="491" y="376"/>
                    <a:pt x="491" y="376"/>
                    <a:pt x="491" y="376"/>
                  </a:cubicBezTo>
                  <a:cubicBezTo>
                    <a:pt x="491" y="375"/>
                    <a:pt x="491" y="375"/>
                    <a:pt x="491" y="375"/>
                  </a:cubicBezTo>
                  <a:cubicBezTo>
                    <a:pt x="491" y="375"/>
                    <a:pt x="491" y="375"/>
                    <a:pt x="492" y="375"/>
                  </a:cubicBezTo>
                  <a:cubicBezTo>
                    <a:pt x="492" y="375"/>
                    <a:pt x="492" y="375"/>
                    <a:pt x="492" y="375"/>
                  </a:cubicBezTo>
                  <a:cubicBezTo>
                    <a:pt x="492" y="375"/>
                    <a:pt x="492" y="374"/>
                    <a:pt x="492" y="374"/>
                  </a:cubicBezTo>
                  <a:cubicBezTo>
                    <a:pt x="492" y="374"/>
                    <a:pt x="492" y="374"/>
                    <a:pt x="492" y="374"/>
                  </a:cubicBezTo>
                  <a:cubicBezTo>
                    <a:pt x="492" y="374"/>
                    <a:pt x="492" y="374"/>
                    <a:pt x="492" y="374"/>
                  </a:cubicBezTo>
                  <a:cubicBezTo>
                    <a:pt x="492" y="374"/>
                    <a:pt x="492" y="373"/>
                    <a:pt x="493" y="373"/>
                  </a:cubicBezTo>
                  <a:cubicBezTo>
                    <a:pt x="493" y="373"/>
                    <a:pt x="493" y="373"/>
                    <a:pt x="493" y="373"/>
                  </a:cubicBezTo>
                  <a:cubicBezTo>
                    <a:pt x="523" y="325"/>
                    <a:pt x="555" y="289"/>
                    <a:pt x="587" y="263"/>
                  </a:cubicBezTo>
                  <a:cubicBezTo>
                    <a:pt x="583" y="256"/>
                    <a:pt x="579" y="249"/>
                    <a:pt x="575" y="243"/>
                  </a:cubicBezTo>
                  <a:cubicBezTo>
                    <a:pt x="503" y="121"/>
                    <a:pt x="447" y="0"/>
                    <a:pt x="322" y="0"/>
                  </a:cubicBezTo>
                </a:path>
              </a:pathLst>
            </a:custGeom>
            <a:solidFill>
              <a:srgbClr val="D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2" name="îṧḷïďê"/>
            <p:cNvSpPr/>
            <p:nvPr/>
          </p:nvSpPr>
          <p:spPr bwMode="auto">
            <a:xfrm>
              <a:off x="3325" y="4639"/>
              <a:ext cx="1670" cy="393"/>
            </a:xfrm>
            <a:custGeom>
              <a:avLst/>
              <a:gdLst>
                <a:gd name="T0" fmla="*/ 33 w 1131"/>
                <a:gd name="T1" fmla="*/ 91 h 267"/>
                <a:gd name="T2" fmla="*/ 0 w 1131"/>
                <a:gd name="T3" fmla="*/ 93 h 267"/>
                <a:gd name="T4" fmla="*/ 21 w 1131"/>
                <a:gd name="T5" fmla="*/ 246 h 267"/>
                <a:gd name="T6" fmla="*/ 130 w 1131"/>
                <a:gd name="T7" fmla="*/ 111 h 267"/>
                <a:gd name="T8" fmla="*/ 136 w 1131"/>
                <a:gd name="T9" fmla="*/ 114 h 267"/>
                <a:gd name="T10" fmla="*/ 136 w 1131"/>
                <a:gd name="T11" fmla="*/ 114 h 267"/>
                <a:gd name="T12" fmla="*/ 33 w 1131"/>
                <a:gd name="T13" fmla="*/ 91 h 267"/>
                <a:gd name="T14" fmla="*/ 773 w 1131"/>
                <a:gd name="T15" fmla="*/ 0 h 267"/>
                <a:gd name="T16" fmla="*/ 640 w 1131"/>
                <a:gd name="T17" fmla="*/ 51 h 267"/>
                <a:gd name="T18" fmla="*/ 658 w 1131"/>
                <a:gd name="T19" fmla="*/ 78 h 267"/>
                <a:gd name="T20" fmla="*/ 979 w 1131"/>
                <a:gd name="T21" fmla="*/ 267 h 267"/>
                <a:gd name="T22" fmla="*/ 1046 w 1131"/>
                <a:gd name="T23" fmla="*/ 262 h 267"/>
                <a:gd name="T24" fmla="*/ 1129 w 1131"/>
                <a:gd name="T25" fmla="*/ 248 h 267"/>
                <a:gd name="T26" fmla="*/ 1130 w 1131"/>
                <a:gd name="T27" fmla="*/ 257 h 267"/>
                <a:gd name="T28" fmla="*/ 1131 w 1131"/>
                <a:gd name="T29" fmla="*/ 257 h 267"/>
                <a:gd name="T30" fmla="*/ 1118 w 1131"/>
                <a:gd name="T31" fmla="*/ 138 h 267"/>
                <a:gd name="T32" fmla="*/ 1098 w 1131"/>
                <a:gd name="T33" fmla="*/ 139 h 267"/>
                <a:gd name="T34" fmla="*/ 950 w 1131"/>
                <a:gd name="T35" fmla="*/ 78 h 267"/>
                <a:gd name="T36" fmla="*/ 773 w 1131"/>
                <a:gd name="T3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1" h="267">
                  <a:moveTo>
                    <a:pt x="33" y="91"/>
                  </a:moveTo>
                  <a:cubicBezTo>
                    <a:pt x="22" y="91"/>
                    <a:pt x="12" y="91"/>
                    <a:pt x="0" y="93"/>
                  </a:cubicBezTo>
                  <a:cubicBezTo>
                    <a:pt x="21" y="246"/>
                    <a:pt x="21" y="246"/>
                    <a:pt x="21" y="246"/>
                  </a:cubicBezTo>
                  <a:cubicBezTo>
                    <a:pt x="81" y="236"/>
                    <a:pt x="109" y="181"/>
                    <a:pt x="130" y="111"/>
                  </a:cubicBezTo>
                  <a:cubicBezTo>
                    <a:pt x="132" y="112"/>
                    <a:pt x="134" y="113"/>
                    <a:pt x="136" y="114"/>
                  </a:cubicBezTo>
                  <a:cubicBezTo>
                    <a:pt x="136" y="114"/>
                    <a:pt x="136" y="114"/>
                    <a:pt x="136" y="114"/>
                  </a:cubicBezTo>
                  <a:cubicBezTo>
                    <a:pt x="106" y="100"/>
                    <a:pt x="72" y="91"/>
                    <a:pt x="33" y="91"/>
                  </a:cubicBezTo>
                  <a:moveTo>
                    <a:pt x="773" y="0"/>
                  </a:moveTo>
                  <a:cubicBezTo>
                    <a:pt x="728" y="0"/>
                    <a:pt x="684" y="16"/>
                    <a:pt x="640" y="51"/>
                  </a:cubicBezTo>
                  <a:cubicBezTo>
                    <a:pt x="646" y="60"/>
                    <a:pt x="652" y="69"/>
                    <a:pt x="658" y="78"/>
                  </a:cubicBezTo>
                  <a:cubicBezTo>
                    <a:pt x="726" y="179"/>
                    <a:pt x="815" y="267"/>
                    <a:pt x="979" y="267"/>
                  </a:cubicBezTo>
                  <a:cubicBezTo>
                    <a:pt x="1000" y="267"/>
                    <a:pt x="1022" y="265"/>
                    <a:pt x="1046" y="262"/>
                  </a:cubicBezTo>
                  <a:cubicBezTo>
                    <a:pt x="1076" y="258"/>
                    <a:pt x="1103" y="254"/>
                    <a:pt x="1129" y="248"/>
                  </a:cubicBezTo>
                  <a:cubicBezTo>
                    <a:pt x="1130" y="257"/>
                    <a:pt x="1130" y="257"/>
                    <a:pt x="1130" y="257"/>
                  </a:cubicBezTo>
                  <a:cubicBezTo>
                    <a:pt x="1131" y="257"/>
                    <a:pt x="1131" y="257"/>
                    <a:pt x="1131" y="257"/>
                  </a:cubicBezTo>
                  <a:cubicBezTo>
                    <a:pt x="1118" y="138"/>
                    <a:pt x="1118" y="138"/>
                    <a:pt x="1118" y="138"/>
                  </a:cubicBezTo>
                  <a:cubicBezTo>
                    <a:pt x="1112" y="138"/>
                    <a:pt x="1105" y="139"/>
                    <a:pt x="1098" y="139"/>
                  </a:cubicBezTo>
                  <a:cubicBezTo>
                    <a:pt x="1049" y="139"/>
                    <a:pt x="997" y="118"/>
                    <a:pt x="950" y="78"/>
                  </a:cubicBezTo>
                  <a:cubicBezTo>
                    <a:pt x="893" y="28"/>
                    <a:pt x="833" y="0"/>
                    <a:pt x="773" y="0"/>
                  </a:cubicBezTo>
                </a:path>
              </a:pathLst>
            </a:custGeom>
            <a:solidFill>
              <a:srgbClr val="FFB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3" name="îslïḍê"/>
            <p:cNvSpPr/>
            <p:nvPr/>
          </p:nvSpPr>
          <p:spPr bwMode="auto">
            <a:xfrm>
              <a:off x="3526" y="4715"/>
              <a:ext cx="1478" cy="392"/>
            </a:xfrm>
            <a:custGeom>
              <a:avLst/>
              <a:gdLst>
                <a:gd name="T0" fmla="*/ 995 w 1001"/>
                <a:gd name="T1" fmla="*/ 206 h 266"/>
                <a:gd name="T2" fmla="*/ 994 w 1001"/>
                <a:gd name="T3" fmla="*/ 206 h 266"/>
                <a:gd name="T4" fmla="*/ 1000 w 1001"/>
                <a:gd name="T5" fmla="*/ 266 h 266"/>
                <a:gd name="T6" fmla="*/ 1001 w 1001"/>
                <a:gd name="T7" fmla="*/ 266 h 266"/>
                <a:gd name="T8" fmla="*/ 995 w 1001"/>
                <a:gd name="T9" fmla="*/ 206 h 266"/>
                <a:gd name="T10" fmla="*/ 253 w 1001"/>
                <a:gd name="T11" fmla="*/ 205 h 266"/>
                <a:gd name="T12" fmla="*/ 253 w 1001"/>
                <a:gd name="T13" fmla="*/ 205 h 266"/>
                <a:gd name="T14" fmla="*/ 253 w 1001"/>
                <a:gd name="T15" fmla="*/ 205 h 266"/>
                <a:gd name="T16" fmla="*/ 253 w 1001"/>
                <a:gd name="T17" fmla="*/ 205 h 266"/>
                <a:gd name="T18" fmla="*/ 115 w 1001"/>
                <a:gd name="T19" fmla="*/ 148 h 266"/>
                <a:gd name="T20" fmla="*/ 253 w 1001"/>
                <a:gd name="T21" fmla="*/ 205 h 266"/>
                <a:gd name="T22" fmla="*/ 115 w 1001"/>
                <a:gd name="T23" fmla="*/ 148 h 266"/>
                <a:gd name="T24" fmla="*/ 408 w 1001"/>
                <a:gd name="T25" fmla="*/ 113 h 266"/>
                <a:gd name="T26" fmla="*/ 407 w 1001"/>
                <a:gd name="T27" fmla="*/ 114 h 266"/>
                <a:gd name="T28" fmla="*/ 408 w 1001"/>
                <a:gd name="T29" fmla="*/ 113 h 266"/>
                <a:gd name="T30" fmla="*/ 408 w 1001"/>
                <a:gd name="T31" fmla="*/ 112 h 266"/>
                <a:gd name="T32" fmla="*/ 408 w 1001"/>
                <a:gd name="T33" fmla="*/ 113 h 266"/>
                <a:gd name="T34" fmla="*/ 408 w 1001"/>
                <a:gd name="T35" fmla="*/ 112 h 266"/>
                <a:gd name="T36" fmla="*/ 409 w 1001"/>
                <a:gd name="T37" fmla="*/ 112 h 266"/>
                <a:gd name="T38" fmla="*/ 409 w 1001"/>
                <a:gd name="T39" fmla="*/ 112 h 266"/>
                <a:gd name="T40" fmla="*/ 409 w 1001"/>
                <a:gd name="T41" fmla="*/ 112 h 266"/>
                <a:gd name="T42" fmla="*/ 409 w 1001"/>
                <a:gd name="T43" fmla="*/ 111 h 266"/>
                <a:gd name="T44" fmla="*/ 409 w 1001"/>
                <a:gd name="T45" fmla="*/ 111 h 266"/>
                <a:gd name="T46" fmla="*/ 409 w 1001"/>
                <a:gd name="T47" fmla="*/ 111 h 266"/>
                <a:gd name="T48" fmla="*/ 410 w 1001"/>
                <a:gd name="T49" fmla="*/ 110 h 266"/>
                <a:gd name="T50" fmla="*/ 409 w 1001"/>
                <a:gd name="T51" fmla="*/ 111 h 266"/>
                <a:gd name="T52" fmla="*/ 410 w 1001"/>
                <a:gd name="T53" fmla="*/ 110 h 266"/>
                <a:gd name="T54" fmla="*/ 0 w 1001"/>
                <a:gd name="T55" fmla="*/ 63 h 266"/>
                <a:gd name="T56" fmla="*/ 0 w 1001"/>
                <a:gd name="T57" fmla="*/ 63 h 266"/>
                <a:gd name="T58" fmla="*/ 114 w 1001"/>
                <a:gd name="T59" fmla="*/ 148 h 266"/>
                <a:gd name="T60" fmla="*/ 0 w 1001"/>
                <a:gd name="T61" fmla="*/ 63 h 266"/>
                <a:gd name="T62" fmla="*/ 504 w 1001"/>
                <a:gd name="T63" fmla="*/ 0 h 266"/>
                <a:gd name="T64" fmla="*/ 410 w 1001"/>
                <a:gd name="T65" fmla="*/ 110 h 266"/>
                <a:gd name="T66" fmla="*/ 504 w 1001"/>
                <a:gd name="T67" fmla="*/ 0 h 266"/>
                <a:gd name="T68" fmla="*/ 522 w 1001"/>
                <a:gd name="T69" fmla="*/ 27 h 266"/>
                <a:gd name="T70" fmla="*/ 504 w 1001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1" h="266">
                  <a:moveTo>
                    <a:pt x="995" y="206"/>
                  </a:moveTo>
                  <a:cubicBezTo>
                    <a:pt x="995" y="206"/>
                    <a:pt x="995" y="206"/>
                    <a:pt x="994" y="206"/>
                  </a:cubicBezTo>
                  <a:cubicBezTo>
                    <a:pt x="1000" y="266"/>
                    <a:pt x="1000" y="266"/>
                    <a:pt x="1000" y="266"/>
                  </a:cubicBezTo>
                  <a:cubicBezTo>
                    <a:pt x="1001" y="266"/>
                    <a:pt x="1001" y="266"/>
                    <a:pt x="1001" y="266"/>
                  </a:cubicBezTo>
                  <a:cubicBezTo>
                    <a:pt x="995" y="206"/>
                    <a:pt x="995" y="206"/>
                    <a:pt x="995" y="206"/>
                  </a:cubicBezTo>
                  <a:moveTo>
                    <a:pt x="253" y="205"/>
                  </a:moveTo>
                  <a:cubicBezTo>
                    <a:pt x="253" y="205"/>
                    <a:pt x="253" y="205"/>
                    <a:pt x="253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3" y="205"/>
                    <a:pt x="253" y="205"/>
                    <a:pt x="253" y="205"/>
                  </a:cubicBezTo>
                  <a:moveTo>
                    <a:pt x="115" y="148"/>
                  </a:moveTo>
                  <a:cubicBezTo>
                    <a:pt x="151" y="183"/>
                    <a:pt x="201" y="205"/>
                    <a:pt x="253" y="205"/>
                  </a:cubicBezTo>
                  <a:cubicBezTo>
                    <a:pt x="201" y="205"/>
                    <a:pt x="151" y="183"/>
                    <a:pt x="115" y="148"/>
                  </a:cubicBezTo>
                  <a:moveTo>
                    <a:pt x="408" y="113"/>
                  </a:moveTo>
                  <a:cubicBezTo>
                    <a:pt x="408" y="113"/>
                    <a:pt x="408" y="114"/>
                    <a:pt x="407" y="114"/>
                  </a:cubicBezTo>
                  <a:cubicBezTo>
                    <a:pt x="408" y="114"/>
                    <a:pt x="408" y="113"/>
                    <a:pt x="408" y="113"/>
                  </a:cubicBezTo>
                  <a:moveTo>
                    <a:pt x="408" y="112"/>
                  </a:moveTo>
                  <a:cubicBezTo>
                    <a:pt x="408" y="112"/>
                    <a:pt x="408" y="112"/>
                    <a:pt x="408" y="113"/>
                  </a:cubicBezTo>
                  <a:cubicBezTo>
                    <a:pt x="408" y="112"/>
                    <a:pt x="408" y="112"/>
                    <a:pt x="408" y="112"/>
                  </a:cubicBezTo>
                  <a:moveTo>
                    <a:pt x="409" y="112"/>
                  </a:moveTo>
                  <a:cubicBezTo>
                    <a:pt x="409" y="112"/>
                    <a:pt x="409" y="112"/>
                    <a:pt x="409" y="112"/>
                  </a:cubicBezTo>
                  <a:cubicBezTo>
                    <a:pt x="409" y="112"/>
                    <a:pt x="409" y="112"/>
                    <a:pt x="409" y="112"/>
                  </a:cubicBezTo>
                  <a:moveTo>
                    <a:pt x="409" y="111"/>
                  </a:moveTo>
                  <a:cubicBezTo>
                    <a:pt x="409" y="111"/>
                    <a:pt x="409" y="111"/>
                    <a:pt x="409" y="111"/>
                  </a:cubicBezTo>
                  <a:cubicBezTo>
                    <a:pt x="409" y="111"/>
                    <a:pt x="409" y="111"/>
                    <a:pt x="409" y="111"/>
                  </a:cubicBezTo>
                  <a:moveTo>
                    <a:pt x="410" y="110"/>
                  </a:moveTo>
                  <a:cubicBezTo>
                    <a:pt x="409" y="110"/>
                    <a:pt x="409" y="111"/>
                    <a:pt x="409" y="111"/>
                  </a:cubicBezTo>
                  <a:cubicBezTo>
                    <a:pt x="409" y="111"/>
                    <a:pt x="409" y="110"/>
                    <a:pt x="410" y="110"/>
                  </a:cubicBezTo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9" y="86"/>
                    <a:pt x="86" y="121"/>
                    <a:pt x="114" y="148"/>
                  </a:cubicBezTo>
                  <a:cubicBezTo>
                    <a:pt x="86" y="121"/>
                    <a:pt x="49" y="86"/>
                    <a:pt x="0" y="63"/>
                  </a:cubicBezTo>
                  <a:moveTo>
                    <a:pt x="504" y="0"/>
                  </a:moveTo>
                  <a:cubicBezTo>
                    <a:pt x="472" y="26"/>
                    <a:pt x="440" y="62"/>
                    <a:pt x="410" y="110"/>
                  </a:cubicBezTo>
                  <a:cubicBezTo>
                    <a:pt x="440" y="62"/>
                    <a:pt x="472" y="26"/>
                    <a:pt x="504" y="0"/>
                  </a:cubicBezTo>
                  <a:cubicBezTo>
                    <a:pt x="510" y="9"/>
                    <a:pt x="516" y="18"/>
                    <a:pt x="522" y="27"/>
                  </a:cubicBezTo>
                  <a:cubicBezTo>
                    <a:pt x="516" y="18"/>
                    <a:pt x="510" y="9"/>
                    <a:pt x="504" y="0"/>
                  </a:cubicBezTo>
                </a:path>
              </a:pathLst>
            </a:custGeom>
            <a:solidFill>
              <a:srgbClr val="EB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4" name="îṣ1ïḍe"/>
            <p:cNvSpPr/>
            <p:nvPr/>
          </p:nvSpPr>
          <p:spPr bwMode="auto">
            <a:xfrm>
              <a:off x="3356" y="5002"/>
              <a:ext cx="48" cy="316"/>
            </a:xfrm>
            <a:custGeom>
              <a:avLst/>
              <a:gdLst>
                <a:gd name="T0" fmla="*/ 0 w 46"/>
                <a:gd name="T1" fmla="*/ 0 h 305"/>
                <a:gd name="T2" fmla="*/ 0 w 46"/>
                <a:gd name="T3" fmla="*/ 0 h 305"/>
                <a:gd name="T4" fmla="*/ 40 w 46"/>
                <a:gd name="T5" fmla="*/ 305 h 305"/>
                <a:gd name="T6" fmla="*/ 46 w 46"/>
                <a:gd name="T7" fmla="*/ 305 h 305"/>
                <a:gd name="T8" fmla="*/ 46 w 46"/>
                <a:gd name="T9" fmla="*/ 305 h 305"/>
                <a:gd name="T10" fmla="*/ 40 w 46"/>
                <a:gd name="T11" fmla="*/ 305 h 305"/>
                <a:gd name="T12" fmla="*/ 0 w 46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5">
                  <a:moveTo>
                    <a:pt x="0" y="0"/>
                  </a:moveTo>
                  <a:lnTo>
                    <a:pt x="0" y="0"/>
                  </a:lnTo>
                  <a:lnTo>
                    <a:pt x="40" y="305"/>
                  </a:lnTo>
                  <a:lnTo>
                    <a:pt x="46" y="305"/>
                  </a:lnTo>
                  <a:lnTo>
                    <a:pt x="46" y="305"/>
                  </a:lnTo>
                  <a:lnTo>
                    <a:pt x="40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5" name="í$ļídè"/>
            <p:cNvSpPr/>
            <p:nvPr/>
          </p:nvSpPr>
          <p:spPr bwMode="auto">
            <a:xfrm>
              <a:off x="3356" y="5002"/>
              <a:ext cx="48" cy="316"/>
            </a:xfrm>
            <a:custGeom>
              <a:avLst/>
              <a:gdLst>
                <a:gd name="T0" fmla="*/ 0 w 46"/>
                <a:gd name="T1" fmla="*/ 0 h 305"/>
                <a:gd name="T2" fmla="*/ 0 w 46"/>
                <a:gd name="T3" fmla="*/ 0 h 305"/>
                <a:gd name="T4" fmla="*/ 40 w 46"/>
                <a:gd name="T5" fmla="*/ 305 h 305"/>
                <a:gd name="T6" fmla="*/ 46 w 46"/>
                <a:gd name="T7" fmla="*/ 305 h 305"/>
                <a:gd name="T8" fmla="*/ 46 w 46"/>
                <a:gd name="T9" fmla="*/ 305 h 305"/>
                <a:gd name="T10" fmla="*/ 40 w 46"/>
                <a:gd name="T11" fmla="*/ 305 h 305"/>
                <a:gd name="T12" fmla="*/ 0 w 46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5">
                  <a:moveTo>
                    <a:pt x="0" y="0"/>
                  </a:moveTo>
                  <a:lnTo>
                    <a:pt x="0" y="0"/>
                  </a:lnTo>
                  <a:lnTo>
                    <a:pt x="40" y="305"/>
                  </a:lnTo>
                  <a:lnTo>
                    <a:pt x="46" y="305"/>
                  </a:lnTo>
                  <a:lnTo>
                    <a:pt x="46" y="305"/>
                  </a:lnTo>
                  <a:lnTo>
                    <a:pt x="40" y="30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6" name="ïšḷïḑe"/>
            <p:cNvSpPr/>
            <p:nvPr/>
          </p:nvSpPr>
          <p:spPr bwMode="auto">
            <a:xfrm>
              <a:off x="3404" y="4876"/>
              <a:ext cx="1599" cy="441"/>
            </a:xfrm>
            <a:custGeom>
              <a:avLst/>
              <a:gdLst>
                <a:gd name="T0" fmla="*/ 1083 w 1083"/>
                <a:gd name="T1" fmla="*/ 156 h 299"/>
                <a:gd name="T2" fmla="*/ 0 w 1083"/>
                <a:gd name="T3" fmla="*/ 299 h 299"/>
                <a:gd name="T4" fmla="*/ 0 w 1083"/>
                <a:gd name="T5" fmla="*/ 299 h 299"/>
                <a:gd name="T6" fmla="*/ 1083 w 1083"/>
                <a:gd name="T7" fmla="*/ 157 h 299"/>
                <a:gd name="T8" fmla="*/ 1083 w 1083"/>
                <a:gd name="T9" fmla="*/ 156 h 299"/>
                <a:gd name="T10" fmla="*/ 336 w 1083"/>
                <a:gd name="T11" fmla="*/ 95 h 299"/>
                <a:gd name="T12" fmla="*/ 336 w 1083"/>
                <a:gd name="T13" fmla="*/ 95 h 299"/>
                <a:gd name="T14" fmla="*/ 336 w 1083"/>
                <a:gd name="T15" fmla="*/ 95 h 299"/>
                <a:gd name="T16" fmla="*/ 336 w 1083"/>
                <a:gd name="T17" fmla="*/ 95 h 299"/>
                <a:gd name="T18" fmla="*/ 197 w 1083"/>
                <a:gd name="T19" fmla="*/ 38 h 299"/>
                <a:gd name="T20" fmla="*/ 197 w 1083"/>
                <a:gd name="T21" fmla="*/ 38 h 299"/>
                <a:gd name="T22" fmla="*/ 198 w 1083"/>
                <a:gd name="T23" fmla="*/ 38 h 299"/>
                <a:gd name="T24" fmla="*/ 197 w 1083"/>
                <a:gd name="T25" fmla="*/ 38 h 299"/>
                <a:gd name="T26" fmla="*/ 197 w 1083"/>
                <a:gd name="T27" fmla="*/ 38 h 299"/>
                <a:gd name="T28" fmla="*/ 490 w 1083"/>
                <a:gd name="T29" fmla="*/ 4 h 299"/>
                <a:gd name="T30" fmla="*/ 336 w 1083"/>
                <a:gd name="T31" fmla="*/ 95 h 299"/>
                <a:gd name="T32" fmla="*/ 490 w 1083"/>
                <a:gd name="T33" fmla="*/ 4 h 299"/>
                <a:gd name="T34" fmla="*/ 491 w 1083"/>
                <a:gd name="T35" fmla="*/ 3 h 299"/>
                <a:gd name="T36" fmla="*/ 491 w 1083"/>
                <a:gd name="T37" fmla="*/ 3 h 299"/>
                <a:gd name="T38" fmla="*/ 491 w 1083"/>
                <a:gd name="T39" fmla="*/ 3 h 299"/>
                <a:gd name="T40" fmla="*/ 491 w 1083"/>
                <a:gd name="T41" fmla="*/ 3 h 299"/>
                <a:gd name="T42" fmla="*/ 491 w 1083"/>
                <a:gd name="T43" fmla="*/ 3 h 299"/>
                <a:gd name="T44" fmla="*/ 492 w 1083"/>
                <a:gd name="T45" fmla="*/ 2 h 299"/>
                <a:gd name="T46" fmla="*/ 491 w 1083"/>
                <a:gd name="T47" fmla="*/ 2 h 299"/>
                <a:gd name="T48" fmla="*/ 492 w 1083"/>
                <a:gd name="T49" fmla="*/ 2 h 299"/>
                <a:gd name="T50" fmla="*/ 492 w 1083"/>
                <a:gd name="T51" fmla="*/ 1 h 299"/>
                <a:gd name="T52" fmla="*/ 492 w 1083"/>
                <a:gd name="T53" fmla="*/ 2 h 299"/>
                <a:gd name="T54" fmla="*/ 492 w 1083"/>
                <a:gd name="T55" fmla="*/ 1 h 299"/>
                <a:gd name="T56" fmla="*/ 492 w 1083"/>
                <a:gd name="T57" fmla="*/ 1 h 299"/>
                <a:gd name="T58" fmla="*/ 492 w 1083"/>
                <a:gd name="T59" fmla="*/ 1 h 299"/>
                <a:gd name="T60" fmla="*/ 492 w 1083"/>
                <a:gd name="T61" fmla="*/ 1 h 299"/>
                <a:gd name="T62" fmla="*/ 493 w 1083"/>
                <a:gd name="T63" fmla="*/ 0 h 299"/>
                <a:gd name="T64" fmla="*/ 493 w 1083"/>
                <a:gd name="T65" fmla="*/ 0 h 299"/>
                <a:gd name="T66" fmla="*/ 493 w 1083"/>
                <a:gd name="T6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3" h="299">
                  <a:moveTo>
                    <a:pt x="1083" y="156"/>
                  </a:move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083" y="157"/>
                    <a:pt x="1083" y="157"/>
                    <a:pt x="1083" y="157"/>
                  </a:cubicBezTo>
                  <a:cubicBezTo>
                    <a:pt x="1083" y="156"/>
                    <a:pt x="1083" y="156"/>
                    <a:pt x="1083" y="156"/>
                  </a:cubicBezTo>
                  <a:moveTo>
                    <a:pt x="336" y="95"/>
                  </a:moveTo>
                  <a:cubicBezTo>
                    <a:pt x="336" y="95"/>
                    <a:pt x="336" y="95"/>
                    <a:pt x="336" y="95"/>
                  </a:cubicBezTo>
                  <a:cubicBezTo>
                    <a:pt x="336" y="95"/>
                    <a:pt x="336" y="95"/>
                    <a:pt x="336" y="95"/>
                  </a:cubicBezTo>
                  <a:cubicBezTo>
                    <a:pt x="336" y="95"/>
                    <a:pt x="336" y="95"/>
                    <a:pt x="336" y="95"/>
                  </a:cubicBezTo>
                  <a:moveTo>
                    <a:pt x="197" y="38"/>
                  </a:moveTo>
                  <a:cubicBezTo>
                    <a:pt x="197" y="38"/>
                    <a:pt x="197" y="38"/>
                    <a:pt x="197" y="38"/>
                  </a:cubicBezTo>
                  <a:cubicBezTo>
                    <a:pt x="197" y="38"/>
                    <a:pt x="197" y="38"/>
                    <a:pt x="198" y="38"/>
                  </a:cubicBezTo>
                  <a:cubicBezTo>
                    <a:pt x="197" y="38"/>
                    <a:pt x="197" y="38"/>
                    <a:pt x="197" y="38"/>
                  </a:cubicBezTo>
                  <a:cubicBezTo>
                    <a:pt x="197" y="38"/>
                    <a:pt x="197" y="38"/>
                    <a:pt x="197" y="38"/>
                  </a:cubicBezTo>
                  <a:moveTo>
                    <a:pt x="490" y="4"/>
                  </a:moveTo>
                  <a:cubicBezTo>
                    <a:pt x="450" y="68"/>
                    <a:pt x="392" y="95"/>
                    <a:pt x="336" y="95"/>
                  </a:cubicBezTo>
                  <a:cubicBezTo>
                    <a:pt x="392" y="95"/>
                    <a:pt x="450" y="68"/>
                    <a:pt x="490" y="4"/>
                  </a:cubicBezTo>
                  <a:moveTo>
                    <a:pt x="491" y="3"/>
                  </a:move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moveTo>
                    <a:pt x="492" y="2"/>
                  </a:moveTo>
                  <a:cubicBezTo>
                    <a:pt x="491" y="2"/>
                    <a:pt x="491" y="2"/>
                    <a:pt x="491" y="2"/>
                  </a:cubicBezTo>
                  <a:cubicBezTo>
                    <a:pt x="491" y="2"/>
                    <a:pt x="491" y="2"/>
                    <a:pt x="492" y="2"/>
                  </a:cubicBezTo>
                  <a:moveTo>
                    <a:pt x="492" y="1"/>
                  </a:moveTo>
                  <a:cubicBezTo>
                    <a:pt x="492" y="1"/>
                    <a:pt x="492" y="2"/>
                    <a:pt x="492" y="2"/>
                  </a:cubicBezTo>
                  <a:cubicBezTo>
                    <a:pt x="492" y="2"/>
                    <a:pt x="492" y="1"/>
                    <a:pt x="492" y="1"/>
                  </a:cubicBezTo>
                  <a:moveTo>
                    <a:pt x="492" y="1"/>
                  </a:moveTo>
                  <a:cubicBezTo>
                    <a:pt x="492" y="1"/>
                    <a:pt x="492" y="1"/>
                    <a:pt x="492" y="1"/>
                  </a:cubicBezTo>
                  <a:cubicBezTo>
                    <a:pt x="492" y="1"/>
                    <a:pt x="492" y="1"/>
                    <a:pt x="492" y="1"/>
                  </a:cubicBezTo>
                  <a:moveTo>
                    <a:pt x="493" y="0"/>
                  </a:moveTo>
                  <a:cubicBezTo>
                    <a:pt x="493" y="0"/>
                    <a:pt x="493" y="0"/>
                    <a:pt x="493" y="0"/>
                  </a:cubicBezTo>
                  <a:cubicBezTo>
                    <a:pt x="493" y="0"/>
                    <a:pt x="493" y="0"/>
                    <a:pt x="493" y="0"/>
                  </a:cubicBezTo>
                </a:path>
              </a:pathLst>
            </a:custGeom>
            <a:solidFill>
              <a:srgbClr val="D3B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7" name="îş1iḑè"/>
            <p:cNvSpPr/>
            <p:nvPr/>
          </p:nvSpPr>
          <p:spPr bwMode="auto">
            <a:xfrm>
              <a:off x="3356" y="4754"/>
              <a:ext cx="1637" cy="563"/>
            </a:xfrm>
            <a:custGeom>
              <a:avLst/>
              <a:gdLst>
                <a:gd name="T0" fmla="*/ 109 w 1109"/>
                <a:gd name="T1" fmla="*/ 33 h 382"/>
                <a:gd name="T2" fmla="*/ 0 w 1109"/>
                <a:gd name="T3" fmla="*/ 168 h 382"/>
                <a:gd name="T4" fmla="*/ 28 w 1109"/>
                <a:gd name="T5" fmla="*/ 382 h 382"/>
                <a:gd name="T6" fmla="*/ 32 w 1109"/>
                <a:gd name="T7" fmla="*/ 382 h 382"/>
                <a:gd name="T8" fmla="*/ 1 w 1109"/>
                <a:gd name="T9" fmla="*/ 176 h 382"/>
                <a:gd name="T10" fmla="*/ 115 w 1109"/>
                <a:gd name="T11" fmla="*/ 36 h 382"/>
                <a:gd name="T12" fmla="*/ 109 w 1109"/>
                <a:gd name="T13" fmla="*/ 33 h 382"/>
                <a:gd name="T14" fmla="*/ 637 w 1109"/>
                <a:gd name="T15" fmla="*/ 0 h 382"/>
                <a:gd name="T16" fmla="*/ 963 w 1109"/>
                <a:gd name="T17" fmla="*/ 196 h 382"/>
                <a:gd name="T18" fmla="*/ 1030 w 1109"/>
                <a:gd name="T19" fmla="*/ 192 h 382"/>
                <a:gd name="T20" fmla="*/ 1109 w 1109"/>
                <a:gd name="T21" fmla="*/ 179 h 382"/>
                <a:gd name="T22" fmla="*/ 1108 w 1109"/>
                <a:gd name="T23" fmla="*/ 170 h 382"/>
                <a:gd name="T24" fmla="*/ 1025 w 1109"/>
                <a:gd name="T25" fmla="*/ 184 h 382"/>
                <a:gd name="T26" fmla="*/ 958 w 1109"/>
                <a:gd name="T27" fmla="*/ 189 h 382"/>
                <a:gd name="T28" fmla="*/ 637 w 1109"/>
                <a:gd name="T2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9" h="382">
                  <a:moveTo>
                    <a:pt x="109" y="33"/>
                  </a:moveTo>
                  <a:cubicBezTo>
                    <a:pt x="88" y="103"/>
                    <a:pt x="60" y="158"/>
                    <a:pt x="0" y="168"/>
                  </a:cubicBezTo>
                  <a:cubicBezTo>
                    <a:pt x="28" y="382"/>
                    <a:pt x="28" y="382"/>
                    <a:pt x="28" y="382"/>
                  </a:cubicBezTo>
                  <a:cubicBezTo>
                    <a:pt x="32" y="382"/>
                    <a:pt x="32" y="382"/>
                    <a:pt x="32" y="382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65" y="168"/>
                    <a:pt x="93" y="109"/>
                    <a:pt x="115" y="36"/>
                  </a:cubicBezTo>
                  <a:cubicBezTo>
                    <a:pt x="113" y="35"/>
                    <a:pt x="111" y="34"/>
                    <a:pt x="109" y="33"/>
                  </a:cubicBezTo>
                  <a:moveTo>
                    <a:pt x="637" y="0"/>
                  </a:moveTo>
                  <a:cubicBezTo>
                    <a:pt x="705" y="104"/>
                    <a:pt x="795" y="196"/>
                    <a:pt x="963" y="196"/>
                  </a:cubicBezTo>
                  <a:cubicBezTo>
                    <a:pt x="984" y="196"/>
                    <a:pt x="1006" y="195"/>
                    <a:pt x="1030" y="192"/>
                  </a:cubicBezTo>
                  <a:cubicBezTo>
                    <a:pt x="1058" y="188"/>
                    <a:pt x="1084" y="184"/>
                    <a:pt x="1109" y="179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082" y="176"/>
                    <a:pt x="1055" y="180"/>
                    <a:pt x="1025" y="184"/>
                  </a:cubicBezTo>
                  <a:cubicBezTo>
                    <a:pt x="1001" y="187"/>
                    <a:pt x="979" y="189"/>
                    <a:pt x="958" y="189"/>
                  </a:cubicBezTo>
                  <a:cubicBezTo>
                    <a:pt x="794" y="189"/>
                    <a:pt x="705" y="101"/>
                    <a:pt x="637" y="0"/>
                  </a:cubicBezTo>
                </a:path>
              </a:pathLst>
            </a:custGeom>
            <a:solidFill>
              <a:srgbClr val="EBA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8" name="ïšḻîḋe"/>
            <p:cNvSpPr/>
            <p:nvPr/>
          </p:nvSpPr>
          <p:spPr bwMode="auto">
            <a:xfrm>
              <a:off x="3358" y="4715"/>
              <a:ext cx="1645" cy="602"/>
            </a:xfrm>
            <a:custGeom>
              <a:avLst/>
              <a:gdLst>
                <a:gd name="T0" fmla="*/ 618 w 1114"/>
                <a:gd name="T1" fmla="*/ 0 h 409"/>
                <a:gd name="T2" fmla="*/ 524 w 1114"/>
                <a:gd name="T3" fmla="*/ 110 h 409"/>
                <a:gd name="T4" fmla="*/ 524 w 1114"/>
                <a:gd name="T5" fmla="*/ 110 h 409"/>
                <a:gd name="T6" fmla="*/ 523 w 1114"/>
                <a:gd name="T7" fmla="*/ 111 h 409"/>
                <a:gd name="T8" fmla="*/ 523 w 1114"/>
                <a:gd name="T9" fmla="*/ 111 h 409"/>
                <a:gd name="T10" fmla="*/ 523 w 1114"/>
                <a:gd name="T11" fmla="*/ 111 h 409"/>
                <a:gd name="T12" fmla="*/ 523 w 1114"/>
                <a:gd name="T13" fmla="*/ 112 h 409"/>
                <a:gd name="T14" fmla="*/ 523 w 1114"/>
                <a:gd name="T15" fmla="*/ 112 h 409"/>
                <a:gd name="T16" fmla="*/ 522 w 1114"/>
                <a:gd name="T17" fmla="*/ 112 h 409"/>
                <a:gd name="T18" fmla="*/ 522 w 1114"/>
                <a:gd name="T19" fmla="*/ 113 h 409"/>
                <a:gd name="T20" fmla="*/ 522 w 1114"/>
                <a:gd name="T21" fmla="*/ 113 h 409"/>
                <a:gd name="T22" fmla="*/ 522 w 1114"/>
                <a:gd name="T23" fmla="*/ 113 h 409"/>
                <a:gd name="T24" fmla="*/ 521 w 1114"/>
                <a:gd name="T25" fmla="*/ 114 h 409"/>
                <a:gd name="T26" fmla="*/ 367 w 1114"/>
                <a:gd name="T27" fmla="*/ 205 h 409"/>
                <a:gd name="T28" fmla="*/ 367 w 1114"/>
                <a:gd name="T29" fmla="*/ 205 h 409"/>
                <a:gd name="T30" fmla="*/ 367 w 1114"/>
                <a:gd name="T31" fmla="*/ 205 h 409"/>
                <a:gd name="T32" fmla="*/ 367 w 1114"/>
                <a:gd name="T33" fmla="*/ 205 h 409"/>
                <a:gd name="T34" fmla="*/ 367 w 1114"/>
                <a:gd name="T35" fmla="*/ 205 h 409"/>
                <a:gd name="T36" fmla="*/ 229 w 1114"/>
                <a:gd name="T37" fmla="*/ 148 h 409"/>
                <a:gd name="T38" fmla="*/ 228 w 1114"/>
                <a:gd name="T39" fmla="*/ 148 h 409"/>
                <a:gd name="T40" fmla="*/ 228 w 1114"/>
                <a:gd name="T41" fmla="*/ 148 h 409"/>
                <a:gd name="T42" fmla="*/ 114 w 1114"/>
                <a:gd name="T43" fmla="*/ 63 h 409"/>
                <a:gd name="T44" fmla="*/ 0 w 1114"/>
                <a:gd name="T45" fmla="*/ 203 h 409"/>
                <a:gd name="T46" fmla="*/ 31 w 1114"/>
                <a:gd name="T47" fmla="*/ 409 h 409"/>
                <a:gd name="T48" fmla="*/ 1114 w 1114"/>
                <a:gd name="T49" fmla="*/ 266 h 409"/>
                <a:gd name="T50" fmla="*/ 1108 w 1114"/>
                <a:gd name="T51" fmla="*/ 206 h 409"/>
                <a:gd name="T52" fmla="*/ 1029 w 1114"/>
                <a:gd name="T53" fmla="*/ 219 h 409"/>
                <a:gd name="T54" fmla="*/ 962 w 1114"/>
                <a:gd name="T55" fmla="*/ 223 h 409"/>
                <a:gd name="T56" fmla="*/ 636 w 1114"/>
                <a:gd name="T57" fmla="*/ 27 h 409"/>
                <a:gd name="T58" fmla="*/ 618 w 1114"/>
                <a:gd name="T5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4" h="409">
                  <a:moveTo>
                    <a:pt x="618" y="0"/>
                  </a:moveTo>
                  <a:cubicBezTo>
                    <a:pt x="586" y="26"/>
                    <a:pt x="554" y="62"/>
                    <a:pt x="524" y="110"/>
                  </a:cubicBezTo>
                  <a:cubicBezTo>
                    <a:pt x="524" y="110"/>
                    <a:pt x="524" y="110"/>
                    <a:pt x="524" y="110"/>
                  </a:cubicBezTo>
                  <a:cubicBezTo>
                    <a:pt x="523" y="110"/>
                    <a:pt x="523" y="111"/>
                    <a:pt x="523" y="111"/>
                  </a:cubicBezTo>
                  <a:cubicBezTo>
                    <a:pt x="523" y="111"/>
                    <a:pt x="523" y="111"/>
                    <a:pt x="523" y="111"/>
                  </a:cubicBezTo>
                  <a:cubicBezTo>
                    <a:pt x="523" y="111"/>
                    <a:pt x="523" y="111"/>
                    <a:pt x="523" y="111"/>
                  </a:cubicBezTo>
                  <a:cubicBezTo>
                    <a:pt x="523" y="111"/>
                    <a:pt x="523" y="112"/>
                    <a:pt x="523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2"/>
                    <a:pt x="522" y="112"/>
                    <a:pt x="522" y="112"/>
                  </a:cubicBezTo>
                  <a:cubicBezTo>
                    <a:pt x="522" y="112"/>
                    <a:pt x="522" y="112"/>
                    <a:pt x="522" y="113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3"/>
                    <a:pt x="522" y="114"/>
                    <a:pt x="521" y="114"/>
                  </a:cubicBezTo>
                  <a:cubicBezTo>
                    <a:pt x="481" y="178"/>
                    <a:pt x="423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15" y="205"/>
                    <a:pt x="265" y="183"/>
                    <a:pt x="229" y="148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00" y="121"/>
                    <a:pt x="163" y="86"/>
                    <a:pt x="114" y="63"/>
                  </a:cubicBezTo>
                  <a:cubicBezTo>
                    <a:pt x="92" y="136"/>
                    <a:pt x="64" y="195"/>
                    <a:pt x="0" y="203"/>
                  </a:cubicBezTo>
                  <a:cubicBezTo>
                    <a:pt x="31" y="409"/>
                    <a:pt x="31" y="409"/>
                    <a:pt x="31" y="409"/>
                  </a:cubicBezTo>
                  <a:cubicBezTo>
                    <a:pt x="1114" y="266"/>
                    <a:pt x="1114" y="266"/>
                    <a:pt x="1114" y="266"/>
                  </a:cubicBezTo>
                  <a:cubicBezTo>
                    <a:pt x="1108" y="206"/>
                    <a:pt x="1108" y="206"/>
                    <a:pt x="1108" y="206"/>
                  </a:cubicBezTo>
                  <a:cubicBezTo>
                    <a:pt x="1083" y="211"/>
                    <a:pt x="1057" y="215"/>
                    <a:pt x="1029" y="219"/>
                  </a:cubicBezTo>
                  <a:cubicBezTo>
                    <a:pt x="1005" y="222"/>
                    <a:pt x="983" y="223"/>
                    <a:pt x="962" y="223"/>
                  </a:cubicBezTo>
                  <a:cubicBezTo>
                    <a:pt x="794" y="223"/>
                    <a:pt x="704" y="131"/>
                    <a:pt x="636" y="27"/>
                  </a:cubicBezTo>
                  <a:cubicBezTo>
                    <a:pt x="630" y="18"/>
                    <a:pt x="624" y="9"/>
                    <a:pt x="618" y="0"/>
                  </a:cubicBezTo>
                </a:path>
              </a:pathLst>
            </a:custGeom>
            <a:solidFill>
              <a:srgbClr val="DF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9" name="íṧľïḑé"/>
            <p:cNvSpPr/>
            <p:nvPr/>
          </p:nvSpPr>
          <p:spPr bwMode="auto">
            <a:xfrm>
              <a:off x="4016" y="4361"/>
              <a:ext cx="320" cy="861"/>
            </a:xfrm>
            <a:custGeom>
              <a:avLst/>
              <a:gdLst>
                <a:gd name="T0" fmla="*/ 217 w 217"/>
                <a:gd name="T1" fmla="*/ 565 h 584"/>
                <a:gd name="T2" fmla="*/ 173 w 217"/>
                <a:gd name="T3" fmla="*/ 241 h 584"/>
                <a:gd name="T4" fmla="*/ 0 w 217"/>
                <a:gd name="T5" fmla="*/ 0 h 584"/>
                <a:gd name="T6" fmla="*/ 74 w 217"/>
                <a:gd name="T7" fmla="*/ 584 h 584"/>
                <a:gd name="T8" fmla="*/ 217 w 217"/>
                <a:gd name="T9" fmla="*/ 565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584">
                  <a:moveTo>
                    <a:pt x="217" y="565"/>
                  </a:moveTo>
                  <a:cubicBezTo>
                    <a:pt x="173" y="241"/>
                    <a:pt x="173" y="241"/>
                    <a:pt x="173" y="241"/>
                  </a:cubicBezTo>
                  <a:cubicBezTo>
                    <a:pt x="114" y="148"/>
                    <a:pt x="70" y="49"/>
                    <a:pt x="0" y="0"/>
                  </a:cubicBezTo>
                  <a:cubicBezTo>
                    <a:pt x="74" y="584"/>
                    <a:pt x="74" y="584"/>
                    <a:pt x="74" y="584"/>
                  </a:cubicBezTo>
                  <a:lnTo>
                    <a:pt x="217" y="565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0" name="íṡľîďe"/>
            <p:cNvSpPr/>
            <p:nvPr/>
          </p:nvSpPr>
          <p:spPr bwMode="auto">
            <a:xfrm>
              <a:off x="4265" y="4710"/>
              <a:ext cx="16" cy="29"/>
            </a:xfrm>
            <a:custGeom>
              <a:avLst/>
              <a:gdLst>
                <a:gd name="T0" fmla="*/ 1 w 11"/>
                <a:gd name="T1" fmla="*/ 5 h 19"/>
                <a:gd name="T2" fmla="*/ 2 w 11"/>
                <a:gd name="T3" fmla="*/ 14 h 19"/>
                <a:gd name="T4" fmla="*/ 7 w 11"/>
                <a:gd name="T5" fmla="*/ 18 h 19"/>
                <a:gd name="T6" fmla="*/ 11 w 11"/>
                <a:gd name="T7" fmla="*/ 13 h 19"/>
                <a:gd name="T8" fmla="*/ 10 w 11"/>
                <a:gd name="T9" fmla="*/ 4 h 19"/>
                <a:gd name="T10" fmla="*/ 5 w 11"/>
                <a:gd name="T11" fmla="*/ 0 h 19"/>
                <a:gd name="T12" fmla="*/ 1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1" y="5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7"/>
                    <a:pt x="5" y="19"/>
                    <a:pt x="7" y="18"/>
                  </a:cubicBezTo>
                  <a:cubicBezTo>
                    <a:pt x="10" y="18"/>
                    <a:pt x="11" y="16"/>
                    <a:pt x="11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7" y="0"/>
                    <a:pt x="5" y="0"/>
                  </a:cubicBezTo>
                  <a:cubicBezTo>
                    <a:pt x="2" y="0"/>
                    <a:pt x="0" y="3"/>
                    <a:pt x="1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1" name="ïṡḷíďe"/>
            <p:cNvSpPr/>
            <p:nvPr/>
          </p:nvSpPr>
          <p:spPr bwMode="auto">
            <a:xfrm>
              <a:off x="4272" y="4765"/>
              <a:ext cx="63" cy="391"/>
            </a:xfrm>
            <a:custGeom>
              <a:avLst/>
              <a:gdLst>
                <a:gd name="T0" fmla="*/ 31 w 43"/>
                <a:gd name="T1" fmla="*/ 242 h 265"/>
                <a:gd name="T2" fmla="*/ 34 w 43"/>
                <a:gd name="T3" fmla="*/ 261 h 265"/>
                <a:gd name="T4" fmla="*/ 39 w 43"/>
                <a:gd name="T5" fmla="*/ 265 h 265"/>
                <a:gd name="T6" fmla="*/ 43 w 43"/>
                <a:gd name="T7" fmla="*/ 260 h 265"/>
                <a:gd name="T8" fmla="*/ 41 w 43"/>
                <a:gd name="T9" fmla="*/ 241 h 265"/>
                <a:gd name="T10" fmla="*/ 35 w 43"/>
                <a:gd name="T11" fmla="*/ 237 h 265"/>
                <a:gd name="T12" fmla="*/ 31 w 43"/>
                <a:gd name="T13" fmla="*/ 242 h 265"/>
                <a:gd name="T14" fmla="*/ 25 w 43"/>
                <a:gd name="T15" fmla="*/ 195 h 265"/>
                <a:gd name="T16" fmla="*/ 28 w 43"/>
                <a:gd name="T17" fmla="*/ 214 h 265"/>
                <a:gd name="T18" fmla="*/ 33 w 43"/>
                <a:gd name="T19" fmla="*/ 218 h 265"/>
                <a:gd name="T20" fmla="*/ 37 w 43"/>
                <a:gd name="T21" fmla="*/ 213 h 265"/>
                <a:gd name="T22" fmla="*/ 35 w 43"/>
                <a:gd name="T23" fmla="*/ 194 h 265"/>
                <a:gd name="T24" fmla="*/ 29 w 43"/>
                <a:gd name="T25" fmla="*/ 190 h 265"/>
                <a:gd name="T26" fmla="*/ 25 w 43"/>
                <a:gd name="T27" fmla="*/ 195 h 265"/>
                <a:gd name="T28" fmla="*/ 19 w 43"/>
                <a:gd name="T29" fmla="*/ 148 h 265"/>
                <a:gd name="T30" fmla="*/ 22 w 43"/>
                <a:gd name="T31" fmla="*/ 167 h 265"/>
                <a:gd name="T32" fmla="*/ 27 w 43"/>
                <a:gd name="T33" fmla="*/ 171 h 265"/>
                <a:gd name="T34" fmla="*/ 31 w 43"/>
                <a:gd name="T35" fmla="*/ 165 h 265"/>
                <a:gd name="T36" fmla="*/ 28 w 43"/>
                <a:gd name="T37" fmla="*/ 146 h 265"/>
                <a:gd name="T38" fmla="*/ 23 w 43"/>
                <a:gd name="T39" fmla="*/ 142 h 265"/>
                <a:gd name="T40" fmla="*/ 19 w 43"/>
                <a:gd name="T41" fmla="*/ 148 h 265"/>
                <a:gd name="T42" fmla="*/ 13 w 43"/>
                <a:gd name="T43" fmla="*/ 100 h 265"/>
                <a:gd name="T44" fmla="*/ 15 w 43"/>
                <a:gd name="T45" fmla="*/ 119 h 265"/>
                <a:gd name="T46" fmla="*/ 21 w 43"/>
                <a:gd name="T47" fmla="*/ 123 h 265"/>
                <a:gd name="T48" fmla="*/ 25 w 43"/>
                <a:gd name="T49" fmla="*/ 118 h 265"/>
                <a:gd name="T50" fmla="*/ 22 w 43"/>
                <a:gd name="T51" fmla="*/ 99 h 265"/>
                <a:gd name="T52" fmla="*/ 17 w 43"/>
                <a:gd name="T53" fmla="*/ 95 h 265"/>
                <a:gd name="T54" fmla="*/ 13 w 43"/>
                <a:gd name="T55" fmla="*/ 100 h 265"/>
                <a:gd name="T56" fmla="*/ 7 w 43"/>
                <a:gd name="T57" fmla="*/ 53 h 265"/>
                <a:gd name="T58" fmla="*/ 9 w 43"/>
                <a:gd name="T59" fmla="*/ 72 h 265"/>
                <a:gd name="T60" fmla="*/ 14 w 43"/>
                <a:gd name="T61" fmla="*/ 76 h 265"/>
                <a:gd name="T62" fmla="*/ 18 w 43"/>
                <a:gd name="T63" fmla="*/ 71 h 265"/>
                <a:gd name="T64" fmla="*/ 16 w 43"/>
                <a:gd name="T65" fmla="*/ 52 h 265"/>
                <a:gd name="T66" fmla="*/ 11 w 43"/>
                <a:gd name="T67" fmla="*/ 48 h 265"/>
                <a:gd name="T68" fmla="*/ 7 w 43"/>
                <a:gd name="T69" fmla="*/ 53 h 265"/>
                <a:gd name="T70" fmla="*/ 1 w 43"/>
                <a:gd name="T71" fmla="*/ 6 h 265"/>
                <a:gd name="T72" fmla="*/ 3 w 43"/>
                <a:gd name="T73" fmla="*/ 25 h 265"/>
                <a:gd name="T74" fmla="*/ 8 w 43"/>
                <a:gd name="T75" fmla="*/ 29 h 265"/>
                <a:gd name="T76" fmla="*/ 12 w 43"/>
                <a:gd name="T77" fmla="*/ 23 h 265"/>
                <a:gd name="T78" fmla="*/ 10 w 43"/>
                <a:gd name="T79" fmla="*/ 5 h 265"/>
                <a:gd name="T80" fmla="*/ 5 w 43"/>
                <a:gd name="T81" fmla="*/ 1 h 265"/>
                <a:gd name="T82" fmla="*/ 1 w 43"/>
                <a:gd name="T83" fmla="*/ 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" h="265">
                  <a:moveTo>
                    <a:pt x="31" y="242"/>
                  </a:moveTo>
                  <a:cubicBezTo>
                    <a:pt x="34" y="261"/>
                    <a:pt x="34" y="261"/>
                    <a:pt x="34" y="261"/>
                  </a:cubicBezTo>
                  <a:cubicBezTo>
                    <a:pt x="34" y="264"/>
                    <a:pt x="37" y="265"/>
                    <a:pt x="39" y="265"/>
                  </a:cubicBezTo>
                  <a:cubicBezTo>
                    <a:pt x="42" y="265"/>
                    <a:pt x="43" y="262"/>
                    <a:pt x="43" y="260"/>
                  </a:cubicBezTo>
                  <a:cubicBezTo>
                    <a:pt x="41" y="241"/>
                    <a:pt x="41" y="241"/>
                    <a:pt x="41" y="241"/>
                  </a:cubicBezTo>
                  <a:cubicBezTo>
                    <a:pt x="40" y="238"/>
                    <a:pt x="38" y="237"/>
                    <a:pt x="35" y="237"/>
                  </a:cubicBezTo>
                  <a:cubicBezTo>
                    <a:pt x="33" y="237"/>
                    <a:pt x="31" y="240"/>
                    <a:pt x="31" y="242"/>
                  </a:cubicBezTo>
                  <a:close/>
                  <a:moveTo>
                    <a:pt x="25" y="195"/>
                  </a:moveTo>
                  <a:cubicBezTo>
                    <a:pt x="28" y="214"/>
                    <a:pt x="28" y="214"/>
                    <a:pt x="28" y="214"/>
                  </a:cubicBezTo>
                  <a:cubicBezTo>
                    <a:pt x="28" y="216"/>
                    <a:pt x="30" y="218"/>
                    <a:pt x="33" y="218"/>
                  </a:cubicBezTo>
                  <a:cubicBezTo>
                    <a:pt x="36" y="217"/>
                    <a:pt x="37" y="215"/>
                    <a:pt x="37" y="213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4" y="191"/>
                    <a:pt x="32" y="189"/>
                    <a:pt x="29" y="190"/>
                  </a:cubicBezTo>
                  <a:cubicBezTo>
                    <a:pt x="27" y="190"/>
                    <a:pt x="25" y="192"/>
                    <a:pt x="25" y="195"/>
                  </a:cubicBezTo>
                  <a:close/>
                  <a:moveTo>
                    <a:pt x="19" y="148"/>
                  </a:moveTo>
                  <a:cubicBezTo>
                    <a:pt x="22" y="167"/>
                    <a:pt x="22" y="167"/>
                    <a:pt x="22" y="167"/>
                  </a:cubicBezTo>
                  <a:cubicBezTo>
                    <a:pt x="22" y="169"/>
                    <a:pt x="24" y="171"/>
                    <a:pt x="27" y="171"/>
                  </a:cubicBezTo>
                  <a:cubicBezTo>
                    <a:pt x="29" y="170"/>
                    <a:pt x="31" y="168"/>
                    <a:pt x="31" y="165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28" y="144"/>
                    <a:pt x="26" y="142"/>
                    <a:pt x="23" y="142"/>
                  </a:cubicBezTo>
                  <a:cubicBezTo>
                    <a:pt x="21" y="143"/>
                    <a:pt x="19" y="145"/>
                    <a:pt x="19" y="148"/>
                  </a:cubicBezTo>
                  <a:close/>
                  <a:moveTo>
                    <a:pt x="13" y="100"/>
                  </a:moveTo>
                  <a:cubicBezTo>
                    <a:pt x="15" y="119"/>
                    <a:pt x="15" y="119"/>
                    <a:pt x="15" y="119"/>
                  </a:cubicBezTo>
                  <a:cubicBezTo>
                    <a:pt x="16" y="122"/>
                    <a:pt x="18" y="124"/>
                    <a:pt x="21" y="123"/>
                  </a:cubicBezTo>
                  <a:cubicBezTo>
                    <a:pt x="23" y="123"/>
                    <a:pt x="25" y="121"/>
                    <a:pt x="25" y="11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7"/>
                    <a:pt x="19" y="95"/>
                    <a:pt x="17" y="95"/>
                  </a:cubicBezTo>
                  <a:cubicBezTo>
                    <a:pt x="14" y="95"/>
                    <a:pt x="13" y="98"/>
                    <a:pt x="13" y="100"/>
                  </a:cubicBezTo>
                  <a:close/>
                  <a:moveTo>
                    <a:pt x="7" y="53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10" y="74"/>
                    <a:pt x="12" y="76"/>
                    <a:pt x="14" y="76"/>
                  </a:cubicBezTo>
                  <a:cubicBezTo>
                    <a:pt x="17" y="76"/>
                    <a:pt x="19" y="73"/>
                    <a:pt x="18" y="7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9"/>
                    <a:pt x="13" y="47"/>
                    <a:pt x="11" y="48"/>
                  </a:cubicBezTo>
                  <a:cubicBezTo>
                    <a:pt x="8" y="48"/>
                    <a:pt x="6" y="50"/>
                    <a:pt x="7" y="53"/>
                  </a:cubicBezTo>
                  <a:close/>
                  <a:moveTo>
                    <a:pt x="1" y="6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6" y="29"/>
                    <a:pt x="8" y="29"/>
                  </a:cubicBezTo>
                  <a:cubicBezTo>
                    <a:pt x="11" y="28"/>
                    <a:pt x="13" y="26"/>
                    <a:pt x="12" y="2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1"/>
                  </a:cubicBezTo>
                  <a:cubicBezTo>
                    <a:pt x="2" y="1"/>
                    <a:pt x="0" y="3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2" name="išľiḋé"/>
            <p:cNvSpPr/>
            <p:nvPr/>
          </p:nvSpPr>
          <p:spPr bwMode="auto">
            <a:xfrm>
              <a:off x="4326" y="5184"/>
              <a:ext cx="17" cy="28"/>
            </a:xfrm>
            <a:custGeom>
              <a:avLst/>
              <a:gdLst>
                <a:gd name="T0" fmla="*/ 1 w 11"/>
                <a:gd name="T1" fmla="*/ 5 h 19"/>
                <a:gd name="T2" fmla="*/ 2 w 11"/>
                <a:gd name="T3" fmla="*/ 15 h 19"/>
                <a:gd name="T4" fmla="*/ 7 w 11"/>
                <a:gd name="T5" fmla="*/ 19 h 19"/>
                <a:gd name="T6" fmla="*/ 11 w 11"/>
                <a:gd name="T7" fmla="*/ 13 h 19"/>
                <a:gd name="T8" fmla="*/ 10 w 11"/>
                <a:gd name="T9" fmla="*/ 4 h 19"/>
                <a:gd name="T10" fmla="*/ 5 w 11"/>
                <a:gd name="T11" fmla="*/ 0 h 19"/>
                <a:gd name="T12" fmla="*/ 1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1" y="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4" y="19"/>
                    <a:pt x="7" y="19"/>
                  </a:cubicBezTo>
                  <a:cubicBezTo>
                    <a:pt x="10" y="18"/>
                    <a:pt x="11" y="16"/>
                    <a:pt x="11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1"/>
                    <a:pt x="0" y="3"/>
                    <a:pt x="1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3" name="ïṡ1îdè"/>
            <p:cNvSpPr/>
            <p:nvPr/>
          </p:nvSpPr>
          <p:spPr bwMode="auto">
            <a:xfrm>
              <a:off x="4535" y="4628"/>
              <a:ext cx="16" cy="29"/>
            </a:xfrm>
            <a:custGeom>
              <a:avLst/>
              <a:gdLst>
                <a:gd name="T0" fmla="*/ 0 w 11"/>
                <a:gd name="T1" fmla="*/ 6 h 20"/>
                <a:gd name="T2" fmla="*/ 1 w 11"/>
                <a:gd name="T3" fmla="*/ 15 h 20"/>
                <a:gd name="T4" fmla="*/ 6 w 11"/>
                <a:gd name="T5" fmla="*/ 19 h 20"/>
                <a:gd name="T6" fmla="*/ 11 w 11"/>
                <a:gd name="T7" fmla="*/ 14 h 20"/>
                <a:gd name="T8" fmla="*/ 9 w 11"/>
                <a:gd name="T9" fmla="*/ 5 h 20"/>
                <a:gd name="T10" fmla="*/ 4 w 11"/>
                <a:gd name="T11" fmla="*/ 1 h 20"/>
                <a:gd name="T12" fmla="*/ 0 w 11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0" y="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8"/>
                    <a:pt x="4" y="20"/>
                    <a:pt x="6" y="19"/>
                  </a:cubicBezTo>
                  <a:cubicBezTo>
                    <a:pt x="9" y="19"/>
                    <a:pt x="11" y="17"/>
                    <a:pt x="11" y="1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4" name="iṣḻîďe"/>
            <p:cNvSpPr/>
            <p:nvPr/>
          </p:nvSpPr>
          <p:spPr bwMode="auto">
            <a:xfrm>
              <a:off x="4540" y="4682"/>
              <a:ext cx="71" cy="440"/>
            </a:xfrm>
            <a:custGeom>
              <a:avLst/>
              <a:gdLst>
                <a:gd name="T0" fmla="*/ 36 w 48"/>
                <a:gd name="T1" fmla="*/ 276 h 298"/>
                <a:gd name="T2" fmla="*/ 38 w 48"/>
                <a:gd name="T3" fmla="*/ 294 h 298"/>
                <a:gd name="T4" fmla="*/ 44 w 48"/>
                <a:gd name="T5" fmla="*/ 298 h 298"/>
                <a:gd name="T6" fmla="*/ 48 w 48"/>
                <a:gd name="T7" fmla="*/ 293 h 298"/>
                <a:gd name="T8" fmla="*/ 45 w 48"/>
                <a:gd name="T9" fmla="*/ 275 h 298"/>
                <a:gd name="T10" fmla="*/ 40 w 48"/>
                <a:gd name="T11" fmla="*/ 271 h 298"/>
                <a:gd name="T12" fmla="*/ 36 w 48"/>
                <a:gd name="T13" fmla="*/ 276 h 298"/>
                <a:gd name="T14" fmla="*/ 30 w 48"/>
                <a:gd name="T15" fmla="*/ 231 h 298"/>
                <a:gd name="T16" fmla="*/ 33 w 48"/>
                <a:gd name="T17" fmla="*/ 249 h 298"/>
                <a:gd name="T18" fmla="*/ 38 w 48"/>
                <a:gd name="T19" fmla="*/ 253 h 298"/>
                <a:gd name="T20" fmla="*/ 42 w 48"/>
                <a:gd name="T21" fmla="*/ 248 h 298"/>
                <a:gd name="T22" fmla="*/ 39 w 48"/>
                <a:gd name="T23" fmla="*/ 230 h 298"/>
                <a:gd name="T24" fmla="*/ 34 w 48"/>
                <a:gd name="T25" fmla="*/ 226 h 298"/>
                <a:gd name="T26" fmla="*/ 30 w 48"/>
                <a:gd name="T27" fmla="*/ 231 h 298"/>
                <a:gd name="T28" fmla="*/ 24 w 48"/>
                <a:gd name="T29" fmla="*/ 186 h 298"/>
                <a:gd name="T30" fmla="*/ 27 w 48"/>
                <a:gd name="T31" fmla="*/ 204 h 298"/>
                <a:gd name="T32" fmla="*/ 32 w 48"/>
                <a:gd name="T33" fmla="*/ 208 h 298"/>
                <a:gd name="T34" fmla="*/ 36 w 48"/>
                <a:gd name="T35" fmla="*/ 203 h 298"/>
                <a:gd name="T36" fmla="*/ 34 w 48"/>
                <a:gd name="T37" fmla="*/ 185 h 298"/>
                <a:gd name="T38" fmla="*/ 28 w 48"/>
                <a:gd name="T39" fmla="*/ 181 h 298"/>
                <a:gd name="T40" fmla="*/ 24 w 48"/>
                <a:gd name="T41" fmla="*/ 186 h 298"/>
                <a:gd name="T42" fmla="*/ 18 w 48"/>
                <a:gd name="T43" fmla="*/ 141 h 298"/>
                <a:gd name="T44" fmla="*/ 21 w 48"/>
                <a:gd name="T45" fmla="*/ 159 h 298"/>
                <a:gd name="T46" fmla="*/ 26 w 48"/>
                <a:gd name="T47" fmla="*/ 163 h 298"/>
                <a:gd name="T48" fmla="*/ 30 w 48"/>
                <a:gd name="T49" fmla="*/ 157 h 298"/>
                <a:gd name="T50" fmla="*/ 28 w 48"/>
                <a:gd name="T51" fmla="*/ 139 h 298"/>
                <a:gd name="T52" fmla="*/ 22 w 48"/>
                <a:gd name="T53" fmla="*/ 135 h 298"/>
                <a:gd name="T54" fmla="*/ 18 w 48"/>
                <a:gd name="T55" fmla="*/ 141 h 298"/>
                <a:gd name="T56" fmla="*/ 13 w 48"/>
                <a:gd name="T57" fmla="*/ 95 h 298"/>
                <a:gd name="T58" fmla="*/ 15 w 48"/>
                <a:gd name="T59" fmla="*/ 114 h 298"/>
                <a:gd name="T60" fmla="*/ 20 w 48"/>
                <a:gd name="T61" fmla="*/ 118 h 298"/>
                <a:gd name="T62" fmla="*/ 24 w 48"/>
                <a:gd name="T63" fmla="*/ 112 h 298"/>
                <a:gd name="T64" fmla="*/ 22 w 48"/>
                <a:gd name="T65" fmla="*/ 94 h 298"/>
                <a:gd name="T66" fmla="*/ 17 w 48"/>
                <a:gd name="T67" fmla="*/ 90 h 298"/>
                <a:gd name="T68" fmla="*/ 13 w 48"/>
                <a:gd name="T69" fmla="*/ 95 h 298"/>
                <a:gd name="T70" fmla="*/ 7 w 48"/>
                <a:gd name="T71" fmla="*/ 50 h 298"/>
                <a:gd name="T72" fmla="*/ 9 w 48"/>
                <a:gd name="T73" fmla="*/ 68 h 298"/>
                <a:gd name="T74" fmla="*/ 14 w 48"/>
                <a:gd name="T75" fmla="*/ 72 h 298"/>
                <a:gd name="T76" fmla="*/ 18 w 48"/>
                <a:gd name="T77" fmla="*/ 67 h 298"/>
                <a:gd name="T78" fmla="*/ 16 w 48"/>
                <a:gd name="T79" fmla="*/ 49 h 298"/>
                <a:gd name="T80" fmla="*/ 11 w 48"/>
                <a:gd name="T81" fmla="*/ 45 h 298"/>
                <a:gd name="T82" fmla="*/ 7 w 48"/>
                <a:gd name="T83" fmla="*/ 50 h 298"/>
                <a:gd name="T84" fmla="*/ 1 w 48"/>
                <a:gd name="T85" fmla="*/ 5 h 298"/>
                <a:gd name="T86" fmla="*/ 3 w 48"/>
                <a:gd name="T87" fmla="*/ 23 h 298"/>
                <a:gd name="T88" fmla="*/ 8 w 48"/>
                <a:gd name="T89" fmla="*/ 27 h 298"/>
                <a:gd name="T90" fmla="*/ 12 w 48"/>
                <a:gd name="T91" fmla="*/ 22 h 298"/>
                <a:gd name="T92" fmla="*/ 10 w 48"/>
                <a:gd name="T93" fmla="*/ 4 h 298"/>
                <a:gd name="T94" fmla="*/ 5 w 48"/>
                <a:gd name="T95" fmla="*/ 0 h 298"/>
                <a:gd name="T96" fmla="*/ 1 w 48"/>
                <a:gd name="T97" fmla="*/ 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298">
                  <a:moveTo>
                    <a:pt x="36" y="276"/>
                  </a:moveTo>
                  <a:cubicBezTo>
                    <a:pt x="38" y="294"/>
                    <a:pt x="38" y="294"/>
                    <a:pt x="38" y="294"/>
                  </a:cubicBezTo>
                  <a:cubicBezTo>
                    <a:pt x="39" y="297"/>
                    <a:pt x="41" y="298"/>
                    <a:pt x="44" y="298"/>
                  </a:cubicBezTo>
                  <a:cubicBezTo>
                    <a:pt x="46" y="298"/>
                    <a:pt x="48" y="295"/>
                    <a:pt x="48" y="293"/>
                  </a:cubicBezTo>
                  <a:cubicBezTo>
                    <a:pt x="45" y="275"/>
                    <a:pt x="45" y="275"/>
                    <a:pt x="45" y="275"/>
                  </a:cubicBezTo>
                  <a:cubicBezTo>
                    <a:pt x="45" y="272"/>
                    <a:pt x="43" y="270"/>
                    <a:pt x="40" y="271"/>
                  </a:cubicBezTo>
                  <a:cubicBezTo>
                    <a:pt x="38" y="271"/>
                    <a:pt x="36" y="273"/>
                    <a:pt x="36" y="276"/>
                  </a:cubicBezTo>
                  <a:close/>
                  <a:moveTo>
                    <a:pt x="30" y="231"/>
                  </a:moveTo>
                  <a:cubicBezTo>
                    <a:pt x="33" y="249"/>
                    <a:pt x="33" y="249"/>
                    <a:pt x="33" y="249"/>
                  </a:cubicBezTo>
                  <a:cubicBezTo>
                    <a:pt x="33" y="251"/>
                    <a:pt x="35" y="253"/>
                    <a:pt x="38" y="253"/>
                  </a:cubicBezTo>
                  <a:cubicBezTo>
                    <a:pt x="40" y="253"/>
                    <a:pt x="42" y="250"/>
                    <a:pt x="42" y="248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39" y="227"/>
                    <a:pt x="37" y="225"/>
                    <a:pt x="34" y="226"/>
                  </a:cubicBezTo>
                  <a:cubicBezTo>
                    <a:pt x="32" y="226"/>
                    <a:pt x="30" y="228"/>
                    <a:pt x="30" y="231"/>
                  </a:cubicBezTo>
                  <a:close/>
                  <a:moveTo>
                    <a:pt x="24" y="186"/>
                  </a:moveTo>
                  <a:cubicBezTo>
                    <a:pt x="27" y="204"/>
                    <a:pt x="27" y="204"/>
                    <a:pt x="27" y="204"/>
                  </a:cubicBezTo>
                  <a:cubicBezTo>
                    <a:pt x="27" y="206"/>
                    <a:pt x="29" y="208"/>
                    <a:pt x="32" y="208"/>
                  </a:cubicBezTo>
                  <a:cubicBezTo>
                    <a:pt x="34" y="207"/>
                    <a:pt x="36" y="205"/>
                    <a:pt x="36" y="203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3" y="182"/>
                    <a:pt x="31" y="180"/>
                    <a:pt x="28" y="181"/>
                  </a:cubicBezTo>
                  <a:cubicBezTo>
                    <a:pt x="26" y="181"/>
                    <a:pt x="24" y="183"/>
                    <a:pt x="24" y="186"/>
                  </a:cubicBezTo>
                  <a:close/>
                  <a:moveTo>
                    <a:pt x="18" y="141"/>
                  </a:moveTo>
                  <a:cubicBezTo>
                    <a:pt x="21" y="159"/>
                    <a:pt x="21" y="159"/>
                    <a:pt x="21" y="159"/>
                  </a:cubicBezTo>
                  <a:cubicBezTo>
                    <a:pt x="21" y="161"/>
                    <a:pt x="23" y="163"/>
                    <a:pt x="26" y="163"/>
                  </a:cubicBezTo>
                  <a:cubicBezTo>
                    <a:pt x="29" y="162"/>
                    <a:pt x="30" y="160"/>
                    <a:pt x="30" y="157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7" y="137"/>
                    <a:pt x="25" y="135"/>
                    <a:pt x="22" y="135"/>
                  </a:cubicBezTo>
                  <a:cubicBezTo>
                    <a:pt x="20" y="136"/>
                    <a:pt x="18" y="138"/>
                    <a:pt x="18" y="141"/>
                  </a:cubicBezTo>
                  <a:close/>
                  <a:moveTo>
                    <a:pt x="13" y="95"/>
                  </a:moveTo>
                  <a:cubicBezTo>
                    <a:pt x="15" y="114"/>
                    <a:pt x="15" y="114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23" y="117"/>
                    <a:pt x="25" y="115"/>
                    <a:pt x="24" y="112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1" y="92"/>
                    <a:pt x="19" y="90"/>
                    <a:pt x="17" y="90"/>
                  </a:cubicBezTo>
                  <a:cubicBezTo>
                    <a:pt x="14" y="91"/>
                    <a:pt x="12" y="93"/>
                    <a:pt x="13" y="95"/>
                  </a:cubicBezTo>
                  <a:close/>
                  <a:moveTo>
                    <a:pt x="7" y="50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1"/>
                    <a:pt x="12" y="73"/>
                    <a:pt x="14" y="72"/>
                  </a:cubicBezTo>
                  <a:cubicBezTo>
                    <a:pt x="17" y="72"/>
                    <a:pt x="19" y="70"/>
                    <a:pt x="18" y="67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7"/>
                    <a:pt x="13" y="45"/>
                    <a:pt x="11" y="45"/>
                  </a:cubicBezTo>
                  <a:cubicBezTo>
                    <a:pt x="8" y="45"/>
                    <a:pt x="6" y="48"/>
                    <a:pt x="7" y="50"/>
                  </a:cubicBezTo>
                  <a:close/>
                  <a:moveTo>
                    <a:pt x="1" y="5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6" y="28"/>
                    <a:pt x="8" y="27"/>
                  </a:cubicBezTo>
                  <a:cubicBezTo>
                    <a:pt x="11" y="27"/>
                    <a:pt x="13" y="25"/>
                    <a:pt x="12" y="2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7" y="0"/>
                    <a:pt x="5" y="0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5" name="ïşliḍe"/>
            <p:cNvSpPr/>
            <p:nvPr/>
          </p:nvSpPr>
          <p:spPr bwMode="auto">
            <a:xfrm>
              <a:off x="4602" y="5148"/>
              <a:ext cx="17" cy="29"/>
            </a:xfrm>
            <a:custGeom>
              <a:avLst/>
              <a:gdLst>
                <a:gd name="T0" fmla="*/ 0 w 11"/>
                <a:gd name="T1" fmla="*/ 5 h 19"/>
                <a:gd name="T2" fmla="*/ 1 w 11"/>
                <a:gd name="T3" fmla="*/ 14 h 19"/>
                <a:gd name="T4" fmla="*/ 6 w 11"/>
                <a:gd name="T5" fmla="*/ 18 h 19"/>
                <a:gd name="T6" fmla="*/ 10 w 11"/>
                <a:gd name="T7" fmla="*/ 13 h 19"/>
                <a:gd name="T8" fmla="*/ 9 w 11"/>
                <a:gd name="T9" fmla="*/ 4 h 19"/>
                <a:gd name="T10" fmla="*/ 4 w 11"/>
                <a:gd name="T11" fmla="*/ 0 h 19"/>
                <a:gd name="T12" fmla="*/ 0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0" y="5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2" y="17"/>
                    <a:pt x="4" y="19"/>
                    <a:pt x="6" y="18"/>
                  </a:cubicBezTo>
                  <a:cubicBezTo>
                    <a:pt x="9" y="18"/>
                    <a:pt x="11" y="16"/>
                    <a:pt x="10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6" name="îş1ïḍè"/>
            <p:cNvSpPr/>
            <p:nvPr/>
          </p:nvSpPr>
          <p:spPr bwMode="auto">
            <a:xfrm>
              <a:off x="4009" y="4368"/>
              <a:ext cx="16" cy="28"/>
            </a:xfrm>
            <a:custGeom>
              <a:avLst/>
              <a:gdLst>
                <a:gd name="T0" fmla="*/ 0 w 11"/>
                <a:gd name="T1" fmla="*/ 5 h 19"/>
                <a:gd name="T2" fmla="*/ 2 w 11"/>
                <a:gd name="T3" fmla="*/ 14 h 19"/>
                <a:gd name="T4" fmla="*/ 7 w 11"/>
                <a:gd name="T5" fmla="*/ 18 h 19"/>
                <a:gd name="T6" fmla="*/ 11 w 11"/>
                <a:gd name="T7" fmla="*/ 13 h 19"/>
                <a:gd name="T8" fmla="*/ 10 w 11"/>
                <a:gd name="T9" fmla="*/ 4 h 19"/>
                <a:gd name="T10" fmla="*/ 4 w 11"/>
                <a:gd name="T11" fmla="*/ 0 h 19"/>
                <a:gd name="T12" fmla="*/ 0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0" y="5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7"/>
                    <a:pt x="4" y="19"/>
                    <a:pt x="7" y="18"/>
                  </a:cubicBezTo>
                  <a:cubicBezTo>
                    <a:pt x="9" y="18"/>
                    <a:pt x="11" y="16"/>
                    <a:pt x="11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7" name="îṩḻîḑè"/>
            <p:cNvSpPr/>
            <p:nvPr/>
          </p:nvSpPr>
          <p:spPr bwMode="auto">
            <a:xfrm>
              <a:off x="4016" y="4424"/>
              <a:ext cx="111" cy="747"/>
            </a:xfrm>
            <a:custGeom>
              <a:avLst/>
              <a:gdLst>
                <a:gd name="T0" fmla="*/ 65 w 75"/>
                <a:gd name="T1" fmla="*/ 502 h 507"/>
                <a:gd name="T2" fmla="*/ 75 w 75"/>
                <a:gd name="T3" fmla="*/ 501 h 507"/>
                <a:gd name="T4" fmla="*/ 67 w 75"/>
                <a:gd name="T5" fmla="*/ 478 h 507"/>
                <a:gd name="T6" fmla="*/ 57 w 75"/>
                <a:gd name="T7" fmla="*/ 435 h 507"/>
                <a:gd name="T8" fmla="*/ 64 w 75"/>
                <a:gd name="T9" fmla="*/ 459 h 507"/>
                <a:gd name="T10" fmla="*/ 66 w 75"/>
                <a:gd name="T11" fmla="*/ 434 h 507"/>
                <a:gd name="T12" fmla="*/ 57 w 75"/>
                <a:gd name="T13" fmla="*/ 435 h 507"/>
                <a:gd name="T14" fmla="*/ 53 w 75"/>
                <a:gd name="T15" fmla="*/ 407 h 507"/>
                <a:gd name="T16" fmla="*/ 62 w 75"/>
                <a:gd name="T17" fmla="*/ 406 h 507"/>
                <a:gd name="T18" fmla="*/ 54 w 75"/>
                <a:gd name="T19" fmla="*/ 382 h 507"/>
                <a:gd name="T20" fmla="*/ 44 w 75"/>
                <a:gd name="T21" fmla="*/ 340 h 507"/>
                <a:gd name="T22" fmla="*/ 52 w 75"/>
                <a:gd name="T23" fmla="*/ 363 h 507"/>
                <a:gd name="T24" fmla="*/ 53 w 75"/>
                <a:gd name="T25" fmla="*/ 339 h 507"/>
                <a:gd name="T26" fmla="*/ 44 w 75"/>
                <a:gd name="T27" fmla="*/ 340 h 507"/>
                <a:gd name="T28" fmla="*/ 40 w 75"/>
                <a:gd name="T29" fmla="*/ 311 h 507"/>
                <a:gd name="T30" fmla="*/ 50 w 75"/>
                <a:gd name="T31" fmla="*/ 310 h 507"/>
                <a:gd name="T32" fmla="*/ 42 w 75"/>
                <a:gd name="T33" fmla="*/ 287 h 507"/>
                <a:gd name="T34" fmla="*/ 32 w 75"/>
                <a:gd name="T35" fmla="*/ 244 h 507"/>
                <a:gd name="T36" fmla="*/ 39 w 75"/>
                <a:gd name="T37" fmla="*/ 267 h 507"/>
                <a:gd name="T38" fmla="*/ 41 w 75"/>
                <a:gd name="T39" fmla="*/ 243 h 507"/>
                <a:gd name="T40" fmla="*/ 32 w 75"/>
                <a:gd name="T41" fmla="*/ 244 h 507"/>
                <a:gd name="T42" fmla="*/ 28 w 75"/>
                <a:gd name="T43" fmla="*/ 215 h 507"/>
                <a:gd name="T44" fmla="*/ 37 w 75"/>
                <a:gd name="T45" fmla="*/ 214 h 507"/>
                <a:gd name="T46" fmla="*/ 29 w 75"/>
                <a:gd name="T47" fmla="*/ 191 h 507"/>
                <a:gd name="T48" fmla="*/ 19 w 75"/>
                <a:gd name="T49" fmla="*/ 149 h 507"/>
                <a:gd name="T50" fmla="*/ 27 w 75"/>
                <a:gd name="T51" fmla="*/ 172 h 507"/>
                <a:gd name="T52" fmla="*/ 28 w 75"/>
                <a:gd name="T53" fmla="*/ 147 h 507"/>
                <a:gd name="T54" fmla="*/ 19 w 75"/>
                <a:gd name="T55" fmla="*/ 149 h 507"/>
                <a:gd name="T56" fmla="*/ 15 w 75"/>
                <a:gd name="T57" fmla="*/ 120 h 507"/>
                <a:gd name="T58" fmla="*/ 25 w 75"/>
                <a:gd name="T59" fmla="*/ 119 h 507"/>
                <a:gd name="T60" fmla="*/ 17 w 75"/>
                <a:gd name="T61" fmla="*/ 96 h 507"/>
                <a:gd name="T62" fmla="*/ 7 w 75"/>
                <a:gd name="T63" fmla="*/ 53 h 507"/>
                <a:gd name="T64" fmla="*/ 14 w 75"/>
                <a:gd name="T65" fmla="*/ 76 h 507"/>
                <a:gd name="T66" fmla="*/ 16 w 75"/>
                <a:gd name="T67" fmla="*/ 52 h 507"/>
                <a:gd name="T68" fmla="*/ 7 w 75"/>
                <a:gd name="T69" fmla="*/ 53 h 507"/>
                <a:gd name="T70" fmla="*/ 3 w 75"/>
                <a:gd name="T71" fmla="*/ 24 h 507"/>
                <a:gd name="T72" fmla="*/ 12 w 75"/>
                <a:gd name="T73" fmla="*/ 23 h 507"/>
                <a:gd name="T74" fmla="*/ 4 w 75"/>
                <a:gd name="T7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507">
                  <a:moveTo>
                    <a:pt x="63" y="483"/>
                  </a:moveTo>
                  <a:cubicBezTo>
                    <a:pt x="65" y="502"/>
                    <a:pt x="65" y="502"/>
                    <a:pt x="65" y="502"/>
                  </a:cubicBezTo>
                  <a:cubicBezTo>
                    <a:pt x="66" y="505"/>
                    <a:pt x="68" y="507"/>
                    <a:pt x="70" y="506"/>
                  </a:cubicBezTo>
                  <a:cubicBezTo>
                    <a:pt x="73" y="506"/>
                    <a:pt x="75" y="504"/>
                    <a:pt x="75" y="501"/>
                  </a:cubicBezTo>
                  <a:cubicBezTo>
                    <a:pt x="72" y="482"/>
                    <a:pt x="72" y="482"/>
                    <a:pt x="72" y="482"/>
                  </a:cubicBezTo>
                  <a:cubicBezTo>
                    <a:pt x="72" y="479"/>
                    <a:pt x="69" y="478"/>
                    <a:pt x="67" y="478"/>
                  </a:cubicBezTo>
                  <a:cubicBezTo>
                    <a:pt x="64" y="478"/>
                    <a:pt x="62" y="481"/>
                    <a:pt x="63" y="483"/>
                  </a:cubicBezTo>
                  <a:close/>
                  <a:moveTo>
                    <a:pt x="57" y="435"/>
                  </a:moveTo>
                  <a:cubicBezTo>
                    <a:pt x="59" y="455"/>
                    <a:pt x="59" y="455"/>
                    <a:pt x="59" y="455"/>
                  </a:cubicBezTo>
                  <a:cubicBezTo>
                    <a:pt x="59" y="457"/>
                    <a:pt x="62" y="459"/>
                    <a:pt x="64" y="459"/>
                  </a:cubicBezTo>
                  <a:cubicBezTo>
                    <a:pt x="67" y="458"/>
                    <a:pt x="69" y="456"/>
                    <a:pt x="68" y="453"/>
                  </a:cubicBezTo>
                  <a:cubicBezTo>
                    <a:pt x="66" y="434"/>
                    <a:pt x="66" y="434"/>
                    <a:pt x="66" y="434"/>
                  </a:cubicBezTo>
                  <a:cubicBezTo>
                    <a:pt x="65" y="432"/>
                    <a:pt x="63" y="430"/>
                    <a:pt x="61" y="430"/>
                  </a:cubicBezTo>
                  <a:cubicBezTo>
                    <a:pt x="58" y="431"/>
                    <a:pt x="56" y="433"/>
                    <a:pt x="57" y="435"/>
                  </a:cubicBezTo>
                  <a:close/>
                  <a:moveTo>
                    <a:pt x="50" y="388"/>
                  </a:moveTo>
                  <a:cubicBezTo>
                    <a:pt x="53" y="407"/>
                    <a:pt x="53" y="407"/>
                    <a:pt x="53" y="407"/>
                  </a:cubicBezTo>
                  <a:cubicBezTo>
                    <a:pt x="53" y="409"/>
                    <a:pt x="55" y="411"/>
                    <a:pt x="58" y="411"/>
                  </a:cubicBezTo>
                  <a:cubicBezTo>
                    <a:pt x="61" y="410"/>
                    <a:pt x="62" y="408"/>
                    <a:pt x="62" y="406"/>
                  </a:cubicBezTo>
                  <a:cubicBezTo>
                    <a:pt x="60" y="386"/>
                    <a:pt x="60" y="386"/>
                    <a:pt x="60" y="386"/>
                  </a:cubicBezTo>
                  <a:cubicBezTo>
                    <a:pt x="59" y="384"/>
                    <a:pt x="57" y="382"/>
                    <a:pt x="54" y="382"/>
                  </a:cubicBezTo>
                  <a:cubicBezTo>
                    <a:pt x="52" y="383"/>
                    <a:pt x="50" y="385"/>
                    <a:pt x="50" y="388"/>
                  </a:cubicBezTo>
                  <a:close/>
                  <a:moveTo>
                    <a:pt x="44" y="340"/>
                  </a:moveTo>
                  <a:cubicBezTo>
                    <a:pt x="47" y="359"/>
                    <a:pt x="47" y="359"/>
                    <a:pt x="47" y="359"/>
                  </a:cubicBezTo>
                  <a:cubicBezTo>
                    <a:pt x="47" y="361"/>
                    <a:pt x="49" y="363"/>
                    <a:pt x="52" y="363"/>
                  </a:cubicBezTo>
                  <a:cubicBezTo>
                    <a:pt x="54" y="363"/>
                    <a:pt x="56" y="360"/>
                    <a:pt x="56" y="358"/>
                  </a:cubicBezTo>
                  <a:cubicBezTo>
                    <a:pt x="53" y="339"/>
                    <a:pt x="53" y="339"/>
                    <a:pt x="53" y="339"/>
                  </a:cubicBezTo>
                  <a:cubicBezTo>
                    <a:pt x="53" y="336"/>
                    <a:pt x="51" y="334"/>
                    <a:pt x="48" y="335"/>
                  </a:cubicBezTo>
                  <a:cubicBezTo>
                    <a:pt x="46" y="335"/>
                    <a:pt x="44" y="337"/>
                    <a:pt x="44" y="340"/>
                  </a:cubicBezTo>
                  <a:close/>
                  <a:moveTo>
                    <a:pt x="38" y="292"/>
                  </a:moveTo>
                  <a:cubicBezTo>
                    <a:pt x="40" y="311"/>
                    <a:pt x="40" y="311"/>
                    <a:pt x="40" y="311"/>
                  </a:cubicBezTo>
                  <a:cubicBezTo>
                    <a:pt x="41" y="314"/>
                    <a:pt x="43" y="315"/>
                    <a:pt x="46" y="315"/>
                  </a:cubicBezTo>
                  <a:cubicBezTo>
                    <a:pt x="48" y="315"/>
                    <a:pt x="50" y="312"/>
                    <a:pt x="50" y="310"/>
                  </a:cubicBezTo>
                  <a:cubicBezTo>
                    <a:pt x="47" y="291"/>
                    <a:pt x="47" y="291"/>
                    <a:pt x="47" y="291"/>
                  </a:cubicBezTo>
                  <a:cubicBezTo>
                    <a:pt x="47" y="288"/>
                    <a:pt x="44" y="286"/>
                    <a:pt x="42" y="287"/>
                  </a:cubicBezTo>
                  <a:cubicBezTo>
                    <a:pt x="39" y="287"/>
                    <a:pt x="37" y="289"/>
                    <a:pt x="38" y="292"/>
                  </a:cubicBezTo>
                  <a:close/>
                  <a:moveTo>
                    <a:pt x="32" y="244"/>
                  </a:moveTo>
                  <a:cubicBezTo>
                    <a:pt x="34" y="263"/>
                    <a:pt x="34" y="263"/>
                    <a:pt x="34" y="263"/>
                  </a:cubicBezTo>
                  <a:cubicBezTo>
                    <a:pt x="34" y="266"/>
                    <a:pt x="37" y="268"/>
                    <a:pt x="39" y="267"/>
                  </a:cubicBezTo>
                  <a:cubicBezTo>
                    <a:pt x="42" y="267"/>
                    <a:pt x="44" y="265"/>
                    <a:pt x="43" y="262"/>
                  </a:cubicBezTo>
                  <a:cubicBezTo>
                    <a:pt x="41" y="243"/>
                    <a:pt x="41" y="243"/>
                    <a:pt x="41" y="243"/>
                  </a:cubicBezTo>
                  <a:cubicBezTo>
                    <a:pt x="41" y="240"/>
                    <a:pt x="38" y="239"/>
                    <a:pt x="36" y="239"/>
                  </a:cubicBezTo>
                  <a:cubicBezTo>
                    <a:pt x="33" y="239"/>
                    <a:pt x="31" y="242"/>
                    <a:pt x="32" y="244"/>
                  </a:cubicBezTo>
                  <a:close/>
                  <a:moveTo>
                    <a:pt x="25" y="196"/>
                  </a:moveTo>
                  <a:cubicBezTo>
                    <a:pt x="28" y="215"/>
                    <a:pt x="28" y="215"/>
                    <a:pt x="28" y="215"/>
                  </a:cubicBezTo>
                  <a:cubicBezTo>
                    <a:pt x="28" y="218"/>
                    <a:pt x="31" y="220"/>
                    <a:pt x="33" y="220"/>
                  </a:cubicBezTo>
                  <a:cubicBezTo>
                    <a:pt x="36" y="219"/>
                    <a:pt x="37" y="217"/>
                    <a:pt x="37" y="214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4" y="193"/>
                    <a:pt x="32" y="191"/>
                    <a:pt x="29" y="191"/>
                  </a:cubicBezTo>
                  <a:cubicBezTo>
                    <a:pt x="27" y="191"/>
                    <a:pt x="25" y="194"/>
                    <a:pt x="25" y="196"/>
                  </a:cubicBezTo>
                  <a:close/>
                  <a:moveTo>
                    <a:pt x="19" y="149"/>
                  </a:moveTo>
                  <a:cubicBezTo>
                    <a:pt x="22" y="168"/>
                    <a:pt x="22" y="168"/>
                    <a:pt x="22" y="168"/>
                  </a:cubicBezTo>
                  <a:cubicBezTo>
                    <a:pt x="22" y="170"/>
                    <a:pt x="24" y="172"/>
                    <a:pt x="27" y="172"/>
                  </a:cubicBezTo>
                  <a:cubicBezTo>
                    <a:pt x="29" y="171"/>
                    <a:pt x="31" y="169"/>
                    <a:pt x="31" y="166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28" y="145"/>
                    <a:pt x="26" y="143"/>
                    <a:pt x="23" y="143"/>
                  </a:cubicBezTo>
                  <a:cubicBezTo>
                    <a:pt x="21" y="144"/>
                    <a:pt x="19" y="146"/>
                    <a:pt x="19" y="149"/>
                  </a:cubicBezTo>
                  <a:close/>
                  <a:moveTo>
                    <a:pt x="13" y="101"/>
                  </a:moveTo>
                  <a:cubicBezTo>
                    <a:pt x="15" y="120"/>
                    <a:pt x="15" y="120"/>
                    <a:pt x="15" y="120"/>
                  </a:cubicBezTo>
                  <a:cubicBezTo>
                    <a:pt x="16" y="122"/>
                    <a:pt x="18" y="124"/>
                    <a:pt x="21" y="124"/>
                  </a:cubicBezTo>
                  <a:cubicBezTo>
                    <a:pt x="23" y="124"/>
                    <a:pt x="25" y="121"/>
                    <a:pt x="25" y="11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97"/>
                    <a:pt x="19" y="95"/>
                    <a:pt x="17" y="96"/>
                  </a:cubicBezTo>
                  <a:cubicBezTo>
                    <a:pt x="14" y="96"/>
                    <a:pt x="13" y="98"/>
                    <a:pt x="13" y="101"/>
                  </a:cubicBezTo>
                  <a:close/>
                  <a:moveTo>
                    <a:pt x="7" y="53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9" y="75"/>
                    <a:pt x="12" y="76"/>
                    <a:pt x="14" y="76"/>
                  </a:cubicBezTo>
                  <a:cubicBezTo>
                    <a:pt x="17" y="76"/>
                    <a:pt x="19" y="73"/>
                    <a:pt x="18" y="7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9"/>
                    <a:pt x="13" y="47"/>
                    <a:pt x="11" y="48"/>
                  </a:cubicBezTo>
                  <a:cubicBezTo>
                    <a:pt x="8" y="48"/>
                    <a:pt x="6" y="50"/>
                    <a:pt x="7" y="53"/>
                  </a:cubicBezTo>
                  <a:close/>
                  <a:moveTo>
                    <a:pt x="0" y="5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27"/>
                    <a:pt x="6" y="29"/>
                    <a:pt x="8" y="28"/>
                  </a:cubicBezTo>
                  <a:cubicBezTo>
                    <a:pt x="11" y="28"/>
                    <a:pt x="12" y="26"/>
                    <a:pt x="12" y="2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8" name="îSļïde"/>
            <p:cNvSpPr/>
            <p:nvPr/>
          </p:nvSpPr>
          <p:spPr bwMode="auto">
            <a:xfrm>
              <a:off x="4118" y="5198"/>
              <a:ext cx="17" cy="29"/>
            </a:xfrm>
            <a:custGeom>
              <a:avLst/>
              <a:gdLst>
                <a:gd name="T0" fmla="*/ 0 w 11"/>
                <a:gd name="T1" fmla="*/ 6 h 20"/>
                <a:gd name="T2" fmla="*/ 1 w 11"/>
                <a:gd name="T3" fmla="*/ 15 h 20"/>
                <a:gd name="T4" fmla="*/ 6 w 11"/>
                <a:gd name="T5" fmla="*/ 19 h 20"/>
                <a:gd name="T6" fmla="*/ 10 w 11"/>
                <a:gd name="T7" fmla="*/ 14 h 20"/>
                <a:gd name="T8" fmla="*/ 9 w 11"/>
                <a:gd name="T9" fmla="*/ 5 h 20"/>
                <a:gd name="T10" fmla="*/ 4 w 11"/>
                <a:gd name="T11" fmla="*/ 1 h 20"/>
                <a:gd name="T12" fmla="*/ 0 w 11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0" y="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8"/>
                    <a:pt x="4" y="20"/>
                    <a:pt x="6" y="19"/>
                  </a:cubicBezTo>
                  <a:cubicBezTo>
                    <a:pt x="9" y="19"/>
                    <a:pt x="11" y="17"/>
                    <a:pt x="10" y="1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9" name="îŝľïḍe"/>
            <p:cNvSpPr/>
            <p:nvPr/>
          </p:nvSpPr>
          <p:spPr bwMode="auto">
            <a:xfrm>
              <a:off x="3512" y="4807"/>
              <a:ext cx="17" cy="29"/>
            </a:xfrm>
            <a:custGeom>
              <a:avLst/>
              <a:gdLst>
                <a:gd name="T0" fmla="*/ 0 w 11"/>
                <a:gd name="T1" fmla="*/ 6 h 19"/>
                <a:gd name="T2" fmla="*/ 1 w 11"/>
                <a:gd name="T3" fmla="*/ 15 h 19"/>
                <a:gd name="T4" fmla="*/ 6 w 11"/>
                <a:gd name="T5" fmla="*/ 19 h 19"/>
                <a:gd name="T6" fmla="*/ 10 w 11"/>
                <a:gd name="T7" fmla="*/ 14 h 19"/>
                <a:gd name="T8" fmla="*/ 9 w 11"/>
                <a:gd name="T9" fmla="*/ 4 h 19"/>
                <a:gd name="T10" fmla="*/ 4 w 11"/>
                <a:gd name="T11" fmla="*/ 0 h 19"/>
                <a:gd name="T12" fmla="*/ 0 w 11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0" y="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4" y="19"/>
                    <a:pt x="6" y="19"/>
                  </a:cubicBezTo>
                  <a:cubicBezTo>
                    <a:pt x="9" y="19"/>
                    <a:pt x="11" y="16"/>
                    <a:pt x="10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6" y="0"/>
                    <a:pt x="4" y="0"/>
                  </a:cubicBezTo>
                  <a:cubicBezTo>
                    <a:pt x="1" y="1"/>
                    <a:pt x="0" y="3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0" name="i$ľíḍê"/>
            <p:cNvSpPr/>
            <p:nvPr/>
          </p:nvSpPr>
          <p:spPr bwMode="auto">
            <a:xfrm>
              <a:off x="3519" y="4864"/>
              <a:ext cx="65" cy="390"/>
            </a:xfrm>
            <a:custGeom>
              <a:avLst/>
              <a:gdLst>
                <a:gd name="T0" fmla="*/ 32 w 44"/>
                <a:gd name="T1" fmla="*/ 242 h 265"/>
                <a:gd name="T2" fmla="*/ 34 w 44"/>
                <a:gd name="T3" fmla="*/ 261 h 265"/>
                <a:gd name="T4" fmla="*/ 39 w 44"/>
                <a:gd name="T5" fmla="*/ 265 h 265"/>
                <a:gd name="T6" fmla="*/ 43 w 44"/>
                <a:gd name="T7" fmla="*/ 259 h 265"/>
                <a:gd name="T8" fmla="*/ 41 w 44"/>
                <a:gd name="T9" fmla="*/ 240 h 265"/>
                <a:gd name="T10" fmla="*/ 36 w 44"/>
                <a:gd name="T11" fmla="*/ 236 h 265"/>
                <a:gd name="T12" fmla="*/ 32 w 44"/>
                <a:gd name="T13" fmla="*/ 242 h 265"/>
                <a:gd name="T14" fmla="*/ 25 w 44"/>
                <a:gd name="T15" fmla="*/ 194 h 265"/>
                <a:gd name="T16" fmla="*/ 28 w 44"/>
                <a:gd name="T17" fmla="*/ 213 h 265"/>
                <a:gd name="T18" fmla="*/ 33 w 44"/>
                <a:gd name="T19" fmla="*/ 217 h 265"/>
                <a:gd name="T20" fmla="*/ 37 w 44"/>
                <a:gd name="T21" fmla="*/ 212 h 265"/>
                <a:gd name="T22" fmla="*/ 35 w 44"/>
                <a:gd name="T23" fmla="*/ 193 h 265"/>
                <a:gd name="T24" fmla="*/ 29 w 44"/>
                <a:gd name="T25" fmla="*/ 189 h 265"/>
                <a:gd name="T26" fmla="*/ 25 w 44"/>
                <a:gd name="T27" fmla="*/ 194 h 265"/>
                <a:gd name="T28" fmla="*/ 19 w 44"/>
                <a:gd name="T29" fmla="*/ 147 h 265"/>
                <a:gd name="T30" fmla="*/ 22 w 44"/>
                <a:gd name="T31" fmla="*/ 166 h 265"/>
                <a:gd name="T32" fmla="*/ 27 w 44"/>
                <a:gd name="T33" fmla="*/ 170 h 265"/>
                <a:gd name="T34" fmla="*/ 31 w 44"/>
                <a:gd name="T35" fmla="*/ 165 h 265"/>
                <a:gd name="T36" fmla="*/ 29 w 44"/>
                <a:gd name="T37" fmla="*/ 146 h 265"/>
                <a:gd name="T38" fmla="*/ 23 w 44"/>
                <a:gd name="T39" fmla="*/ 142 h 265"/>
                <a:gd name="T40" fmla="*/ 19 w 44"/>
                <a:gd name="T41" fmla="*/ 147 h 265"/>
                <a:gd name="T42" fmla="*/ 13 w 44"/>
                <a:gd name="T43" fmla="*/ 100 h 265"/>
                <a:gd name="T44" fmla="*/ 16 w 44"/>
                <a:gd name="T45" fmla="*/ 119 h 265"/>
                <a:gd name="T46" fmla="*/ 21 w 44"/>
                <a:gd name="T47" fmla="*/ 123 h 265"/>
                <a:gd name="T48" fmla="*/ 25 w 44"/>
                <a:gd name="T49" fmla="*/ 118 h 265"/>
                <a:gd name="T50" fmla="*/ 22 w 44"/>
                <a:gd name="T51" fmla="*/ 99 h 265"/>
                <a:gd name="T52" fmla="*/ 17 w 44"/>
                <a:gd name="T53" fmla="*/ 95 h 265"/>
                <a:gd name="T54" fmla="*/ 13 w 44"/>
                <a:gd name="T55" fmla="*/ 100 h 265"/>
                <a:gd name="T56" fmla="*/ 7 w 44"/>
                <a:gd name="T57" fmla="*/ 53 h 265"/>
                <a:gd name="T58" fmla="*/ 9 w 44"/>
                <a:gd name="T59" fmla="*/ 71 h 265"/>
                <a:gd name="T60" fmla="*/ 15 w 44"/>
                <a:gd name="T61" fmla="*/ 75 h 265"/>
                <a:gd name="T62" fmla="*/ 19 w 44"/>
                <a:gd name="T63" fmla="*/ 70 h 265"/>
                <a:gd name="T64" fmla="*/ 16 w 44"/>
                <a:gd name="T65" fmla="*/ 51 h 265"/>
                <a:gd name="T66" fmla="*/ 11 w 44"/>
                <a:gd name="T67" fmla="*/ 47 h 265"/>
                <a:gd name="T68" fmla="*/ 7 w 44"/>
                <a:gd name="T69" fmla="*/ 53 h 265"/>
                <a:gd name="T70" fmla="*/ 1 w 44"/>
                <a:gd name="T71" fmla="*/ 5 h 265"/>
                <a:gd name="T72" fmla="*/ 3 w 44"/>
                <a:gd name="T73" fmla="*/ 24 h 265"/>
                <a:gd name="T74" fmla="*/ 8 w 44"/>
                <a:gd name="T75" fmla="*/ 28 h 265"/>
                <a:gd name="T76" fmla="*/ 13 w 44"/>
                <a:gd name="T77" fmla="*/ 23 h 265"/>
                <a:gd name="T78" fmla="*/ 10 w 44"/>
                <a:gd name="T79" fmla="*/ 4 h 265"/>
                <a:gd name="T80" fmla="*/ 5 w 44"/>
                <a:gd name="T81" fmla="*/ 0 h 265"/>
                <a:gd name="T82" fmla="*/ 1 w 44"/>
                <a:gd name="T83" fmla="*/ 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265">
                  <a:moveTo>
                    <a:pt x="32" y="242"/>
                  </a:moveTo>
                  <a:cubicBezTo>
                    <a:pt x="34" y="261"/>
                    <a:pt x="34" y="261"/>
                    <a:pt x="34" y="261"/>
                  </a:cubicBezTo>
                  <a:cubicBezTo>
                    <a:pt x="34" y="263"/>
                    <a:pt x="37" y="265"/>
                    <a:pt x="39" y="265"/>
                  </a:cubicBezTo>
                  <a:cubicBezTo>
                    <a:pt x="42" y="264"/>
                    <a:pt x="44" y="262"/>
                    <a:pt x="43" y="259"/>
                  </a:cubicBezTo>
                  <a:cubicBezTo>
                    <a:pt x="41" y="240"/>
                    <a:pt x="41" y="240"/>
                    <a:pt x="41" y="240"/>
                  </a:cubicBezTo>
                  <a:cubicBezTo>
                    <a:pt x="41" y="238"/>
                    <a:pt x="38" y="236"/>
                    <a:pt x="36" y="236"/>
                  </a:cubicBezTo>
                  <a:cubicBezTo>
                    <a:pt x="33" y="237"/>
                    <a:pt x="31" y="239"/>
                    <a:pt x="32" y="242"/>
                  </a:cubicBezTo>
                  <a:close/>
                  <a:moveTo>
                    <a:pt x="25" y="194"/>
                  </a:moveTo>
                  <a:cubicBezTo>
                    <a:pt x="28" y="213"/>
                    <a:pt x="28" y="213"/>
                    <a:pt x="28" y="213"/>
                  </a:cubicBezTo>
                  <a:cubicBezTo>
                    <a:pt x="28" y="216"/>
                    <a:pt x="31" y="218"/>
                    <a:pt x="33" y="217"/>
                  </a:cubicBezTo>
                  <a:cubicBezTo>
                    <a:pt x="36" y="217"/>
                    <a:pt x="38" y="215"/>
                    <a:pt x="37" y="212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4" y="191"/>
                    <a:pt x="32" y="189"/>
                    <a:pt x="29" y="189"/>
                  </a:cubicBezTo>
                  <a:cubicBezTo>
                    <a:pt x="27" y="189"/>
                    <a:pt x="25" y="192"/>
                    <a:pt x="25" y="194"/>
                  </a:cubicBezTo>
                  <a:close/>
                  <a:moveTo>
                    <a:pt x="19" y="147"/>
                  </a:moveTo>
                  <a:cubicBezTo>
                    <a:pt x="22" y="166"/>
                    <a:pt x="22" y="166"/>
                    <a:pt x="22" y="166"/>
                  </a:cubicBezTo>
                  <a:cubicBezTo>
                    <a:pt x="22" y="169"/>
                    <a:pt x="24" y="170"/>
                    <a:pt x="27" y="170"/>
                  </a:cubicBezTo>
                  <a:cubicBezTo>
                    <a:pt x="30" y="170"/>
                    <a:pt x="31" y="167"/>
                    <a:pt x="31" y="165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28" y="143"/>
                    <a:pt x="26" y="142"/>
                    <a:pt x="23" y="142"/>
                  </a:cubicBezTo>
                  <a:cubicBezTo>
                    <a:pt x="21" y="142"/>
                    <a:pt x="19" y="145"/>
                    <a:pt x="19" y="147"/>
                  </a:cubicBezTo>
                  <a:close/>
                  <a:moveTo>
                    <a:pt x="13" y="100"/>
                  </a:moveTo>
                  <a:cubicBezTo>
                    <a:pt x="16" y="119"/>
                    <a:pt x="16" y="119"/>
                    <a:pt x="16" y="119"/>
                  </a:cubicBezTo>
                  <a:cubicBezTo>
                    <a:pt x="16" y="121"/>
                    <a:pt x="18" y="123"/>
                    <a:pt x="21" y="123"/>
                  </a:cubicBezTo>
                  <a:cubicBezTo>
                    <a:pt x="23" y="122"/>
                    <a:pt x="25" y="120"/>
                    <a:pt x="25" y="11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6"/>
                    <a:pt x="20" y="94"/>
                    <a:pt x="17" y="95"/>
                  </a:cubicBezTo>
                  <a:cubicBezTo>
                    <a:pt x="15" y="95"/>
                    <a:pt x="13" y="97"/>
                    <a:pt x="13" y="100"/>
                  </a:cubicBezTo>
                  <a:close/>
                  <a:moveTo>
                    <a:pt x="7" y="53"/>
                  </a:moveTo>
                  <a:cubicBezTo>
                    <a:pt x="9" y="71"/>
                    <a:pt x="9" y="71"/>
                    <a:pt x="9" y="71"/>
                  </a:cubicBezTo>
                  <a:cubicBezTo>
                    <a:pt x="10" y="74"/>
                    <a:pt x="12" y="76"/>
                    <a:pt x="15" y="75"/>
                  </a:cubicBezTo>
                  <a:cubicBezTo>
                    <a:pt x="17" y="75"/>
                    <a:pt x="19" y="73"/>
                    <a:pt x="19" y="70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9"/>
                    <a:pt x="14" y="47"/>
                    <a:pt x="11" y="47"/>
                  </a:cubicBezTo>
                  <a:cubicBezTo>
                    <a:pt x="8" y="48"/>
                    <a:pt x="7" y="50"/>
                    <a:pt x="7" y="53"/>
                  </a:cubicBezTo>
                  <a:close/>
                  <a:moveTo>
                    <a:pt x="1" y="5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4" y="27"/>
                    <a:pt x="6" y="29"/>
                    <a:pt x="8" y="28"/>
                  </a:cubicBezTo>
                  <a:cubicBezTo>
                    <a:pt x="11" y="28"/>
                    <a:pt x="13" y="26"/>
                    <a:pt x="13" y="2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7" y="0"/>
                    <a:pt x="5" y="0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1" name="ïsľiḑe"/>
            <p:cNvSpPr/>
            <p:nvPr/>
          </p:nvSpPr>
          <p:spPr bwMode="auto">
            <a:xfrm>
              <a:off x="3573" y="5281"/>
              <a:ext cx="18" cy="29"/>
            </a:xfrm>
            <a:custGeom>
              <a:avLst/>
              <a:gdLst>
                <a:gd name="T0" fmla="*/ 1 w 12"/>
                <a:gd name="T1" fmla="*/ 6 h 20"/>
                <a:gd name="T2" fmla="*/ 2 w 12"/>
                <a:gd name="T3" fmla="*/ 15 h 20"/>
                <a:gd name="T4" fmla="*/ 7 w 12"/>
                <a:gd name="T5" fmla="*/ 19 h 20"/>
                <a:gd name="T6" fmla="*/ 11 w 12"/>
                <a:gd name="T7" fmla="*/ 14 h 20"/>
                <a:gd name="T8" fmla="*/ 10 w 12"/>
                <a:gd name="T9" fmla="*/ 5 h 20"/>
                <a:gd name="T10" fmla="*/ 5 w 12"/>
                <a:gd name="T11" fmla="*/ 1 h 20"/>
                <a:gd name="T12" fmla="*/ 1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8"/>
                    <a:pt x="5" y="20"/>
                    <a:pt x="7" y="19"/>
                  </a:cubicBezTo>
                  <a:cubicBezTo>
                    <a:pt x="10" y="19"/>
                    <a:pt x="12" y="17"/>
                    <a:pt x="11" y="1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1"/>
                  </a:cubicBezTo>
                  <a:cubicBezTo>
                    <a:pt x="2" y="1"/>
                    <a:pt x="0" y="3"/>
                    <a:pt x="1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2" name="íşḻîďé"/>
            <p:cNvSpPr/>
            <p:nvPr/>
          </p:nvSpPr>
          <p:spPr bwMode="auto">
            <a:xfrm>
              <a:off x="4587" y="4994"/>
              <a:ext cx="409" cy="48"/>
            </a:xfrm>
            <a:custGeom>
              <a:avLst/>
              <a:gdLst>
                <a:gd name="T0" fmla="*/ 0 w 277"/>
                <a:gd name="T1" fmla="*/ 12 h 32"/>
                <a:gd name="T2" fmla="*/ 125 w 277"/>
                <a:gd name="T3" fmla="*/ 32 h 32"/>
                <a:gd name="T4" fmla="*/ 193 w 277"/>
                <a:gd name="T5" fmla="*/ 27 h 32"/>
                <a:gd name="T6" fmla="*/ 277 w 277"/>
                <a:gd name="T7" fmla="*/ 13 h 32"/>
                <a:gd name="T8" fmla="*/ 274 w 277"/>
                <a:gd name="T9" fmla="*/ 1 h 32"/>
                <a:gd name="T10" fmla="*/ 191 w 277"/>
                <a:gd name="T11" fmla="*/ 15 h 32"/>
                <a:gd name="T12" fmla="*/ 125 w 277"/>
                <a:gd name="T13" fmla="*/ 19 h 32"/>
                <a:gd name="T14" fmla="*/ 4 w 277"/>
                <a:gd name="T15" fmla="*/ 0 h 32"/>
                <a:gd name="T16" fmla="*/ 0 w 277"/>
                <a:gd name="T1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">
                  <a:moveTo>
                    <a:pt x="0" y="12"/>
                  </a:moveTo>
                  <a:cubicBezTo>
                    <a:pt x="37" y="25"/>
                    <a:pt x="78" y="32"/>
                    <a:pt x="125" y="32"/>
                  </a:cubicBezTo>
                  <a:cubicBezTo>
                    <a:pt x="146" y="32"/>
                    <a:pt x="169" y="30"/>
                    <a:pt x="193" y="27"/>
                  </a:cubicBezTo>
                  <a:cubicBezTo>
                    <a:pt x="222" y="23"/>
                    <a:pt x="250" y="19"/>
                    <a:pt x="277" y="13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48" y="6"/>
                    <a:pt x="221" y="11"/>
                    <a:pt x="191" y="15"/>
                  </a:cubicBezTo>
                  <a:cubicBezTo>
                    <a:pt x="168" y="18"/>
                    <a:pt x="146" y="19"/>
                    <a:pt x="125" y="19"/>
                  </a:cubicBezTo>
                  <a:cubicBezTo>
                    <a:pt x="79" y="19"/>
                    <a:pt x="39" y="12"/>
                    <a:pt x="4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3" name="îṥ1îdê"/>
            <p:cNvSpPr/>
            <p:nvPr/>
          </p:nvSpPr>
          <p:spPr bwMode="auto">
            <a:xfrm>
              <a:off x="3349" y="4306"/>
              <a:ext cx="1243" cy="706"/>
            </a:xfrm>
            <a:custGeom>
              <a:avLst/>
              <a:gdLst>
                <a:gd name="T0" fmla="*/ 2 w 842"/>
                <a:gd name="T1" fmla="*/ 479 h 479"/>
                <a:gd name="T2" fmla="*/ 61 w 842"/>
                <a:gd name="T3" fmla="*/ 451 h 479"/>
                <a:gd name="T4" fmla="*/ 95 w 842"/>
                <a:gd name="T5" fmla="*/ 404 h 479"/>
                <a:gd name="T6" fmla="*/ 133 w 842"/>
                <a:gd name="T7" fmla="*/ 289 h 479"/>
                <a:gd name="T8" fmla="*/ 194 w 842"/>
                <a:gd name="T9" fmla="*/ 108 h 479"/>
                <a:gd name="T10" fmla="*/ 250 w 842"/>
                <a:gd name="T11" fmla="*/ 43 h 479"/>
                <a:gd name="T12" fmla="*/ 338 w 842"/>
                <a:gd name="T13" fmla="*/ 13 h 479"/>
                <a:gd name="T14" fmla="*/ 354 w 842"/>
                <a:gd name="T15" fmla="*/ 12 h 479"/>
                <a:gd name="T16" fmla="*/ 424 w 842"/>
                <a:gd name="T17" fmla="*/ 28 h 479"/>
                <a:gd name="T18" fmla="*/ 519 w 842"/>
                <a:gd name="T19" fmla="*/ 116 h 479"/>
                <a:gd name="T20" fmla="*/ 644 w 842"/>
                <a:gd name="T21" fmla="*/ 319 h 479"/>
                <a:gd name="T22" fmla="*/ 726 w 842"/>
                <a:gd name="T23" fmla="*/ 413 h 479"/>
                <a:gd name="T24" fmla="*/ 838 w 842"/>
                <a:gd name="T25" fmla="*/ 479 h 479"/>
                <a:gd name="T26" fmla="*/ 842 w 842"/>
                <a:gd name="T27" fmla="*/ 467 h 479"/>
                <a:gd name="T28" fmla="*/ 690 w 842"/>
                <a:gd name="T29" fmla="*/ 358 h 479"/>
                <a:gd name="T30" fmla="*/ 541 w 842"/>
                <a:gd name="T31" fmla="*/ 127 h 479"/>
                <a:gd name="T32" fmla="*/ 462 w 842"/>
                <a:gd name="T33" fmla="*/ 36 h 479"/>
                <a:gd name="T34" fmla="*/ 354 w 842"/>
                <a:gd name="T35" fmla="*/ 0 h 479"/>
                <a:gd name="T36" fmla="*/ 337 w 842"/>
                <a:gd name="T37" fmla="*/ 1 h 479"/>
                <a:gd name="T38" fmla="*/ 253 w 842"/>
                <a:gd name="T39" fmla="*/ 26 h 479"/>
                <a:gd name="T40" fmla="*/ 202 w 842"/>
                <a:gd name="T41" fmla="*/ 73 h 479"/>
                <a:gd name="T42" fmla="*/ 148 w 842"/>
                <a:gd name="T43" fmla="*/ 188 h 479"/>
                <a:gd name="T44" fmla="*/ 96 w 842"/>
                <a:gd name="T45" fmla="*/ 371 h 479"/>
                <a:gd name="T46" fmla="*/ 59 w 842"/>
                <a:gd name="T47" fmla="*/ 436 h 479"/>
                <a:gd name="T48" fmla="*/ 0 w 842"/>
                <a:gd name="T49" fmla="*/ 466 h 479"/>
                <a:gd name="T50" fmla="*/ 2 w 842"/>
                <a:gd name="T51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2" h="479">
                  <a:moveTo>
                    <a:pt x="2" y="479"/>
                  </a:moveTo>
                  <a:cubicBezTo>
                    <a:pt x="26" y="476"/>
                    <a:pt x="45" y="466"/>
                    <a:pt x="61" y="451"/>
                  </a:cubicBezTo>
                  <a:cubicBezTo>
                    <a:pt x="75" y="438"/>
                    <a:pt x="86" y="422"/>
                    <a:pt x="95" y="404"/>
                  </a:cubicBezTo>
                  <a:cubicBezTo>
                    <a:pt x="111" y="371"/>
                    <a:pt x="122" y="331"/>
                    <a:pt x="133" y="289"/>
                  </a:cubicBezTo>
                  <a:cubicBezTo>
                    <a:pt x="149" y="227"/>
                    <a:pt x="165" y="160"/>
                    <a:pt x="194" y="108"/>
                  </a:cubicBezTo>
                  <a:cubicBezTo>
                    <a:pt x="209" y="82"/>
                    <a:pt x="227" y="60"/>
                    <a:pt x="250" y="43"/>
                  </a:cubicBezTo>
                  <a:cubicBezTo>
                    <a:pt x="273" y="27"/>
                    <a:pt x="302" y="16"/>
                    <a:pt x="338" y="13"/>
                  </a:cubicBezTo>
                  <a:cubicBezTo>
                    <a:pt x="343" y="12"/>
                    <a:pt x="349" y="12"/>
                    <a:pt x="354" y="12"/>
                  </a:cubicBezTo>
                  <a:cubicBezTo>
                    <a:pt x="380" y="12"/>
                    <a:pt x="404" y="18"/>
                    <a:pt x="424" y="28"/>
                  </a:cubicBezTo>
                  <a:cubicBezTo>
                    <a:pt x="461" y="46"/>
                    <a:pt x="491" y="77"/>
                    <a:pt x="519" y="116"/>
                  </a:cubicBezTo>
                  <a:cubicBezTo>
                    <a:pt x="560" y="175"/>
                    <a:pt x="597" y="250"/>
                    <a:pt x="644" y="319"/>
                  </a:cubicBezTo>
                  <a:cubicBezTo>
                    <a:pt x="668" y="353"/>
                    <a:pt x="695" y="385"/>
                    <a:pt x="726" y="413"/>
                  </a:cubicBezTo>
                  <a:cubicBezTo>
                    <a:pt x="758" y="441"/>
                    <a:pt x="795" y="464"/>
                    <a:pt x="838" y="479"/>
                  </a:cubicBezTo>
                  <a:cubicBezTo>
                    <a:pt x="842" y="467"/>
                    <a:pt x="842" y="467"/>
                    <a:pt x="842" y="467"/>
                  </a:cubicBezTo>
                  <a:cubicBezTo>
                    <a:pt x="778" y="445"/>
                    <a:pt x="730" y="405"/>
                    <a:pt x="690" y="358"/>
                  </a:cubicBezTo>
                  <a:cubicBezTo>
                    <a:pt x="630" y="287"/>
                    <a:pt x="588" y="198"/>
                    <a:pt x="541" y="127"/>
                  </a:cubicBezTo>
                  <a:cubicBezTo>
                    <a:pt x="517" y="91"/>
                    <a:pt x="492" y="59"/>
                    <a:pt x="462" y="36"/>
                  </a:cubicBezTo>
                  <a:cubicBezTo>
                    <a:pt x="432" y="14"/>
                    <a:pt x="396" y="0"/>
                    <a:pt x="354" y="0"/>
                  </a:cubicBezTo>
                  <a:cubicBezTo>
                    <a:pt x="348" y="0"/>
                    <a:pt x="343" y="0"/>
                    <a:pt x="337" y="1"/>
                  </a:cubicBezTo>
                  <a:cubicBezTo>
                    <a:pt x="304" y="3"/>
                    <a:pt x="276" y="12"/>
                    <a:pt x="253" y="26"/>
                  </a:cubicBezTo>
                  <a:cubicBezTo>
                    <a:pt x="233" y="39"/>
                    <a:pt x="216" y="55"/>
                    <a:pt x="202" y="73"/>
                  </a:cubicBezTo>
                  <a:cubicBezTo>
                    <a:pt x="177" y="106"/>
                    <a:pt x="161" y="146"/>
                    <a:pt x="148" y="188"/>
                  </a:cubicBezTo>
                  <a:cubicBezTo>
                    <a:pt x="128" y="251"/>
                    <a:pt x="116" y="318"/>
                    <a:pt x="96" y="371"/>
                  </a:cubicBezTo>
                  <a:cubicBezTo>
                    <a:pt x="86" y="397"/>
                    <a:pt x="74" y="419"/>
                    <a:pt x="59" y="436"/>
                  </a:cubicBezTo>
                  <a:cubicBezTo>
                    <a:pt x="43" y="452"/>
                    <a:pt x="25" y="463"/>
                    <a:pt x="0" y="466"/>
                  </a:cubicBezTo>
                  <a:cubicBezTo>
                    <a:pt x="2" y="479"/>
                    <a:pt x="2" y="479"/>
                    <a:pt x="2" y="479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4" name="îsḻiḍé"/>
            <p:cNvSpPr/>
            <p:nvPr/>
          </p:nvSpPr>
          <p:spPr bwMode="auto">
            <a:xfrm>
              <a:off x="4266" y="4632"/>
              <a:ext cx="712" cy="219"/>
            </a:xfrm>
            <a:custGeom>
              <a:avLst/>
              <a:gdLst>
                <a:gd name="T0" fmla="*/ 7 w 482"/>
                <a:gd name="T1" fmla="*/ 59 h 149"/>
                <a:gd name="T2" fmla="*/ 136 w 482"/>
                <a:gd name="T3" fmla="*/ 10 h 149"/>
                <a:gd name="T4" fmla="*/ 310 w 482"/>
                <a:gd name="T5" fmla="*/ 86 h 149"/>
                <a:gd name="T6" fmla="*/ 461 w 482"/>
                <a:gd name="T7" fmla="*/ 149 h 149"/>
                <a:gd name="T8" fmla="*/ 482 w 482"/>
                <a:gd name="T9" fmla="*/ 148 h 149"/>
                <a:gd name="T10" fmla="*/ 481 w 482"/>
                <a:gd name="T11" fmla="*/ 138 h 149"/>
                <a:gd name="T12" fmla="*/ 461 w 482"/>
                <a:gd name="T13" fmla="*/ 139 h 149"/>
                <a:gd name="T14" fmla="*/ 317 w 482"/>
                <a:gd name="T15" fmla="*/ 79 h 149"/>
                <a:gd name="T16" fmla="*/ 136 w 482"/>
                <a:gd name="T17" fmla="*/ 0 h 149"/>
                <a:gd name="T18" fmla="*/ 0 w 482"/>
                <a:gd name="T19" fmla="*/ 52 h 149"/>
                <a:gd name="T20" fmla="*/ 7 w 482"/>
                <a:gd name="T21" fmla="*/ 5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2" h="149">
                  <a:moveTo>
                    <a:pt x="7" y="59"/>
                  </a:moveTo>
                  <a:cubicBezTo>
                    <a:pt x="49" y="26"/>
                    <a:pt x="92" y="10"/>
                    <a:pt x="136" y="10"/>
                  </a:cubicBezTo>
                  <a:cubicBezTo>
                    <a:pt x="194" y="10"/>
                    <a:pt x="253" y="37"/>
                    <a:pt x="310" y="86"/>
                  </a:cubicBezTo>
                  <a:cubicBezTo>
                    <a:pt x="358" y="127"/>
                    <a:pt x="410" y="149"/>
                    <a:pt x="461" y="149"/>
                  </a:cubicBezTo>
                  <a:cubicBezTo>
                    <a:pt x="468" y="149"/>
                    <a:pt x="475" y="148"/>
                    <a:pt x="482" y="148"/>
                  </a:cubicBezTo>
                  <a:cubicBezTo>
                    <a:pt x="481" y="138"/>
                    <a:pt x="481" y="138"/>
                    <a:pt x="481" y="138"/>
                  </a:cubicBezTo>
                  <a:cubicBezTo>
                    <a:pt x="474" y="139"/>
                    <a:pt x="468" y="139"/>
                    <a:pt x="461" y="139"/>
                  </a:cubicBezTo>
                  <a:cubicBezTo>
                    <a:pt x="413" y="139"/>
                    <a:pt x="363" y="118"/>
                    <a:pt x="317" y="79"/>
                  </a:cubicBezTo>
                  <a:cubicBezTo>
                    <a:pt x="258" y="29"/>
                    <a:pt x="197" y="0"/>
                    <a:pt x="136" y="0"/>
                  </a:cubicBezTo>
                  <a:cubicBezTo>
                    <a:pt x="90" y="0"/>
                    <a:pt x="44" y="17"/>
                    <a:pt x="0" y="52"/>
                  </a:cubicBezTo>
                  <a:cubicBezTo>
                    <a:pt x="7" y="59"/>
                    <a:pt x="7" y="59"/>
                    <a:pt x="7" y="59"/>
                  </a:cubicBezTo>
                  <a:close/>
                </a:path>
              </a:pathLst>
            </a:custGeom>
            <a:solidFill>
              <a:srgbClr val="FF7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5" name="ïṣľïḓe"/>
            <p:cNvSpPr/>
            <p:nvPr/>
          </p:nvSpPr>
          <p:spPr bwMode="auto">
            <a:xfrm>
              <a:off x="4083" y="4709"/>
              <a:ext cx="194" cy="230"/>
            </a:xfrm>
            <a:custGeom>
              <a:avLst/>
              <a:gdLst>
                <a:gd name="T0" fmla="*/ 7 w 131"/>
                <a:gd name="T1" fmla="*/ 156 h 156"/>
                <a:gd name="T2" fmla="*/ 35 w 131"/>
                <a:gd name="T3" fmla="*/ 120 h 156"/>
                <a:gd name="T4" fmla="*/ 131 w 131"/>
                <a:gd name="T5" fmla="*/ 7 h 156"/>
                <a:gd name="T6" fmla="*/ 124 w 131"/>
                <a:gd name="T7" fmla="*/ 0 h 156"/>
                <a:gd name="T8" fmla="*/ 27 w 131"/>
                <a:gd name="T9" fmla="*/ 115 h 156"/>
                <a:gd name="T10" fmla="*/ 0 w 131"/>
                <a:gd name="T11" fmla="*/ 149 h 156"/>
                <a:gd name="T12" fmla="*/ 7 w 131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56">
                  <a:moveTo>
                    <a:pt x="7" y="156"/>
                  </a:moveTo>
                  <a:cubicBezTo>
                    <a:pt x="17" y="146"/>
                    <a:pt x="26" y="134"/>
                    <a:pt x="35" y="120"/>
                  </a:cubicBezTo>
                  <a:cubicBezTo>
                    <a:pt x="66" y="70"/>
                    <a:pt x="98" y="33"/>
                    <a:pt x="131" y="7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1" y="27"/>
                    <a:pt x="58" y="64"/>
                    <a:pt x="27" y="115"/>
                  </a:cubicBezTo>
                  <a:cubicBezTo>
                    <a:pt x="18" y="128"/>
                    <a:pt x="9" y="139"/>
                    <a:pt x="0" y="149"/>
                  </a:cubicBezTo>
                  <a:cubicBezTo>
                    <a:pt x="7" y="156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6" name="ï$1iďè"/>
            <p:cNvSpPr/>
            <p:nvPr/>
          </p:nvSpPr>
          <p:spPr bwMode="auto">
            <a:xfrm>
              <a:off x="3325" y="4767"/>
              <a:ext cx="768" cy="258"/>
            </a:xfrm>
            <a:custGeom>
              <a:avLst/>
              <a:gdLst>
                <a:gd name="T0" fmla="*/ 1 w 520"/>
                <a:gd name="T1" fmla="*/ 12 h 175"/>
                <a:gd name="T2" fmla="*/ 33 w 520"/>
                <a:gd name="T3" fmla="*/ 9 h 175"/>
                <a:gd name="T4" fmla="*/ 161 w 520"/>
                <a:gd name="T5" fmla="*/ 47 h 175"/>
                <a:gd name="T6" fmla="*/ 246 w 520"/>
                <a:gd name="T7" fmla="*/ 116 h 175"/>
                <a:gd name="T8" fmla="*/ 389 w 520"/>
                <a:gd name="T9" fmla="*/ 175 h 175"/>
                <a:gd name="T10" fmla="*/ 520 w 520"/>
                <a:gd name="T11" fmla="*/ 117 h 175"/>
                <a:gd name="T12" fmla="*/ 513 w 520"/>
                <a:gd name="T13" fmla="*/ 110 h 175"/>
                <a:gd name="T14" fmla="*/ 389 w 520"/>
                <a:gd name="T15" fmla="*/ 165 h 175"/>
                <a:gd name="T16" fmla="*/ 253 w 520"/>
                <a:gd name="T17" fmla="*/ 109 h 175"/>
                <a:gd name="T18" fmla="*/ 166 w 520"/>
                <a:gd name="T19" fmla="*/ 38 h 175"/>
                <a:gd name="T20" fmla="*/ 33 w 520"/>
                <a:gd name="T21" fmla="*/ 0 h 175"/>
                <a:gd name="T22" fmla="*/ 0 w 520"/>
                <a:gd name="T23" fmla="*/ 2 h 175"/>
                <a:gd name="T24" fmla="*/ 1 w 520"/>
                <a:gd name="T25" fmla="*/ 1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0" h="175">
                  <a:moveTo>
                    <a:pt x="1" y="12"/>
                  </a:moveTo>
                  <a:cubicBezTo>
                    <a:pt x="12" y="10"/>
                    <a:pt x="23" y="9"/>
                    <a:pt x="33" y="9"/>
                  </a:cubicBezTo>
                  <a:cubicBezTo>
                    <a:pt x="83" y="10"/>
                    <a:pt x="125" y="25"/>
                    <a:pt x="161" y="47"/>
                  </a:cubicBezTo>
                  <a:cubicBezTo>
                    <a:pt x="196" y="68"/>
                    <a:pt x="224" y="95"/>
                    <a:pt x="246" y="116"/>
                  </a:cubicBezTo>
                  <a:cubicBezTo>
                    <a:pt x="283" y="152"/>
                    <a:pt x="336" y="175"/>
                    <a:pt x="389" y="175"/>
                  </a:cubicBezTo>
                  <a:cubicBezTo>
                    <a:pt x="435" y="175"/>
                    <a:pt x="482" y="158"/>
                    <a:pt x="520" y="117"/>
                  </a:cubicBezTo>
                  <a:cubicBezTo>
                    <a:pt x="513" y="110"/>
                    <a:pt x="513" y="110"/>
                    <a:pt x="513" y="110"/>
                  </a:cubicBezTo>
                  <a:cubicBezTo>
                    <a:pt x="477" y="149"/>
                    <a:pt x="433" y="165"/>
                    <a:pt x="389" y="165"/>
                  </a:cubicBezTo>
                  <a:cubicBezTo>
                    <a:pt x="338" y="165"/>
                    <a:pt x="288" y="143"/>
                    <a:pt x="253" y="109"/>
                  </a:cubicBezTo>
                  <a:cubicBezTo>
                    <a:pt x="231" y="87"/>
                    <a:pt x="202" y="60"/>
                    <a:pt x="166" y="38"/>
                  </a:cubicBezTo>
                  <a:cubicBezTo>
                    <a:pt x="129" y="16"/>
                    <a:pt x="85" y="0"/>
                    <a:pt x="33" y="0"/>
                  </a:cubicBezTo>
                  <a:cubicBezTo>
                    <a:pt x="22" y="0"/>
                    <a:pt x="11" y="0"/>
                    <a:pt x="0" y="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7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7" name="ïśľíḍe"/>
            <p:cNvSpPr/>
            <p:nvPr/>
          </p:nvSpPr>
          <p:spPr bwMode="auto">
            <a:xfrm>
              <a:off x="3253" y="4288"/>
              <a:ext cx="1766" cy="1043"/>
            </a:xfrm>
            <a:custGeom>
              <a:avLst/>
              <a:gdLst>
                <a:gd name="T0" fmla="*/ 0 w 1706"/>
                <a:gd name="T1" fmla="*/ 3 h 1008"/>
                <a:gd name="T2" fmla="*/ 132 w 1706"/>
                <a:gd name="T3" fmla="*/ 1008 h 1008"/>
                <a:gd name="T4" fmla="*/ 1706 w 1706"/>
                <a:gd name="T5" fmla="*/ 803 h 1008"/>
                <a:gd name="T6" fmla="*/ 1704 w 1706"/>
                <a:gd name="T7" fmla="*/ 780 h 1008"/>
                <a:gd name="T8" fmla="*/ 150 w 1706"/>
                <a:gd name="T9" fmla="*/ 982 h 1008"/>
                <a:gd name="T10" fmla="*/ 22 w 1706"/>
                <a:gd name="T11" fmla="*/ 0 h 1008"/>
                <a:gd name="T12" fmla="*/ 0 w 1706"/>
                <a:gd name="T13" fmla="*/ 3 h 1008"/>
                <a:gd name="T14" fmla="*/ 0 w 1706"/>
                <a:gd name="T15" fmla="*/ 3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6" h="1008">
                  <a:moveTo>
                    <a:pt x="0" y="3"/>
                  </a:moveTo>
                  <a:lnTo>
                    <a:pt x="132" y="1008"/>
                  </a:lnTo>
                  <a:lnTo>
                    <a:pt x="1706" y="803"/>
                  </a:lnTo>
                  <a:lnTo>
                    <a:pt x="1704" y="780"/>
                  </a:lnTo>
                  <a:lnTo>
                    <a:pt x="150" y="982"/>
                  </a:lnTo>
                  <a:lnTo>
                    <a:pt x="2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8" name="íšḷïḍê"/>
            <p:cNvSpPr/>
            <p:nvPr/>
          </p:nvSpPr>
          <p:spPr bwMode="auto">
            <a:xfrm>
              <a:off x="3231" y="4225"/>
              <a:ext cx="73" cy="95"/>
            </a:xfrm>
            <a:custGeom>
              <a:avLst/>
              <a:gdLst>
                <a:gd name="T0" fmla="*/ 24 w 71"/>
                <a:gd name="T1" fmla="*/ 0 h 92"/>
                <a:gd name="T2" fmla="*/ 0 w 71"/>
                <a:gd name="T3" fmla="*/ 92 h 92"/>
                <a:gd name="T4" fmla="*/ 33 w 71"/>
                <a:gd name="T5" fmla="*/ 67 h 92"/>
                <a:gd name="T6" fmla="*/ 71 w 71"/>
                <a:gd name="T7" fmla="*/ 82 h 92"/>
                <a:gd name="T8" fmla="*/ 24 w 7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2">
                  <a:moveTo>
                    <a:pt x="24" y="0"/>
                  </a:moveTo>
                  <a:lnTo>
                    <a:pt x="0" y="92"/>
                  </a:lnTo>
                  <a:lnTo>
                    <a:pt x="33" y="67"/>
                  </a:lnTo>
                  <a:lnTo>
                    <a:pt x="71" y="8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9" name="iṥ1íďè"/>
            <p:cNvSpPr/>
            <p:nvPr/>
          </p:nvSpPr>
          <p:spPr bwMode="auto">
            <a:xfrm>
              <a:off x="4986" y="5073"/>
              <a:ext cx="94" cy="75"/>
            </a:xfrm>
            <a:custGeom>
              <a:avLst/>
              <a:gdLst>
                <a:gd name="T0" fmla="*/ 91 w 91"/>
                <a:gd name="T1" fmla="*/ 25 h 72"/>
                <a:gd name="T2" fmla="*/ 9 w 91"/>
                <a:gd name="T3" fmla="*/ 72 h 72"/>
                <a:gd name="T4" fmla="*/ 26 w 91"/>
                <a:gd name="T5" fmla="*/ 34 h 72"/>
                <a:gd name="T6" fmla="*/ 0 w 91"/>
                <a:gd name="T7" fmla="*/ 0 h 72"/>
                <a:gd name="T8" fmla="*/ 91 w 91"/>
                <a:gd name="T9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91" y="25"/>
                  </a:moveTo>
                  <a:lnTo>
                    <a:pt x="9" y="72"/>
                  </a:lnTo>
                  <a:lnTo>
                    <a:pt x="26" y="34"/>
                  </a:lnTo>
                  <a:lnTo>
                    <a:pt x="0" y="0"/>
                  </a:lnTo>
                  <a:lnTo>
                    <a:pt x="91" y="25"/>
                  </a:ln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0" name="iṧļîḍê"/>
            <p:cNvSpPr/>
            <p:nvPr/>
          </p:nvSpPr>
          <p:spPr bwMode="auto">
            <a:xfrm>
              <a:off x="3492" y="4777"/>
              <a:ext cx="52" cy="51"/>
            </a:xfrm>
            <a:custGeom>
              <a:avLst/>
              <a:gdLst>
                <a:gd name="T0" fmla="*/ 1 w 35"/>
                <a:gd name="T1" fmla="*/ 20 h 35"/>
                <a:gd name="T2" fmla="*/ 15 w 35"/>
                <a:gd name="T3" fmla="*/ 2 h 35"/>
                <a:gd name="T4" fmla="*/ 34 w 35"/>
                <a:gd name="T5" fmla="*/ 16 h 35"/>
                <a:gd name="T6" fmla="*/ 20 w 35"/>
                <a:gd name="T7" fmla="*/ 34 h 35"/>
                <a:gd name="T8" fmla="*/ 1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20"/>
                  </a:moveTo>
                  <a:cubicBezTo>
                    <a:pt x="0" y="11"/>
                    <a:pt x="6" y="3"/>
                    <a:pt x="15" y="2"/>
                  </a:cubicBezTo>
                  <a:cubicBezTo>
                    <a:pt x="24" y="0"/>
                    <a:pt x="32" y="7"/>
                    <a:pt x="34" y="16"/>
                  </a:cubicBezTo>
                  <a:cubicBezTo>
                    <a:pt x="35" y="25"/>
                    <a:pt x="29" y="33"/>
                    <a:pt x="20" y="34"/>
                  </a:cubicBezTo>
                  <a:cubicBezTo>
                    <a:pt x="11" y="35"/>
                    <a:pt x="2" y="29"/>
                    <a:pt x="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1" name="îṥlïḓé"/>
            <p:cNvSpPr/>
            <p:nvPr/>
          </p:nvSpPr>
          <p:spPr bwMode="auto">
            <a:xfrm>
              <a:off x="3486" y="4772"/>
              <a:ext cx="62" cy="62"/>
            </a:xfrm>
            <a:custGeom>
              <a:avLst/>
              <a:gdLst>
                <a:gd name="T0" fmla="*/ 5 w 42"/>
                <a:gd name="T1" fmla="*/ 23 h 42"/>
                <a:gd name="T2" fmla="*/ 10 w 42"/>
                <a:gd name="T3" fmla="*/ 22 h 42"/>
                <a:gd name="T4" fmla="*/ 10 w 42"/>
                <a:gd name="T5" fmla="*/ 21 h 42"/>
                <a:gd name="T6" fmla="*/ 20 w 42"/>
                <a:gd name="T7" fmla="*/ 9 h 42"/>
                <a:gd name="T8" fmla="*/ 21 w 42"/>
                <a:gd name="T9" fmla="*/ 9 h 42"/>
                <a:gd name="T10" fmla="*/ 33 w 42"/>
                <a:gd name="T11" fmla="*/ 19 h 42"/>
                <a:gd name="T12" fmla="*/ 33 w 42"/>
                <a:gd name="T13" fmla="*/ 21 h 42"/>
                <a:gd name="T14" fmla="*/ 23 w 42"/>
                <a:gd name="T15" fmla="*/ 32 h 42"/>
                <a:gd name="T16" fmla="*/ 21 w 42"/>
                <a:gd name="T17" fmla="*/ 32 h 42"/>
                <a:gd name="T18" fmla="*/ 10 w 42"/>
                <a:gd name="T19" fmla="*/ 22 h 42"/>
                <a:gd name="T20" fmla="*/ 5 w 42"/>
                <a:gd name="T21" fmla="*/ 23 h 42"/>
                <a:gd name="T22" fmla="*/ 1 w 42"/>
                <a:gd name="T23" fmla="*/ 23 h 42"/>
                <a:gd name="T24" fmla="*/ 21 w 42"/>
                <a:gd name="T25" fmla="*/ 42 h 42"/>
                <a:gd name="T26" fmla="*/ 24 w 42"/>
                <a:gd name="T27" fmla="*/ 42 h 42"/>
                <a:gd name="T28" fmla="*/ 42 w 42"/>
                <a:gd name="T29" fmla="*/ 21 h 42"/>
                <a:gd name="T30" fmla="*/ 42 w 42"/>
                <a:gd name="T31" fmla="*/ 18 h 42"/>
                <a:gd name="T32" fmla="*/ 21 w 42"/>
                <a:gd name="T33" fmla="*/ 0 h 42"/>
                <a:gd name="T34" fmla="*/ 19 w 42"/>
                <a:gd name="T35" fmla="*/ 0 h 42"/>
                <a:gd name="T36" fmla="*/ 0 w 42"/>
                <a:gd name="T37" fmla="*/ 21 h 42"/>
                <a:gd name="T38" fmla="*/ 1 w 42"/>
                <a:gd name="T39" fmla="*/ 23 h 42"/>
                <a:gd name="T40" fmla="*/ 5 w 42"/>
                <a:gd name="T4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2">
                  <a:moveTo>
                    <a:pt x="5" y="23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0" y="15"/>
                    <a:pt x="14" y="10"/>
                    <a:pt x="20" y="9"/>
                  </a:cubicBezTo>
                  <a:cubicBezTo>
                    <a:pt x="20" y="9"/>
                    <a:pt x="21" y="9"/>
                    <a:pt x="21" y="9"/>
                  </a:cubicBezTo>
                  <a:cubicBezTo>
                    <a:pt x="27" y="9"/>
                    <a:pt x="32" y="13"/>
                    <a:pt x="33" y="19"/>
                  </a:cubicBezTo>
                  <a:cubicBezTo>
                    <a:pt x="33" y="20"/>
                    <a:pt x="33" y="20"/>
                    <a:pt x="33" y="21"/>
                  </a:cubicBezTo>
                  <a:cubicBezTo>
                    <a:pt x="33" y="27"/>
                    <a:pt x="29" y="32"/>
                    <a:pt x="23" y="32"/>
                  </a:cubicBezTo>
                  <a:cubicBezTo>
                    <a:pt x="22" y="32"/>
                    <a:pt x="22" y="32"/>
                    <a:pt x="21" y="32"/>
                  </a:cubicBezTo>
                  <a:cubicBezTo>
                    <a:pt x="16" y="32"/>
                    <a:pt x="11" y="28"/>
                    <a:pt x="10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34"/>
                    <a:pt x="11" y="42"/>
                    <a:pt x="21" y="42"/>
                  </a:cubicBezTo>
                  <a:cubicBezTo>
                    <a:pt x="22" y="42"/>
                    <a:pt x="23" y="42"/>
                    <a:pt x="24" y="42"/>
                  </a:cubicBezTo>
                  <a:cubicBezTo>
                    <a:pt x="35" y="40"/>
                    <a:pt x="42" y="3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41" y="7"/>
                    <a:pt x="32" y="0"/>
                    <a:pt x="21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8" y="1"/>
                    <a:pt x="0" y="10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2" name="íṥḷîḓê"/>
            <p:cNvSpPr/>
            <p:nvPr/>
          </p:nvSpPr>
          <p:spPr bwMode="auto">
            <a:xfrm>
              <a:off x="3303" y="4753"/>
              <a:ext cx="52" cy="50"/>
            </a:xfrm>
            <a:custGeom>
              <a:avLst/>
              <a:gdLst>
                <a:gd name="T0" fmla="*/ 1 w 35"/>
                <a:gd name="T1" fmla="*/ 19 h 34"/>
                <a:gd name="T2" fmla="*/ 15 w 35"/>
                <a:gd name="T3" fmla="*/ 1 h 34"/>
                <a:gd name="T4" fmla="*/ 34 w 35"/>
                <a:gd name="T5" fmla="*/ 15 h 34"/>
                <a:gd name="T6" fmla="*/ 20 w 35"/>
                <a:gd name="T7" fmla="*/ 33 h 34"/>
                <a:gd name="T8" fmla="*/ 1 w 35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3" y="6"/>
                    <a:pt x="34" y="15"/>
                  </a:cubicBezTo>
                  <a:cubicBezTo>
                    <a:pt x="35" y="24"/>
                    <a:pt x="29" y="32"/>
                    <a:pt x="20" y="33"/>
                  </a:cubicBezTo>
                  <a:cubicBezTo>
                    <a:pt x="11" y="34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3" name="ísḷïḓé"/>
            <p:cNvSpPr/>
            <p:nvPr/>
          </p:nvSpPr>
          <p:spPr bwMode="auto">
            <a:xfrm>
              <a:off x="3299" y="4747"/>
              <a:ext cx="62" cy="62"/>
            </a:xfrm>
            <a:custGeom>
              <a:avLst/>
              <a:gdLst>
                <a:gd name="T0" fmla="*/ 4 w 42"/>
                <a:gd name="T1" fmla="*/ 23 h 42"/>
                <a:gd name="T2" fmla="*/ 9 w 42"/>
                <a:gd name="T3" fmla="*/ 22 h 42"/>
                <a:gd name="T4" fmla="*/ 9 w 42"/>
                <a:gd name="T5" fmla="*/ 21 h 42"/>
                <a:gd name="T6" fmla="*/ 19 w 42"/>
                <a:gd name="T7" fmla="*/ 9 h 42"/>
                <a:gd name="T8" fmla="*/ 21 w 42"/>
                <a:gd name="T9" fmla="*/ 9 h 42"/>
                <a:gd name="T10" fmla="*/ 32 w 42"/>
                <a:gd name="T11" fmla="*/ 19 h 42"/>
                <a:gd name="T12" fmla="*/ 32 w 42"/>
                <a:gd name="T13" fmla="*/ 21 h 42"/>
                <a:gd name="T14" fmla="*/ 22 w 42"/>
                <a:gd name="T15" fmla="*/ 33 h 42"/>
                <a:gd name="T16" fmla="*/ 21 w 42"/>
                <a:gd name="T17" fmla="*/ 33 h 42"/>
                <a:gd name="T18" fmla="*/ 9 w 42"/>
                <a:gd name="T19" fmla="*/ 22 h 42"/>
                <a:gd name="T20" fmla="*/ 4 w 42"/>
                <a:gd name="T21" fmla="*/ 23 h 42"/>
                <a:gd name="T22" fmla="*/ 0 w 42"/>
                <a:gd name="T23" fmla="*/ 24 h 42"/>
                <a:gd name="T24" fmla="*/ 21 w 42"/>
                <a:gd name="T25" fmla="*/ 42 h 42"/>
                <a:gd name="T26" fmla="*/ 23 w 42"/>
                <a:gd name="T27" fmla="*/ 42 h 42"/>
                <a:gd name="T28" fmla="*/ 42 w 42"/>
                <a:gd name="T29" fmla="*/ 21 h 42"/>
                <a:gd name="T30" fmla="*/ 41 w 42"/>
                <a:gd name="T31" fmla="*/ 18 h 42"/>
                <a:gd name="T32" fmla="*/ 21 w 42"/>
                <a:gd name="T33" fmla="*/ 0 h 42"/>
                <a:gd name="T34" fmla="*/ 18 w 42"/>
                <a:gd name="T35" fmla="*/ 0 h 42"/>
                <a:gd name="T36" fmla="*/ 0 w 42"/>
                <a:gd name="T37" fmla="*/ 21 h 42"/>
                <a:gd name="T38" fmla="*/ 0 w 42"/>
                <a:gd name="T39" fmla="*/ 24 h 42"/>
                <a:gd name="T40" fmla="*/ 4 w 42"/>
                <a:gd name="T4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2">
                  <a:moveTo>
                    <a:pt x="4" y="23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1"/>
                  </a:cubicBezTo>
                  <a:cubicBezTo>
                    <a:pt x="9" y="15"/>
                    <a:pt x="13" y="10"/>
                    <a:pt x="19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6" y="9"/>
                    <a:pt x="31" y="14"/>
                    <a:pt x="32" y="19"/>
                  </a:cubicBezTo>
                  <a:cubicBezTo>
                    <a:pt x="32" y="20"/>
                    <a:pt x="32" y="20"/>
                    <a:pt x="32" y="21"/>
                  </a:cubicBezTo>
                  <a:cubicBezTo>
                    <a:pt x="32" y="27"/>
                    <a:pt x="28" y="32"/>
                    <a:pt x="22" y="33"/>
                  </a:cubicBezTo>
                  <a:cubicBezTo>
                    <a:pt x="22" y="33"/>
                    <a:pt x="21" y="33"/>
                    <a:pt x="21" y="33"/>
                  </a:cubicBezTo>
                  <a:cubicBezTo>
                    <a:pt x="15" y="33"/>
                    <a:pt x="10" y="28"/>
                    <a:pt x="9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34"/>
                    <a:pt x="10" y="42"/>
                    <a:pt x="21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34" y="40"/>
                    <a:pt x="42" y="31"/>
                    <a:pt x="42" y="21"/>
                  </a:cubicBezTo>
                  <a:cubicBezTo>
                    <a:pt x="42" y="20"/>
                    <a:pt x="42" y="19"/>
                    <a:pt x="41" y="18"/>
                  </a:cubicBezTo>
                  <a:cubicBezTo>
                    <a:pt x="40" y="8"/>
                    <a:pt x="3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1"/>
                    <a:pt x="0" y="10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lnTo>
                    <a:pt x="4" y="23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4" name="ïşlîďe"/>
            <p:cNvSpPr/>
            <p:nvPr/>
          </p:nvSpPr>
          <p:spPr bwMode="auto">
            <a:xfrm>
              <a:off x="4246" y="4691"/>
              <a:ext cx="52" cy="52"/>
            </a:xfrm>
            <a:custGeom>
              <a:avLst/>
              <a:gdLst>
                <a:gd name="T0" fmla="*/ 1 w 35"/>
                <a:gd name="T1" fmla="*/ 20 h 35"/>
                <a:gd name="T2" fmla="*/ 15 w 35"/>
                <a:gd name="T3" fmla="*/ 1 h 35"/>
                <a:gd name="T4" fmla="*/ 34 w 35"/>
                <a:gd name="T5" fmla="*/ 15 h 35"/>
                <a:gd name="T6" fmla="*/ 19 w 35"/>
                <a:gd name="T7" fmla="*/ 34 h 35"/>
                <a:gd name="T8" fmla="*/ 1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20"/>
                  </a:move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4" y="15"/>
                  </a:cubicBezTo>
                  <a:cubicBezTo>
                    <a:pt x="35" y="24"/>
                    <a:pt x="28" y="33"/>
                    <a:pt x="19" y="34"/>
                  </a:cubicBezTo>
                  <a:cubicBezTo>
                    <a:pt x="10" y="35"/>
                    <a:pt x="2" y="29"/>
                    <a:pt x="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5" name="iṩľîďe"/>
            <p:cNvSpPr/>
            <p:nvPr/>
          </p:nvSpPr>
          <p:spPr bwMode="auto">
            <a:xfrm>
              <a:off x="4241" y="4685"/>
              <a:ext cx="62" cy="63"/>
            </a:xfrm>
            <a:custGeom>
              <a:avLst/>
              <a:gdLst>
                <a:gd name="T0" fmla="*/ 5 w 42"/>
                <a:gd name="T1" fmla="*/ 24 h 43"/>
                <a:gd name="T2" fmla="*/ 10 w 42"/>
                <a:gd name="T3" fmla="*/ 23 h 43"/>
                <a:gd name="T4" fmla="*/ 10 w 42"/>
                <a:gd name="T5" fmla="*/ 21 h 43"/>
                <a:gd name="T6" fmla="*/ 20 w 42"/>
                <a:gd name="T7" fmla="*/ 10 h 43"/>
                <a:gd name="T8" fmla="*/ 21 w 42"/>
                <a:gd name="T9" fmla="*/ 10 h 43"/>
                <a:gd name="T10" fmla="*/ 33 w 42"/>
                <a:gd name="T11" fmla="*/ 20 h 43"/>
                <a:gd name="T12" fmla="*/ 33 w 42"/>
                <a:gd name="T13" fmla="*/ 22 h 43"/>
                <a:gd name="T14" fmla="*/ 23 w 42"/>
                <a:gd name="T15" fmla="*/ 33 h 43"/>
                <a:gd name="T16" fmla="*/ 21 w 42"/>
                <a:gd name="T17" fmla="*/ 33 h 43"/>
                <a:gd name="T18" fmla="*/ 10 w 42"/>
                <a:gd name="T19" fmla="*/ 23 h 43"/>
                <a:gd name="T20" fmla="*/ 5 w 42"/>
                <a:gd name="T21" fmla="*/ 24 h 43"/>
                <a:gd name="T22" fmla="*/ 0 w 42"/>
                <a:gd name="T23" fmla="*/ 24 h 43"/>
                <a:gd name="T24" fmla="*/ 21 w 42"/>
                <a:gd name="T25" fmla="*/ 43 h 43"/>
                <a:gd name="T26" fmla="*/ 24 w 42"/>
                <a:gd name="T27" fmla="*/ 42 h 43"/>
                <a:gd name="T28" fmla="*/ 42 w 42"/>
                <a:gd name="T29" fmla="*/ 22 h 43"/>
                <a:gd name="T30" fmla="*/ 42 w 42"/>
                <a:gd name="T31" fmla="*/ 19 h 43"/>
                <a:gd name="T32" fmla="*/ 21 w 42"/>
                <a:gd name="T33" fmla="*/ 0 h 43"/>
                <a:gd name="T34" fmla="*/ 19 w 42"/>
                <a:gd name="T35" fmla="*/ 1 h 43"/>
                <a:gd name="T36" fmla="*/ 0 w 42"/>
                <a:gd name="T37" fmla="*/ 21 h 43"/>
                <a:gd name="T38" fmla="*/ 0 w 42"/>
                <a:gd name="T39" fmla="*/ 24 h 43"/>
                <a:gd name="T40" fmla="*/ 5 w 42"/>
                <a:gd name="T41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3">
                  <a:moveTo>
                    <a:pt x="5" y="24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2"/>
                    <a:pt x="10" y="21"/>
                  </a:cubicBezTo>
                  <a:cubicBezTo>
                    <a:pt x="10" y="16"/>
                    <a:pt x="14" y="11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7" y="10"/>
                    <a:pt x="32" y="14"/>
                    <a:pt x="33" y="20"/>
                  </a:cubicBezTo>
                  <a:cubicBezTo>
                    <a:pt x="33" y="21"/>
                    <a:pt x="33" y="21"/>
                    <a:pt x="33" y="22"/>
                  </a:cubicBezTo>
                  <a:cubicBezTo>
                    <a:pt x="33" y="27"/>
                    <a:pt x="29" y="32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ubicBezTo>
                    <a:pt x="16" y="33"/>
                    <a:pt x="10" y="29"/>
                    <a:pt x="10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35"/>
                    <a:pt x="11" y="43"/>
                    <a:pt x="21" y="43"/>
                  </a:cubicBezTo>
                  <a:cubicBezTo>
                    <a:pt x="22" y="43"/>
                    <a:pt x="23" y="42"/>
                    <a:pt x="24" y="42"/>
                  </a:cubicBezTo>
                  <a:cubicBezTo>
                    <a:pt x="35" y="41"/>
                    <a:pt x="42" y="32"/>
                    <a:pt x="42" y="22"/>
                  </a:cubicBezTo>
                  <a:cubicBezTo>
                    <a:pt x="42" y="21"/>
                    <a:pt x="42" y="20"/>
                    <a:pt x="42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8" y="2"/>
                    <a:pt x="0" y="1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lnTo>
                    <a:pt x="5" y="24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6" name="ï$ḻîḓê"/>
            <p:cNvSpPr/>
            <p:nvPr/>
          </p:nvSpPr>
          <p:spPr bwMode="auto">
            <a:xfrm>
              <a:off x="3989" y="4333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4 w 35"/>
                <a:gd name="T5" fmla="*/ 15 h 35"/>
                <a:gd name="T6" fmla="*/ 20 w 35"/>
                <a:gd name="T7" fmla="*/ 34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3" y="6"/>
                    <a:pt x="34" y="15"/>
                  </a:cubicBezTo>
                  <a:cubicBezTo>
                    <a:pt x="35" y="24"/>
                    <a:pt x="29" y="32"/>
                    <a:pt x="20" y="34"/>
                  </a:cubicBezTo>
                  <a:cubicBezTo>
                    <a:pt x="11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7" name="ïṥ1iḍê"/>
            <p:cNvSpPr/>
            <p:nvPr/>
          </p:nvSpPr>
          <p:spPr bwMode="auto">
            <a:xfrm>
              <a:off x="4519" y="4623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4 w 35"/>
                <a:gd name="T5" fmla="*/ 15 h 35"/>
                <a:gd name="T6" fmla="*/ 20 w 35"/>
                <a:gd name="T7" fmla="*/ 34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4" y="15"/>
                  </a:cubicBezTo>
                  <a:cubicBezTo>
                    <a:pt x="35" y="24"/>
                    <a:pt x="29" y="32"/>
                    <a:pt x="20" y="34"/>
                  </a:cubicBezTo>
                  <a:cubicBezTo>
                    <a:pt x="11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8" name="íśḷídé"/>
            <p:cNvSpPr/>
            <p:nvPr/>
          </p:nvSpPr>
          <p:spPr bwMode="auto">
            <a:xfrm>
              <a:off x="3560" y="4534"/>
              <a:ext cx="51" cy="51"/>
            </a:xfrm>
            <a:custGeom>
              <a:avLst/>
              <a:gdLst>
                <a:gd name="T0" fmla="*/ 1 w 34"/>
                <a:gd name="T1" fmla="*/ 20 h 35"/>
                <a:gd name="T2" fmla="*/ 15 w 34"/>
                <a:gd name="T3" fmla="*/ 1 h 35"/>
                <a:gd name="T4" fmla="*/ 33 w 34"/>
                <a:gd name="T5" fmla="*/ 16 h 35"/>
                <a:gd name="T6" fmla="*/ 19 w 34"/>
                <a:gd name="T7" fmla="*/ 34 h 35"/>
                <a:gd name="T8" fmla="*/ 1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" y="20"/>
                  </a:move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7"/>
                    <a:pt x="33" y="16"/>
                  </a:cubicBezTo>
                  <a:cubicBezTo>
                    <a:pt x="34" y="24"/>
                    <a:pt x="28" y="33"/>
                    <a:pt x="19" y="34"/>
                  </a:cubicBezTo>
                  <a:cubicBezTo>
                    <a:pt x="10" y="35"/>
                    <a:pt x="2" y="29"/>
                    <a:pt x="1" y="20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9" name="îs1iďè"/>
            <p:cNvSpPr/>
            <p:nvPr/>
          </p:nvSpPr>
          <p:spPr bwMode="auto">
            <a:xfrm>
              <a:off x="3559" y="5269"/>
              <a:ext cx="50" cy="52"/>
            </a:xfrm>
            <a:custGeom>
              <a:avLst/>
              <a:gdLst>
                <a:gd name="T0" fmla="*/ 1 w 34"/>
                <a:gd name="T1" fmla="*/ 19 h 35"/>
                <a:gd name="T2" fmla="*/ 15 w 34"/>
                <a:gd name="T3" fmla="*/ 1 h 35"/>
                <a:gd name="T4" fmla="*/ 33 w 34"/>
                <a:gd name="T5" fmla="*/ 15 h 35"/>
                <a:gd name="T6" fmla="*/ 19 w 34"/>
                <a:gd name="T7" fmla="*/ 34 h 35"/>
                <a:gd name="T8" fmla="*/ 1 w 34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2" y="6"/>
                    <a:pt x="33" y="15"/>
                  </a:cubicBezTo>
                  <a:cubicBezTo>
                    <a:pt x="34" y="24"/>
                    <a:pt x="28" y="32"/>
                    <a:pt x="19" y="34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0" name="ï$ḷiḓè"/>
            <p:cNvSpPr/>
            <p:nvPr/>
          </p:nvSpPr>
          <p:spPr bwMode="auto">
            <a:xfrm>
              <a:off x="4310" y="5170"/>
              <a:ext cx="52" cy="52"/>
            </a:xfrm>
            <a:custGeom>
              <a:avLst/>
              <a:gdLst>
                <a:gd name="T0" fmla="*/ 2 w 35"/>
                <a:gd name="T1" fmla="*/ 20 h 35"/>
                <a:gd name="T2" fmla="*/ 16 w 35"/>
                <a:gd name="T3" fmla="*/ 2 h 35"/>
                <a:gd name="T4" fmla="*/ 34 w 35"/>
                <a:gd name="T5" fmla="*/ 16 h 35"/>
                <a:gd name="T6" fmla="*/ 20 w 35"/>
                <a:gd name="T7" fmla="*/ 34 h 35"/>
                <a:gd name="T8" fmla="*/ 2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" y="20"/>
                  </a:moveTo>
                  <a:cubicBezTo>
                    <a:pt x="0" y="11"/>
                    <a:pt x="7" y="3"/>
                    <a:pt x="16" y="2"/>
                  </a:cubicBezTo>
                  <a:cubicBezTo>
                    <a:pt x="25" y="0"/>
                    <a:pt x="33" y="7"/>
                    <a:pt x="34" y="16"/>
                  </a:cubicBezTo>
                  <a:cubicBezTo>
                    <a:pt x="35" y="25"/>
                    <a:pt x="29" y="33"/>
                    <a:pt x="20" y="34"/>
                  </a:cubicBezTo>
                  <a:cubicBezTo>
                    <a:pt x="11" y="35"/>
                    <a:pt x="3" y="29"/>
                    <a:pt x="2" y="20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1" name="íṧļîďé"/>
            <p:cNvSpPr/>
            <p:nvPr/>
          </p:nvSpPr>
          <p:spPr bwMode="auto">
            <a:xfrm>
              <a:off x="4588" y="5135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3 w 35"/>
                <a:gd name="T5" fmla="*/ 15 h 35"/>
                <a:gd name="T6" fmla="*/ 19 w 35"/>
                <a:gd name="T7" fmla="*/ 34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3" y="15"/>
                  </a:cubicBezTo>
                  <a:cubicBezTo>
                    <a:pt x="35" y="24"/>
                    <a:pt x="28" y="32"/>
                    <a:pt x="19" y="34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2" name="ïşľïde"/>
            <p:cNvSpPr/>
            <p:nvPr/>
          </p:nvSpPr>
          <p:spPr bwMode="auto">
            <a:xfrm>
              <a:off x="4103" y="5198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3 w 35"/>
                <a:gd name="T5" fmla="*/ 15 h 35"/>
                <a:gd name="T6" fmla="*/ 19 w 35"/>
                <a:gd name="T7" fmla="*/ 33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2" y="6"/>
                    <a:pt x="33" y="15"/>
                  </a:cubicBezTo>
                  <a:cubicBezTo>
                    <a:pt x="35" y="24"/>
                    <a:pt x="28" y="32"/>
                    <a:pt x="19" y="33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3" name="íṧļíḋé"/>
            <p:cNvSpPr/>
            <p:nvPr/>
          </p:nvSpPr>
          <p:spPr bwMode="auto">
            <a:xfrm>
              <a:off x="3334" y="4976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4 w 35"/>
                <a:gd name="T5" fmla="*/ 15 h 35"/>
                <a:gd name="T6" fmla="*/ 19 w 35"/>
                <a:gd name="T7" fmla="*/ 33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2" y="6"/>
                    <a:pt x="34" y="15"/>
                  </a:cubicBezTo>
                  <a:cubicBezTo>
                    <a:pt x="35" y="24"/>
                    <a:pt x="28" y="32"/>
                    <a:pt x="19" y="33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4" name="íṣľîdê"/>
            <p:cNvSpPr/>
            <p:nvPr/>
          </p:nvSpPr>
          <p:spPr bwMode="auto">
            <a:xfrm>
              <a:off x="3328" y="4970"/>
              <a:ext cx="62" cy="62"/>
            </a:xfrm>
            <a:custGeom>
              <a:avLst/>
              <a:gdLst>
                <a:gd name="T0" fmla="*/ 5 w 42"/>
                <a:gd name="T1" fmla="*/ 23 h 42"/>
                <a:gd name="T2" fmla="*/ 10 w 42"/>
                <a:gd name="T3" fmla="*/ 23 h 42"/>
                <a:gd name="T4" fmla="*/ 10 w 42"/>
                <a:gd name="T5" fmla="*/ 21 h 42"/>
                <a:gd name="T6" fmla="*/ 20 w 42"/>
                <a:gd name="T7" fmla="*/ 10 h 42"/>
                <a:gd name="T8" fmla="*/ 21 w 42"/>
                <a:gd name="T9" fmla="*/ 9 h 42"/>
                <a:gd name="T10" fmla="*/ 33 w 42"/>
                <a:gd name="T11" fmla="*/ 20 h 42"/>
                <a:gd name="T12" fmla="*/ 33 w 42"/>
                <a:gd name="T13" fmla="*/ 21 h 42"/>
                <a:gd name="T14" fmla="*/ 23 w 42"/>
                <a:gd name="T15" fmla="*/ 33 h 42"/>
                <a:gd name="T16" fmla="*/ 21 w 42"/>
                <a:gd name="T17" fmla="*/ 33 h 42"/>
                <a:gd name="T18" fmla="*/ 10 w 42"/>
                <a:gd name="T19" fmla="*/ 23 h 42"/>
                <a:gd name="T20" fmla="*/ 5 w 42"/>
                <a:gd name="T21" fmla="*/ 23 h 42"/>
                <a:gd name="T22" fmla="*/ 0 w 42"/>
                <a:gd name="T23" fmla="*/ 24 h 42"/>
                <a:gd name="T24" fmla="*/ 21 w 42"/>
                <a:gd name="T25" fmla="*/ 42 h 42"/>
                <a:gd name="T26" fmla="*/ 24 w 42"/>
                <a:gd name="T27" fmla="*/ 42 h 42"/>
                <a:gd name="T28" fmla="*/ 42 w 42"/>
                <a:gd name="T29" fmla="*/ 21 h 42"/>
                <a:gd name="T30" fmla="*/ 42 w 42"/>
                <a:gd name="T31" fmla="*/ 18 h 42"/>
                <a:gd name="T32" fmla="*/ 21 w 42"/>
                <a:gd name="T33" fmla="*/ 0 h 42"/>
                <a:gd name="T34" fmla="*/ 19 w 42"/>
                <a:gd name="T35" fmla="*/ 0 h 42"/>
                <a:gd name="T36" fmla="*/ 0 w 42"/>
                <a:gd name="T37" fmla="*/ 21 h 42"/>
                <a:gd name="T38" fmla="*/ 0 w 42"/>
                <a:gd name="T39" fmla="*/ 24 h 42"/>
                <a:gd name="T40" fmla="*/ 5 w 42"/>
                <a:gd name="T4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2">
                  <a:moveTo>
                    <a:pt x="5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10" y="15"/>
                    <a:pt x="14" y="10"/>
                    <a:pt x="20" y="10"/>
                  </a:cubicBezTo>
                  <a:cubicBezTo>
                    <a:pt x="20" y="10"/>
                    <a:pt x="21" y="9"/>
                    <a:pt x="21" y="9"/>
                  </a:cubicBezTo>
                  <a:cubicBezTo>
                    <a:pt x="27" y="9"/>
                    <a:pt x="32" y="14"/>
                    <a:pt x="33" y="20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3" y="27"/>
                    <a:pt x="29" y="32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ubicBezTo>
                    <a:pt x="16" y="33"/>
                    <a:pt x="10" y="29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34"/>
                    <a:pt x="11" y="42"/>
                    <a:pt x="21" y="42"/>
                  </a:cubicBezTo>
                  <a:cubicBezTo>
                    <a:pt x="22" y="42"/>
                    <a:pt x="23" y="42"/>
                    <a:pt x="24" y="42"/>
                  </a:cubicBezTo>
                  <a:cubicBezTo>
                    <a:pt x="35" y="41"/>
                    <a:pt x="42" y="32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8" y="2"/>
                    <a:pt x="0" y="1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5" name="ïṣlíḓè"/>
            <p:cNvSpPr/>
            <p:nvPr/>
          </p:nvSpPr>
          <p:spPr bwMode="auto">
            <a:xfrm>
              <a:off x="4037" y="4215"/>
              <a:ext cx="101" cy="95"/>
            </a:xfrm>
            <a:custGeom>
              <a:avLst/>
              <a:gdLst>
                <a:gd name="T0" fmla="*/ 0 w 98"/>
                <a:gd name="T1" fmla="*/ 0 h 92"/>
                <a:gd name="T2" fmla="*/ 7 w 98"/>
                <a:gd name="T3" fmla="*/ 92 h 92"/>
                <a:gd name="T4" fmla="*/ 98 w 98"/>
                <a:gd name="T5" fmla="*/ 84 h 92"/>
                <a:gd name="T6" fmla="*/ 71 w 98"/>
                <a:gd name="T7" fmla="*/ 33 h 92"/>
                <a:gd name="T8" fmla="*/ 0 w 98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2">
                  <a:moveTo>
                    <a:pt x="0" y="0"/>
                  </a:moveTo>
                  <a:lnTo>
                    <a:pt x="7" y="92"/>
                  </a:lnTo>
                  <a:lnTo>
                    <a:pt x="98" y="84"/>
                  </a:lnTo>
                  <a:lnTo>
                    <a:pt x="7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6" name="iṧḷïḓé"/>
            <p:cNvSpPr/>
            <p:nvPr/>
          </p:nvSpPr>
          <p:spPr bwMode="auto">
            <a:xfrm>
              <a:off x="4040" y="4129"/>
              <a:ext cx="175" cy="166"/>
            </a:xfrm>
            <a:custGeom>
              <a:avLst/>
              <a:gdLst>
                <a:gd name="T0" fmla="*/ 59 w 119"/>
                <a:gd name="T1" fmla="*/ 112 h 112"/>
                <a:gd name="T2" fmla="*/ 4 w 119"/>
                <a:gd name="T3" fmla="*/ 63 h 112"/>
                <a:gd name="T4" fmla="*/ 52 w 119"/>
                <a:gd name="T5" fmla="*/ 0 h 112"/>
                <a:gd name="T6" fmla="*/ 59 w 119"/>
                <a:gd name="T7" fmla="*/ 0 h 112"/>
                <a:gd name="T8" fmla="*/ 115 w 119"/>
                <a:gd name="T9" fmla="*/ 49 h 112"/>
                <a:gd name="T10" fmla="*/ 67 w 119"/>
                <a:gd name="T11" fmla="*/ 111 h 112"/>
                <a:gd name="T12" fmla="*/ 59 w 119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12">
                  <a:moveTo>
                    <a:pt x="59" y="112"/>
                  </a:moveTo>
                  <a:cubicBezTo>
                    <a:pt x="31" y="112"/>
                    <a:pt x="7" y="91"/>
                    <a:pt x="4" y="63"/>
                  </a:cubicBezTo>
                  <a:cubicBezTo>
                    <a:pt x="0" y="32"/>
                    <a:pt x="21" y="4"/>
                    <a:pt x="52" y="0"/>
                  </a:cubicBezTo>
                  <a:cubicBezTo>
                    <a:pt x="54" y="0"/>
                    <a:pt x="57" y="0"/>
                    <a:pt x="59" y="0"/>
                  </a:cubicBezTo>
                  <a:cubicBezTo>
                    <a:pt x="87" y="0"/>
                    <a:pt x="111" y="21"/>
                    <a:pt x="115" y="49"/>
                  </a:cubicBezTo>
                  <a:cubicBezTo>
                    <a:pt x="119" y="79"/>
                    <a:pt x="97" y="107"/>
                    <a:pt x="67" y="111"/>
                  </a:cubicBezTo>
                  <a:cubicBezTo>
                    <a:pt x="64" y="112"/>
                    <a:pt x="62" y="112"/>
                    <a:pt x="59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7" name="íṣľíḑe"/>
            <p:cNvSpPr/>
            <p:nvPr/>
          </p:nvSpPr>
          <p:spPr bwMode="auto">
            <a:xfrm>
              <a:off x="4034" y="4121"/>
              <a:ext cx="190" cy="181"/>
            </a:xfrm>
            <a:custGeom>
              <a:avLst/>
              <a:gdLst>
                <a:gd name="T0" fmla="*/ 63 w 129"/>
                <a:gd name="T1" fmla="*/ 11 h 123"/>
                <a:gd name="T2" fmla="*/ 113 w 129"/>
                <a:gd name="T3" fmla="*/ 55 h 123"/>
                <a:gd name="T4" fmla="*/ 70 w 129"/>
                <a:gd name="T5" fmla="*/ 112 h 123"/>
                <a:gd name="T6" fmla="*/ 63 w 129"/>
                <a:gd name="T7" fmla="*/ 112 h 123"/>
                <a:gd name="T8" fmla="*/ 13 w 129"/>
                <a:gd name="T9" fmla="*/ 68 h 123"/>
                <a:gd name="T10" fmla="*/ 57 w 129"/>
                <a:gd name="T11" fmla="*/ 12 h 123"/>
                <a:gd name="T12" fmla="*/ 63 w 129"/>
                <a:gd name="T13" fmla="*/ 11 h 123"/>
                <a:gd name="T14" fmla="*/ 63 w 129"/>
                <a:gd name="T15" fmla="*/ 0 h 123"/>
                <a:gd name="T16" fmla="*/ 63 w 129"/>
                <a:gd name="T17" fmla="*/ 0 h 123"/>
                <a:gd name="T18" fmla="*/ 55 w 129"/>
                <a:gd name="T19" fmla="*/ 1 h 123"/>
                <a:gd name="T20" fmla="*/ 14 w 129"/>
                <a:gd name="T21" fmla="*/ 24 h 123"/>
                <a:gd name="T22" fmla="*/ 2 w 129"/>
                <a:gd name="T23" fmla="*/ 70 h 123"/>
                <a:gd name="T24" fmla="*/ 63 w 129"/>
                <a:gd name="T25" fmla="*/ 123 h 123"/>
                <a:gd name="T26" fmla="*/ 71 w 129"/>
                <a:gd name="T27" fmla="*/ 123 h 123"/>
                <a:gd name="T28" fmla="*/ 124 w 129"/>
                <a:gd name="T29" fmla="*/ 54 h 123"/>
                <a:gd name="T30" fmla="*/ 63 w 129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3">
                  <a:moveTo>
                    <a:pt x="63" y="11"/>
                  </a:moveTo>
                  <a:cubicBezTo>
                    <a:pt x="88" y="11"/>
                    <a:pt x="110" y="30"/>
                    <a:pt x="113" y="55"/>
                  </a:cubicBezTo>
                  <a:cubicBezTo>
                    <a:pt x="117" y="83"/>
                    <a:pt x="97" y="108"/>
                    <a:pt x="70" y="112"/>
                  </a:cubicBezTo>
                  <a:cubicBezTo>
                    <a:pt x="68" y="112"/>
                    <a:pt x="65" y="112"/>
                    <a:pt x="63" y="112"/>
                  </a:cubicBezTo>
                  <a:cubicBezTo>
                    <a:pt x="38" y="112"/>
                    <a:pt x="17" y="94"/>
                    <a:pt x="13" y="68"/>
                  </a:cubicBezTo>
                  <a:cubicBezTo>
                    <a:pt x="10" y="41"/>
                    <a:pt x="29" y="15"/>
                    <a:pt x="57" y="12"/>
                  </a:cubicBezTo>
                  <a:cubicBezTo>
                    <a:pt x="59" y="12"/>
                    <a:pt x="61" y="11"/>
                    <a:pt x="63" y="11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39" y="3"/>
                    <a:pt x="24" y="11"/>
                    <a:pt x="14" y="24"/>
                  </a:cubicBezTo>
                  <a:cubicBezTo>
                    <a:pt x="4" y="37"/>
                    <a:pt x="0" y="53"/>
                    <a:pt x="2" y="70"/>
                  </a:cubicBezTo>
                  <a:cubicBezTo>
                    <a:pt x="6" y="100"/>
                    <a:pt x="32" y="123"/>
                    <a:pt x="63" y="123"/>
                  </a:cubicBezTo>
                  <a:cubicBezTo>
                    <a:pt x="66" y="123"/>
                    <a:pt x="69" y="123"/>
                    <a:pt x="71" y="123"/>
                  </a:cubicBezTo>
                  <a:cubicBezTo>
                    <a:pt x="105" y="119"/>
                    <a:pt x="129" y="88"/>
                    <a:pt x="124" y="54"/>
                  </a:cubicBezTo>
                  <a:cubicBezTo>
                    <a:pt x="120" y="23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8" name="íŝ1ïḓe"/>
            <p:cNvSpPr/>
            <p:nvPr/>
          </p:nvSpPr>
          <p:spPr bwMode="auto">
            <a:xfrm>
              <a:off x="4566" y="4518"/>
              <a:ext cx="101" cy="96"/>
            </a:xfrm>
            <a:custGeom>
              <a:avLst/>
              <a:gdLst>
                <a:gd name="T0" fmla="*/ 0 w 98"/>
                <a:gd name="T1" fmla="*/ 0 h 93"/>
                <a:gd name="T2" fmla="*/ 8 w 98"/>
                <a:gd name="T3" fmla="*/ 93 h 93"/>
                <a:gd name="T4" fmla="*/ 98 w 98"/>
                <a:gd name="T5" fmla="*/ 84 h 93"/>
                <a:gd name="T6" fmla="*/ 71 w 98"/>
                <a:gd name="T7" fmla="*/ 34 h 93"/>
                <a:gd name="T8" fmla="*/ 0 w 9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3">
                  <a:moveTo>
                    <a:pt x="0" y="0"/>
                  </a:moveTo>
                  <a:lnTo>
                    <a:pt x="8" y="93"/>
                  </a:lnTo>
                  <a:lnTo>
                    <a:pt x="98" y="84"/>
                  </a:lnTo>
                  <a:lnTo>
                    <a:pt x="7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9" name="ïṥḻiḑe"/>
            <p:cNvSpPr/>
            <p:nvPr/>
          </p:nvSpPr>
          <p:spPr bwMode="auto">
            <a:xfrm>
              <a:off x="4571" y="4433"/>
              <a:ext cx="170" cy="165"/>
            </a:xfrm>
            <a:custGeom>
              <a:avLst/>
              <a:gdLst>
                <a:gd name="T0" fmla="*/ 58 w 115"/>
                <a:gd name="T1" fmla="*/ 112 h 112"/>
                <a:gd name="T2" fmla="*/ 2 w 115"/>
                <a:gd name="T3" fmla="*/ 63 h 112"/>
                <a:gd name="T4" fmla="*/ 13 w 115"/>
                <a:gd name="T5" fmla="*/ 22 h 112"/>
                <a:gd name="T6" fmla="*/ 50 w 115"/>
                <a:gd name="T7" fmla="*/ 0 h 112"/>
                <a:gd name="T8" fmla="*/ 58 w 115"/>
                <a:gd name="T9" fmla="*/ 0 h 112"/>
                <a:gd name="T10" fmla="*/ 113 w 115"/>
                <a:gd name="T11" fmla="*/ 49 h 112"/>
                <a:gd name="T12" fmla="*/ 102 w 115"/>
                <a:gd name="T13" fmla="*/ 90 h 112"/>
                <a:gd name="T14" fmla="*/ 65 w 115"/>
                <a:gd name="T15" fmla="*/ 112 h 112"/>
                <a:gd name="T16" fmla="*/ 58 w 115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58" y="112"/>
                  </a:moveTo>
                  <a:cubicBezTo>
                    <a:pt x="30" y="112"/>
                    <a:pt x="6" y="91"/>
                    <a:pt x="2" y="63"/>
                  </a:cubicBezTo>
                  <a:cubicBezTo>
                    <a:pt x="0" y="48"/>
                    <a:pt x="4" y="34"/>
                    <a:pt x="13" y="22"/>
                  </a:cubicBezTo>
                  <a:cubicBezTo>
                    <a:pt x="22" y="10"/>
                    <a:pt x="36" y="2"/>
                    <a:pt x="50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86" y="0"/>
                    <a:pt x="110" y="21"/>
                    <a:pt x="113" y="49"/>
                  </a:cubicBezTo>
                  <a:cubicBezTo>
                    <a:pt x="115" y="64"/>
                    <a:pt x="111" y="78"/>
                    <a:pt x="102" y="90"/>
                  </a:cubicBezTo>
                  <a:cubicBezTo>
                    <a:pt x="93" y="102"/>
                    <a:pt x="80" y="110"/>
                    <a:pt x="65" y="112"/>
                  </a:cubicBezTo>
                  <a:cubicBezTo>
                    <a:pt x="63" y="112"/>
                    <a:pt x="60" y="112"/>
                    <a:pt x="58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0" name="ïŝḷîḓè"/>
            <p:cNvSpPr/>
            <p:nvPr/>
          </p:nvSpPr>
          <p:spPr bwMode="auto">
            <a:xfrm>
              <a:off x="4560" y="4424"/>
              <a:ext cx="190" cy="183"/>
            </a:xfrm>
            <a:custGeom>
              <a:avLst/>
              <a:gdLst>
                <a:gd name="T0" fmla="*/ 66 w 129"/>
                <a:gd name="T1" fmla="*/ 12 h 124"/>
                <a:gd name="T2" fmla="*/ 116 w 129"/>
                <a:gd name="T3" fmla="*/ 55 h 124"/>
                <a:gd name="T4" fmla="*/ 72 w 129"/>
                <a:gd name="T5" fmla="*/ 112 h 124"/>
                <a:gd name="T6" fmla="*/ 66 w 129"/>
                <a:gd name="T7" fmla="*/ 112 h 124"/>
                <a:gd name="T8" fmla="*/ 16 w 129"/>
                <a:gd name="T9" fmla="*/ 69 h 124"/>
                <a:gd name="T10" fmla="*/ 59 w 129"/>
                <a:gd name="T11" fmla="*/ 12 h 124"/>
                <a:gd name="T12" fmla="*/ 66 w 129"/>
                <a:gd name="T13" fmla="*/ 12 h 124"/>
                <a:gd name="T14" fmla="*/ 66 w 129"/>
                <a:gd name="T15" fmla="*/ 0 h 124"/>
                <a:gd name="T16" fmla="*/ 66 w 129"/>
                <a:gd name="T17" fmla="*/ 0 h 124"/>
                <a:gd name="T18" fmla="*/ 58 w 129"/>
                <a:gd name="T19" fmla="*/ 1 h 124"/>
                <a:gd name="T20" fmla="*/ 5 w 129"/>
                <a:gd name="T21" fmla="*/ 70 h 124"/>
                <a:gd name="T22" fmla="*/ 66 w 129"/>
                <a:gd name="T23" fmla="*/ 124 h 124"/>
                <a:gd name="T24" fmla="*/ 74 w 129"/>
                <a:gd name="T25" fmla="*/ 123 h 124"/>
                <a:gd name="T26" fmla="*/ 115 w 129"/>
                <a:gd name="T27" fmla="*/ 100 h 124"/>
                <a:gd name="T28" fmla="*/ 127 w 129"/>
                <a:gd name="T29" fmla="*/ 54 h 124"/>
                <a:gd name="T30" fmla="*/ 66 w 129"/>
                <a:gd name="T3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4">
                  <a:moveTo>
                    <a:pt x="66" y="12"/>
                  </a:moveTo>
                  <a:cubicBezTo>
                    <a:pt x="91" y="12"/>
                    <a:pt x="112" y="30"/>
                    <a:pt x="116" y="55"/>
                  </a:cubicBezTo>
                  <a:cubicBezTo>
                    <a:pt x="119" y="83"/>
                    <a:pt x="100" y="108"/>
                    <a:pt x="72" y="112"/>
                  </a:cubicBezTo>
                  <a:cubicBezTo>
                    <a:pt x="70" y="112"/>
                    <a:pt x="68" y="112"/>
                    <a:pt x="66" y="112"/>
                  </a:cubicBezTo>
                  <a:cubicBezTo>
                    <a:pt x="41" y="112"/>
                    <a:pt x="19" y="94"/>
                    <a:pt x="16" y="69"/>
                  </a:cubicBezTo>
                  <a:cubicBezTo>
                    <a:pt x="12" y="41"/>
                    <a:pt x="32" y="16"/>
                    <a:pt x="59" y="12"/>
                  </a:cubicBezTo>
                  <a:cubicBezTo>
                    <a:pt x="61" y="12"/>
                    <a:pt x="64" y="12"/>
                    <a:pt x="66" y="12"/>
                  </a:cubicBezTo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0" y="1"/>
                    <a:pt x="58" y="1"/>
                  </a:cubicBezTo>
                  <a:cubicBezTo>
                    <a:pt x="24" y="5"/>
                    <a:pt x="0" y="36"/>
                    <a:pt x="5" y="70"/>
                  </a:cubicBezTo>
                  <a:cubicBezTo>
                    <a:pt x="9" y="101"/>
                    <a:pt x="35" y="124"/>
                    <a:pt x="66" y="124"/>
                  </a:cubicBezTo>
                  <a:cubicBezTo>
                    <a:pt x="68" y="124"/>
                    <a:pt x="71" y="123"/>
                    <a:pt x="74" y="123"/>
                  </a:cubicBezTo>
                  <a:cubicBezTo>
                    <a:pt x="90" y="121"/>
                    <a:pt x="105" y="113"/>
                    <a:pt x="115" y="100"/>
                  </a:cubicBezTo>
                  <a:cubicBezTo>
                    <a:pt x="125" y="87"/>
                    <a:pt x="129" y="70"/>
                    <a:pt x="127" y="54"/>
                  </a:cubicBezTo>
                  <a:cubicBezTo>
                    <a:pt x="123" y="23"/>
                    <a:pt x="97" y="0"/>
                    <a:pt x="66" y="0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1" name="iṡlïḓè"/>
            <p:cNvSpPr/>
            <p:nvPr/>
          </p:nvSpPr>
          <p:spPr bwMode="auto">
            <a:xfrm>
              <a:off x="4090" y="4183"/>
              <a:ext cx="40" cy="54"/>
            </a:xfrm>
            <a:custGeom>
              <a:avLst/>
              <a:gdLst>
                <a:gd name="T0" fmla="*/ 5 w 27"/>
                <a:gd name="T1" fmla="*/ 18 h 37"/>
                <a:gd name="T2" fmla="*/ 1 w 27"/>
                <a:gd name="T3" fmla="*/ 11 h 37"/>
                <a:gd name="T4" fmla="*/ 1 w 27"/>
                <a:gd name="T5" fmla="*/ 7 h 37"/>
                <a:gd name="T6" fmla="*/ 3 w 27"/>
                <a:gd name="T7" fmla="*/ 4 h 37"/>
                <a:gd name="T8" fmla="*/ 6 w 27"/>
                <a:gd name="T9" fmla="*/ 1 h 37"/>
                <a:gd name="T10" fmla="*/ 11 w 27"/>
                <a:gd name="T11" fmla="*/ 0 h 37"/>
                <a:gd name="T12" fmla="*/ 15 w 27"/>
                <a:gd name="T13" fmla="*/ 0 h 37"/>
                <a:gd name="T14" fmla="*/ 19 w 27"/>
                <a:gd name="T15" fmla="*/ 2 h 37"/>
                <a:gd name="T16" fmla="*/ 22 w 27"/>
                <a:gd name="T17" fmla="*/ 4 h 37"/>
                <a:gd name="T18" fmla="*/ 23 w 27"/>
                <a:gd name="T19" fmla="*/ 8 h 37"/>
                <a:gd name="T20" fmla="*/ 21 w 27"/>
                <a:gd name="T21" fmla="*/ 16 h 37"/>
                <a:gd name="T22" fmla="*/ 27 w 27"/>
                <a:gd name="T23" fmla="*/ 24 h 37"/>
                <a:gd name="T24" fmla="*/ 26 w 27"/>
                <a:gd name="T25" fmla="*/ 28 h 37"/>
                <a:gd name="T26" fmla="*/ 24 w 27"/>
                <a:gd name="T27" fmla="*/ 32 h 37"/>
                <a:gd name="T28" fmla="*/ 21 w 27"/>
                <a:gd name="T29" fmla="*/ 35 h 37"/>
                <a:gd name="T30" fmla="*/ 15 w 27"/>
                <a:gd name="T31" fmla="*/ 37 h 37"/>
                <a:gd name="T32" fmla="*/ 10 w 27"/>
                <a:gd name="T33" fmla="*/ 37 h 37"/>
                <a:gd name="T34" fmla="*/ 6 w 27"/>
                <a:gd name="T35" fmla="*/ 35 h 37"/>
                <a:gd name="T36" fmla="*/ 3 w 27"/>
                <a:gd name="T37" fmla="*/ 32 h 37"/>
                <a:gd name="T38" fmla="*/ 1 w 27"/>
                <a:gd name="T39" fmla="*/ 27 h 37"/>
                <a:gd name="T40" fmla="*/ 2 w 27"/>
                <a:gd name="T41" fmla="*/ 22 h 37"/>
                <a:gd name="T42" fmla="*/ 5 w 27"/>
                <a:gd name="T43" fmla="*/ 18 h 37"/>
                <a:gd name="T44" fmla="*/ 8 w 27"/>
                <a:gd name="T45" fmla="*/ 11 h 37"/>
                <a:gd name="T46" fmla="*/ 9 w 27"/>
                <a:gd name="T47" fmla="*/ 12 h 37"/>
                <a:gd name="T48" fmla="*/ 10 w 27"/>
                <a:gd name="T49" fmla="*/ 13 h 37"/>
                <a:gd name="T50" fmla="*/ 11 w 27"/>
                <a:gd name="T51" fmla="*/ 14 h 37"/>
                <a:gd name="T52" fmla="*/ 12 w 27"/>
                <a:gd name="T53" fmla="*/ 14 h 37"/>
                <a:gd name="T54" fmla="*/ 15 w 27"/>
                <a:gd name="T55" fmla="*/ 13 h 37"/>
                <a:gd name="T56" fmla="*/ 16 w 27"/>
                <a:gd name="T57" fmla="*/ 10 h 37"/>
                <a:gd name="T58" fmla="*/ 14 w 27"/>
                <a:gd name="T59" fmla="*/ 7 h 37"/>
                <a:gd name="T60" fmla="*/ 11 w 27"/>
                <a:gd name="T61" fmla="*/ 7 h 37"/>
                <a:gd name="T62" fmla="*/ 9 w 27"/>
                <a:gd name="T63" fmla="*/ 8 h 37"/>
                <a:gd name="T64" fmla="*/ 8 w 27"/>
                <a:gd name="T65" fmla="*/ 11 h 37"/>
                <a:gd name="T66" fmla="*/ 9 w 27"/>
                <a:gd name="T67" fmla="*/ 25 h 37"/>
                <a:gd name="T68" fmla="*/ 10 w 27"/>
                <a:gd name="T69" fmla="*/ 27 h 37"/>
                <a:gd name="T70" fmla="*/ 11 w 27"/>
                <a:gd name="T71" fmla="*/ 29 h 37"/>
                <a:gd name="T72" fmla="*/ 13 w 27"/>
                <a:gd name="T73" fmla="*/ 30 h 37"/>
                <a:gd name="T74" fmla="*/ 14 w 27"/>
                <a:gd name="T75" fmla="*/ 30 h 37"/>
                <a:gd name="T76" fmla="*/ 16 w 27"/>
                <a:gd name="T77" fmla="*/ 29 h 37"/>
                <a:gd name="T78" fmla="*/ 18 w 27"/>
                <a:gd name="T79" fmla="*/ 28 h 37"/>
                <a:gd name="T80" fmla="*/ 18 w 27"/>
                <a:gd name="T81" fmla="*/ 26 h 37"/>
                <a:gd name="T82" fmla="*/ 19 w 27"/>
                <a:gd name="T83" fmla="*/ 24 h 37"/>
                <a:gd name="T84" fmla="*/ 17 w 27"/>
                <a:gd name="T85" fmla="*/ 21 h 37"/>
                <a:gd name="T86" fmla="*/ 13 w 27"/>
                <a:gd name="T87" fmla="*/ 20 h 37"/>
                <a:gd name="T88" fmla="*/ 11 w 27"/>
                <a:gd name="T89" fmla="*/ 20 h 37"/>
                <a:gd name="T90" fmla="*/ 10 w 27"/>
                <a:gd name="T91" fmla="*/ 22 h 37"/>
                <a:gd name="T92" fmla="*/ 9 w 27"/>
                <a:gd name="T93" fmla="*/ 23 h 37"/>
                <a:gd name="T94" fmla="*/ 9 w 27"/>
                <a:gd name="T95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" h="37">
                  <a:moveTo>
                    <a:pt x="5" y="18"/>
                  </a:moveTo>
                  <a:cubicBezTo>
                    <a:pt x="2" y="16"/>
                    <a:pt x="1" y="14"/>
                    <a:pt x="1" y="11"/>
                  </a:cubicBezTo>
                  <a:cubicBezTo>
                    <a:pt x="0" y="10"/>
                    <a:pt x="1" y="8"/>
                    <a:pt x="1" y="7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20" y="2"/>
                    <a:pt x="21" y="3"/>
                    <a:pt x="22" y="4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11"/>
                    <a:pt x="23" y="13"/>
                    <a:pt x="21" y="16"/>
                  </a:cubicBezTo>
                  <a:cubicBezTo>
                    <a:pt x="24" y="17"/>
                    <a:pt x="26" y="20"/>
                    <a:pt x="27" y="24"/>
                  </a:cubicBezTo>
                  <a:cubicBezTo>
                    <a:pt x="27" y="25"/>
                    <a:pt x="27" y="27"/>
                    <a:pt x="26" y="28"/>
                  </a:cubicBezTo>
                  <a:cubicBezTo>
                    <a:pt x="26" y="30"/>
                    <a:pt x="25" y="31"/>
                    <a:pt x="24" y="32"/>
                  </a:cubicBezTo>
                  <a:cubicBezTo>
                    <a:pt x="23" y="34"/>
                    <a:pt x="22" y="35"/>
                    <a:pt x="21" y="35"/>
                  </a:cubicBezTo>
                  <a:cubicBezTo>
                    <a:pt x="19" y="36"/>
                    <a:pt x="17" y="37"/>
                    <a:pt x="15" y="37"/>
                  </a:cubicBezTo>
                  <a:cubicBezTo>
                    <a:pt x="14" y="37"/>
                    <a:pt x="12" y="37"/>
                    <a:pt x="10" y="37"/>
                  </a:cubicBezTo>
                  <a:cubicBezTo>
                    <a:pt x="8" y="36"/>
                    <a:pt x="7" y="36"/>
                    <a:pt x="6" y="35"/>
                  </a:cubicBezTo>
                  <a:cubicBezTo>
                    <a:pt x="4" y="34"/>
                    <a:pt x="3" y="33"/>
                    <a:pt x="3" y="32"/>
                  </a:cubicBezTo>
                  <a:cubicBezTo>
                    <a:pt x="2" y="30"/>
                    <a:pt x="1" y="29"/>
                    <a:pt x="1" y="27"/>
                  </a:cubicBezTo>
                  <a:cubicBezTo>
                    <a:pt x="1" y="25"/>
                    <a:pt x="1" y="24"/>
                    <a:pt x="2" y="22"/>
                  </a:cubicBezTo>
                  <a:cubicBezTo>
                    <a:pt x="2" y="20"/>
                    <a:pt x="3" y="19"/>
                    <a:pt x="5" y="18"/>
                  </a:cubicBezTo>
                  <a:close/>
                  <a:moveTo>
                    <a:pt x="8" y="11"/>
                  </a:moveTo>
                  <a:cubicBezTo>
                    <a:pt x="8" y="11"/>
                    <a:pt x="9" y="12"/>
                    <a:pt x="9" y="12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3" y="14"/>
                    <a:pt x="14" y="14"/>
                    <a:pt x="15" y="13"/>
                  </a:cubicBezTo>
                  <a:cubicBezTo>
                    <a:pt x="16" y="12"/>
                    <a:pt x="16" y="11"/>
                    <a:pt x="16" y="10"/>
                  </a:cubicBezTo>
                  <a:cubicBezTo>
                    <a:pt x="15" y="9"/>
                    <a:pt x="15" y="8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8" y="9"/>
                    <a:pt x="8" y="10"/>
                    <a:pt x="8" y="11"/>
                  </a:cubicBezTo>
                  <a:close/>
                  <a:moveTo>
                    <a:pt x="9" y="25"/>
                  </a:moveTo>
                  <a:cubicBezTo>
                    <a:pt x="9" y="26"/>
                    <a:pt x="9" y="27"/>
                    <a:pt x="10" y="27"/>
                  </a:cubicBezTo>
                  <a:cubicBezTo>
                    <a:pt x="10" y="28"/>
                    <a:pt x="10" y="28"/>
                    <a:pt x="11" y="29"/>
                  </a:cubicBezTo>
                  <a:cubicBezTo>
                    <a:pt x="11" y="29"/>
                    <a:pt x="12" y="29"/>
                    <a:pt x="13" y="30"/>
                  </a:cubicBezTo>
                  <a:cubicBezTo>
                    <a:pt x="13" y="30"/>
                    <a:pt x="14" y="30"/>
                    <a:pt x="14" y="30"/>
                  </a:cubicBezTo>
                  <a:cubicBezTo>
                    <a:pt x="15" y="30"/>
                    <a:pt x="16" y="30"/>
                    <a:pt x="16" y="29"/>
                  </a:cubicBezTo>
                  <a:cubicBezTo>
                    <a:pt x="17" y="29"/>
                    <a:pt x="17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9" y="26"/>
                    <a:pt x="19" y="25"/>
                    <a:pt x="19" y="24"/>
                  </a:cubicBezTo>
                  <a:cubicBezTo>
                    <a:pt x="18" y="23"/>
                    <a:pt x="18" y="22"/>
                    <a:pt x="17" y="21"/>
                  </a:cubicBezTo>
                  <a:cubicBezTo>
                    <a:pt x="16" y="20"/>
                    <a:pt x="14" y="20"/>
                    <a:pt x="13" y="20"/>
                  </a:cubicBezTo>
                  <a:cubicBezTo>
                    <a:pt x="12" y="20"/>
                    <a:pt x="12" y="20"/>
                    <a:pt x="11" y="20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9" y="23"/>
                    <a:pt x="9" y="23"/>
                  </a:cubicBezTo>
                  <a:cubicBezTo>
                    <a:pt x="9" y="24"/>
                    <a:pt x="9" y="25"/>
                    <a:pt x="9" y="25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2" name="íṣḻïďé"/>
            <p:cNvSpPr/>
            <p:nvPr/>
          </p:nvSpPr>
          <p:spPr bwMode="auto">
            <a:xfrm>
              <a:off x="4133" y="4177"/>
              <a:ext cx="39" cy="56"/>
            </a:xfrm>
            <a:custGeom>
              <a:avLst/>
              <a:gdLst>
                <a:gd name="T0" fmla="*/ 8 w 27"/>
                <a:gd name="T1" fmla="*/ 37 h 38"/>
                <a:gd name="T2" fmla="*/ 2 w 27"/>
                <a:gd name="T3" fmla="*/ 34 h 38"/>
                <a:gd name="T4" fmla="*/ 4 w 27"/>
                <a:gd name="T5" fmla="*/ 30 h 38"/>
                <a:gd name="T6" fmla="*/ 8 w 27"/>
                <a:gd name="T7" fmla="*/ 25 h 38"/>
                <a:gd name="T8" fmla="*/ 13 w 27"/>
                <a:gd name="T9" fmla="*/ 16 h 38"/>
                <a:gd name="T10" fmla="*/ 15 w 27"/>
                <a:gd name="T11" fmla="*/ 10 h 38"/>
                <a:gd name="T12" fmla="*/ 14 w 27"/>
                <a:gd name="T13" fmla="*/ 8 h 38"/>
                <a:gd name="T14" fmla="*/ 11 w 27"/>
                <a:gd name="T15" fmla="*/ 7 h 38"/>
                <a:gd name="T16" fmla="*/ 9 w 27"/>
                <a:gd name="T17" fmla="*/ 9 h 38"/>
                <a:gd name="T18" fmla="*/ 8 w 27"/>
                <a:gd name="T19" fmla="*/ 12 h 38"/>
                <a:gd name="T20" fmla="*/ 7 w 27"/>
                <a:gd name="T21" fmla="*/ 15 h 38"/>
                <a:gd name="T22" fmla="*/ 5 w 27"/>
                <a:gd name="T23" fmla="*/ 16 h 38"/>
                <a:gd name="T24" fmla="*/ 2 w 27"/>
                <a:gd name="T25" fmla="*/ 15 h 38"/>
                <a:gd name="T26" fmla="*/ 0 w 27"/>
                <a:gd name="T27" fmla="*/ 13 h 38"/>
                <a:gd name="T28" fmla="*/ 0 w 27"/>
                <a:gd name="T29" fmla="*/ 9 h 38"/>
                <a:gd name="T30" fmla="*/ 2 w 27"/>
                <a:gd name="T31" fmla="*/ 6 h 38"/>
                <a:gd name="T32" fmla="*/ 6 w 27"/>
                <a:gd name="T33" fmla="*/ 2 h 38"/>
                <a:gd name="T34" fmla="*/ 11 w 27"/>
                <a:gd name="T35" fmla="*/ 0 h 38"/>
                <a:gd name="T36" fmla="*/ 15 w 27"/>
                <a:gd name="T37" fmla="*/ 0 h 38"/>
                <a:gd name="T38" fmla="*/ 19 w 27"/>
                <a:gd name="T39" fmla="*/ 2 h 38"/>
                <a:gd name="T40" fmla="*/ 22 w 27"/>
                <a:gd name="T41" fmla="*/ 5 h 38"/>
                <a:gd name="T42" fmla="*/ 23 w 27"/>
                <a:gd name="T43" fmla="*/ 9 h 38"/>
                <a:gd name="T44" fmla="*/ 23 w 27"/>
                <a:gd name="T45" fmla="*/ 13 h 38"/>
                <a:gd name="T46" fmla="*/ 21 w 27"/>
                <a:gd name="T47" fmla="*/ 18 h 38"/>
                <a:gd name="T48" fmla="*/ 18 w 27"/>
                <a:gd name="T49" fmla="*/ 23 h 38"/>
                <a:gd name="T50" fmla="*/ 14 w 27"/>
                <a:gd name="T51" fmla="*/ 29 h 38"/>
                <a:gd name="T52" fmla="*/ 21 w 27"/>
                <a:gd name="T53" fmla="*/ 28 h 38"/>
                <a:gd name="T54" fmla="*/ 27 w 27"/>
                <a:gd name="T55" fmla="*/ 31 h 38"/>
                <a:gd name="T56" fmla="*/ 22 w 27"/>
                <a:gd name="T57" fmla="*/ 35 h 38"/>
                <a:gd name="T58" fmla="*/ 8 w 27"/>
                <a:gd name="T5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" h="38">
                  <a:moveTo>
                    <a:pt x="8" y="37"/>
                  </a:moveTo>
                  <a:cubicBezTo>
                    <a:pt x="5" y="38"/>
                    <a:pt x="3" y="37"/>
                    <a:pt x="2" y="34"/>
                  </a:cubicBezTo>
                  <a:cubicBezTo>
                    <a:pt x="2" y="33"/>
                    <a:pt x="3" y="32"/>
                    <a:pt x="4" y="30"/>
                  </a:cubicBezTo>
                  <a:cubicBezTo>
                    <a:pt x="5" y="29"/>
                    <a:pt x="6" y="27"/>
                    <a:pt x="8" y="25"/>
                  </a:cubicBezTo>
                  <a:cubicBezTo>
                    <a:pt x="10" y="21"/>
                    <a:pt x="12" y="18"/>
                    <a:pt x="13" y="16"/>
                  </a:cubicBezTo>
                  <a:cubicBezTo>
                    <a:pt x="15" y="14"/>
                    <a:pt x="15" y="12"/>
                    <a:pt x="15" y="10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7" y="16"/>
                    <a:pt x="6" y="16"/>
                    <a:pt x="5" y="16"/>
                  </a:cubicBezTo>
                  <a:cubicBezTo>
                    <a:pt x="4" y="16"/>
                    <a:pt x="3" y="16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1" y="8"/>
                    <a:pt x="1" y="7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4"/>
                    <a:pt x="22" y="5"/>
                  </a:cubicBezTo>
                  <a:cubicBezTo>
                    <a:pt x="23" y="6"/>
                    <a:pt x="23" y="7"/>
                    <a:pt x="23" y="9"/>
                  </a:cubicBezTo>
                  <a:cubicBezTo>
                    <a:pt x="24" y="10"/>
                    <a:pt x="23" y="12"/>
                    <a:pt x="23" y="13"/>
                  </a:cubicBezTo>
                  <a:cubicBezTo>
                    <a:pt x="23" y="15"/>
                    <a:pt x="22" y="16"/>
                    <a:pt x="21" y="18"/>
                  </a:cubicBezTo>
                  <a:cubicBezTo>
                    <a:pt x="20" y="19"/>
                    <a:pt x="19" y="21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5" y="27"/>
                    <a:pt x="27" y="28"/>
                    <a:pt x="27" y="31"/>
                  </a:cubicBezTo>
                  <a:cubicBezTo>
                    <a:pt x="27" y="33"/>
                    <a:pt x="26" y="35"/>
                    <a:pt x="22" y="35"/>
                  </a:cubicBezTo>
                  <a:lnTo>
                    <a:pt x="8" y="37"/>
                  </a:ln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3" name="is1íḍè"/>
            <p:cNvSpPr/>
            <p:nvPr/>
          </p:nvSpPr>
          <p:spPr bwMode="auto">
            <a:xfrm>
              <a:off x="4612" y="4487"/>
              <a:ext cx="46" cy="55"/>
            </a:xfrm>
            <a:custGeom>
              <a:avLst/>
              <a:gdLst>
                <a:gd name="T0" fmla="*/ 18 w 31"/>
                <a:gd name="T1" fmla="*/ 29 h 37"/>
                <a:gd name="T2" fmla="*/ 6 w 31"/>
                <a:gd name="T3" fmla="*/ 30 h 37"/>
                <a:gd name="T4" fmla="*/ 2 w 31"/>
                <a:gd name="T5" fmla="*/ 30 h 37"/>
                <a:gd name="T6" fmla="*/ 0 w 31"/>
                <a:gd name="T7" fmla="*/ 28 h 37"/>
                <a:gd name="T8" fmla="*/ 1 w 31"/>
                <a:gd name="T9" fmla="*/ 25 h 37"/>
                <a:gd name="T10" fmla="*/ 2 w 31"/>
                <a:gd name="T11" fmla="*/ 23 h 37"/>
                <a:gd name="T12" fmla="*/ 10 w 31"/>
                <a:gd name="T13" fmla="*/ 5 h 37"/>
                <a:gd name="T14" fmla="*/ 12 w 31"/>
                <a:gd name="T15" fmla="*/ 2 h 37"/>
                <a:gd name="T16" fmla="*/ 15 w 31"/>
                <a:gd name="T17" fmla="*/ 1 h 37"/>
                <a:gd name="T18" fmla="*/ 20 w 31"/>
                <a:gd name="T19" fmla="*/ 2 h 37"/>
                <a:gd name="T20" fmla="*/ 23 w 31"/>
                <a:gd name="T21" fmla="*/ 8 h 37"/>
                <a:gd name="T22" fmla="*/ 24 w 31"/>
                <a:gd name="T23" fmla="*/ 21 h 37"/>
                <a:gd name="T24" fmla="*/ 25 w 31"/>
                <a:gd name="T25" fmla="*/ 21 h 37"/>
                <a:gd name="T26" fmla="*/ 25 w 31"/>
                <a:gd name="T27" fmla="*/ 21 h 37"/>
                <a:gd name="T28" fmla="*/ 29 w 31"/>
                <a:gd name="T29" fmla="*/ 21 h 37"/>
                <a:gd name="T30" fmla="*/ 30 w 31"/>
                <a:gd name="T31" fmla="*/ 23 h 37"/>
                <a:gd name="T32" fmla="*/ 26 w 31"/>
                <a:gd name="T33" fmla="*/ 28 h 37"/>
                <a:gd name="T34" fmla="*/ 25 w 31"/>
                <a:gd name="T35" fmla="*/ 28 h 37"/>
                <a:gd name="T36" fmla="*/ 26 w 31"/>
                <a:gd name="T37" fmla="*/ 32 h 37"/>
                <a:gd name="T38" fmla="*/ 25 w 31"/>
                <a:gd name="T39" fmla="*/ 35 h 37"/>
                <a:gd name="T40" fmla="*/ 22 w 31"/>
                <a:gd name="T41" fmla="*/ 36 h 37"/>
                <a:gd name="T42" fmla="*/ 18 w 31"/>
                <a:gd name="T43" fmla="*/ 32 h 37"/>
                <a:gd name="T44" fmla="*/ 18 w 31"/>
                <a:gd name="T45" fmla="*/ 29 h 37"/>
                <a:gd name="T46" fmla="*/ 17 w 31"/>
                <a:gd name="T47" fmla="*/ 22 h 37"/>
                <a:gd name="T48" fmla="*/ 15 w 31"/>
                <a:gd name="T49" fmla="*/ 8 h 37"/>
                <a:gd name="T50" fmla="*/ 9 w 31"/>
                <a:gd name="T51" fmla="*/ 23 h 37"/>
                <a:gd name="T52" fmla="*/ 17 w 31"/>
                <a:gd name="T53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7">
                  <a:moveTo>
                    <a:pt x="18" y="29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4" y="31"/>
                    <a:pt x="3" y="31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5"/>
                    <a:pt x="1" y="24"/>
                    <a:pt x="2" y="2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3"/>
                    <a:pt x="12" y="2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17" y="0"/>
                    <a:pt x="19" y="1"/>
                    <a:pt x="20" y="2"/>
                  </a:cubicBezTo>
                  <a:cubicBezTo>
                    <a:pt x="21" y="3"/>
                    <a:pt x="22" y="5"/>
                    <a:pt x="23" y="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7" y="20"/>
                    <a:pt x="28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6"/>
                    <a:pt x="29" y="27"/>
                    <a:pt x="26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24" y="36"/>
                    <a:pt x="24" y="36"/>
                    <a:pt x="22" y="36"/>
                  </a:cubicBezTo>
                  <a:cubicBezTo>
                    <a:pt x="20" y="37"/>
                    <a:pt x="19" y="35"/>
                    <a:pt x="18" y="32"/>
                  </a:cubicBezTo>
                  <a:lnTo>
                    <a:pt x="18" y="29"/>
                  </a:lnTo>
                  <a:close/>
                  <a:moveTo>
                    <a:pt x="17" y="22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7" y="22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4" name="îSḻiḑe"/>
            <p:cNvSpPr/>
            <p:nvPr/>
          </p:nvSpPr>
          <p:spPr bwMode="auto">
            <a:xfrm>
              <a:off x="4663" y="4482"/>
              <a:ext cx="38" cy="56"/>
            </a:xfrm>
            <a:custGeom>
              <a:avLst/>
              <a:gdLst>
                <a:gd name="T0" fmla="*/ 4 w 26"/>
                <a:gd name="T1" fmla="*/ 18 h 38"/>
                <a:gd name="T2" fmla="*/ 0 w 26"/>
                <a:gd name="T3" fmla="*/ 12 h 38"/>
                <a:gd name="T4" fmla="*/ 0 w 26"/>
                <a:gd name="T5" fmla="*/ 8 h 38"/>
                <a:gd name="T6" fmla="*/ 2 w 26"/>
                <a:gd name="T7" fmla="*/ 4 h 38"/>
                <a:gd name="T8" fmla="*/ 6 w 26"/>
                <a:gd name="T9" fmla="*/ 2 h 38"/>
                <a:gd name="T10" fmla="*/ 10 w 26"/>
                <a:gd name="T11" fmla="*/ 0 h 38"/>
                <a:gd name="T12" fmla="*/ 15 w 26"/>
                <a:gd name="T13" fmla="*/ 1 h 38"/>
                <a:gd name="T14" fmla="*/ 19 w 26"/>
                <a:gd name="T15" fmla="*/ 2 h 38"/>
                <a:gd name="T16" fmla="*/ 21 w 26"/>
                <a:gd name="T17" fmla="*/ 5 h 38"/>
                <a:gd name="T18" fmla="*/ 23 w 26"/>
                <a:gd name="T19" fmla="*/ 9 h 38"/>
                <a:gd name="T20" fmla="*/ 20 w 26"/>
                <a:gd name="T21" fmla="*/ 16 h 38"/>
                <a:gd name="T22" fmla="*/ 26 w 26"/>
                <a:gd name="T23" fmla="*/ 24 h 38"/>
                <a:gd name="T24" fmla="*/ 26 w 26"/>
                <a:gd name="T25" fmla="*/ 29 h 38"/>
                <a:gd name="T26" fmla="*/ 24 w 26"/>
                <a:gd name="T27" fmla="*/ 33 h 38"/>
                <a:gd name="T28" fmla="*/ 20 w 26"/>
                <a:gd name="T29" fmla="*/ 36 h 38"/>
                <a:gd name="T30" fmla="*/ 15 w 26"/>
                <a:gd name="T31" fmla="*/ 38 h 38"/>
                <a:gd name="T32" fmla="*/ 10 w 26"/>
                <a:gd name="T33" fmla="*/ 37 h 38"/>
                <a:gd name="T34" fmla="*/ 5 w 26"/>
                <a:gd name="T35" fmla="*/ 35 h 38"/>
                <a:gd name="T36" fmla="*/ 2 w 26"/>
                <a:gd name="T37" fmla="*/ 32 h 38"/>
                <a:gd name="T38" fmla="*/ 1 w 26"/>
                <a:gd name="T39" fmla="*/ 28 h 38"/>
                <a:gd name="T40" fmla="*/ 1 w 26"/>
                <a:gd name="T41" fmla="*/ 22 h 38"/>
                <a:gd name="T42" fmla="*/ 4 w 26"/>
                <a:gd name="T43" fmla="*/ 18 h 38"/>
                <a:gd name="T44" fmla="*/ 8 w 26"/>
                <a:gd name="T45" fmla="*/ 11 h 38"/>
                <a:gd name="T46" fmla="*/ 8 w 26"/>
                <a:gd name="T47" fmla="*/ 13 h 38"/>
                <a:gd name="T48" fmla="*/ 9 w 26"/>
                <a:gd name="T49" fmla="*/ 14 h 38"/>
                <a:gd name="T50" fmla="*/ 10 w 26"/>
                <a:gd name="T51" fmla="*/ 15 h 38"/>
                <a:gd name="T52" fmla="*/ 12 w 26"/>
                <a:gd name="T53" fmla="*/ 15 h 38"/>
                <a:gd name="T54" fmla="*/ 14 w 26"/>
                <a:gd name="T55" fmla="*/ 13 h 38"/>
                <a:gd name="T56" fmla="*/ 15 w 26"/>
                <a:gd name="T57" fmla="*/ 10 h 38"/>
                <a:gd name="T58" fmla="*/ 14 w 26"/>
                <a:gd name="T59" fmla="*/ 8 h 38"/>
                <a:gd name="T60" fmla="*/ 11 w 26"/>
                <a:gd name="T61" fmla="*/ 7 h 38"/>
                <a:gd name="T62" fmla="*/ 9 w 26"/>
                <a:gd name="T63" fmla="*/ 9 h 38"/>
                <a:gd name="T64" fmla="*/ 8 w 26"/>
                <a:gd name="T65" fmla="*/ 11 h 38"/>
                <a:gd name="T66" fmla="*/ 9 w 26"/>
                <a:gd name="T67" fmla="*/ 26 h 38"/>
                <a:gd name="T68" fmla="*/ 9 w 26"/>
                <a:gd name="T69" fmla="*/ 28 h 38"/>
                <a:gd name="T70" fmla="*/ 10 w 26"/>
                <a:gd name="T71" fmla="*/ 29 h 38"/>
                <a:gd name="T72" fmla="*/ 12 w 26"/>
                <a:gd name="T73" fmla="*/ 30 h 38"/>
                <a:gd name="T74" fmla="*/ 14 w 26"/>
                <a:gd name="T75" fmla="*/ 30 h 38"/>
                <a:gd name="T76" fmla="*/ 16 w 26"/>
                <a:gd name="T77" fmla="*/ 30 h 38"/>
                <a:gd name="T78" fmla="*/ 17 w 26"/>
                <a:gd name="T79" fmla="*/ 28 h 38"/>
                <a:gd name="T80" fmla="*/ 18 w 26"/>
                <a:gd name="T81" fmla="*/ 27 h 38"/>
                <a:gd name="T82" fmla="*/ 18 w 26"/>
                <a:gd name="T83" fmla="*/ 25 h 38"/>
                <a:gd name="T84" fmla="*/ 16 w 26"/>
                <a:gd name="T85" fmla="*/ 21 h 38"/>
                <a:gd name="T86" fmla="*/ 13 w 26"/>
                <a:gd name="T87" fmla="*/ 20 h 38"/>
                <a:gd name="T88" fmla="*/ 11 w 26"/>
                <a:gd name="T89" fmla="*/ 21 h 38"/>
                <a:gd name="T90" fmla="*/ 9 w 26"/>
                <a:gd name="T91" fmla="*/ 22 h 38"/>
                <a:gd name="T92" fmla="*/ 9 w 26"/>
                <a:gd name="T93" fmla="*/ 24 h 38"/>
                <a:gd name="T94" fmla="*/ 9 w 26"/>
                <a:gd name="T95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38">
                  <a:moveTo>
                    <a:pt x="4" y="18"/>
                  </a:moveTo>
                  <a:cubicBezTo>
                    <a:pt x="2" y="17"/>
                    <a:pt x="0" y="15"/>
                    <a:pt x="0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1"/>
                    <a:pt x="8" y="1"/>
                    <a:pt x="10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6" y="1"/>
                    <a:pt x="17" y="1"/>
                    <a:pt x="19" y="2"/>
                  </a:cubicBezTo>
                  <a:cubicBezTo>
                    <a:pt x="20" y="3"/>
                    <a:pt x="21" y="4"/>
                    <a:pt x="21" y="5"/>
                  </a:cubicBezTo>
                  <a:cubicBezTo>
                    <a:pt x="22" y="6"/>
                    <a:pt x="22" y="7"/>
                    <a:pt x="23" y="9"/>
                  </a:cubicBezTo>
                  <a:cubicBezTo>
                    <a:pt x="23" y="12"/>
                    <a:pt x="22" y="14"/>
                    <a:pt x="20" y="16"/>
                  </a:cubicBezTo>
                  <a:cubicBezTo>
                    <a:pt x="24" y="18"/>
                    <a:pt x="26" y="21"/>
                    <a:pt x="26" y="24"/>
                  </a:cubicBezTo>
                  <a:cubicBezTo>
                    <a:pt x="26" y="26"/>
                    <a:pt x="26" y="28"/>
                    <a:pt x="26" y="29"/>
                  </a:cubicBezTo>
                  <a:cubicBezTo>
                    <a:pt x="25" y="30"/>
                    <a:pt x="25" y="32"/>
                    <a:pt x="24" y="33"/>
                  </a:cubicBezTo>
                  <a:cubicBezTo>
                    <a:pt x="23" y="34"/>
                    <a:pt x="21" y="35"/>
                    <a:pt x="20" y="36"/>
                  </a:cubicBezTo>
                  <a:cubicBezTo>
                    <a:pt x="19" y="37"/>
                    <a:pt x="17" y="37"/>
                    <a:pt x="15" y="38"/>
                  </a:cubicBezTo>
                  <a:cubicBezTo>
                    <a:pt x="13" y="38"/>
                    <a:pt x="11" y="38"/>
                    <a:pt x="10" y="37"/>
                  </a:cubicBezTo>
                  <a:cubicBezTo>
                    <a:pt x="8" y="37"/>
                    <a:pt x="6" y="36"/>
                    <a:pt x="5" y="35"/>
                  </a:cubicBezTo>
                  <a:cubicBezTo>
                    <a:pt x="4" y="34"/>
                    <a:pt x="3" y="33"/>
                    <a:pt x="2" y="32"/>
                  </a:cubicBezTo>
                  <a:cubicBezTo>
                    <a:pt x="1" y="31"/>
                    <a:pt x="1" y="29"/>
                    <a:pt x="1" y="28"/>
                  </a:cubicBezTo>
                  <a:cubicBezTo>
                    <a:pt x="0" y="26"/>
                    <a:pt x="1" y="24"/>
                    <a:pt x="1" y="22"/>
                  </a:cubicBezTo>
                  <a:cubicBezTo>
                    <a:pt x="2" y="21"/>
                    <a:pt x="3" y="19"/>
                    <a:pt x="4" y="18"/>
                  </a:cubicBezTo>
                  <a:close/>
                  <a:moveTo>
                    <a:pt x="8" y="11"/>
                  </a:moveTo>
                  <a:cubicBezTo>
                    <a:pt x="8" y="12"/>
                    <a:pt x="8" y="12"/>
                    <a:pt x="8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10" y="14"/>
                    <a:pt x="10" y="14"/>
                    <a:pt x="10" y="15"/>
                  </a:cubicBezTo>
                  <a:cubicBezTo>
                    <a:pt x="11" y="15"/>
                    <a:pt x="11" y="15"/>
                    <a:pt x="12" y="15"/>
                  </a:cubicBezTo>
                  <a:cubicBezTo>
                    <a:pt x="13" y="15"/>
                    <a:pt x="14" y="14"/>
                    <a:pt x="14" y="13"/>
                  </a:cubicBezTo>
                  <a:cubicBezTo>
                    <a:pt x="15" y="12"/>
                    <a:pt x="15" y="12"/>
                    <a:pt x="15" y="10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8"/>
                    <a:pt x="9" y="9"/>
                  </a:cubicBezTo>
                  <a:cubicBezTo>
                    <a:pt x="8" y="9"/>
                    <a:pt x="8" y="10"/>
                    <a:pt x="8" y="11"/>
                  </a:cubicBezTo>
                  <a:close/>
                  <a:moveTo>
                    <a:pt x="9" y="26"/>
                  </a:moveTo>
                  <a:cubicBezTo>
                    <a:pt x="9" y="27"/>
                    <a:pt x="9" y="27"/>
                    <a:pt x="9" y="28"/>
                  </a:cubicBezTo>
                  <a:cubicBezTo>
                    <a:pt x="10" y="28"/>
                    <a:pt x="10" y="29"/>
                    <a:pt x="10" y="29"/>
                  </a:cubicBezTo>
                  <a:cubicBezTo>
                    <a:pt x="11" y="30"/>
                    <a:pt x="11" y="30"/>
                    <a:pt x="12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6" y="29"/>
                    <a:pt x="17" y="29"/>
                    <a:pt x="17" y="28"/>
                  </a:cubicBezTo>
                  <a:cubicBezTo>
                    <a:pt x="17" y="28"/>
                    <a:pt x="18" y="27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3"/>
                    <a:pt x="17" y="22"/>
                    <a:pt x="16" y="21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1"/>
                    <a:pt x="11" y="21"/>
                  </a:cubicBezTo>
                  <a:cubicBezTo>
                    <a:pt x="10" y="21"/>
                    <a:pt x="10" y="22"/>
                    <a:pt x="9" y="22"/>
                  </a:cubicBezTo>
                  <a:cubicBezTo>
                    <a:pt x="9" y="23"/>
                    <a:pt x="9" y="23"/>
                    <a:pt x="9" y="24"/>
                  </a:cubicBezTo>
                  <a:cubicBezTo>
                    <a:pt x="8" y="25"/>
                    <a:pt x="8" y="25"/>
                    <a:pt x="9" y="26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5" name="îS1îďe"/>
            <p:cNvSpPr/>
            <p:nvPr/>
          </p:nvSpPr>
          <p:spPr bwMode="auto">
            <a:xfrm>
              <a:off x="4059" y="4902"/>
              <a:ext cx="65" cy="61"/>
            </a:xfrm>
            <a:custGeom>
              <a:avLst/>
              <a:gdLst>
                <a:gd name="T0" fmla="*/ 22 w 44"/>
                <a:gd name="T1" fmla="*/ 42 h 42"/>
                <a:gd name="T2" fmla="*/ 1 w 44"/>
                <a:gd name="T3" fmla="*/ 24 h 42"/>
                <a:gd name="T4" fmla="*/ 5 w 44"/>
                <a:gd name="T5" fmla="*/ 9 h 42"/>
                <a:gd name="T6" fmla="*/ 19 w 44"/>
                <a:gd name="T7" fmla="*/ 1 h 42"/>
                <a:gd name="T8" fmla="*/ 22 w 44"/>
                <a:gd name="T9" fmla="*/ 0 h 42"/>
                <a:gd name="T10" fmla="*/ 42 w 44"/>
                <a:gd name="T11" fmla="*/ 19 h 42"/>
                <a:gd name="T12" fmla="*/ 24 w 44"/>
                <a:gd name="T13" fmla="*/ 42 h 42"/>
                <a:gd name="T14" fmla="*/ 22 w 4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2">
                  <a:moveTo>
                    <a:pt x="22" y="42"/>
                  </a:moveTo>
                  <a:cubicBezTo>
                    <a:pt x="11" y="42"/>
                    <a:pt x="2" y="35"/>
                    <a:pt x="1" y="24"/>
                  </a:cubicBezTo>
                  <a:cubicBezTo>
                    <a:pt x="0" y="19"/>
                    <a:pt x="1" y="13"/>
                    <a:pt x="5" y="9"/>
                  </a:cubicBezTo>
                  <a:cubicBezTo>
                    <a:pt x="8" y="4"/>
                    <a:pt x="13" y="1"/>
                    <a:pt x="19" y="1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32" y="0"/>
                    <a:pt x="41" y="8"/>
                    <a:pt x="42" y="19"/>
                  </a:cubicBezTo>
                  <a:cubicBezTo>
                    <a:pt x="44" y="30"/>
                    <a:pt x="36" y="41"/>
                    <a:pt x="24" y="42"/>
                  </a:cubicBezTo>
                  <a:cubicBezTo>
                    <a:pt x="23" y="42"/>
                    <a:pt x="22" y="42"/>
                    <a:pt x="2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6" name="ïṣḻide"/>
            <p:cNvSpPr/>
            <p:nvPr/>
          </p:nvSpPr>
          <p:spPr bwMode="auto">
            <a:xfrm>
              <a:off x="4050" y="4896"/>
              <a:ext cx="81" cy="76"/>
            </a:xfrm>
            <a:custGeom>
              <a:avLst/>
              <a:gdLst>
                <a:gd name="T0" fmla="*/ 28 w 55"/>
                <a:gd name="T1" fmla="*/ 9 h 51"/>
                <a:gd name="T2" fmla="*/ 44 w 55"/>
                <a:gd name="T3" fmla="*/ 23 h 51"/>
                <a:gd name="T4" fmla="*/ 30 w 55"/>
                <a:gd name="T5" fmla="*/ 42 h 51"/>
                <a:gd name="T6" fmla="*/ 28 w 55"/>
                <a:gd name="T7" fmla="*/ 42 h 51"/>
                <a:gd name="T8" fmla="*/ 11 w 55"/>
                <a:gd name="T9" fmla="*/ 28 h 51"/>
                <a:gd name="T10" fmla="*/ 25 w 55"/>
                <a:gd name="T11" fmla="*/ 9 h 51"/>
                <a:gd name="T12" fmla="*/ 28 w 55"/>
                <a:gd name="T13" fmla="*/ 9 h 51"/>
                <a:gd name="T14" fmla="*/ 28 w 55"/>
                <a:gd name="T15" fmla="*/ 0 h 51"/>
                <a:gd name="T16" fmla="*/ 28 w 55"/>
                <a:gd name="T17" fmla="*/ 0 h 51"/>
                <a:gd name="T18" fmla="*/ 24 w 55"/>
                <a:gd name="T19" fmla="*/ 0 h 51"/>
                <a:gd name="T20" fmla="*/ 2 w 55"/>
                <a:gd name="T21" fmla="*/ 29 h 51"/>
                <a:gd name="T22" fmla="*/ 28 w 55"/>
                <a:gd name="T23" fmla="*/ 51 h 51"/>
                <a:gd name="T24" fmla="*/ 31 w 55"/>
                <a:gd name="T25" fmla="*/ 51 h 51"/>
                <a:gd name="T26" fmla="*/ 53 w 55"/>
                <a:gd name="T27" fmla="*/ 22 h 51"/>
                <a:gd name="T28" fmla="*/ 28 w 55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51">
                  <a:moveTo>
                    <a:pt x="28" y="9"/>
                  </a:moveTo>
                  <a:cubicBezTo>
                    <a:pt x="36" y="9"/>
                    <a:pt x="43" y="15"/>
                    <a:pt x="44" y="23"/>
                  </a:cubicBezTo>
                  <a:cubicBezTo>
                    <a:pt x="45" y="32"/>
                    <a:pt x="39" y="40"/>
                    <a:pt x="30" y="42"/>
                  </a:cubicBezTo>
                  <a:cubicBezTo>
                    <a:pt x="29" y="42"/>
                    <a:pt x="28" y="42"/>
                    <a:pt x="28" y="42"/>
                  </a:cubicBezTo>
                  <a:cubicBezTo>
                    <a:pt x="19" y="42"/>
                    <a:pt x="12" y="36"/>
                    <a:pt x="11" y="28"/>
                  </a:cubicBezTo>
                  <a:cubicBezTo>
                    <a:pt x="10" y="19"/>
                    <a:pt x="16" y="10"/>
                    <a:pt x="25" y="9"/>
                  </a:cubicBezTo>
                  <a:cubicBezTo>
                    <a:pt x="26" y="9"/>
                    <a:pt x="27" y="9"/>
                    <a:pt x="28" y="9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0" y="2"/>
                    <a:pt x="0" y="15"/>
                    <a:pt x="2" y="29"/>
                  </a:cubicBezTo>
                  <a:cubicBezTo>
                    <a:pt x="4" y="42"/>
                    <a:pt x="15" y="51"/>
                    <a:pt x="28" y="51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45" y="49"/>
                    <a:pt x="55" y="36"/>
                    <a:pt x="53" y="22"/>
                  </a:cubicBezTo>
                  <a:cubicBezTo>
                    <a:pt x="51" y="9"/>
                    <a:pt x="40" y="0"/>
                    <a:pt x="28" y="0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7" name="ïś1ïḑe"/>
            <p:cNvSpPr/>
            <p:nvPr/>
          </p:nvSpPr>
          <p:spPr bwMode="auto">
            <a:xfrm>
              <a:off x="4557" y="4972"/>
              <a:ext cx="65" cy="63"/>
            </a:xfrm>
            <a:custGeom>
              <a:avLst/>
              <a:gdLst>
                <a:gd name="T0" fmla="*/ 22 w 44"/>
                <a:gd name="T1" fmla="*/ 43 h 43"/>
                <a:gd name="T2" fmla="*/ 1 w 44"/>
                <a:gd name="T3" fmla="*/ 24 h 43"/>
                <a:gd name="T4" fmla="*/ 19 w 44"/>
                <a:gd name="T5" fmla="*/ 1 h 43"/>
                <a:gd name="T6" fmla="*/ 22 w 44"/>
                <a:gd name="T7" fmla="*/ 0 h 43"/>
                <a:gd name="T8" fmla="*/ 43 w 44"/>
                <a:gd name="T9" fmla="*/ 19 h 43"/>
                <a:gd name="T10" fmla="*/ 39 w 44"/>
                <a:gd name="T11" fmla="*/ 34 h 43"/>
                <a:gd name="T12" fmla="*/ 25 w 44"/>
                <a:gd name="T13" fmla="*/ 42 h 43"/>
                <a:gd name="T14" fmla="*/ 22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22" y="43"/>
                  </a:moveTo>
                  <a:cubicBezTo>
                    <a:pt x="12" y="43"/>
                    <a:pt x="3" y="35"/>
                    <a:pt x="1" y="24"/>
                  </a:cubicBezTo>
                  <a:cubicBezTo>
                    <a:pt x="0" y="13"/>
                    <a:pt x="8" y="2"/>
                    <a:pt x="19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3" y="0"/>
                    <a:pt x="42" y="8"/>
                    <a:pt x="43" y="19"/>
                  </a:cubicBezTo>
                  <a:cubicBezTo>
                    <a:pt x="44" y="24"/>
                    <a:pt x="42" y="30"/>
                    <a:pt x="39" y="34"/>
                  </a:cubicBezTo>
                  <a:cubicBezTo>
                    <a:pt x="35" y="39"/>
                    <a:pt x="30" y="42"/>
                    <a:pt x="25" y="42"/>
                  </a:cubicBezTo>
                  <a:cubicBezTo>
                    <a:pt x="24" y="43"/>
                    <a:pt x="23" y="43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8" name="işļíďé"/>
            <p:cNvSpPr/>
            <p:nvPr/>
          </p:nvSpPr>
          <p:spPr bwMode="auto">
            <a:xfrm>
              <a:off x="4549" y="4965"/>
              <a:ext cx="81" cy="75"/>
            </a:xfrm>
            <a:custGeom>
              <a:avLst/>
              <a:gdLst>
                <a:gd name="T0" fmla="*/ 27 w 55"/>
                <a:gd name="T1" fmla="*/ 9 h 51"/>
                <a:gd name="T2" fmla="*/ 43 w 55"/>
                <a:gd name="T3" fmla="*/ 23 h 51"/>
                <a:gd name="T4" fmla="*/ 29 w 55"/>
                <a:gd name="T5" fmla="*/ 42 h 51"/>
                <a:gd name="T6" fmla="*/ 27 w 55"/>
                <a:gd name="T7" fmla="*/ 42 h 51"/>
                <a:gd name="T8" fmla="*/ 11 w 55"/>
                <a:gd name="T9" fmla="*/ 28 h 51"/>
                <a:gd name="T10" fmla="*/ 25 w 55"/>
                <a:gd name="T11" fmla="*/ 9 h 51"/>
                <a:gd name="T12" fmla="*/ 27 w 55"/>
                <a:gd name="T13" fmla="*/ 9 h 51"/>
                <a:gd name="T14" fmla="*/ 27 w 55"/>
                <a:gd name="T15" fmla="*/ 0 h 51"/>
                <a:gd name="T16" fmla="*/ 27 w 55"/>
                <a:gd name="T17" fmla="*/ 0 h 51"/>
                <a:gd name="T18" fmla="*/ 24 w 55"/>
                <a:gd name="T19" fmla="*/ 0 h 51"/>
                <a:gd name="T20" fmla="*/ 2 w 55"/>
                <a:gd name="T21" fmla="*/ 29 h 51"/>
                <a:gd name="T22" fmla="*/ 27 w 55"/>
                <a:gd name="T23" fmla="*/ 51 h 51"/>
                <a:gd name="T24" fmla="*/ 31 w 55"/>
                <a:gd name="T25" fmla="*/ 51 h 51"/>
                <a:gd name="T26" fmla="*/ 53 w 55"/>
                <a:gd name="T27" fmla="*/ 22 h 51"/>
                <a:gd name="T28" fmla="*/ 27 w 55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51">
                  <a:moveTo>
                    <a:pt x="27" y="9"/>
                  </a:moveTo>
                  <a:cubicBezTo>
                    <a:pt x="35" y="9"/>
                    <a:pt x="42" y="15"/>
                    <a:pt x="43" y="23"/>
                  </a:cubicBezTo>
                  <a:cubicBezTo>
                    <a:pt x="45" y="32"/>
                    <a:pt x="38" y="41"/>
                    <a:pt x="29" y="42"/>
                  </a:cubicBezTo>
                  <a:cubicBezTo>
                    <a:pt x="29" y="42"/>
                    <a:pt x="28" y="42"/>
                    <a:pt x="27" y="42"/>
                  </a:cubicBezTo>
                  <a:cubicBezTo>
                    <a:pt x="19" y="42"/>
                    <a:pt x="12" y="36"/>
                    <a:pt x="11" y="28"/>
                  </a:cubicBezTo>
                  <a:cubicBezTo>
                    <a:pt x="10" y="19"/>
                    <a:pt x="16" y="10"/>
                    <a:pt x="25" y="9"/>
                  </a:cubicBezTo>
                  <a:cubicBezTo>
                    <a:pt x="26" y="9"/>
                    <a:pt x="27" y="9"/>
                    <a:pt x="27" y="9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0" y="2"/>
                    <a:pt x="0" y="15"/>
                    <a:pt x="2" y="29"/>
                  </a:cubicBezTo>
                  <a:cubicBezTo>
                    <a:pt x="3" y="42"/>
                    <a:pt x="14" y="51"/>
                    <a:pt x="27" y="51"/>
                  </a:cubicBezTo>
                  <a:cubicBezTo>
                    <a:pt x="28" y="51"/>
                    <a:pt x="29" y="51"/>
                    <a:pt x="31" y="51"/>
                  </a:cubicBezTo>
                  <a:cubicBezTo>
                    <a:pt x="45" y="49"/>
                    <a:pt x="55" y="36"/>
                    <a:pt x="53" y="22"/>
                  </a:cubicBezTo>
                  <a:cubicBezTo>
                    <a:pt x="51" y="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9" name="iṩľíďé"/>
            <p:cNvSpPr/>
            <p:nvPr/>
          </p:nvSpPr>
          <p:spPr bwMode="auto">
            <a:xfrm>
              <a:off x="4065" y="3332"/>
              <a:ext cx="485" cy="161"/>
            </a:xfrm>
            <a:custGeom>
              <a:avLst/>
              <a:gdLst>
                <a:gd name="T0" fmla="*/ 6 w 469"/>
                <a:gd name="T1" fmla="*/ 0 h 156"/>
                <a:gd name="T2" fmla="*/ 0 w 469"/>
                <a:gd name="T3" fmla="*/ 21 h 156"/>
                <a:gd name="T4" fmla="*/ 292 w 469"/>
                <a:gd name="T5" fmla="*/ 156 h 156"/>
                <a:gd name="T6" fmla="*/ 469 w 469"/>
                <a:gd name="T7" fmla="*/ 134 h 156"/>
                <a:gd name="T8" fmla="*/ 439 w 469"/>
                <a:gd name="T9" fmla="*/ 121 h 156"/>
                <a:gd name="T10" fmla="*/ 411 w 469"/>
                <a:gd name="T11" fmla="*/ 119 h 156"/>
                <a:gd name="T12" fmla="*/ 412 w 469"/>
                <a:gd name="T13" fmla="*/ 111 h 156"/>
                <a:gd name="T14" fmla="*/ 372 w 469"/>
                <a:gd name="T15" fmla="*/ 95 h 156"/>
                <a:gd name="T16" fmla="*/ 367 w 469"/>
                <a:gd name="T17" fmla="*/ 109 h 156"/>
                <a:gd name="T18" fmla="*/ 308 w 469"/>
                <a:gd name="T19" fmla="*/ 78 h 156"/>
                <a:gd name="T20" fmla="*/ 6 w 46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9" h="156">
                  <a:moveTo>
                    <a:pt x="6" y="0"/>
                  </a:moveTo>
                  <a:lnTo>
                    <a:pt x="0" y="21"/>
                  </a:lnTo>
                  <a:lnTo>
                    <a:pt x="292" y="156"/>
                  </a:lnTo>
                  <a:lnTo>
                    <a:pt x="469" y="134"/>
                  </a:lnTo>
                  <a:lnTo>
                    <a:pt x="439" y="121"/>
                  </a:lnTo>
                  <a:lnTo>
                    <a:pt x="411" y="119"/>
                  </a:lnTo>
                  <a:lnTo>
                    <a:pt x="412" y="111"/>
                  </a:lnTo>
                  <a:lnTo>
                    <a:pt x="372" y="95"/>
                  </a:lnTo>
                  <a:lnTo>
                    <a:pt x="367" y="109"/>
                  </a:lnTo>
                  <a:lnTo>
                    <a:pt x="308" y="7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DA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" name="íşḷïḍé"/>
            <p:cNvSpPr/>
            <p:nvPr/>
          </p:nvSpPr>
          <p:spPr bwMode="auto">
            <a:xfrm>
              <a:off x="4065" y="3332"/>
              <a:ext cx="485" cy="161"/>
            </a:xfrm>
            <a:custGeom>
              <a:avLst/>
              <a:gdLst>
                <a:gd name="T0" fmla="*/ 6 w 469"/>
                <a:gd name="T1" fmla="*/ 0 h 156"/>
                <a:gd name="T2" fmla="*/ 0 w 469"/>
                <a:gd name="T3" fmla="*/ 21 h 156"/>
                <a:gd name="T4" fmla="*/ 292 w 469"/>
                <a:gd name="T5" fmla="*/ 156 h 156"/>
                <a:gd name="T6" fmla="*/ 469 w 469"/>
                <a:gd name="T7" fmla="*/ 134 h 156"/>
                <a:gd name="T8" fmla="*/ 439 w 469"/>
                <a:gd name="T9" fmla="*/ 121 h 156"/>
                <a:gd name="T10" fmla="*/ 411 w 469"/>
                <a:gd name="T11" fmla="*/ 119 h 156"/>
                <a:gd name="T12" fmla="*/ 412 w 469"/>
                <a:gd name="T13" fmla="*/ 111 h 156"/>
                <a:gd name="T14" fmla="*/ 372 w 469"/>
                <a:gd name="T15" fmla="*/ 95 h 156"/>
                <a:gd name="T16" fmla="*/ 367 w 469"/>
                <a:gd name="T17" fmla="*/ 109 h 156"/>
                <a:gd name="T18" fmla="*/ 308 w 469"/>
                <a:gd name="T19" fmla="*/ 78 h 156"/>
                <a:gd name="T20" fmla="*/ 6 w 46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9" h="156">
                  <a:moveTo>
                    <a:pt x="6" y="0"/>
                  </a:moveTo>
                  <a:lnTo>
                    <a:pt x="0" y="21"/>
                  </a:lnTo>
                  <a:lnTo>
                    <a:pt x="292" y="156"/>
                  </a:lnTo>
                  <a:lnTo>
                    <a:pt x="469" y="134"/>
                  </a:lnTo>
                  <a:lnTo>
                    <a:pt x="439" y="121"/>
                  </a:lnTo>
                  <a:lnTo>
                    <a:pt x="411" y="119"/>
                  </a:lnTo>
                  <a:lnTo>
                    <a:pt x="412" y="111"/>
                  </a:lnTo>
                  <a:lnTo>
                    <a:pt x="372" y="95"/>
                  </a:lnTo>
                  <a:lnTo>
                    <a:pt x="367" y="109"/>
                  </a:lnTo>
                  <a:lnTo>
                    <a:pt x="308" y="78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1" name="iŝḷïďè"/>
            <p:cNvSpPr/>
            <p:nvPr/>
          </p:nvSpPr>
          <p:spPr bwMode="auto">
            <a:xfrm>
              <a:off x="4490" y="3447"/>
              <a:ext cx="29" cy="10"/>
            </a:xfrm>
            <a:custGeom>
              <a:avLst/>
              <a:gdLst>
                <a:gd name="T0" fmla="*/ 1 w 28"/>
                <a:gd name="T1" fmla="*/ 0 h 10"/>
                <a:gd name="T2" fmla="*/ 0 w 28"/>
                <a:gd name="T3" fmla="*/ 8 h 10"/>
                <a:gd name="T4" fmla="*/ 28 w 28"/>
                <a:gd name="T5" fmla="*/ 10 h 10"/>
                <a:gd name="T6" fmla="*/ 1 w 2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">
                  <a:moveTo>
                    <a:pt x="1" y="0"/>
                  </a:moveTo>
                  <a:lnTo>
                    <a:pt x="0" y="8"/>
                  </a:lnTo>
                  <a:lnTo>
                    <a:pt x="28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2" name="ï$1ïḍe"/>
            <p:cNvSpPr/>
            <p:nvPr/>
          </p:nvSpPr>
          <p:spPr bwMode="auto">
            <a:xfrm>
              <a:off x="4490" y="3447"/>
              <a:ext cx="29" cy="10"/>
            </a:xfrm>
            <a:custGeom>
              <a:avLst/>
              <a:gdLst>
                <a:gd name="T0" fmla="*/ 1 w 28"/>
                <a:gd name="T1" fmla="*/ 0 h 10"/>
                <a:gd name="T2" fmla="*/ 0 w 28"/>
                <a:gd name="T3" fmla="*/ 8 h 10"/>
                <a:gd name="T4" fmla="*/ 28 w 28"/>
                <a:gd name="T5" fmla="*/ 10 h 10"/>
                <a:gd name="T6" fmla="*/ 1 w 2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">
                  <a:moveTo>
                    <a:pt x="1" y="0"/>
                  </a:moveTo>
                  <a:lnTo>
                    <a:pt x="0" y="8"/>
                  </a:lnTo>
                  <a:lnTo>
                    <a:pt x="28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3" name="íšľïdé"/>
            <p:cNvSpPr/>
            <p:nvPr/>
          </p:nvSpPr>
          <p:spPr bwMode="auto">
            <a:xfrm>
              <a:off x="6136" y="4093"/>
              <a:ext cx="515" cy="297"/>
            </a:xfrm>
            <a:custGeom>
              <a:avLst/>
              <a:gdLst>
                <a:gd name="T0" fmla="*/ 10 w 498"/>
                <a:gd name="T1" fmla="*/ 72 h 287"/>
                <a:gd name="T2" fmla="*/ 17 w 498"/>
                <a:gd name="T3" fmla="*/ 121 h 287"/>
                <a:gd name="T4" fmla="*/ 470 w 498"/>
                <a:gd name="T5" fmla="*/ 287 h 287"/>
                <a:gd name="T6" fmla="*/ 498 w 498"/>
                <a:gd name="T7" fmla="*/ 195 h 287"/>
                <a:gd name="T8" fmla="*/ 324 w 498"/>
                <a:gd name="T9" fmla="*/ 126 h 287"/>
                <a:gd name="T10" fmla="*/ 10 w 498"/>
                <a:gd name="T11" fmla="*/ 72 h 287"/>
                <a:gd name="T12" fmla="*/ 0 w 498"/>
                <a:gd name="T13" fmla="*/ 0 h 287"/>
                <a:gd name="T14" fmla="*/ 6 w 498"/>
                <a:gd name="T15" fmla="*/ 42 h 287"/>
                <a:gd name="T16" fmla="*/ 191 w 498"/>
                <a:gd name="T17" fmla="*/ 75 h 287"/>
                <a:gd name="T18" fmla="*/ 0 w 498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287">
                  <a:moveTo>
                    <a:pt x="10" y="72"/>
                  </a:moveTo>
                  <a:lnTo>
                    <a:pt x="17" y="121"/>
                  </a:lnTo>
                  <a:lnTo>
                    <a:pt x="470" y="287"/>
                  </a:lnTo>
                  <a:lnTo>
                    <a:pt x="498" y="195"/>
                  </a:lnTo>
                  <a:lnTo>
                    <a:pt x="324" y="126"/>
                  </a:lnTo>
                  <a:lnTo>
                    <a:pt x="10" y="72"/>
                  </a:lnTo>
                  <a:close/>
                  <a:moveTo>
                    <a:pt x="0" y="0"/>
                  </a:moveTo>
                  <a:lnTo>
                    <a:pt x="6" y="42"/>
                  </a:lnTo>
                  <a:lnTo>
                    <a:pt x="19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A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6" name="î$1îḓè"/>
            <p:cNvSpPr/>
            <p:nvPr/>
          </p:nvSpPr>
          <p:spPr bwMode="auto">
            <a:xfrm>
              <a:off x="6136" y="4093"/>
              <a:ext cx="515" cy="297"/>
            </a:xfrm>
            <a:custGeom>
              <a:avLst/>
              <a:gdLst>
                <a:gd name="T0" fmla="*/ 10 w 498"/>
                <a:gd name="T1" fmla="*/ 72 h 287"/>
                <a:gd name="T2" fmla="*/ 17 w 498"/>
                <a:gd name="T3" fmla="*/ 121 h 287"/>
                <a:gd name="T4" fmla="*/ 470 w 498"/>
                <a:gd name="T5" fmla="*/ 287 h 287"/>
                <a:gd name="T6" fmla="*/ 498 w 498"/>
                <a:gd name="T7" fmla="*/ 195 h 287"/>
                <a:gd name="T8" fmla="*/ 324 w 498"/>
                <a:gd name="T9" fmla="*/ 126 h 287"/>
                <a:gd name="T10" fmla="*/ 10 w 498"/>
                <a:gd name="T11" fmla="*/ 72 h 287"/>
                <a:gd name="T12" fmla="*/ 0 w 498"/>
                <a:gd name="T13" fmla="*/ 0 h 287"/>
                <a:gd name="T14" fmla="*/ 6 w 498"/>
                <a:gd name="T15" fmla="*/ 42 h 287"/>
                <a:gd name="T16" fmla="*/ 191 w 498"/>
                <a:gd name="T17" fmla="*/ 75 h 287"/>
                <a:gd name="T18" fmla="*/ 0 w 498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287">
                  <a:moveTo>
                    <a:pt x="10" y="72"/>
                  </a:moveTo>
                  <a:lnTo>
                    <a:pt x="17" y="121"/>
                  </a:lnTo>
                  <a:lnTo>
                    <a:pt x="470" y="287"/>
                  </a:lnTo>
                  <a:lnTo>
                    <a:pt x="498" y="195"/>
                  </a:lnTo>
                  <a:lnTo>
                    <a:pt x="324" y="126"/>
                  </a:lnTo>
                  <a:lnTo>
                    <a:pt x="10" y="72"/>
                  </a:lnTo>
                  <a:moveTo>
                    <a:pt x="0" y="0"/>
                  </a:moveTo>
                  <a:lnTo>
                    <a:pt x="6" y="42"/>
                  </a:lnTo>
                  <a:lnTo>
                    <a:pt x="191" y="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7" name="ïṣḷiḑe"/>
            <p:cNvSpPr/>
            <p:nvPr/>
          </p:nvSpPr>
          <p:spPr bwMode="auto">
            <a:xfrm>
              <a:off x="6142" y="4136"/>
              <a:ext cx="329" cy="87"/>
            </a:xfrm>
            <a:custGeom>
              <a:avLst/>
              <a:gdLst>
                <a:gd name="T0" fmla="*/ 0 w 318"/>
                <a:gd name="T1" fmla="*/ 0 h 84"/>
                <a:gd name="T2" fmla="*/ 4 w 318"/>
                <a:gd name="T3" fmla="*/ 30 h 84"/>
                <a:gd name="T4" fmla="*/ 318 w 318"/>
                <a:gd name="T5" fmla="*/ 84 h 84"/>
                <a:gd name="T6" fmla="*/ 185 w 318"/>
                <a:gd name="T7" fmla="*/ 33 h 84"/>
                <a:gd name="T8" fmla="*/ 0 w 31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84">
                  <a:moveTo>
                    <a:pt x="0" y="0"/>
                  </a:moveTo>
                  <a:lnTo>
                    <a:pt x="4" y="30"/>
                  </a:lnTo>
                  <a:lnTo>
                    <a:pt x="318" y="84"/>
                  </a:lnTo>
                  <a:lnTo>
                    <a:pt x="18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8" name="íşḻíḓê"/>
            <p:cNvSpPr/>
            <p:nvPr/>
          </p:nvSpPr>
          <p:spPr bwMode="auto">
            <a:xfrm>
              <a:off x="6142" y="4136"/>
              <a:ext cx="329" cy="87"/>
            </a:xfrm>
            <a:custGeom>
              <a:avLst/>
              <a:gdLst>
                <a:gd name="T0" fmla="*/ 0 w 318"/>
                <a:gd name="T1" fmla="*/ 0 h 84"/>
                <a:gd name="T2" fmla="*/ 4 w 318"/>
                <a:gd name="T3" fmla="*/ 30 h 84"/>
                <a:gd name="T4" fmla="*/ 318 w 318"/>
                <a:gd name="T5" fmla="*/ 84 h 84"/>
                <a:gd name="T6" fmla="*/ 185 w 318"/>
                <a:gd name="T7" fmla="*/ 33 h 84"/>
                <a:gd name="T8" fmla="*/ 0 w 31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84">
                  <a:moveTo>
                    <a:pt x="0" y="0"/>
                  </a:moveTo>
                  <a:lnTo>
                    <a:pt x="4" y="30"/>
                  </a:lnTo>
                  <a:lnTo>
                    <a:pt x="318" y="84"/>
                  </a:lnTo>
                  <a:lnTo>
                    <a:pt x="185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9" name="íś1íḍê"/>
            <p:cNvSpPr/>
            <p:nvPr/>
          </p:nvSpPr>
          <p:spPr bwMode="auto">
            <a:xfrm>
              <a:off x="4725" y="3544"/>
              <a:ext cx="1361" cy="592"/>
            </a:xfrm>
            <a:custGeom>
              <a:avLst/>
              <a:gdLst>
                <a:gd name="T0" fmla="*/ 1054 w 1315"/>
                <a:gd name="T1" fmla="*/ 407 h 572"/>
                <a:gd name="T2" fmla="*/ 1062 w 1315"/>
                <a:gd name="T3" fmla="*/ 474 h 572"/>
                <a:gd name="T4" fmla="*/ 1315 w 1315"/>
                <a:gd name="T5" fmla="*/ 572 h 572"/>
                <a:gd name="T6" fmla="*/ 1306 w 1315"/>
                <a:gd name="T7" fmla="*/ 507 h 572"/>
                <a:gd name="T8" fmla="*/ 1054 w 1315"/>
                <a:gd name="T9" fmla="*/ 407 h 572"/>
                <a:gd name="T10" fmla="*/ 12 w 1315"/>
                <a:gd name="T11" fmla="*/ 0 h 572"/>
                <a:gd name="T12" fmla="*/ 0 w 1315"/>
                <a:gd name="T13" fmla="*/ 64 h 572"/>
                <a:gd name="T14" fmla="*/ 202 w 1315"/>
                <a:gd name="T15" fmla="*/ 142 h 572"/>
                <a:gd name="T16" fmla="*/ 333 w 1315"/>
                <a:gd name="T17" fmla="*/ 125 h 572"/>
                <a:gd name="T18" fmla="*/ 12 w 1315"/>
                <a:gd name="T1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5" h="572">
                  <a:moveTo>
                    <a:pt x="1054" y="407"/>
                  </a:moveTo>
                  <a:lnTo>
                    <a:pt x="1062" y="474"/>
                  </a:lnTo>
                  <a:lnTo>
                    <a:pt x="1315" y="572"/>
                  </a:lnTo>
                  <a:lnTo>
                    <a:pt x="1306" y="507"/>
                  </a:lnTo>
                  <a:lnTo>
                    <a:pt x="1054" y="407"/>
                  </a:lnTo>
                  <a:close/>
                  <a:moveTo>
                    <a:pt x="12" y="0"/>
                  </a:moveTo>
                  <a:lnTo>
                    <a:pt x="0" y="64"/>
                  </a:lnTo>
                  <a:lnTo>
                    <a:pt x="202" y="142"/>
                  </a:lnTo>
                  <a:lnTo>
                    <a:pt x="333" y="1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83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0" name="ís1íďe"/>
            <p:cNvSpPr/>
            <p:nvPr/>
          </p:nvSpPr>
          <p:spPr bwMode="auto">
            <a:xfrm>
              <a:off x="4725" y="3544"/>
              <a:ext cx="1361" cy="592"/>
            </a:xfrm>
            <a:custGeom>
              <a:avLst/>
              <a:gdLst>
                <a:gd name="T0" fmla="*/ 1054 w 1315"/>
                <a:gd name="T1" fmla="*/ 407 h 572"/>
                <a:gd name="T2" fmla="*/ 1062 w 1315"/>
                <a:gd name="T3" fmla="*/ 474 h 572"/>
                <a:gd name="T4" fmla="*/ 1315 w 1315"/>
                <a:gd name="T5" fmla="*/ 572 h 572"/>
                <a:gd name="T6" fmla="*/ 1306 w 1315"/>
                <a:gd name="T7" fmla="*/ 507 h 572"/>
                <a:gd name="T8" fmla="*/ 1054 w 1315"/>
                <a:gd name="T9" fmla="*/ 407 h 572"/>
                <a:gd name="T10" fmla="*/ 12 w 1315"/>
                <a:gd name="T11" fmla="*/ 0 h 572"/>
                <a:gd name="T12" fmla="*/ 0 w 1315"/>
                <a:gd name="T13" fmla="*/ 64 h 572"/>
                <a:gd name="T14" fmla="*/ 202 w 1315"/>
                <a:gd name="T15" fmla="*/ 142 h 572"/>
                <a:gd name="T16" fmla="*/ 333 w 1315"/>
                <a:gd name="T17" fmla="*/ 125 h 572"/>
                <a:gd name="T18" fmla="*/ 12 w 1315"/>
                <a:gd name="T1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5" h="572">
                  <a:moveTo>
                    <a:pt x="1054" y="407"/>
                  </a:moveTo>
                  <a:lnTo>
                    <a:pt x="1062" y="474"/>
                  </a:lnTo>
                  <a:lnTo>
                    <a:pt x="1315" y="572"/>
                  </a:lnTo>
                  <a:lnTo>
                    <a:pt x="1306" y="507"/>
                  </a:lnTo>
                  <a:lnTo>
                    <a:pt x="1054" y="407"/>
                  </a:lnTo>
                  <a:moveTo>
                    <a:pt x="12" y="0"/>
                  </a:moveTo>
                  <a:lnTo>
                    <a:pt x="0" y="64"/>
                  </a:lnTo>
                  <a:lnTo>
                    <a:pt x="202" y="142"/>
                  </a:lnTo>
                  <a:lnTo>
                    <a:pt x="333" y="12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1" name="iṥḻiḋe"/>
            <p:cNvSpPr/>
            <p:nvPr/>
          </p:nvSpPr>
          <p:spPr bwMode="auto">
            <a:xfrm>
              <a:off x="6077" y="4069"/>
              <a:ext cx="33" cy="77"/>
            </a:xfrm>
            <a:custGeom>
              <a:avLst/>
              <a:gdLst>
                <a:gd name="T0" fmla="*/ 0 w 32"/>
                <a:gd name="T1" fmla="*/ 0 h 74"/>
                <a:gd name="T2" fmla="*/ 9 w 32"/>
                <a:gd name="T3" fmla="*/ 65 h 74"/>
                <a:gd name="T4" fmla="*/ 32 w 32"/>
                <a:gd name="T5" fmla="*/ 74 h 74"/>
                <a:gd name="T6" fmla="*/ 23 w 32"/>
                <a:gd name="T7" fmla="*/ 10 h 74"/>
                <a:gd name="T8" fmla="*/ 0 w 3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74">
                  <a:moveTo>
                    <a:pt x="0" y="0"/>
                  </a:moveTo>
                  <a:lnTo>
                    <a:pt x="9" y="65"/>
                  </a:lnTo>
                  <a:lnTo>
                    <a:pt x="32" y="74"/>
                  </a:lnTo>
                  <a:lnTo>
                    <a:pt x="2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2" name="îṥḻidè"/>
            <p:cNvSpPr/>
            <p:nvPr/>
          </p:nvSpPr>
          <p:spPr bwMode="auto">
            <a:xfrm>
              <a:off x="6077" y="4069"/>
              <a:ext cx="33" cy="77"/>
            </a:xfrm>
            <a:custGeom>
              <a:avLst/>
              <a:gdLst>
                <a:gd name="T0" fmla="*/ 0 w 32"/>
                <a:gd name="T1" fmla="*/ 0 h 74"/>
                <a:gd name="T2" fmla="*/ 9 w 32"/>
                <a:gd name="T3" fmla="*/ 65 h 74"/>
                <a:gd name="T4" fmla="*/ 32 w 32"/>
                <a:gd name="T5" fmla="*/ 74 h 74"/>
                <a:gd name="T6" fmla="*/ 23 w 32"/>
                <a:gd name="T7" fmla="*/ 10 h 74"/>
                <a:gd name="T8" fmla="*/ 0 w 3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74">
                  <a:moveTo>
                    <a:pt x="0" y="0"/>
                  </a:moveTo>
                  <a:lnTo>
                    <a:pt x="9" y="65"/>
                  </a:lnTo>
                  <a:lnTo>
                    <a:pt x="32" y="74"/>
                  </a:lnTo>
                  <a:lnTo>
                    <a:pt x="23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3" name="îŝļiḑè"/>
            <p:cNvSpPr/>
            <p:nvPr/>
          </p:nvSpPr>
          <p:spPr bwMode="auto">
            <a:xfrm>
              <a:off x="4367" y="3471"/>
              <a:ext cx="1786" cy="747"/>
            </a:xfrm>
            <a:custGeom>
              <a:avLst/>
              <a:gdLst>
                <a:gd name="T0" fmla="*/ 1675 w 1726"/>
                <a:gd name="T1" fmla="*/ 588 h 722"/>
                <a:gd name="T2" fmla="*/ 1684 w 1726"/>
                <a:gd name="T3" fmla="*/ 652 h 722"/>
                <a:gd name="T4" fmla="*/ 1718 w 1726"/>
                <a:gd name="T5" fmla="*/ 666 h 722"/>
                <a:gd name="T6" fmla="*/ 1725 w 1726"/>
                <a:gd name="T7" fmla="*/ 720 h 722"/>
                <a:gd name="T8" fmla="*/ 1726 w 1726"/>
                <a:gd name="T9" fmla="*/ 722 h 722"/>
                <a:gd name="T10" fmla="*/ 1719 w 1726"/>
                <a:gd name="T11" fmla="*/ 673 h 722"/>
                <a:gd name="T12" fmla="*/ 1715 w 1726"/>
                <a:gd name="T13" fmla="*/ 643 h 722"/>
                <a:gd name="T14" fmla="*/ 1709 w 1726"/>
                <a:gd name="T15" fmla="*/ 601 h 722"/>
                <a:gd name="T16" fmla="*/ 1675 w 1726"/>
                <a:gd name="T17" fmla="*/ 588 h 722"/>
                <a:gd name="T18" fmla="*/ 177 w 1726"/>
                <a:gd name="T19" fmla="*/ 0 h 722"/>
                <a:gd name="T20" fmla="*/ 0 w 1726"/>
                <a:gd name="T21" fmla="*/ 22 h 722"/>
                <a:gd name="T22" fmla="*/ 5 w 1726"/>
                <a:gd name="T23" fmla="*/ 24 h 722"/>
                <a:gd name="T24" fmla="*/ 42 w 1726"/>
                <a:gd name="T25" fmla="*/ 18 h 722"/>
                <a:gd name="T26" fmla="*/ 47 w 1726"/>
                <a:gd name="T27" fmla="*/ 20 h 722"/>
                <a:gd name="T28" fmla="*/ 186 w 1726"/>
                <a:gd name="T29" fmla="*/ 2 h 722"/>
                <a:gd name="T30" fmla="*/ 177 w 1726"/>
                <a:gd name="T3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6" h="722">
                  <a:moveTo>
                    <a:pt x="1675" y="588"/>
                  </a:moveTo>
                  <a:lnTo>
                    <a:pt x="1684" y="652"/>
                  </a:lnTo>
                  <a:lnTo>
                    <a:pt x="1718" y="666"/>
                  </a:lnTo>
                  <a:lnTo>
                    <a:pt x="1725" y="720"/>
                  </a:lnTo>
                  <a:lnTo>
                    <a:pt x="1726" y="722"/>
                  </a:lnTo>
                  <a:lnTo>
                    <a:pt x="1719" y="673"/>
                  </a:lnTo>
                  <a:lnTo>
                    <a:pt x="1715" y="643"/>
                  </a:lnTo>
                  <a:lnTo>
                    <a:pt x="1709" y="601"/>
                  </a:lnTo>
                  <a:lnTo>
                    <a:pt x="1675" y="588"/>
                  </a:lnTo>
                  <a:close/>
                  <a:moveTo>
                    <a:pt x="177" y="0"/>
                  </a:moveTo>
                  <a:lnTo>
                    <a:pt x="0" y="22"/>
                  </a:lnTo>
                  <a:lnTo>
                    <a:pt x="5" y="24"/>
                  </a:lnTo>
                  <a:lnTo>
                    <a:pt x="42" y="18"/>
                  </a:lnTo>
                  <a:lnTo>
                    <a:pt x="47" y="20"/>
                  </a:lnTo>
                  <a:lnTo>
                    <a:pt x="186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79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4" name="iSlîḍê"/>
            <p:cNvSpPr/>
            <p:nvPr/>
          </p:nvSpPr>
          <p:spPr bwMode="auto">
            <a:xfrm>
              <a:off x="4367" y="3471"/>
              <a:ext cx="1786" cy="747"/>
            </a:xfrm>
            <a:custGeom>
              <a:avLst/>
              <a:gdLst>
                <a:gd name="T0" fmla="*/ 1675 w 1726"/>
                <a:gd name="T1" fmla="*/ 588 h 722"/>
                <a:gd name="T2" fmla="*/ 1684 w 1726"/>
                <a:gd name="T3" fmla="*/ 652 h 722"/>
                <a:gd name="T4" fmla="*/ 1718 w 1726"/>
                <a:gd name="T5" fmla="*/ 666 h 722"/>
                <a:gd name="T6" fmla="*/ 1725 w 1726"/>
                <a:gd name="T7" fmla="*/ 720 h 722"/>
                <a:gd name="T8" fmla="*/ 1726 w 1726"/>
                <a:gd name="T9" fmla="*/ 722 h 722"/>
                <a:gd name="T10" fmla="*/ 1719 w 1726"/>
                <a:gd name="T11" fmla="*/ 673 h 722"/>
                <a:gd name="T12" fmla="*/ 1715 w 1726"/>
                <a:gd name="T13" fmla="*/ 643 h 722"/>
                <a:gd name="T14" fmla="*/ 1709 w 1726"/>
                <a:gd name="T15" fmla="*/ 601 h 722"/>
                <a:gd name="T16" fmla="*/ 1675 w 1726"/>
                <a:gd name="T17" fmla="*/ 588 h 722"/>
                <a:gd name="T18" fmla="*/ 177 w 1726"/>
                <a:gd name="T19" fmla="*/ 0 h 722"/>
                <a:gd name="T20" fmla="*/ 0 w 1726"/>
                <a:gd name="T21" fmla="*/ 22 h 722"/>
                <a:gd name="T22" fmla="*/ 5 w 1726"/>
                <a:gd name="T23" fmla="*/ 24 h 722"/>
                <a:gd name="T24" fmla="*/ 42 w 1726"/>
                <a:gd name="T25" fmla="*/ 18 h 722"/>
                <a:gd name="T26" fmla="*/ 47 w 1726"/>
                <a:gd name="T27" fmla="*/ 20 h 722"/>
                <a:gd name="T28" fmla="*/ 186 w 1726"/>
                <a:gd name="T29" fmla="*/ 2 h 722"/>
                <a:gd name="T30" fmla="*/ 177 w 1726"/>
                <a:gd name="T3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6" h="722">
                  <a:moveTo>
                    <a:pt x="1675" y="588"/>
                  </a:moveTo>
                  <a:lnTo>
                    <a:pt x="1684" y="652"/>
                  </a:lnTo>
                  <a:lnTo>
                    <a:pt x="1718" y="666"/>
                  </a:lnTo>
                  <a:lnTo>
                    <a:pt x="1725" y="720"/>
                  </a:lnTo>
                  <a:lnTo>
                    <a:pt x="1726" y="722"/>
                  </a:lnTo>
                  <a:lnTo>
                    <a:pt x="1719" y="673"/>
                  </a:lnTo>
                  <a:lnTo>
                    <a:pt x="1715" y="643"/>
                  </a:lnTo>
                  <a:lnTo>
                    <a:pt x="1709" y="601"/>
                  </a:lnTo>
                  <a:lnTo>
                    <a:pt x="1675" y="588"/>
                  </a:lnTo>
                  <a:moveTo>
                    <a:pt x="177" y="0"/>
                  </a:moveTo>
                  <a:lnTo>
                    <a:pt x="0" y="22"/>
                  </a:lnTo>
                  <a:lnTo>
                    <a:pt x="5" y="24"/>
                  </a:lnTo>
                  <a:lnTo>
                    <a:pt x="42" y="18"/>
                  </a:lnTo>
                  <a:lnTo>
                    <a:pt x="47" y="20"/>
                  </a:lnTo>
                  <a:lnTo>
                    <a:pt x="186" y="2"/>
                  </a:lnTo>
                  <a:lnTo>
                    <a:pt x="1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5" name="íṡḷíḋé"/>
            <p:cNvSpPr/>
            <p:nvPr/>
          </p:nvSpPr>
          <p:spPr bwMode="auto">
            <a:xfrm>
              <a:off x="4516" y="3511"/>
              <a:ext cx="221" cy="99"/>
            </a:xfrm>
            <a:custGeom>
              <a:avLst/>
              <a:gdLst>
                <a:gd name="T0" fmla="*/ 136 w 214"/>
                <a:gd name="T1" fmla="*/ 0 h 96"/>
                <a:gd name="T2" fmla="*/ 0 w 214"/>
                <a:gd name="T3" fmla="*/ 19 h 96"/>
                <a:gd name="T4" fmla="*/ 202 w 214"/>
                <a:gd name="T5" fmla="*/ 96 h 96"/>
                <a:gd name="T6" fmla="*/ 214 w 214"/>
                <a:gd name="T7" fmla="*/ 32 h 96"/>
                <a:gd name="T8" fmla="*/ 136 w 21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96">
                  <a:moveTo>
                    <a:pt x="136" y="0"/>
                  </a:moveTo>
                  <a:lnTo>
                    <a:pt x="0" y="19"/>
                  </a:lnTo>
                  <a:lnTo>
                    <a:pt x="202" y="96"/>
                  </a:lnTo>
                  <a:lnTo>
                    <a:pt x="214" y="3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D5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6" name="íṩļîďe"/>
            <p:cNvSpPr/>
            <p:nvPr/>
          </p:nvSpPr>
          <p:spPr bwMode="auto">
            <a:xfrm>
              <a:off x="4516" y="3511"/>
              <a:ext cx="221" cy="99"/>
            </a:xfrm>
            <a:custGeom>
              <a:avLst/>
              <a:gdLst>
                <a:gd name="T0" fmla="*/ 136 w 214"/>
                <a:gd name="T1" fmla="*/ 0 h 96"/>
                <a:gd name="T2" fmla="*/ 0 w 214"/>
                <a:gd name="T3" fmla="*/ 19 h 96"/>
                <a:gd name="T4" fmla="*/ 202 w 214"/>
                <a:gd name="T5" fmla="*/ 96 h 96"/>
                <a:gd name="T6" fmla="*/ 214 w 214"/>
                <a:gd name="T7" fmla="*/ 32 h 96"/>
                <a:gd name="T8" fmla="*/ 136 w 21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96">
                  <a:moveTo>
                    <a:pt x="136" y="0"/>
                  </a:moveTo>
                  <a:lnTo>
                    <a:pt x="0" y="19"/>
                  </a:lnTo>
                  <a:lnTo>
                    <a:pt x="202" y="96"/>
                  </a:lnTo>
                  <a:lnTo>
                    <a:pt x="214" y="32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7" name="isļîḑe"/>
            <p:cNvSpPr/>
            <p:nvPr/>
          </p:nvSpPr>
          <p:spPr bwMode="auto">
            <a:xfrm>
              <a:off x="4474" y="3496"/>
              <a:ext cx="183" cy="35"/>
            </a:xfrm>
            <a:custGeom>
              <a:avLst/>
              <a:gdLst>
                <a:gd name="T0" fmla="*/ 136 w 177"/>
                <a:gd name="T1" fmla="*/ 0 h 34"/>
                <a:gd name="T2" fmla="*/ 0 w 177"/>
                <a:gd name="T3" fmla="*/ 17 h 34"/>
                <a:gd name="T4" fmla="*/ 41 w 177"/>
                <a:gd name="T5" fmla="*/ 34 h 34"/>
                <a:gd name="T6" fmla="*/ 177 w 177"/>
                <a:gd name="T7" fmla="*/ 15 h 34"/>
                <a:gd name="T8" fmla="*/ 136 w 17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4">
                  <a:moveTo>
                    <a:pt x="136" y="0"/>
                  </a:moveTo>
                  <a:lnTo>
                    <a:pt x="0" y="17"/>
                  </a:lnTo>
                  <a:lnTo>
                    <a:pt x="41" y="34"/>
                  </a:lnTo>
                  <a:lnTo>
                    <a:pt x="177" y="1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952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8" name="ï$lïḓê"/>
            <p:cNvSpPr/>
            <p:nvPr/>
          </p:nvSpPr>
          <p:spPr bwMode="auto">
            <a:xfrm>
              <a:off x="4474" y="3496"/>
              <a:ext cx="183" cy="35"/>
            </a:xfrm>
            <a:custGeom>
              <a:avLst/>
              <a:gdLst>
                <a:gd name="T0" fmla="*/ 136 w 177"/>
                <a:gd name="T1" fmla="*/ 0 h 34"/>
                <a:gd name="T2" fmla="*/ 0 w 177"/>
                <a:gd name="T3" fmla="*/ 17 h 34"/>
                <a:gd name="T4" fmla="*/ 41 w 177"/>
                <a:gd name="T5" fmla="*/ 34 h 34"/>
                <a:gd name="T6" fmla="*/ 177 w 177"/>
                <a:gd name="T7" fmla="*/ 15 h 34"/>
                <a:gd name="T8" fmla="*/ 136 w 17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4">
                  <a:moveTo>
                    <a:pt x="136" y="0"/>
                  </a:moveTo>
                  <a:lnTo>
                    <a:pt x="0" y="17"/>
                  </a:lnTo>
                  <a:lnTo>
                    <a:pt x="41" y="34"/>
                  </a:lnTo>
                  <a:lnTo>
                    <a:pt x="177" y="1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9" name="iṩļîḋê"/>
            <p:cNvSpPr/>
            <p:nvPr/>
          </p:nvSpPr>
          <p:spPr bwMode="auto">
            <a:xfrm>
              <a:off x="4416" y="3473"/>
              <a:ext cx="199" cy="40"/>
            </a:xfrm>
            <a:custGeom>
              <a:avLst/>
              <a:gdLst>
                <a:gd name="T0" fmla="*/ 139 w 192"/>
                <a:gd name="T1" fmla="*/ 0 h 39"/>
                <a:gd name="T2" fmla="*/ 0 w 192"/>
                <a:gd name="T3" fmla="*/ 18 h 39"/>
                <a:gd name="T4" fmla="*/ 56 w 192"/>
                <a:gd name="T5" fmla="*/ 39 h 39"/>
                <a:gd name="T6" fmla="*/ 192 w 192"/>
                <a:gd name="T7" fmla="*/ 22 h 39"/>
                <a:gd name="T8" fmla="*/ 139 w 19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39" y="0"/>
                  </a:moveTo>
                  <a:lnTo>
                    <a:pt x="0" y="18"/>
                  </a:lnTo>
                  <a:lnTo>
                    <a:pt x="56" y="39"/>
                  </a:lnTo>
                  <a:lnTo>
                    <a:pt x="192" y="2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0" name="ïṣ1iḓê"/>
            <p:cNvSpPr/>
            <p:nvPr/>
          </p:nvSpPr>
          <p:spPr bwMode="auto">
            <a:xfrm>
              <a:off x="4416" y="3473"/>
              <a:ext cx="199" cy="40"/>
            </a:xfrm>
            <a:custGeom>
              <a:avLst/>
              <a:gdLst>
                <a:gd name="T0" fmla="*/ 139 w 192"/>
                <a:gd name="T1" fmla="*/ 0 h 39"/>
                <a:gd name="T2" fmla="*/ 0 w 192"/>
                <a:gd name="T3" fmla="*/ 18 h 39"/>
                <a:gd name="T4" fmla="*/ 56 w 192"/>
                <a:gd name="T5" fmla="*/ 39 h 39"/>
                <a:gd name="T6" fmla="*/ 192 w 192"/>
                <a:gd name="T7" fmla="*/ 22 h 39"/>
                <a:gd name="T8" fmla="*/ 139 w 19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39" y="0"/>
                  </a:moveTo>
                  <a:lnTo>
                    <a:pt x="0" y="18"/>
                  </a:lnTo>
                  <a:lnTo>
                    <a:pt x="56" y="39"/>
                  </a:lnTo>
                  <a:lnTo>
                    <a:pt x="192" y="22"/>
                  </a:lnTo>
                  <a:lnTo>
                    <a:pt x="1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1" name="íṡlíḓé"/>
            <p:cNvSpPr/>
            <p:nvPr/>
          </p:nvSpPr>
          <p:spPr bwMode="auto">
            <a:xfrm>
              <a:off x="4934" y="3674"/>
              <a:ext cx="890" cy="361"/>
            </a:xfrm>
            <a:custGeom>
              <a:avLst/>
              <a:gdLst>
                <a:gd name="T0" fmla="*/ 131 w 860"/>
                <a:gd name="T1" fmla="*/ 0 h 349"/>
                <a:gd name="T2" fmla="*/ 0 w 860"/>
                <a:gd name="T3" fmla="*/ 17 h 349"/>
                <a:gd name="T4" fmla="*/ 860 w 860"/>
                <a:gd name="T5" fmla="*/ 349 h 349"/>
                <a:gd name="T6" fmla="*/ 852 w 860"/>
                <a:gd name="T7" fmla="*/ 282 h 349"/>
                <a:gd name="T8" fmla="*/ 131 w 860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349">
                  <a:moveTo>
                    <a:pt x="131" y="0"/>
                  </a:moveTo>
                  <a:lnTo>
                    <a:pt x="0" y="17"/>
                  </a:lnTo>
                  <a:lnTo>
                    <a:pt x="860" y="349"/>
                  </a:lnTo>
                  <a:lnTo>
                    <a:pt x="852" y="2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2" name="îşḷíḓè"/>
            <p:cNvSpPr/>
            <p:nvPr/>
          </p:nvSpPr>
          <p:spPr bwMode="auto">
            <a:xfrm>
              <a:off x="4934" y="3674"/>
              <a:ext cx="890" cy="361"/>
            </a:xfrm>
            <a:custGeom>
              <a:avLst/>
              <a:gdLst>
                <a:gd name="T0" fmla="*/ 131 w 860"/>
                <a:gd name="T1" fmla="*/ 0 h 349"/>
                <a:gd name="T2" fmla="*/ 0 w 860"/>
                <a:gd name="T3" fmla="*/ 17 h 349"/>
                <a:gd name="T4" fmla="*/ 860 w 860"/>
                <a:gd name="T5" fmla="*/ 349 h 349"/>
                <a:gd name="T6" fmla="*/ 852 w 860"/>
                <a:gd name="T7" fmla="*/ 282 h 349"/>
                <a:gd name="T8" fmla="*/ 131 w 860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349">
                  <a:moveTo>
                    <a:pt x="131" y="0"/>
                  </a:moveTo>
                  <a:lnTo>
                    <a:pt x="0" y="17"/>
                  </a:lnTo>
                  <a:lnTo>
                    <a:pt x="860" y="349"/>
                  </a:lnTo>
                  <a:lnTo>
                    <a:pt x="852" y="28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3" name="ïṩľïḓe"/>
            <p:cNvSpPr/>
            <p:nvPr/>
          </p:nvSpPr>
          <p:spPr bwMode="auto">
            <a:xfrm>
              <a:off x="4445" y="3320"/>
              <a:ext cx="2258" cy="975"/>
            </a:xfrm>
            <a:custGeom>
              <a:avLst/>
              <a:gdLst>
                <a:gd name="T0" fmla="*/ 2132 w 2182"/>
                <a:gd name="T1" fmla="*/ 942 h 942"/>
                <a:gd name="T2" fmla="*/ 0 w 2182"/>
                <a:gd name="T3" fmla="*/ 121 h 942"/>
                <a:gd name="T4" fmla="*/ 47 w 2182"/>
                <a:gd name="T5" fmla="*/ 0 h 942"/>
                <a:gd name="T6" fmla="*/ 2179 w 2182"/>
                <a:gd name="T7" fmla="*/ 821 h 942"/>
                <a:gd name="T8" fmla="*/ 2182 w 2182"/>
                <a:gd name="T9" fmla="*/ 865 h 942"/>
                <a:gd name="T10" fmla="*/ 2165 w 2182"/>
                <a:gd name="T11" fmla="*/ 912 h 942"/>
                <a:gd name="T12" fmla="*/ 2132 w 2182"/>
                <a:gd name="T13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2" h="942">
                  <a:moveTo>
                    <a:pt x="2132" y="942"/>
                  </a:moveTo>
                  <a:lnTo>
                    <a:pt x="0" y="121"/>
                  </a:lnTo>
                  <a:lnTo>
                    <a:pt x="47" y="0"/>
                  </a:lnTo>
                  <a:lnTo>
                    <a:pt x="2179" y="821"/>
                  </a:lnTo>
                  <a:lnTo>
                    <a:pt x="2182" y="865"/>
                  </a:lnTo>
                  <a:lnTo>
                    <a:pt x="2165" y="912"/>
                  </a:lnTo>
                  <a:lnTo>
                    <a:pt x="2132" y="942"/>
                  </a:lnTo>
                  <a:close/>
                </a:path>
              </a:pathLst>
            </a:custGeom>
            <a:solidFill>
              <a:srgbClr val="FAB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4" name="îŝļïdê"/>
            <p:cNvSpPr/>
            <p:nvPr/>
          </p:nvSpPr>
          <p:spPr bwMode="auto">
            <a:xfrm>
              <a:off x="4474" y="3320"/>
              <a:ext cx="2229" cy="895"/>
            </a:xfrm>
            <a:custGeom>
              <a:avLst/>
              <a:gdLst>
                <a:gd name="T0" fmla="*/ 2154 w 2154"/>
                <a:gd name="T1" fmla="*/ 865 h 865"/>
                <a:gd name="T2" fmla="*/ 0 w 2154"/>
                <a:gd name="T3" fmla="*/ 42 h 865"/>
                <a:gd name="T4" fmla="*/ 19 w 2154"/>
                <a:gd name="T5" fmla="*/ 0 h 865"/>
                <a:gd name="T6" fmla="*/ 2151 w 2154"/>
                <a:gd name="T7" fmla="*/ 821 h 865"/>
                <a:gd name="T8" fmla="*/ 2154 w 2154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4" h="865">
                  <a:moveTo>
                    <a:pt x="2154" y="865"/>
                  </a:moveTo>
                  <a:lnTo>
                    <a:pt x="0" y="42"/>
                  </a:lnTo>
                  <a:lnTo>
                    <a:pt x="19" y="0"/>
                  </a:lnTo>
                  <a:lnTo>
                    <a:pt x="2151" y="821"/>
                  </a:lnTo>
                  <a:lnTo>
                    <a:pt x="2154" y="865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5" name="išlîḓè"/>
            <p:cNvSpPr/>
            <p:nvPr/>
          </p:nvSpPr>
          <p:spPr bwMode="auto">
            <a:xfrm>
              <a:off x="4445" y="3402"/>
              <a:ext cx="2241" cy="893"/>
            </a:xfrm>
            <a:custGeom>
              <a:avLst/>
              <a:gdLst>
                <a:gd name="T0" fmla="*/ 2132 w 2165"/>
                <a:gd name="T1" fmla="*/ 863 h 863"/>
                <a:gd name="T2" fmla="*/ 0 w 2165"/>
                <a:gd name="T3" fmla="*/ 42 h 863"/>
                <a:gd name="T4" fmla="*/ 17 w 2165"/>
                <a:gd name="T5" fmla="*/ 0 h 863"/>
                <a:gd name="T6" fmla="*/ 2165 w 2165"/>
                <a:gd name="T7" fmla="*/ 833 h 863"/>
                <a:gd name="T8" fmla="*/ 2132 w 2165"/>
                <a:gd name="T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5" h="863">
                  <a:moveTo>
                    <a:pt x="2132" y="863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165" y="833"/>
                  </a:lnTo>
                  <a:lnTo>
                    <a:pt x="2132" y="863"/>
                  </a:lnTo>
                  <a:close/>
                </a:path>
              </a:pathLst>
            </a:custGeom>
            <a:solidFill>
              <a:srgbClr val="ED9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6" name="ïsľîḋè"/>
            <p:cNvSpPr/>
            <p:nvPr/>
          </p:nvSpPr>
          <p:spPr bwMode="auto">
            <a:xfrm>
              <a:off x="4418" y="3320"/>
              <a:ext cx="86" cy="127"/>
            </a:xfrm>
            <a:custGeom>
              <a:avLst/>
              <a:gdLst>
                <a:gd name="T0" fmla="*/ 51 w 58"/>
                <a:gd name="T1" fmla="*/ 0 h 86"/>
                <a:gd name="T2" fmla="*/ 56 w 58"/>
                <a:gd name="T3" fmla="*/ 11 h 86"/>
                <a:gd name="T4" fmla="*/ 44 w 58"/>
                <a:gd name="T5" fmla="*/ 19 h 86"/>
                <a:gd name="T6" fmla="*/ 47 w 58"/>
                <a:gd name="T7" fmla="*/ 46 h 86"/>
                <a:gd name="T8" fmla="*/ 26 w 58"/>
                <a:gd name="T9" fmla="*/ 65 h 86"/>
                <a:gd name="T10" fmla="*/ 31 w 58"/>
                <a:gd name="T11" fmla="*/ 79 h 86"/>
                <a:gd name="T12" fmla="*/ 18 w 58"/>
                <a:gd name="T13" fmla="*/ 85 h 86"/>
                <a:gd name="T14" fmla="*/ 0 w 58"/>
                <a:gd name="T15" fmla="*/ 31 h 86"/>
                <a:gd name="T16" fmla="*/ 51 w 5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51" y="0"/>
                  </a:moveTo>
                  <a:cubicBezTo>
                    <a:pt x="51" y="0"/>
                    <a:pt x="58" y="5"/>
                    <a:pt x="56" y="11"/>
                  </a:cubicBezTo>
                  <a:cubicBezTo>
                    <a:pt x="52" y="19"/>
                    <a:pt x="44" y="19"/>
                    <a:pt x="44" y="19"/>
                  </a:cubicBezTo>
                  <a:cubicBezTo>
                    <a:pt x="44" y="19"/>
                    <a:pt x="53" y="31"/>
                    <a:pt x="47" y="46"/>
                  </a:cubicBezTo>
                  <a:cubicBezTo>
                    <a:pt x="39" y="65"/>
                    <a:pt x="26" y="65"/>
                    <a:pt x="26" y="65"/>
                  </a:cubicBezTo>
                  <a:cubicBezTo>
                    <a:pt x="26" y="65"/>
                    <a:pt x="34" y="71"/>
                    <a:pt x="31" y="79"/>
                  </a:cubicBezTo>
                  <a:cubicBezTo>
                    <a:pt x="27" y="86"/>
                    <a:pt x="18" y="85"/>
                    <a:pt x="18" y="85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EA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7" name="ïṩľîḋé"/>
            <p:cNvSpPr/>
            <p:nvPr/>
          </p:nvSpPr>
          <p:spPr bwMode="auto">
            <a:xfrm>
              <a:off x="4090" y="3229"/>
              <a:ext cx="134" cy="84"/>
            </a:xfrm>
            <a:custGeom>
              <a:avLst/>
              <a:gdLst>
                <a:gd name="T0" fmla="*/ 9 w 129"/>
                <a:gd name="T1" fmla="*/ 0 h 81"/>
                <a:gd name="T2" fmla="*/ 0 w 129"/>
                <a:gd name="T3" fmla="*/ 23 h 81"/>
                <a:gd name="T4" fmla="*/ 107 w 129"/>
                <a:gd name="T5" fmla="*/ 81 h 81"/>
                <a:gd name="T6" fmla="*/ 129 w 129"/>
                <a:gd name="T7" fmla="*/ 28 h 81"/>
                <a:gd name="T8" fmla="*/ 9 w 12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81">
                  <a:moveTo>
                    <a:pt x="9" y="0"/>
                  </a:moveTo>
                  <a:lnTo>
                    <a:pt x="0" y="23"/>
                  </a:lnTo>
                  <a:lnTo>
                    <a:pt x="107" y="81"/>
                  </a:lnTo>
                  <a:lnTo>
                    <a:pt x="129" y="2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8" name="ïŝļiḓê"/>
            <p:cNvSpPr/>
            <p:nvPr/>
          </p:nvSpPr>
          <p:spPr bwMode="auto">
            <a:xfrm>
              <a:off x="4090" y="3229"/>
              <a:ext cx="134" cy="84"/>
            </a:xfrm>
            <a:custGeom>
              <a:avLst/>
              <a:gdLst>
                <a:gd name="T0" fmla="*/ 9 w 129"/>
                <a:gd name="T1" fmla="*/ 0 h 81"/>
                <a:gd name="T2" fmla="*/ 0 w 129"/>
                <a:gd name="T3" fmla="*/ 23 h 81"/>
                <a:gd name="T4" fmla="*/ 107 w 129"/>
                <a:gd name="T5" fmla="*/ 81 h 81"/>
                <a:gd name="T6" fmla="*/ 129 w 129"/>
                <a:gd name="T7" fmla="*/ 28 h 81"/>
                <a:gd name="T8" fmla="*/ 9 w 12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81">
                  <a:moveTo>
                    <a:pt x="9" y="0"/>
                  </a:moveTo>
                  <a:lnTo>
                    <a:pt x="0" y="23"/>
                  </a:lnTo>
                  <a:lnTo>
                    <a:pt x="107" y="81"/>
                  </a:lnTo>
                  <a:lnTo>
                    <a:pt x="129" y="2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9" name="îşḷïḑe"/>
            <p:cNvSpPr/>
            <p:nvPr/>
          </p:nvSpPr>
          <p:spPr bwMode="auto">
            <a:xfrm>
              <a:off x="4201" y="3258"/>
              <a:ext cx="286" cy="187"/>
            </a:xfrm>
            <a:custGeom>
              <a:avLst/>
              <a:gdLst>
                <a:gd name="T0" fmla="*/ 276 w 276"/>
                <a:gd name="T1" fmla="*/ 70 h 181"/>
                <a:gd name="T2" fmla="*/ 22 w 276"/>
                <a:gd name="T3" fmla="*/ 0 h 181"/>
                <a:gd name="T4" fmla="*/ 0 w 276"/>
                <a:gd name="T5" fmla="*/ 53 h 181"/>
                <a:gd name="T6" fmla="*/ 236 w 276"/>
                <a:gd name="T7" fmla="*/ 181 h 181"/>
                <a:gd name="T8" fmla="*/ 276 w 276"/>
                <a:gd name="T9" fmla="*/ 7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81">
                  <a:moveTo>
                    <a:pt x="276" y="70"/>
                  </a:moveTo>
                  <a:lnTo>
                    <a:pt x="22" y="0"/>
                  </a:lnTo>
                  <a:lnTo>
                    <a:pt x="0" y="53"/>
                  </a:lnTo>
                  <a:lnTo>
                    <a:pt x="236" y="181"/>
                  </a:lnTo>
                  <a:lnTo>
                    <a:pt x="276" y="70"/>
                  </a:lnTo>
                  <a:close/>
                </a:path>
              </a:pathLst>
            </a:custGeom>
            <a:solidFill>
              <a:srgbClr val="FEA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0" name="íṩlîḍê"/>
            <p:cNvSpPr/>
            <p:nvPr/>
          </p:nvSpPr>
          <p:spPr bwMode="auto">
            <a:xfrm>
              <a:off x="4201" y="3258"/>
              <a:ext cx="286" cy="187"/>
            </a:xfrm>
            <a:custGeom>
              <a:avLst/>
              <a:gdLst>
                <a:gd name="T0" fmla="*/ 276 w 276"/>
                <a:gd name="T1" fmla="*/ 70 h 181"/>
                <a:gd name="T2" fmla="*/ 22 w 276"/>
                <a:gd name="T3" fmla="*/ 0 h 181"/>
                <a:gd name="T4" fmla="*/ 0 w 276"/>
                <a:gd name="T5" fmla="*/ 53 h 181"/>
                <a:gd name="T6" fmla="*/ 236 w 276"/>
                <a:gd name="T7" fmla="*/ 181 h 181"/>
                <a:gd name="T8" fmla="*/ 276 w 276"/>
                <a:gd name="T9" fmla="*/ 7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81">
                  <a:moveTo>
                    <a:pt x="276" y="70"/>
                  </a:moveTo>
                  <a:lnTo>
                    <a:pt x="22" y="0"/>
                  </a:lnTo>
                  <a:lnTo>
                    <a:pt x="0" y="53"/>
                  </a:lnTo>
                  <a:lnTo>
                    <a:pt x="236" y="181"/>
                  </a:lnTo>
                  <a:lnTo>
                    <a:pt x="276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1" name="íšlîḍé"/>
            <p:cNvSpPr/>
            <p:nvPr/>
          </p:nvSpPr>
          <p:spPr bwMode="auto">
            <a:xfrm>
              <a:off x="4211" y="3258"/>
              <a:ext cx="293" cy="123"/>
            </a:xfrm>
            <a:custGeom>
              <a:avLst/>
              <a:gdLst>
                <a:gd name="T0" fmla="*/ 191 w 198"/>
                <a:gd name="T1" fmla="*/ 42 h 83"/>
                <a:gd name="T2" fmla="*/ 8 w 198"/>
                <a:gd name="T3" fmla="*/ 0 h 83"/>
                <a:gd name="T4" fmla="*/ 0 w 198"/>
                <a:gd name="T5" fmla="*/ 20 h 83"/>
                <a:gd name="T6" fmla="*/ 175 w 198"/>
                <a:gd name="T7" fmla="*/ 83 h 83"/>
                <a:gd name="T8" fmla="*/ 184 w 198"/>
                <a:gd name="T9" fmla="*/ 61 h 83"/>
                <a:gd name="T10" fmla="*/ 196 w 198"/>
                <a:gd name="T11" fmla="*/ 53 h 83"/>
                <a:gd name="T12" fmla="*/ 191 w 198"/>
                <a:gd name="T13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83">
                  <a:moveTo>
                    <a:pt x="191" y="4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4" y="61"/>
                    <a:pt x="192" y="61"/>
                    <a:pt x="196" y="53"/>
                  </a:cubicBezTo>
                  <a:cubicBezTo>
                    <a:pt x="198" y="47"/>
                    <a:pt x="191" y="42"/>
                    <a:pt x="191" y="42"/>
                  </a:cubicBezTo>
                </a:path>
              </a:pathLst>
            </a:custGeom>
            <a:solidFill>
              <a:srgbClr val="FFD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2" name="islidè"/>
            <p:cNvSpPr/>
            <p:nvPr/>
          </p:nvSpPr>
          <p:spPr bwMode="auto">
            <a:xfrm>
              <a:off x="4094" y="3238"/>
              <a:ext cx="121" cy="56"/>
            </a:xfrm>
            <a:custGeom>
              <a:avLst/>
              <a:gdLst>
                <a:gd name="T0" fmla="*/ 2 w 117"/>
                <a:gd name="T1" fmla="*/ 0 h 54"/>
                <a:gd name="T2" fmla="*/ 0 w 117"/>
                <a:gd name="T3" fmla="*/ 4 h 54"/>
                <a:gd name="T4" fmla="*/ 110 w 117"/>
                <a:gd name="T5" fmla="*/ 54 h 54"/>
                <a:gd name="T6" fmla="*/ 113 w 117"/>
                <a:gd name="T7" fmla="*/ 47 h 54"/>
                <a:gd name="T8" fmla="*/ 117 w 117"/>
                <a:gd name="T9" fmla="*/ 35 h 54"/>
                <a:gd name="T10" fmla="*/ 2 w 117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54">
                  <a:moveTo>
                    <a:pt x="2" y="0"/>
                  </a:moveTo>
                  <a:lnTo>
                    <a:pt x="0" y="4"/>
                  </a:lnTo>
                  <a:lnTo>
                    <a:pt x="110" y="54"/>
                  </a:lnTo>
                  <a:lnTo>
                    <a:pt x="113" y="47"/>
                  </a:lnTo>
                  <a:lnTo>
                    <a:pt x="117" y="3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76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3" name="ïšľïdè"/>
            <p:cNvSpPr/>
            <p:nvPr/>
          </p:nvSpPr>
          <p:spPr bwMode="auto">
            <a:xfrm>
              <a:off x="4094" y="3238"/>
              <a:ext cx="121" cy="56"/>
            </a:xfrm>
            <a:custGeom>
              <a:avLst/>
              <a:gdLst>
                <a:gd name="T0" fmla="*/ 2 w 117"/>
                <a:gd name="T1" fmla="*/ 0 h 54"/>
                <a:gd name="T2" fmla="*/ 0 w 117"/>
                <a:gd name="T3" fmla="*/ 4 h 54"/>
                <a:gd name="T4" fmla="*/ 110 w 117"/>
                <a:gd name="T5" fmla="*/ 54 h 54"/>
                <a:gd name="T6" fmla="*/ 113 w 117"/>
                <a:gd name="T7" fmla="*/ 47 h 54"/>
                <a:gd name="T8" fmla="*/ 117 w 117"/>
                <a:gd name="T9" fmla="*/ 35 h 54"/>
                <a:gd name="T10" fmla="*/ 2 w 117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54">
                  <a:moveTo>
                    <a:pt x="2" y="0"/>
                  </a:moveTo>
                  <a:lnTo>
                    <a:pt x="0" y="4"/>
                  </a:lnTo>
                  <a:lnTo>
                    <a:pt x="110" y="54"/>
                  </a:lnTo>
                  <a:lnTo>
                    <a:pt x="113" y="47"/>
                  </a:lnTo>
                  <a:lnTo>
                    <a:pt x="117" y="3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4" name="iS1ídê"/>
            <p:cNvSpPr/>
            <p:nvPr/>
          </p:nvSpPr>
          <p:spPr bwMode="auto">
            <a:xfrm>
              <a:off x="4211" y="3274"/>
              <a:ext cx="4" cy="12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12 h 12"/>
                <a:gd name="T4" fmla="*/ 2 w 4"/>
                <a:gd name="T5" fmla="*/ 10 h 12"/>
                <a:gd name="T6" fmla="*/ 4 w 4"/>
                <a:gd name="T7" fmla="*/ 0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97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5" name="ísļíḍê"/>
            <p:cNvSpPr/>
            <p:nvPr/>
          </p:nvSpPr>
          <p:spPr bwMode="auto">
            <a:xfrm>
              <a:off x="4211" y="3274"/>
              <a:ext cx="4" cy="12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12 h 12"/>
                <a:gd name="T4" fmla="*/ 2 w 4"/>
                <a:gd name="T5" fmla="*/ 10 h 12"/>
                <a:gd name="T6" fmla="*/ 4 w 4"/>
                <a:gd name="T7" fmla="*/ 0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6" name="ïś1íḋè"/>
            <p:cNvSpPr/>
            <p:nvPr/>
          </p:nvSpPr>
          <p:spPr bwMode="auto">
            <a:xfrm>
              <a:off x="4213" y="3274"/>
              <a:ext cx="2" cy="10"/>
            </a:xfrm>
            <a:custGeom>
              <a:avLst/>
              <a:gdLst>
                <a:gd name="T0" fmla="*/ 2 w 2"/>
                <a:gd name="T1" fmla="*/ 0 h 10"/>
                <a:gd name="T2" fmla="*/ 0 w 2"/>
                <a:gd name="T3" fmla="*/ 10 h 10"/>
                <a:gd name="T4" fmla="*/ 2 w 2"/>
                <a:gd name="T5" fmla="*/ 0 h 10"/>
                <a:gd name="T6" fmla="*/ 2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0" y="1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5B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7" name="íṩlïďé"/>
            <p:cNvSpPr/>
            <p:nvPr/>
          </p:nvSpPr>
          <p:spPr bwMode="auto">
            <a:xfrm>
              <a:off x="4213" y="3274"/>
              <a:ext cx="2" cy="10"/>
            </a:xfrm>
            <a:custGeom>
              <a:avLst/>
              <a:gdLst>
                <a:gd name="T0" fmla="*/ 2 w 2"/>
                <a:gd name="T1" fmla="*/ 0 h 10"/>
                <a:gd name="T2" fmla="*/ 0 w 2"/>
                <a:gd name="T3" fmla="*/ 10 h 10"/>
                <a:gd name="T4" fmla="*/ 2 w 2"/>
                <a:gd name="T5" fmla="*/ 0 h 10"/>
                <a:gd name="T6" fmla="*/ 2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0" y="1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8" name="îṩḷîdé"/>
            <p:cNvSpPr/>
            <p:nvPr/>
          </p:nvSpPr>
          <p:spPr bwMode="auto">
            <a:xfrm>
              <a:off x="4208" y="3274"/>
              <a:ext cx="290" cy="142"/>
            </a:xfrm>
            <a:custGeom>
              <a:avLst/>
              <a:gdLst>
                <a:gd name="T0" fmla="*/ 186 w 196"/>
                <a:gd name="T1" fmla="*/ 50 h 96"/>
                <a:gd name="T2" fmla="*/ 5 w 196"/>
                <a:gd name="T3" fmla="*/ 0 h 96"/>
                <a:gd name="T4" fmla="*/ 0 w 196"/>
                <a:gd name="T5" fmla="*/ 13 h 96"/>
                <a:gd name="T6" fmla="*/ 168 w 196"/>
                <a:gd name="T7" fmla="*/ 96 h 96"/>
                <a:gd name="T8" fmla="*/ 189 w 196"/>
                <a:gd name="T9" fmla="*/ 78 h 96"/>
                <a:gd name="T10" fmla="*/ 186 w 196"/>
                <a:gd name="T11" fmla="*/ 5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96">
                  <a:moveTo>
                    <a:pt x="186" y="5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68" y="96"/>
                    <a:pt x="181" y="95"/>
                    <a:pt x="189" y="78"/>
                  </a:cubicBezTo>
                  <a:cubicBezTo>
                    <a:pt x="196" y="61"/>
                    <a:pt x="186" y="50"/>
                    <a:pt x="186" y="50"/>
                  </a:cubicBezTo>
                  <a:close/>
                </a:path>
              </a:pathLst>
            </a:custGeom>
            <a:solidFill>
              <a:srgbClr val="FFB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0" name="TextBox 31"/>
            <p:cNvSpPr txBox="1"/>
            <p:nvPr/>
          </p:nvSpPr>
          <p:spPr bwMode="auto">
            <a:xfrm>
              <a:off x="1063" y="7060"/>
              <a:ext cx="700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开发背景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1" name="four-dots-horizontally-aligned-as-a-line_56969"/>
            <p:cNvSpPr>
              <a:spLocks noChangeAspect="1"/>
            </p:cNvSpPr>
            <p:nvPr/>
          </p:nvSpPr>
          <p:spPr bwMode="auto">
            <a:xfrm>
              <a:off x="4002" y="8925"/>
              <a:ext cx="960" cy="178"/>
            </a:xfrm>
            <a:custGeom>
              <a:avLst/>
              <a:gdLst>
                <a:gd name="connsiteX0" fmla="*/ 551551 w 608203"/>
                <a:gd name="connsiteY0" fmla="*/ 0 h 112481"/>
                <a:gd name="connsiteX1" fmla="*/ 551880 w 608203"/>
                <a:gd name="connsiteY1" fmla="*/ 0 h 112481"/>
                <a:gd name="connsiteX2" fmla="*/ 608203 w 608203"/>
                <a:gd name="connsiteY2" fmla="*/ 56241 h 112481"/>
                <a:gd name="connsiteX3" fmla="*/ 551880 w 608203"/>
                <a:gd name="connsiteY3" fmla="*/ 112481 h 112481"/>
                <a:gd name="connsiteX4" fmla="*/ 551551 w 608203"/>
                <a:gd name="connsiteY4" fmla="*/ 112481 h 112481"/>
                <a:gd name="connsiteX5" fmla="*/ 495228 w 608203"/>
                <a:gd name="connsiteY5" fmla="*/ 56241 h 112481"/>
                <a:gd name="connsiteX6" fmla="*/ 551551 w 608203"/>
                <a:gd name="connsiteY6" fmla="*/ 0 h 112481"/>
                <a:gd name="connsiteX7" fmla="*/ 386346 w 608203"/>
                <a:gd name="connsiteY7" fmla="*/ 0 h 112481"/>
                <a:gd name="connsiteX8" fmla="*/ 387050 w 608203"/>
                <a:gd name="connsiteY8" fmla="*/ 0 h 112481"/>
                <a:gd name="connsiteX9" fmla="*/ 443362 w 608203"/>
                <a:gd name="connsiteY9" fmla="*/ 56241 h 112481"/>
                <a:gd name="connsiteX10" fmla="*/ 387050 w 608203"/>
                <a:gd name="connsiteY10" fmla="*/ 112481 h 112481"/>
                <a:gd name="connsiteX11" fmla="*/ 386346 w 608203"/>
                <a:gd name="connsiteY11" fmla="*/ 112481 h 112481"/>
                <a:gd name="connsiteX12" fmla="*/ 330034 w 608203"/>
                <a:gd name="connsiteY12" fmla="*/ 56241 h 112481"/>
                <a:gd name="connsiteX13" fmla="*/ 386346 w 608203"/>
                <a:gd name="connsiteY13" fmla="*/ 0 h 112481"/>
                <a:gd name="connsiteX14" fmla="*/ 221153 w 608203"/>
                <a:gd name="connsiteY14" fmla="*/ 0 h 112481"/>
                <a:gd name="connsiteX15" fmla="*/ 221857 w 608203"/>
                <a:gd name="connsiteY15" fmla="*/ 0 h 112481"/>
                <a:gd name="connsiteX16" fmla="*/ 278169 w 608203"/>
                <a:gd name="connsiteY16" fmla="*/ 56241 h 112481"/>
                <a:gd name="connsiteX17" fmla="*/ 221857 w 608203"/>
                <a:gd name="connsiteY17" fmla="*/ 112481 h 112481"/>
                <a:gd name="connsiteX18" fmla="*/ 221153 w 608203"/>
                <a:gd name="connsiteY18" fmla="*/ 112481 h 112481"/>
                <a:gd name="connsiteX19" fmla="*/ 164841 w 608203"/>
                <a:gd name="connsiteY19" fmla="*/ 56241 h 112481"/>
                <a:gd name="connsiteX20" fmla="*/ 221153 w 608203"/>
                <a:gd name="connsiteY20" fmla="*/ 0 h 112481"/>
                <a:gd name="connsiteX21" fmla="*/ 56323 w 608203"/>
                <a:gd name="connsiteY21" fmla="*/ 0 h 112481"/>
                <a:gd name="connsiteX22" fmla="*/ 56652 w 608203"/>
                <a:gd name="connsiteY22" fmla="*/ 0 h 112481"/>
                <a:gd name="connsiteX23" fmla="*/ 112975 w 608203"/>
                <a:gd name="connsiteY23" fmla="*/ 56241 h 112481"/>
                <a:gd name="connsiteX24" fmla="*/ 56652 w 608203"/>
                <a:gd name="connsiteY24" fmla="*/ 112481 h 112481"/>
                <a:gd name="connsiteX25" fmla="*/ 56323 w 608203"/>
                <a:gd name="connsiteY25" fmla="*/ 112481 h 112481"/>
                <a:gd name="connsiteX26" fmla="*/ 0 w 608203"/>
                <a:gd name="connsiteY26" fmla="*/ 56241 h 112481"/>
                <a:gd name="connsiteX27" fmla="*/ 56323 w 608203"/>
                <a:gd name="connsiteY27" fmla="*/ 0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8203" h="112481">
                  <a:moveTo>
                    <a:pt x="551551" y="0"/>
                  </a:moveTo>
                  <a:lnTo>
                    <a:pt x="551880" y="0"/>
                  </a:lnTo>
                  <a:cubicBezTo>
                    <a:pt x="582999" y="0"/>
                    <a:pt x="608203" y="25168"/>
                    <a:pt x="608203" y="56241"/>
                  </a:cubicBezTo>
                  <a:cubicBezTo>
                    <a:pt x="608203" y="87314"/>
                    <a:pt x="582999" y="112481"/>
                    <a:pt x="551880" y="112481"/>
                  </a:cubicBezTo>
                  <a:lnTo>
                    <a:pt x="551551" y="112481"/>
                  </a:lnTo>
                  <a:cubicBezTo>
                    <a:pt x="520480" y="112481"/>
                    <a:pt x="495228" y="87314"/>
                    <a:pt x="495228" y="56241"/>
                  </a:cubicBezTo>
                  <a:cubicBezTo>
                    <a:pt x="495228" y="25168"/>
                    <a:pt x="520480" y="0"/>
                    <a:pt x="551551" y="0"/>
                  </a:cubicBezTo>
                  <a:close/>
                  <a:moveTo>
                    <a:pt x="386346" y="0"/>
                  </a:moveTo>
                  <a:lnTo>
                    <a:pt x="387050" y="0"/>
                  </a:lnTo>
                  <a:cubicBezTo>
                    <a:pt x="418162" y="0"/>
                    <a:pt x="443362" y="25168"/>
                    <a:pt x="443362" y="56241"/>
                  </a:cubicBezTo>
                  <a:cubicBezTo>
                    <a:pt x="443362" y="87314"/>
                    <a:pt x="418162" y="112481"/>
                    <a:pt x="387050" y="112481"/>
                  </a:cubicBezTo>
                  <a:lnTo>
                    <a:pt x="386346" y="112481"/>
                  </a:lnTo>
                  <a:cubicBezTo>
                    <a:pt x="355280" y="112481"/>
                    <a:pt x="330034" y="87314"/>
                    <a:pt x="330034" y="56241"/>
                  </a:cubicBezTo>
                  <a:cubicBezTo>
                    <a:pt x="330034" y="25168"/>
                    <a:pt x="355280" y="0"/>
                    <a:pt x="386346" y="0"/>
                  </a:cubicBezTo>
                  <a:close/>
                  <a:moveTo>
                    <a:pt x="221153" y="0"/>
                  </a:moveTo>
                  <a:lnTo>
                    <a:pt x="221857" y="0"/>
                  </a:lnTo>
                  <a:cubicBezTo>
                    <a:pt x="252922" y="0"/>
                    <a:pt x="278169" y="25168"/>
                    <a:pt x="278169" y="56241"/>
                  </a:cubicBezTo>
                  <a:cubicBezTo>
                    <a:pt x="278169" y="87314"/>
                    <a:pt x="252922" y="112481"/>
                    <a:pt x="221857" y="112481"/>
                  </a:cubicBezTo>
                  <a:lnTo>
                    <a:pt x="221153" y="112481"/>
                  </a:lnTo>
                  <a:cubicBezTo>
                    <a:pt x="190040" y="112481"/>
                    <a:pt x="164841" y="87314"/>
                    <a:pt x="164841" y="56241"/>
                  </a:cubicBezTo>
                  <a:cubicBezTo>
                    <a:pt x="164841" y="25168"/>
                    <a:pt x="190040" y="0"/>
                    <a:pt x="221153" y="0"/>
                  </a:cubicBezTo>
                  <a:close/>
                  <a:moveTo>
                    <a:pt x="56323" y="0"/>
                  </a:moveTo>
                  <a:lnTo>
                    <a:pt x="56652" y="0"/>
                  </a:lnTo>
                  <a:cubicBezTo>
                    <a:pt x="87723" y="0"/>
                    <a:pt x="112975" y="25168"/>
                    <a:pt x="112975" y="56241"/>
                  </a:cubicBezTo>
                  <a:cubicBezTo>
                    <a:pt x="112975" y="87314"/>
                    <a:pt x="87723" y="112481"/>
                    <a:pt x="56652" y="112481"/>
                  </a:cubicBezTo>
                  <a:lnTo>
                    <a:pt x="56323" y="112481"/>
                  </a:lnTo>
                  <a:cubicBezTo>
                    <a:pt x="25204" y="112481"/>
                    <a:pt x="0" y="87314"/>
                    <a:pt x="0" y="56241"/>
                  </a:cubicBezTo>
                  <a:cubicBezTo>
                    <a:pt x="0" y="25168"/>
                    <a:pt x="25204" y="0"/>
                    <a:pt x="56323" y="0"/>
                  </a:cubicBezTo>
                  <a:close/>
                </a:path>
              </a:pathLst>
            </a:custGeom>
            <a:solidFill>
              <a:srgbClr val="1A3172"/>
            </a:solidFill>
            <a:ln>
              <a:noFill/>
            </a:ln>
          </p:spPr>
        </p:sp>
      </p:grpSp>
      <p:sp>
        <p:nvSpPr>
          <p:cNvPr id="582" name="矩形 581"/>
          <p:cNvSpPr/>
          <p:nvPr/>
        </p:nvSpPr>
        <p:spPr>
          <a:xfrm>
            <a:off x="4553585" y="1722120"/>
            <a:ext cx="4254500" cy="15284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随着中国经济的快速发展，越来越多的中小型企业意识到ERP系统在提高生产效率、降低运营成本以及优化资源配置方面的重要性。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20800" y="265430"/>
            <a:ext cx="6407150" cy="459740"/>
            <a:chOff x="2080" y="460"/>
            <a:chExt cx="10090" cy="724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2080" y="668"/>
              <a:ext cx="10090" cy="262"/>
              <a:chOff x="2339067" y="457843"/>
              <a:chExt cx="7116682" cy="166589"/>
            </a:xfrm>
            <a:solidFill>
              <a:schemeClr val="accent1"/>
            </a:solidFill>
          </p:grpSpPr>
          <p:grpSp>
            <p:nvGrpSpPr>
              <p:cNvPr id="10" name="组合 9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7" name="椭圆 6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3" name="椭圆 12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4956" y="460"/>
              <a:ext cx="44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开发背景及意义</a:t>
              </a:r>
              <a:endParaRPr lang="zh-CN" altLang="en-US" sz="24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262120" y="1484630"/>
            <a:ext cx="0" cy="293497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组合 544"/>
          <p:cNvGrpSpPr/>
          <p:nvPr/>
        </p:nvGrpSpPr>
        <p:grpSpPr>
          <a:xfrm>
            <a:off x="857250" y="1322070"/>
            <a:ext cx="2901315" cy="3183890"/>
            <a:chOff x="1063" y="1993"/>
            <a:chExt cx="7000" cy="7682"/>
          </a:xfrm>
        </p:grpSpPr>
        <p:sp>
          <p:nvSpPr>
            <p:cNvPr id="22" name="矩形 21"/>
            <p:cNvSpPr/>
            <p:nvPr/>
          </p:nvSpPr>
          <p:spPr bwMode="auto">
            <a:xfrm>
              <a:off x="1063" y="1993"/>
              <a:ext cx="7000" cy="7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iṡ1îḋe"/>
            <p:cNvSpPr/>
            <p:nvPr/>
          </p:nvSpPr>
          <p:spPr bwMode="auto">
            <a:xfrm>
              <a:off x="2233" y="4312"/>
              <a:ext cx="2878" cy="2500"/>
            </a:xfrm>
            <a:custGeom>
              <a:avLst/>
              <a:gdLst>
                <a:gd name="T0" fmla="*/ 188 w 2781"/>
                <a:gd name="T1" fmla="*/ 699 h 2416"/>
                <a:gd name="T2" fmla="*/ 659 w 2781"/>
                <a:gd name="T3" fmla="*/ 2416 h 2416"/>
                <a:gd name="T4" fmla="*/ 2781 w 2781"/>
                <a:gd name="T5" fmla="*/ 1834 h 2416"/>
                <a:gd name="T6" fmla="*/ 2597 w 2781"/>
                <a:gd name="T7" fmla="*/ 1803 h 2416"/>
                <a:gd name="T8" fmla="*/ 680 w 2781"/>
                <a:gd name="T9" fmla="*/ 2327 h 2416"/>
                <a:gd name="T10" fmla="*/ 235 w 2781"/>
                <a:gd name="T11" fmla="*/ 703 h 2416"/>
                <a:gd name="T12" fmla="*/ 188 w 2781"/>
                <a:gd name="T13" fmla="*/ 699 h 2416"/>
                <a:gd name="T14" fmla="*/ 42 w 2781"/>
                <a:gd name="T15" fmla="*/ 0 h 2416"/>
                <a:gd name="T16" fmla="*/ 0 w 2781"/>
                <a:gd name="T17" fmla="*/ 11 h 2416"/>
                <a:gd name="T18" fmla="*/ 117 w 2781"/>
                <a:gd name="T19" fmla="*/ 437 h 2416"/>
                <a:gd name="T20" fmla="*/ 129 w 2781"/>
                <a:gd name="T21" fmla="*/ 319 h 2416"/>
                <a:gd name="T22" fmla="*/ 42 w 2781"/>
                <a:gd name="T23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1" h="2416">
                  <a:moveTo>
                    <a:pt x="188" y="699"/>
                  </a:moveTo>
                  <a:lnTo>
                    <a:pt x="659" y="2416"/>
                  </a:lnTo>
                  <a:lnTo>
                    <a:pt x="2781" y="1834"/>
                  </a:lnTo>
                  <a:lnTo>
                    <a:pt x="2597" y="1803"/>
                  </a:lnTo>
                  <a:lnTo>
                    <a:pt x="680" y="2327"/>
                  </a:lnTo>
                  <a:lnTo>
                    <a:pt x="235" y="703"/>
                  </a:lnTo>
                  <a:lnTo>
                    <a:pt x="188" y="699"/>
                  </a:lnTo>
                  <a:close/>
                  <a:moveTo>
                    <a:pt x="42" y="0"/>
                  </a:moveTo>
                  <a:lnTo>
                    <a:pt x="0" y="11"/>
                  </a:lnTo>
                  <a:lnTo>
                    <a:pt x="117" y="437"/>
                  </a:lnTo>
                  <a:lnTo>
                    <a:pt x="129" y="31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ïSḻiḍè"/>
            <p:cNvSpPr/>
            <p:nvPr/>
          </p:nvSpPr>
          <p:spPr bwMode="auto">
            <a:xfrm>
              <a:off x="2233" y="4312"/>
              <a:ext cx="2878" cy="2500"/>
            </a:xfrm>
            <a:custGeom>
              <a:avLst/>
              <a:gdLst>
                <a:gd name="T0" fmla="*/ 188 w 2781"/>
                <a:gd name="T1" fmla="*/ 699 h 2416"/>
                <a:gd name="T2" fmla="*/ 659 w 2781"/>
                <a:gd name="T3" fmla="*/ 2416 h 2416"/>
                <a:gd name="T4" fmla="*/ 2781 w 2781"/>
                <a:gd name="T5" fmla="*/ 1834 h 2416"/>
                <a:gd name="T6" fmla="*/ 2597 w 2781"/>
                <a:gd name="T7" fmla="*/ 1803 h 2416"/>
                <a:gd name="T8" fmla="*/ 680 w 2781"/>
                <a:gd name="T9" fmla="*/ 2327 h 2416"/>
                <a:gd name="T10" fmla="*/ 235 w 2781"/>
                <a:gd name="T11" fmla="*/ 703 h 2416"/>
                <a:gd name="T12" fmla="*/ 188 w 2781"/>
                <a:gd name="T13" fmla="*/ 699 h 2416"/>
                <a:gd name="T14" fmla="*/ 42 w 2781"/>
                <a:gd name="T15" fmla="*/ 0 h 2416"/>
                <a:gd name="T16" fmla="*/ 0 w 2781"/>
                <a:gd name="T17" fmla="*/ 11 h 2416"/>
                <a:gd name="T18" fmla="*/ 117 w 2781"/>
                <a:gd name="T19" fmla="*/ 437 h 2416"/>
                <a:gd name="T20" fmla="*/ 129 w 2781"/>
                <a:gd name="T21" fmla="*/ 319 h 2416"/>
                <a:gd name="T22" fmla="*/ 42 w 2781"/>
                <a:gd name="T23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1" h="2416">
                  <a:moveTo>
                    <a:pt x="188" y="699"/>
                  </a:moveTo>
                  <a:lnTo>
                    <a:pt x="659" y="2416"/>
                  </a:lnTo>
                  <a:lnTo>
                    <a:pt x="2781" y="1834"/>
                  </a:lnTo>
                  <a:lnTo>
                    <a:pt x="2597" y="1803"/>
                  </a:lnTo>
                  <a:lnTo>
                    <a:pt x="680" y="2327"/>
                  </a:lnTo>
                  <a:lnTo>
                    <a:pt x="235" y="703"/>
                  </a:lnTo>
                  <a:lnTo>
                    <a:pt x="188" y="699"/>
                  </a:lnTo>
                  <a:moveTo>
                    <a:pt x="42" y="0"/>
                  </a:moveTo>
                  <a:lnTo>
                    <a:pt x="0" y="11"/>
                  </a:lnTo>
                  <a:lnTo>
                    <a:pt x="117" y="437"/>
                  </a:lnTo>
                  <a:lnTo>
                    <a:pt x="129" y="319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íṡlidè"/>
            <p:cNvSpPr/>
            <p:nvPr/>
          </p:nvSpPr>
          <p:spPr bwMode="auto">
            <a:xfrm>
              <a:off x="2255" y="3302"/>
              <a:ext cx="4085" cy="3418"/>
            </a:xfrm>
            <a:custGeom>
              <a:avLst/>
              <a:gdLst>
                <a:gd name="T0" fmla="*/ 659 w 3947"/>
                <a:gd name="T1" fmla="*/ 3303 h 3303"/>
                <a:gd name="T2" fmla="*/ 0 w 3947"/>
                <a:gd name="T3" fmla="*/ 899 h 3303"/>
                <a:gd name="T4" fmla="*/ 3288 w 3947"/>
                <a:gd name="T5" fmla="*/ 0 h 3303"/>
                <a:gd name="T6" fmla="*/ 3947 w 3947"/>
                <a:gd name="T7" fmla="*/ 2404 h 3303"/>
                <a:gd name="T8" fmla="*/ 659 w 3947"/>
                <a:gd name="T9" fmla="*/ 3303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3303">
                  <a:moveTo>
                    <a:pt x="659" y="3303"/>
                  </a:moveTo>
                  <a:lnTo>
                    <a:pt x="0" y="899"/>
                  </a:lnTo>
                  <a:lnTo>
                    <a:pt x="3288" y="0"/>
                  </a:lnTo>
                  <a:lnTo>
                    <a:pt x="3947" y="2404"/>
                  </a:lnTo>
                  <a:lnTo>
                    <a:pt x="659" y="330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i$lïḋê"/>
            <p:cNvSpPr/>
            <p:nvPr/>
          </p:nvSpPr>
          <p:spPr bwMode="auto">
            <a:xfrm>
              <a:off x="2255" y="3302"/>
              <a:ext cx="4085" cy="3418"/>
            </a:xfrm>
            <a:custGeom>
              <a:avLst/>
              <a:gdLst>
                <a:gd name="T0" fmla="*/ 659 w 3947"/>
                <a:gd name="T1" fmla="*/ 3303 h 3303"/>
                <a:gd name="T2" fmla="*/ 0 w 3947"/>
                <a:gd name="T3" fmla="*/ 899 h 3303"/>
                <a:gd name="T4" fmla="*/ 3288 w 3947"/>
                <a:gd name="T5" fmla="*/ 0 h 3303"/>
                <a:gd name="T6" fmla="*/ 3947 w 3947"/>
                <a:gd name="T7" fmla="*/ 2404 h 3303"/>
                <a:gd name="T8" fmla="*/ 659 w 3947"/>
                <a:gd name="T9" fmla="*/ 3303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3303">
                  <a:moveTo>
                    <a:pt x="659" y="3303"/>
                  </a:moveTo>
                  <a:lnTo>
                    <a:pt x="0" y="899"/>
                  </a:lnTo>
                  <a:lnTo>
                    <a:pt x="3288" y="0"/>
                  </a:lnTo>
                  <a:lnTo>
                    <a:pt x="3947" y="2404"/>
                  </a:lnTo>
                  <a:lnTo>
                    <a:pt x="659" y="3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ïṡ1íḍê"/>
            <p:cNvSpPr/>
            <p:nvPr/>
          </p:nvSpPr>
          <p:spPr bwMode="auto">
            <a:xfrm>
              <a:off x="4162" y="3622"/>
              <a:ext cx="1207" cy="392"/>
            </a:xfrm>
            <a:custGeom>
              <a:avLst/>
              <a:gdLst>
                <a:gd name="T0" fmla="*/ 1166 w 1166"/>
                <a:gd name="T1" fmla="*/ 66 h 379"/>
                <a:gd name="T2" fmla="*/ 17 w 1166"/>
                <a:gd name="T3" fmla="*/ 379 h 379"/>
                <a:gd name="T4" fmla="*/ 0 w 1166"/>
                <a:gd name="T5" fmla="*/ 315 h 379"/>
                <a:gd name="T6" fmla="*/ 1147 w 1166"/>
                <a:gd name="T7" fmla="*/ 0 h 379"/>
                <a:gd name="T8" fmla="*/ 1166 w 1166"/>
                <a:gd name="T9" fmla="*/ 6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79">
                  <a:moveTo>
                    <a:pt x="1166" y="66"/>
                  </a:moveTo>
                  <a:lnTo>
                    <a:pt x="17" y="379"/>
                  </a:lnTo>
                  <a:lnTo>
                    <a:pt x="0" y="315"/>
                  </a:lnTo>
                  <a:lnTo>
                    <a:pt x="1147" y="0"/>
                  </a:lnTo>
                  <a:lnTo>
                    <a:pt x="1166" y="66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ïŝ1ïḓê"/>
            <p:cNvSpPr/>
            <p:nvPr/>
          </p:nvSpPr>
          <p:spPr bwMode="auto">
            <a:xfrm>
              <a:off x="4162" y="3622"/>
              <a:ext cx="1207" cy="392"/>
            </a:xfrm>
            <a:custGeom>
              <a:avLst/>
              <a:gdLst>
                <a:gd name="T0" fmla="*/ 1166 w 1166"/>
                <a:gd name="T1" fmla="*/ 66 h 379"/>
                <a:gd name="T2" fmla="*/ 17 w 1166"/>
                <a:gd name="T3" fmla="*/ 379 h 379"/>
                <a:gd name="T4" fmla="*/ 0 w 1166"/>
                <a:gd name="T5" fmla="*/ 315 h 379"/>
                <a:gd name="T6" fmla="*/ 1147 w 1166"/>
                <a:gd name="T7" fmla="*/ 0 h 379"/>
                <a:gd name="T8" fmla="*/ 1166 w 1166"/>
                <a:gd name="T9" fmla="*/ 6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79">
                  <a:moveTo>
                    <a:pt x="1166" y="66"/>
                  </a:moveTo>
                  <a:lnTo>
                    <a:pt x="17" y="379"/>
                  </a:lnTo>
                  <a:lnTo>
                    <a:pt x="0" y="315"/>
                  </a:lnTo>
                  <a:lnTo>
                    <a:pt x="1147" y="0"/>
                  </a:lnTo>
                  <a:lnTo>
                    <a:pt x="116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íŝlíḍê"/>
            <p:cNvSpPr/>
            <p:nvPr/>
          </p:nvSpPr>
          <p:spPr bwMode="auto">
            <a:xfrm>
              <a:off x="4384" y="3778"/>
              <a:ext cx="1018" cy="308"/>
            </a:xfrm>
            <a:custGeom>
              <a:avLst/>
              <a:gdLst>
                <a:gd name="T0" fmla="*/ 984 w 984"/>
                <a:gd name="T1" fmla="*/ 32 h 298"/>
                <a:gd name="T2" fmla="*/ 9 w 984"/>
                <a:gd name="T3" fmla="*/ 298 h 298"/>
                <a:gd name="T4" fmla="*/ 0 w 984"/>
                <a:gd name="T5" fmla="*/ 267 h 298"/>
                <a:gd name="T6" fmla="*/ 974 w 984"/>
                <a:gd name="T7" fmla="*/ 0 h 298"/>
                <a:gd name="T8" fmla="*/ 984 w 984"/>
                <a:gd name="T9" fmla="*/ 3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298">
                  <a:moveTo>
                    <a:pt x="984" y="32"/>
                  </a:moveTo>
                  <a:lnTo>
                    <a:pt x="9" y="298"/>
                  </a:lnTo>
                  <a:lnTo>
                    <a:pt x="0" y="267"/>
                  </a:lnTo>
                  <a:lnTo>
                    <a:pt x="974" y="0"/>
                  </a:lnTo>
                  <a:lnTo>
                    <a:pt x="984" y="32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îş1îḋé"/>
            <p:cNvSpPr/>
            <p:nvPr/>
          </p:nvSpPr>
          <p:spPr bwMode="auto">
            <a:xfrm>
              <a:off x="4384" y="3778"/>
              <a:ext cx="1018" cy="308"/>
            </a:xfrm>
            <a:custGeom>
              <a:avLst/>
              <a:gdLst>
                <a:gd name="T0" fmla="*/ 984 w 984"/>
                <a:gd name="T1" fmla="*/ 32 h 298"/>
                <a:gd name="T2" fmla="*/ 9 w 984"/>
                <a:gd name="T3" fmla="*/ 298 h 298"/>
                <a:gd name="T4" fmla="*/ 0 w 984"/>
                <a:gd name="T5" fmla="*/ 267 h 298"/>
                <a:gd name="T6" fmla="*/ 974 w 984"/>
                <a:gd name="T7" fmla="*/ 0 h 298"/>
                <a:gd name="T8" fmla="*/ 984 w 984"/>
                <a:gd name="T9" fmla="*/ 3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298">
                  <a:moveTo>
                    <a:pt x="984" y="32"/>
                  </a:moveTo>
                  <a:lnTo>
                    <a:pt x="9" y="298"/>
                  </a:lnTo>
                  <a:lnTo>
                    <a:pt x="0" y="267"/>
                  </a:lnTo>
                  <a:lnTo>
                    <a:pt x="974" y="0"/>
                  </a:lnTo>
                  <a:lnTo>
                    <a:pt x="984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îṣlíďê"/>
            <p:cNvSpPr/>
            <p:nvPr/>
          </p:nvSpPr>
          <p:spPr bwMode="auto">
            <a:xfrm>
              <a:off x="4232" y="3875"/>
              <a:ext cx="1196" cy="358"/>
            </a:xfrm>
            <a:custGeom>
              <a:avLst/>
              <a:gdLst>
                <a:gd name="T0" fmla="*/ 1156 w 1156"/>
                <a:gd name="T1" fmla="*/ 33 h 346"/>
                <a:gd name="T2" fmla="*/ 9 w 1156"/>
                <a:gd name="T3" fmla="*/ 346 h 346"/>
                <a:gd name="T4" fmla="*/ 0 w 1156"/>
                <a:gd name="T5" fmla="*/ 313 h 346"/>
                <a:gd name="T6" fmla="*/ 1147 w 1156"/>
                <a:gd name="T7" fmla="*/ 0 h 346"/>
                <a:gd name="T8" fmla="*/ 1156 w 1156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6">
                  <a:moveTo>
                    <a:pt x="1156" y="33"/>
                  </a:moveTo>
                  <a:lnTo>
                    <a:pt x="9" y="346"/>
                  </a:lnTo>
                  <a:lnTo>
                    <a:pt x="0" y="313"/>
                  </a:lnTo>
                  <a:lnTo>
                    <a:pt x="1147" y="0"/>
                  </a:lnTo>
                  <a:lnTo>
                    <a:pt x="1156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íṡliḓê"/>
            <p:cNvSpPr/>
            <p:nvPr/>
          </p:nvSpPr>
          <p:spPr bwMode="auto">
            <a:xfrm>
              <a:off x="4232" y="3875"/>
              <a:ext cx="1196" cy="358"/>
            </a:xfrm>
            <a:custGeom>
              <a:avLst/>
              <a:gdLst>
                <a:gd name="T0" fmla="*/ 1156 w 1156"/>
                <a:gd name="T1" fmla="*/ 33 h 346"/>
                <a:gd name="T2" fmla="*/ 9 w 1156"/>
                <a:gd name="T3" fmla="*/ 346 h 346"/>
                <a:gd name="T4" fmla="*/ 0 w 1156"/>
                <a:gd name="T5" fmla="*/ 313 h 346"/>
                <a:gd name="T6" fmla="*/ 1147 w 1156"/>
                <a:gd name="T7" fmla="*/ 0 h 346"/>
                <a:gd name="T8" fmla="*/ 1156 w 1156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6">
                  <a:moveTo>
                    <a:pt x="1156" y="33"/>
                  </a:moveTo>
                  <a:lnTo>
                    <a:pt x="9" y="346"/>
                  </a:lnTo>
                  <a:lnTo>
                    <a:pt x="0" y="313"/>
                  </a:lnTo>
                  <a:lnTo>
                    <a:pt x="1147" y="0"/>
                  </a:lnTo>
                  <a:lnTo>
                    <a:pt x="1156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iṩļiḋé"/>
            <p:cNvSpPr/>
            <p:nvPr/>
          </p:nvSpPr>
          <p:spPr bwMode="auto">
            <a:xfrm>
              <a:off x="4256" y="3970"/>
              <a:ext cx="1197" cy="359"/>
            </a:xfrm>
            <a:custGeom>
              <a:avLst/>
              <a:gdLst>
                <a:gd name="T0" fmla="*/ 1157 w 1157"/>
                <a:gd name="T1" fmla="*/ 33 h 347"/>
                <a:gd name="T2" fmla="*/ 10 w 1157"/>
                <a:gd name="T3" fmla="*/ 347 h 347"/>
                <a:gd name="T4" fmla="*/ 0 w 1157"/>
                <a:gd name="T5" fmla="*/ 314 h 347"/>
                <a:gd name="T6" fmla="*/ 1149 w 1157"/>
                <a:gd name="T7" fmla="*/ 0 h 347"/>
                <a:gd name="T8" fmla="*/ 1157 w 1157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7">
                  <a:moveTo>
                    <a:pt x="1157" y="33"/>
                  </a:moveTo>
                  <a:lnTo>
                    <a:pt x="10" y="347"/>
                  </a:lnTo>
                  <a:lnTo>
                    <a:pt x="0" y="314"/>
                  </a:lnTo>
                  <a:lnTo>
                    <a:pt x="1149" y="0"/>
                  </a:lnTo>
                  <a:lnTo>
                    <a:pt x="1157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íŝļíďè"/>
            <p:cNvSpPr/>
            <p:nvPr/>
          </p:nvSpPr>
          <p:spPr bwMode="auto">
            <a:xfrm>
              <a:off x="4256" y="3970"/>
              <a:ext cx="1197" cy="359"/>
            </a:xfrm>
            <a:custGeom>
              <a:avLst/>
              <a:gdLst>
                <a:gd name="T0" fmla="*/ 1157 w 1157"/>
                <a:gd name="T1" fmla="*/ 33 h 347"/>
                <a:gd name="T2" fmla="*/ 10 w 1157"/>
                <a:gd name="T3" fmla="*/ 347 h 347"/>
                <a:gd name="T4" fmla="*/ 0 w 1157"/>
                <a:gd name="T5" fmla="*/ 314 h 347"/>
                <a:gd name="T6" fmla="*/ 1149 w 1157"/>
                <a:gd name="T7" fmla="*/ 0 h 347"/>
                <a:gd name="T8" fmla="*/ 1157 w 1157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7">
                  <a:moveTo>
                    <a:pt x="1157" y="33"/>
                  </a:moveTo>
                  <a:lnTo>
                    <a:pt x="10" y="347"/>
                  </a:lnTo>
                  <a:lnTo>
                    <a:pt x="0" y="314"/>
                  </a:lnTo>
                  <a:lnTo>
                    <a:pt x="1149" y="0"/>
                  </a:lnTo>
                  <a:lnTo>
                    <a:pt x="11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iŝḷíḋè"/>
            <p:cNvSpPr/>
            <p:nvPr/>
          </p:nvSpPr>
          <p:spPr bwMode="auto">
            <a:xfrm>
              <a:off x="4283" y="4066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9 w 1157"/>
                <a:gd name="T3" fmla="*/ 346 h 346"/>
                <a:gd name="T4" fmla="*/ 0 w 1157"/>
                <a:gd name="T5" fmla="*/ 315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9" y="346"/>
                  </a:lnTo>
                  <a:lnTo>
                    <a:pt x="0" y="315"/>
                  </a:lnTo>
                  <a:lnTo>
                    <a:pt x="1148" y="0"/>
                  </a:lnTo>
                  <a:lnTo>
                    <a:pt x="1157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ïś1íḓê"/>
            <p:cNvSpPr/>
            <p:nvPr/>
          </p:nvSpPr>
          <p:spPr bwMode="auto">
            <a:xfrm>
              <a:off x="4283" y="4066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9 w 1157"/>
                <a:gd name="T3" fmla="*/ 346 h 346"/>
                <a:gd name="T4" fmla="*/ 0 w 1157"/>
                <a:gd name="T5" fmla="*/ 315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9" y="346"/>
                  </a:lnTo>
                  <a:lnTo>
                    <a:pt x="0" y="315"/>
                  </a:lnTo>
                  <a:lnTo>
                    <a:pt x="1148" y="0"/>
                  </a:lnTo>
                  <a:lnTo>
                    <a:pt x="11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îṩḷiḍè"/>
            <p:cNvSpPr/>
            <p:nvPr/>
          </p:nvSpPr>
          <p:spPr bwMode="auto">
            <a:xfrm>
              <a:off x="4310" y="4163"/>
              <a:ext cx="1197" cy="357"/>
            </a:xfrm>
            <a:custGeom>
              <a:avLst/>
              <a:gdLst>
                <a:gd name="T0" fmla="*/ 1157 w 1157"/>
                <a:gd name="T1" fmla="*/ 31 h 345"/>
                <a:gd name="T2" fmla="*/ 8 w 1157"/>
                <a:gd name="T3" fmla="*/ 345 h 345"/>
                <a:gd name="T4" fmla="*/ 0 w 1157"/>
                <a:gd name="T5" fmla="*/ 313 h 345"/>
                <a:gd name="T6" fmla="*/ 1148 w 1157"/>
                <a:gd name="T7" fmla="*/ 0 h 345"/>
                <a:gd name="T8" fmla="*/ 1157 w 1157"/>
                <a:gd name="T9" fmla="*/ 3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5">
                  <a:moveTo>
                    <a:pt x="1157" y="31"/>
                  </a:moveTo>
                  <a:lnTo>
                    <a:pt x="8" y="345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îsḻíḍe"/>
            <p:cNvSpPr/>
            <p:nvPr/>
          </p:nvSpPr>
          <p:spPr bwMode="auto">
            <a:xfrm>
              <a:off x="4310" y="4163"/>
              <a:ext cx="1197" cy="357"/>
            </a:xfrm>
            <a:custGeom>
              <a:avLst/>
              <a:gdLst>
                <a:gd name="T0" fmla="*/ 1157 w 1157"/>
                <a:gd name="T1" fmla="*/ 31 h 345"/>
                <a:gd name="T2" fmla="*/ 8 w 1157"/>
                <a:gd name="T3" fmla="*/ 345 h 345"/>
                <a:gd name="T4" fmla="*/ 0 w 1157"/>
                <a:gd name="T5" fmla="*/ 313 h 345"/>
                <a:gd name="T6" fmla="*/ 1148 w 1157"/>
                <a:gd name="T7" fmla="*/ 0 h 345"/>
                <a:gd name="T8" fmla="*/ 1157 w 1157"/>
                <a:gd name="T9" fmla="*/ 3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5">
                  <a:moveTo>
                    <a:pt x="1157" y="31"/>
                  </a:moveTo>
                  <a:lnTo>
                    <a:pt x="8" y="345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iṥļíḋé"/>
            <p:cNvSpPr/>
            <p:nvPr/>
          </p:nvSpPr>
          <p:spPr bwMode="auto">
            <a:xfrm>
              <a:off x="4338" y="4264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8 w 1157"/>
                <a:gd name="T3" fmla="*/ 346 h 346"/>
                <a:gd name="T4" fmla="*/ 0 w 1157"/>
                <a:gd name="T5" fmla="*/ 313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8" y="346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iṡḷïḍe"/>
            <p:cNvSpPr/>
            <p:nvPr/>
          </p:nvSpPr>
          <p:spPr bwMode="auto">
            <a:xfrm>
              <a:off x="4338" y="4264"/>
              <a:ext cx="1197" cy="358"/>
            </a:xfrm>
            <a:custGeom>
              <a:avLst/>
              <a:gdLst>
                <a:gd name="T0" fmla="*/ 1157 w 1157"/>
                <a:gd name="T1" fmla="*/ 33 h 346"/>
                <a:gd name="T2" fmla="*/ 8 w 1157"/>
                <a:gd name="T3" fmla="*/ 346 h 346"/>
                <a:gd name="T4" fmla="*/ 0 w 1157"/>
                <a:gd name="T5" fmla="*/ 313 h 346"/>
                <a:gd name="T6" fmla="*/ 1148 w 1157"/>
                <a:gd name="T7" fmla="*/ 0 h 346"/>
                <a:gd name="T8" fmla="*/ 1157 w 1157"/>
                <a:gd name="T9" fmla="*/ 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46">
                  <a:moveTo>
                    <a:pt x="1157" y="33"/>
                  </a:moveTo>
                  <a:lnTo>
                    <a:pt x="8" y="346"/>
                  </a:lnTo>
                  <a:lnTo>
                    <a:pt x="0" y="313"/>
                  </a:lnTo>
                  <a:lnTo>
                    <a:pt x="1148" y="0"/>
                  </a:lnTo>
                  <a:lnTo>
                    <a:pt x="11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iš1ïḋè"/>
            <p:cNvSpPr/>
            <p:nvPr/>
          </p:nvSpPr>
          <p:spPr bwMode="auto">
            <a:xfrm>
              <a:off x="4365" y="4359"/>
              <a:ext cx="1196" cy="359"/>
            </a:xfrm>
            <a:custGeom>
              <a:avLst/>
              <a:gdLst>
                <a:gd name="T0" fmla="*/ 1156 w 1156"/>
                <a:gd name="T1" fmla="*/ 33 h 347"/>
                <a:gd name="T2" fmla="*/ 8 w 1156"/>
                <a:gd name="T3" fmla="*/ 347 h 347"/>
                <a:gd name="T4" fmla="*/ 0 w 1156"/>
                <a:gd name="T5" fmla="*/ 315 h 347"/>
                <a:gd name="T6" fmla="*/ 1146 w 1156"/>
                <a:gd name="T7" fmla="*/ 0 h 347"/>
                <a:gd name="T8" fmla="*/ 1156 w 1156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7">
                  <a:moveTo>
                    <a:pt x="1156" y="33"/>
                  </a:moveTo>
                  <a:lnTo>
                    <a:pt x="8" y="347"/>
                  </a:lnTo>
                  <a:lnTo>
                    <a:pt x="0" y="315"/>
                  </a:lnTo>
                  <a:lnTo>
                    <a:pt x="1146" y="0"/>
                  </a:lnTo>
                  <a:lnTo>
                    <a:pt x="1156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8" name="ïṥḷïḍê"/>
            <p:cNvSpPr/>
            <p:nvPr/>
          </p:nvSpPr>
          <p:spPr bwMode="auto">
            <a:xfrm>
              <a:off x="4365" y="4359"/>
              <a:ext cx="1196" cy="359"/>
            </a:xfrm>
            <a:custGeom>
              <a:avLst/>
              <a:gdLst>
                <a:gd name="T0" fmla="*/ 1156 w 1156"/>
                <a:gd name="T1" fmla="*/ 33 h 347"/>
                <a:gd name="T2" fmla="*/ 8 w 1156"/>
                <a:gd name="T3" fmla="*/ 347 h 347"/>
                <a:gd name="T4" fmla="*/ 0 w 1156"/>
                <a:gd name="T5" fmla="*/ 315 h 347"/>
                <a:gd name="T6" fmla="*/ 1146 w 1156"/>
                <a:gd name="T7" fmla="*/ 0 h 347"/>
                <a:gd name="T8" fmla="*/ 1156 w 1156"/>
                <a:gd name="T9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347">
                  <a:moveTo>
                    <a:pt x="1156" y="33"/>
                  </a:moveTo>
                  <a:lnTo>
                    <a:pt x="8" y="347"/>
                  </a:lnTo>
                  <a:lnTo>
                    <a:pt x="0" y="315"/>
                  </a:lnTo>
                  <a:lnTo>
                    <a:pt x="1146" y="0"/>
                  </a:lnTo>
                  <a:lnTo>
                    <a:pt x="1156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1" name="ï$liḑé"/>
            <p:cNvSpPr/>
            <p:nvPr/>
          </p:nvSpPr>
          <p:spPr bwMode="auto">
            <a:xfrm>
              <a:off x="4391" y="4539"/>
              <a:ext cx="892" cy="274"/>
            </a:xfrm>
            <a:custGeom>
              <a:avLst/>
              <a:gdLst>
                <a:gd name="T0" fmla="*/ 862 w 862"/>
                <a:gd name="T1" fmla="*/ 33 h 265"/>
                <a:gd name="T2" fmla="*/ 9 w 862"/>
                <a:gd name="T3" fmla="*/ 265 h 265"/>
                <a:gd name="T4" fmla="*/ 0 w 862"/>
                <a:gd name="T5" fmla="*/ 234 h 265"/>
                <a:gd name="T6" fmla="*/ 852 w 862"/>
                <a:gd name="T7" fmla="*/ 0 h 265"/>
                <a:gd name="T8" fmla="*/ 862 w 862"/>
                <a:gd name="T9" fmla="*/ 3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65">
                  <a:moveTo>
                    <a:pt x="862" y="33"/>
                  </a:moveTo>
                  <a:lnTo>
                    <a:pt x="9" y="265"/>
                  </a:lnTo>
                  <a:lnTo>
                    <a:pt x="0" y="234"/>
                  </a:lnTo>
                  <a:lnTo>
                    <a:pt x="852" y="0"/>
                  </a:lnTo>
                  <a:lnTo>
                    <a:pt x="862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2" name="íŝľîḋé"/>
            <p:cNvSpPr/>
            <p:nvPr/>
          </p:nvSpPr>
          <p:spPr bwMode="auto">
            <a:xfrm>
              <a:off x="4391" y="4539"/>
              <a:ext cx="892" cy="274"/>
            </a:xfrm>
            <a:custGeom>
              <a:avLst/>
              <a:gdLst>
                <a:gd name="T0" fmla="*/ 862 w 862"/>
                <a:gd name="T1" fmla="*/ 33 h 265"/>
                <a:gd name="T2" fmla="*/ 9 w 862"/>
                <a:gd name="T3" fmla="*/ 265 h 265"/>
                <a:gd name="T4" fmla="*/ 0 w 862"/>
                <a:gd name="T5" fmla="*/ 234 h 265"/>
                <a:gd name="T6" fmla="*/ 852 w 862"/>
                <a:gd name="T7" fmla="*/ 0 h 265"/>
                <a:gd name="T8" fmla="*/ 862 w 862"/>
                <a:gd name="T9" fmla="*/ 3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65">
                  <a:moveTo>
                    <a:pt x="862" y="33"/>
                  </a:moveTo>
                  <a:lnTo>
                    <a:pt x="9" y="265"/>
                  </a:lnTo>
                  <a:lnTo>
                    <a:pt x="0" y="234"/>
                  </a:lnTo>
                  <a:lnTo>
                    <a:pt x="852" y="0"/>
                  </a:lnTo>
                  <a:lnTo>
                    <a:pt x="862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3" name="îŝ1îḍè"/>
            <p:cNvSpPr/>
            <p:nvPr/>
          </p:nvSpPr>
          <p:spPr bwMode="auto">
            <a:xfrm>
              <a:off x="3303" y="6109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4" name="iṣ1îďé"/>
            <p:cNvSpPr/>
            <p:nvPr/>
          </p:nvSpPr>
          <p:spPr bwMode="auto">
            <a:xfrm>
              <a:off x="3476" y="6060"/>
              <a:ext cx="207" cy="87"/>
            </a:xfrm>
            <a:custGeom>
              <a:avLst/>
              <a:gdLst>
                <a:gd name="T0" fmla="*/ 200 w 200"/>
                <a:gd name="T1" fmla="*/ 33 h 84"/>
                <a:gd name="T2" fmla="*/ 8 w 200"/>
                <a:gd name="T3" fmla="*/ 84 h 84"/>
                <a:gd name="T4" fmla="*/ 0 w 200"/>
                <a:gd name="T5" fmla="*/ 53 h 84"/>
                <a:gd name="T6" fmla="*/ 191 w 200"/>
                <a:gd name="T7" fmla="*/ 0 h 84"/>
                <a:gd name="T8" fmla="*/ 200 w 200"/>
                <a:gd name="T9" fmla="*/ 3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84">
                  <a:moveTo>
                    <a:pt x="200" y="33"/>
                  </a:moveTo>
                  <a:lnTo>
                    <a:pt x="8" y="84"/>
                  </a:lnTo>
                  <a:lnTo>
                    <a:pt x="0" y="53"/>
                  </a:lnTo>
                  <a:lnTo>
                    <a:pt x="191" y="0"/>
                  </a:lnTo>
                  <a:lnTo>
                    <a:pt x="200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5" name="íšḻíḑê"/>
            <p:cNvSpPr/>
            <p:nvPr/>
          </p:nvSpPr>
          <p:spPr bwMode="auto">
            <a:xfrm>
              <a:off x="3342" y="6251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6" name="íś1îḋe"/>
            <p:cNvSpPr/>
            <p:nvPr/>
          </p:nvSpPr>
          <p:spPr bwMode="auto">
            <a:xfrm>
              <a:off x="3514" y="6133"/>
              <a:ext cx="461" cy="156"/>
            </a:xfrm>
            <a:custGeom>
              <a:avLst/>
              <a:gdLst>
                <a:gd name="T0" fmla="*/ 445 w 445"/>
                <a:gd name="T1" fmla="*/ 33 h 151"/>
                <a:gd name="T2" fmla="*/ 8 w 445"/>
                <a:gd name="T3" fmla="*/ 151 h 151"/>
                <a:gd name="T4" fmla="*/ 0 w 445"/>
                <a:gd name="T5" fmla="*/ 120 h 151"/>
                <a:gd name="T6" fmla="*/ 435 w 445"/>
                <a:gd name="T7" fmla="*/ 0 h 151"/>
                <a:gd name="T8" fmla="*/ 445 w 445"/>
                <a:gd name="T9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51">
                  <a:moveTo>
                    <a:pt x="445" y="33"/>
                  </a:moveTo>
                  <a:lnTo>
                    <a:pt x="8" y="151"/>
                  </a:lnTo>
                  <a:lnTo>
                    <a:pt x="0" y="120"/>
                  </a:lnTo>
                  <a:lnTo>
                    <a:pt x="435" y="0"/>
                  </a:lnTo>
                  <a:lnTo>
                    <a:pt x="445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7" name="íšḷïḑé"/>
            <p:cNvSpPr/>
            <p:nvPr/>
          </p:nvSpPr>
          <p:spPr bwMode="auto">
            <a:xfrm>
              <a:off x="3684" y="5875"/>
              <a:ext cx="198" cy="85"/>
            </a:xfrm>
            <a:custGeom>
              <a:avLst/>
              <a:gdLst>
                <a:gd name="T0" fmla="*/ 191 w 191"/>
                <a:gd name="T1" fmla="*/ 32 h 82"/>
                <a:gd name="T2" fmla="*/ 10 w 191"/>
                <a:gd name="T3" fmla="*/ 82 h 82"/>
                <a:gd name="T4" fmla="*/ 0 w 191"/>
                <a:gd name="T5" fmla="*/ 50 h 82"/>
                <a:gd name="T6" fmla="*/ 183 w 191"/>
                <a:gd name="T7" fmla="*/ 0 h 82"/>
                <a:gd name="T8" fmla="*/ 191 w 191"/>
                <a:gd name="T9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82">
                  <a:moveTo>
                    <a:pt x="191" y="32"/>
                  </a:moveTo>
                  <a:lnTo>
                    <a:pt x="10" y="82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1" y="3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8" name="ïṩļíḋé"/>
            <p:cNvSpPr/>
            <p:nvPr/>
          </p:nvSpPr>
          <p:spPr bwMode="auto">
            <a:xfrm>
              <a:off x="3684" y="5875"/>
              <a:ext cx="198" cy="85"/>
            </a:xfrm>
            <a:custGeom>
              <a:avLst/>
              <a:gdLst>
                <a:gd name="T0" fmla="*/ 191 w 191"/>
                <a:gd name="T1" fmla="*/ 32 h 82"/>
                <a:gd name="T2" fmla="*/ 10 w 191"/>
                <a:gd name="T3" fmla="*/ 82 h 82"/>
                <a:gd name="T4" fmla="*/ 0 w 191"/>
                <a:gd name="T5" fmla="*/ 50 h 82"/>
                <a:gd name="T6" fmla="*/ 183 w 191"/>
                <a:gd name="T7" fmla="*/ 0 h 82"/>
                <a:gd name="T8" fmla="*/ 191 w 191"/>
                <a:gd name="T9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82">
                  <a:moveTo>
                    <a:pt x="191" y="32"/>
                  </a:moveTo>
                  <a:lnTo>
                    <a:pt x="10" y="82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1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" name="íṡ1íḓê"/>
            <p:cNvSpPr/>
            <p:nvPr/>
          </p:nvSpPr>
          <p:spPr bwMode="auto">
            <a:xfrm>
              <a:off x="2984" y="5414"/>
              <a:ext cx="186" cy="576"/>
            </a:xfrm>
            <a:custGeom>
              <a:avLst/>
              <a:gdLst>
                <a:gd name="T0" fmla="*/ 180 w 180"/>
                <a:gd name="T1" fmla="*/ 550 h 557"/>
                <a:gd name="T2" fmla="*/ 151 w 180"/>
                <a:gd name="T3" fmla="*/ 557 h 557"/>
                <a:gd name="T4" fmla="*/ 0 w 180"/>
                <a:gd name="T5" fmla="*/ 8 h 557"/>
                <a:gd name="T6" fmla="*/ 28 w 180"/>
                <a:gd name="T7" fmla="*/ 0 h 557"/>
                <a:gd name="T8" fmla="*/ 180 w 180"/>
                <a:gd name="T9" fmla="*/ 55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557">
                  <a:moveTo>
                    <a:pt x="180" y="550"/>
                  </a:moveTo>
                  <a:lnTo>
                    <a:pt x="151" y="557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0" y="550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" name="ïślîḓê"/>
            <p:cNvSpPr/>
            <p:nvPr/>
          </p:nvSpPr>
          <p:spPr bwMode="auto">
            <a:xfrm>
              <a:off x="2984" y="5414"/>
              <a:ext cx="186" cy="576"/>
            </a:xfrm>
            <a:custGeom>
              <a:avLst/>
              <a:gdLst>
                <a:gd name="T0" fmla="*/ 180 w 180"/>
                <a:gd name="T1" fmla="*/ 550 h 557"/>
                <a:gd name="T2" fmla="*/ 151 w 180"/>
                <a:gd name="T3" fmla="*/ 557 h 557"/>
                <a:gd name="T4" fmla="*/ 0 w 180"/>
                <a:gd name="T5" fmla="*/ 8 h 557"/>
                <a:gd name="T6" fmla="*/ 28 w 180"/>
                <a:gd name="T7" fmla="*/ 0 h 557"/>
                <a:gd name="T8" fmla="*/ 180 w 180"/>
                <a:gd name="T9" fmla="*/ 55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557">
                  <a:moveTo>
                    <a:pt x="180" y="550"/>
                  </a:moveTo>
                  <a:lnTo>
                    <a:pt x="151" y="557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0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1" name="ïşlîḍe"/>
            <p:cNvSpPr/>
            <p:nvPr/>
          </p:nvSpPr>
          <p:spPr bwMode="auto">
            <a:xfrm>
              <a:off x="3078" y="5636"/>
              <a:ext cx="122" cy="347"/>
            </a:xfrm>
            <a:custGeom>
              <a:avLst/>
              <a:gdLst>
                <a:gd name="T0" fmla="*/ 118 w 118"/>
                <a:gd name="T1" fmla="*/ 326 h 335"/>
                <a:gd name="T2" fmla="*/ 90 w 118"/>
                <a:gd name="T3" fmla="*/ 335 h 335"/>
                <a:gd name="T4" fmla="*/ 0 w 118"/>
                <a:gd name="T5" fmla="*/ 8 h 335"/>
                <a:gd name="T6" fmla="*/ 28 w 118"/>
                <a:gd name="T7" fmla="*/ 0 h 335"/>
                <a:gd name="T8" fmla="*/ 118 w 118"/>
                <a:gd name="T9" fmla="*/ 32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5">
                  <a:moveTo>
                    <a:pt x="118" y="326"/>
                  </a:moveTo>
                  <a:lnTo>
                    <a:pt x="90" y="335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18" y="326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îşľidé"/>
            <p:cNvSpPr/>
            <p:nvPr/>
          </p:nvSpPr>
          <p:spPr bwMode="auto">
            <a:xfrm>
              <a:off x="3078" y="5636"/>
              <a:ext cx="122" cy="347"/>
            </a:xfrm>
            <a:custGeom>
              <a:avLst/>
              <a:gdLst>
                <a:gd name="T0" fmla="*/ 118 w 118"/>
                <a:gd name="T1" fmla="*/ 326 h 335"/>
                <a:gd name="T2" fmla="*/ 90 w 118"/>
                <a:gd name="T3" fmla="*/ 335 h 335"/>
                <a:gd name="T4" fmla="*/ 0 w 118"/>
                <a:gd name="T5" fmla="*/ 8 h 335"/>
                <a:gd name="T6" fmla="*/ 28 w 118"/>
                <a:gd name="T7" fmla="*/ 0 h 335"/>
                <a:gd name="T8" fmla="*/ 118 w 118"/>
                <a:gd name="T9" fmla="*/ 32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5">
                  <a:moveTo>
                    <a:pt x="118" y="326"/>
                  </a:moveTo>
                  <a:lnTo>
                    <a:pt x="90" y="335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18" y="3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3" name="îS1íďé"/>
            <p:cNvSpPr/>
            <p:nvPr/>
          </p:nvSpPr>
          <p:spPr bwMode="auto">
            <a:xfrm>
              <a:off x="3116" y="5474"/>
              <a:ext cx="160" cy="486"/>
            </a:xfrm>
            <a:custGeom>
              <a:avLst/>
              <a:gdLst>
                <a:gd name="T0" fmla="*/ 155 w 155"/>
                <a:gd name="T1" fmla="*/ 463 h 470"/>
                <a:gd name="T2" fmla="*/ 127 w 155"/>
                <a:gd name="T3" fmla="*/ 470 h 470"/>
                <a:gd name="T4" fmla="*/ 0 w 155"/>
                <a:gd name="T5" fmla="*/ 7 h 470"/>
                <a:gd name="T6" fmla="*/ 28 w 155"/>
                <a:gd name="T7" fmla="*/ 0 h 470"/>
                <a:gd name="T8" fmla="*/ 155 w 155"/>
                <a:gd name="T9" fmla="*/ 46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470">
                  <a:moveTo>
                    <a:pt x="155" y="463"/>
                  </a:moveTo>
                  <a:lnTo>
                    <a:pt x="127" y="470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55" y="463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4" name="işļíde"/>
            <p:cNvSpPr/>
            <p:nvPr/>
          </p:nvSpPr>
          <p:spPr bwMode="auto">
            <a:xfrm>
              <a:off x="3116" y="5474"/>
              <a:ext cx="160" cy="486"/>
            </a:xfrm>
            <a:custGeom>
              <a:avLst/>
              <a:gdLst>
                <a:gd name="T0" fmla="*/ 155 w 155"/>
                <a:gd name="T1" fmla="*/ 463 h 470"/>
                <a:gd name="T2" fmla="*/ 127 w 155"/>
                <a:gd name="T3" fmla="*/ 470 h 470"/>
                <a:gd name="T4" fmla="*/ 0 w 155"/>
                <a:gd name="T5" fmla="*/ 7 h 470"/>
                <a:gd name="T6" fmla="*/ 28 w 155"/>
                <a:gd name="T7" fmla="*/ 0 h 470"/>
                <a:gd name="T8" fmla="*/ 155 w 155"/>
                <a:gd name="T9" fmla="*/ 46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470">
                  <a:moveTo>
                    <a:pt x="155" y="463"/>
                  </a:moveTo>
                  <a:lnTo>
                    <a:pt x="127" y="470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55" y="4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5" name="îSļiďe"/>
            <p:cNvSpPr/>
            <p:nvPr/>
          </p:nvSpPr>
          <p:spPr bwMode="auto">
            <a:xfrm>
              <a:off x="3165" y="5536"/>
              <a:ext cx="142" cy="417"/>
            </a:xfrm>
            <a:custGeom>
              <a:avLst/>
              <a:gdLst>
                <a:gd name="T0" fmla="*/ 137 w 137"/>
                <a:gd name="T1" fmla="*/ 395 h 403"/>
                <a:gd name="T2" fmla="*/ 108 w 137"/>
                <a:gd name="T3" fmla="*/ 403 h 403"/>
                <a:gd name="T4" fmla="*/ 0 w 137"/>
                <a:gd name="T5" fmla="*/ 9 h 403"/>
                <a:gd name="T6" fmla="*/ 28 w 137"/>
                <a:gd name="T7" fmla="*/ 0 h 403"/>
                <a:gd name="T8" fmla="*/ 137 w 137"/>
                <a:gd name="T9" fmla="*/ 39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3">
                  <a:moveTo>
                    <a:pt x="137" y="395"/>
                  </a:moveTo>
                  <a:lnTo>
                    <a:pt x="108" y="40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37" y="395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6" name="ïš1ïḋé"/>
            <p:cNvSpPr/>
            <p:nvPr/>
          </p:nvSpPr>
          <p:spPr bwMode="auto">
            <a:xfrm>
              <a:off x="3165" y="5536"/>
              <a:ext cx="142" cy="417"/>
            </a:xfrm>
            <a:custGeom>
              <a:avLst/>
              <a:gdLst>
                <a:gd name="T0" fmla="*/ 137 w 137"/>
                <a:gd name="T1" fmla="*/ 395 h 403"/>
                <a:gd name="T2" fmla="*/ 108 w 137"/>
                <a:gd name="T3" fmla="*/ 403 h 403"/>
                <a:gd name="T4" fmla="*/ 0 w 137"/>
                <a:gd name="T5" fmla="*/ 9 h 403"/>
                <a:gd name="T6" fmla="*/ 28 w 137"/>
                <a:gd name="T7" fmla="*/ 0 h 403"/>
                <a:gd name="T8" fmla="*/ 137 w 137"/>
                <a:gd name="T9" fmla="*/ 39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3">
                  <a:moveTo>
                    <a:pt x="137" y="395"/>
                  </a:moveTo>
                  <a:lnTo>
                    <a:pt x="108" y="40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37" y="3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7" name="îś1íḓe"/>
            <p:cNvSpPr/>
            <p:nvPr/>
          </p:nvSpPr>
          <p:spPr bwMode="auto">
            <a:xfrm>
              <a:off x="3280" y="5657"/>
              <a:ext cx="102" cy="275"/>
            </a:xfrm>
            <a:custGeom>
              <a:avLst/>
              <a:gdLst>
                <a:gd name="T0" fmla="*/ 99 w 99"/>
                <a:gd name="T1" fmla="*/ 258 h 266"/>
                <a:gd name="T2" fmla="*/ 70 w 99"/>
                <a:gd name="T3" fmla="*/ 266 h 266"/>
                <a:gd name="T4" fmla="*/ 0 w 99"/>
                <a:gd name="T5" fmla="*/ 8 h 266"/>
                <a:gd name="T6" fmla="*/ 29 w 99"/>
                <a:gd name="T7" fmla="*/ 0 h 266"/>
                <a:gd name="T8" fmla="*/ 99 w 99"/>
                <a:gd name="T9" fmla="*/ 25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6">
                  <a:moveTo>
                    <a:pt x="99" y="258"/>
                  </a:moveTo>
                  <a:lnTo>
                    <a:pt x="70" y="266"/>
                  </a:lnTo>
                  <a:lnTo>
                    <a:pt x="0" y="8"/>
                  </a:lnTo>
                  <a:lnTo>
                    <a:pt x="29" y="0"/>
                  </a:lnTo>
                  <a:lnTo>
                    <a:pt x="99" y="258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8" name="iṡlîḓé"/>
            <p:cNvSpPr/>
            <p:nvPr/>
          </p:nvSpPr>
          <p:spPr bwMode="auto">
            <a:xfrm>
              <a:off x="3280" y="5657"/>
              <a:ext cx="102" cy="275"/>
            </a:xfrm>
            <a:custGeom>
              <a:avLst/>
              <a:gdLst>
                <a:gd name="T0" fmla="*/ 99 w 99"/>
                <a:gd name="T1" fmla="*/ 258 h 266"/>
                <a:gd name="T2" fmla="*/ 70 w 99"/>
                <a:gd name="T3" fmla="*/ 266 h 266"/>
                <a:gd name="T4" fmla="*/ 0 w 99"/>
                <a:gd name="T5" fmla="*/ 8 h 266"/>
                <a:gd name="T6" fmla="*/ 29 w 99"/>
                <a:gd name="T7" fmla="*/ 0 h 266"/>
                <a:gd name="T8" fmla="*/ 99 w 99"/>
                <a:gd name="T9" fmla="*/ 25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6">
                  <a:moveTo>
                    <a:pt x="99" y="258"/>
                  </a:moveTo>
                  <a:lnTo>
                    <a:pt x="70" y="266"/>
                  </a:lnTo>
                  <a:lnTo>
                    <a:pt x="0" y="8"/>
                  </a:lnTo>
                  <a:lnTo>
                    <a:pt x="29" y="0"/>
                  </a:lnTo>
                  <a:lnTo>
                    <a:pt x="99" y="2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" name="ïṥľîḍê"/>
            <p:cNvSpPr/>
            <p:nvPr/>
          </p:nvSpPr>
          <p:spPr bwMode="auto">
            <a:xfrm>
              <a:off x="3294" y="5592"/>
              <a:ext cx="118" cy="332"/>
            </a:xfrm>
            <a:custGeom>
              <a:avLst/>
              <a:gdLst>
                <a:gd name="T0" fmla="*/ 114 w 114"/>
                <a:gd name="T1" fmla="*/ 314 h 321"/>
                <a:gd name="T2" fmla="*/ 86 w 114"/>
                <a:gd name="T3" fmla="*/ 321 h 321"/>
                <a:gd name="T4" fmla="*/ 0 w 114"/>
                <a:gd name="T5" fmla="*/ 7 h 321"/>
                <a:gd name="T6" fmla="*/ 29 w 114"/>
                <a:gd name="T7" fmla="*/ 0 h 321"/>
                <a:gd name="T8" fmla="*/ 114 w 114"/>
                <a:gd name="T9" fmla="*/ 31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21">
                  <a:moveTo>
                    <a:pt x="114" y="314"/>
                  </a:moveTo>
                  <a:lnTo>
                    <a:pt x="86" y="32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14" y="314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0" name="iṩḻiďè"/>
            <p:cNvSpPr/>
            <p:nvPr/>
          </p:nvSpPr>
          <p:spPr bwMode="auto">
            <a:xfrm>
              <a:off x="3294" y="5592"/>
              <a:ext cx="118" cy="332"/>
            </a:xfrm>
            <a:custGeom>
              <a:avLst/>
              <a:gdLst>
                <a:gd name="T0" fmla="*/ 114 w 114"/>
                <a:gd name="T1" fmla="*/ 314 h 321"/>
                <a:gd name="T2" fmla="*/ 86 w 114"/>
                <a:gd name="T3" fmla="*/ 321 h 321"/>
                <a:gd name="T4" fmla="*/ 0 w 114"/>
                <a:gd name="T5" fmla="*/ 7 h 321"/>
                <a:gd name="T6" fmla="*/ 29 w 114"/>
                <a:gd name="T7" fmla="*/ 0 h 321"/>
                <a:gd name="T8" fmla="*/ 114 w 114"/>
                <a:gd name="T9" fmla="*/ 31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21">
                  <a:moveTo>
                    <a:pt x="114" y="314"/>
                  </a:moveTo>
                  <a:lnTo>
                    <a:pt x="86" y="32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14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1" name="îṩ1íḋè"/>
            <p:cNvSpPr/>
            <p:nvPr/>
          </p:nvSpPr>
          <p:spPr bwMode="auto">
            <a:xfrm>
              <a:off x="3356" y="5515"/>
              <a:ext cx="134" cy="388"/>
            </a:xfrm>
            <a:custGeom>
              <a:avLst/>
              <a:gdLst>
                <a:gd name="T0" fmla="*/ 129 w 129"/>
                <a:gd name="T1" fmla="*/ 366 h 375"/>
                <a:gd name="T2" fmla="*/ 100 w 129"/>
                <a:gd name="T3" fmla="*/ 375 h 375"/>
                <a:gd name="T4" fmla="*/ 0 w 129"/>
                <a:gd name="T5" fmla="*/ 9 h 375"/>
                <a:gd name="T6" fmla="*/ 29 w 129"/>
                <a:gd name="T7" fmla="*/ 0 h 375"/>
                <a:gd name="T8" fmla="*/ 129 w 129"/>
                <a:gd name="T9" fmla="*/ 3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75">
                  <a:moveTo>
                    <a:pt x="129" y="366"/>
                  </a:moveTo>
                  <a:lnTo>
                    <a:pt x="100" y="375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29" y="366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2" name="íṣḻíḓé"/>
            <p:cNvSpPr/>
            <p:nvPr/>
          </p:nvSpPr>
          <p:spPr bwMode="auto">
            <a:xfrm>
              <a:off x="3356" y="5515"/>
              <a:ext cx="134" cy="388"/>
            </a:xfrm>
            <a:custGeom>
              <a:avLst/>
              <a:gdLst>
                <a:gd name="T0" fmla="*/ 129 w 129"/>
                <a:gd name="T1" fmla="*/ 366 h 375"/>
                <a:gd name="T2" fmla="*/ 100 w 129"/>
                <a:gd name="T3" fmla="*/ 375 h 375"/>
                <a:gd name="T4" fmla="*/ 0 w 129"/>
                <a:gd name="T5" fmla="*/ 9 h 375"/>
                <a:gd name="T6" fmla="*/ 29 w 129"/>
                <a:gd name="T7" fmla="*/ 0 h 375"/>
                <a:gd name="T8" fmla="*/ 129 w 129"/>
                <a:gd name="T9" fmla="*/ 3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75">
                  <a:moveTo>
                    <a:pt x="129" y="366"/>
                  </a:moveTo>
                  <a:lnTo>
                    <a:pt x="100" y="375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29" y="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3" name="íṣlíḋé"/>
            <p:cNvSpPr/>
            <p:nvPr/>
          </p:nvSpPr>
          <p:spPr bwMode="auto">
            <a:xfrm>
              <a:off x="3462" y="5783"/>
              <a:ext cx="59" cy="111"/>
            </a:xfrm>
            <a:custGeom>
              <a:avLst/>
              <a:gdLst>
                <a:gd name="T0" fmla="*/ 57 w 57"/>
                <a:gd name="T1" fmla="*/ 100 h 107"/>
                <a:gd name="T2" fmla="*/ 27 w 57"/>
                <a:gd name="T3" fmla="*/ 107 h 107"/>
                <a:gd name="T4" fmla="*/ 0 w 57"/>
                <a:gd name="T5" fmla="*/ 9 h 107"/>
                <a:gd name="T6" fmla="*/ 28 w 57"/>
                <a:gd name="T7" fmla="*/ 0 h 107"/>
                <a:gd name="T8" fmla="*/ 57 w 57"/>
                <a:gd name="T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7">
                  <a:moveTo>
                    <a:pt x="57" y="100"/>
                  </a:moveTo>
                  <a:lnTo>
                    <a:pt x="27" y="107"/>
                  </a:lnTo>
                  <a:lnTo>
                    <a:pt x="0" y="9"/>
                  </a:lnTo>
                  <a:lnTo>
                    <a:pt x="28" y="0"/>
                  </a:lnTo>
                  <a:lnTo>
                    <a:pt x="57" y="100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4" name="ïsľïḍè"/>
            <p:cNvSpPr/>
            <p:nvPr/>
          </p:nvSpPr>
          <p:spPr bwMode="auto">
            <a:xfrm>
              <a:off x="3462" y="5783"/>
              <a:ext cx="59" cy="111"/>
            </a:xfrm>
            <a:custGeom>
              <a:avLst/>
              <a:gdLst>
                <a:gd name="T0" fmla="*/ 57 w 57"/>
                <a:gd name="T1" fmla="*/ 100 h 107"/>
                <a:gd name="T2" fmla="*/ 27 w 57"/>
                <a:gd name="T3" fmla="*/ 107 h 107"/>
                <a:gd name="T4" fmla="*/ 0 w 57"/>
                <a:gd name="T5" fmla="*/ 9 h 107"/>
                <a:gd name="T6" fmla="*/ 28 w 57"/>
                <a:gd name="T7" fmla="*/ 0 h 107"/>
                <a:gd name="T8" fmla="*/ 57 w 57"/>
                <a:gd name="T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7">
                  <a:moveTo>
                    <a:pt x="57" y="100"/>
                  </a:moveTo>
                  <a:lnTo>
                    <a:pt x="27" y="107"/>
                  </a:lnTo>
                  <a:lnTo>
                    <a:pt x="0" y="9"/>
                  </a:lnTo>
                  <a:lnTo>
                    <a:pt x="28" y="0"/>
                  </a:lnTo>
                  <a:lnTo>
                    <a:pt x="57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5" name="îsľíḓé"/>
            <p:cNvSpPr/>
            <p:nvPr/>
          </p:nvSpPr>
          <p:spPr bwMode="auto">
            <a:xfrm>
              <a:off x="3428" y="5362"/>
              <a:ext cx="169" cy="511"/>
            </a:xfrm>
            <a:custGeom>
              <a:avLst/>
              <a:gdLst>
                <a:gd name="T0" fmla="*/ 163 w 163"/>
                <a:gd name="T1" fmla="*/ 487 h 494"/>
                <a:gd name="T2" fmla="*/ 134 w 163"/>
                <a:gd name="T3" fmla="*/ 494 h 494"/>
                <a:gd name="T4" fmla="*/ 0 w 163"/>
                <a:gd name="T5" fmla="*/ 9 h 494"/>
                <a:gd name="T6" fmla="*/ 29 w 163"/>
                <a:gd name="T7" fmla="*/ 0 h 494"/>
                <a:gd name="T8" fmla="*/ 163 w 163"/>
                <a:gd name="T9" fmla="*/ 48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494">
                  <a:moveTo>
                    <a:pt x="163" y="487"/>
                  </a:moveTo>
                  <a:lnTo>
                    <a:pt x="134" y="494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63" y="487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6" name="îṩľîďè"/>
            <p:cNvSpPr/>
            <p:nvPr/>
          </p:nvSpPr>
          <p:spPr bwMode="auto">
            <a:xfrm>
              <a:off x="3428" y="5362"/>
              <a:ext cx="169" cy="511"/>
            </a:xfrm>
            <a:custGeom>
              <a:avLst/>
              <a:gdLst>
                <a:gd name="T0" fmla="*/ 163 w 163"/>
                <a:gd name="T1" fmla="*/ 487 h 494"/>
                <a:gd name="T2" fmla="*/ 134 w 163"/>
                <a:gd name="T3" fmla="*/ 494 h 494"/>
                <a:gd name="T4" fmla="*/ 0 w 163"/>
                <a:gd name="T5" fmla="*/ 9 h 494"/>
                <a:gd name="T6" fmla="*/ 29 w 163"/>
                <a:gd name="T7" fmla="*/ 0 h 494"/>
                <a:gd name="T8" fmla="*/ 163 w 163"/>
                <a:gd name="T9" fmla="*/ 48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494">
                  <a:moveTo>
                    <a:pt x="163" y="487"/>
                  </a:moveTo>
                  <a:lnTo>
                    <a:pt x="134" y="494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63" y="4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7" name="iš1ïde"/>
            <p:cNvSpPr/>
            <p:nvPr/>
          </p:nvSpPr>
          <p:spPr bwMode="auto">
            <a:xfrm>
              <a:off x="3442" y="5296"/>
              <a:ext cx="184" cy="570"/>
            </a:xfrm>
            <a:custGeom>
              <a:avLst/>
              <a:gdLst>
                <a:gd name="T0" fmla="*/ 178 w 178"/>
                <a:gd name="T1" fmla="*/ 543 h 551"/>
                <a:gd name="T2" fmla="*/ 150 w 178"/>
                <a:gd name="T3" fmla="*/ 551 h 551"/>
                <a:gd name="T4" fmla="*/ 0 w 178"/>
                <a:gd name="T5" fmla="*/ 7 h 551"/>
                <a:gd name="T6" fmla="*/ 29 w 178"/>
                <a:gd name="T7" fmla="*/ 0 h 551"/>
                <a:gd name="T8" fmla="*/ 178 w 178"/>
                <a:gd name="T9" fmla="*/ 54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551">
                  <a:moveTo>
                    <a:pt x="178" y="543"/>
                  </a:moveTo>
                  <a:lnTo>
                    <a:pt x="150" y="55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78" y="543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8" name="ïṡḷïḋê"/>
            <p:cNvSpPr/>
            <p:nvPr/>
          </p:nvSpPr>
          <p:spPr bwMode="auto">
            <a:xfrm>
              <a:off x="3442" y="5296"/>
              <a:ext cx="184" cy="570"/>
            </a:xfrm>
            <a:custGeom>
              <a:avLst/>
              <a:gdLst>
                <a:gd name="T0" fmla="*/ 178 w 178"/>
                <a:gd name="T1" fmla="*/ 543 h 551"/>
                <a:gd name="T2" fmla="*/ 150 w 178"/>
                <a:gd name="T3" fmla="*/ 551 h 551"/>
                <a:gd name="T4" fmla="*/ 0 w 178"/>
                <a:gd name="T5" fmla="*/ 7 h 551"/>
                <a:gd name="T6" fmla="*/ 29 w 178"/>
                <a:gd name="T7" fmla="*/ 0 h 551"/>
                <a:gd name="T8" fmla="*/ 178 w 178"/>
                <a:gd name="T9" fmla="*/ 54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551">
                  <a:moveTo>
                    <a:pt x="178" y="543"/>
                  </a:moveTo>
                  <a:lnTo>
                    <a:pt x="150" y="551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78" y="5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9" name="îŝlidé"/>
            <p:cNvSpPr/>
            <p:nvPr/>
          </p:nvSpPr>
          <p:spPr bwMode="auto">
            <a:xfrm>
              <a:off x="3592" y="5540"/>
              <a:ext cx="111" cy="304"/>
            </a:xfrm>
            <a:custGeom>
              <a:avLst/>
              <a:gdLst>
                <a:gd name="T0" fmla="*/ 107 w 107"/>
                <a:gd name="T1" fmla="*/ 287 h 294"/>
                <a:gd name="T2" fmla="*/ 79 w 107"/>
                <a:gd name="T3" fmla="*/ 294 h 294"/>
                <a:gd name="T4" fmla="*/ 0 w 107"/>
                <a:gd name="T5" fmla="*/ 7 h 294"/>
                <a:gd name="T6" fmla="*/ 29 w 107"/>
                <a:gd name="T7" fmla="*/ 0 h 294"/>
                <a:gd name="T8" fmla="*/ 107 w 107"/>
                <a:gd name="T9" fmla="*/ 28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94">
                  <a:moveTo>
                    <a:pt x="107" y="287"/>
                  </a:moveTo>
                  <a:lnTo>
                    <a:pt x="79" y="294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07" y="287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0" name="ïŝ1îḓe"/>
            <p:cNvSpPr/>
            <p:nvPr/>
          </p:nvSpPr>
          <p:spPr bwMode="auto">
            <a:xfrm>
              <a:off x="3592" y="5540"/>
              <a:ext cx="111" cy="304"/>
            </a:xfrm>
            <a:custGeom>
              <a:avLst/>
              <a:gdLst>
                <a:gd name="T0" fmla="*/ 107 w 107"/>
                <a:gd name="T1" fmla="*/ 287 h 294"/>
                <a:gd name="T2" fmla="*/ 79 w 107"/>
                <a:gd name="T3" fmla="*/ 294 h 294"/>
                <a:gd name="T4" fmla="*/ 0 w 107"/>
                <a:gd name="T5" fmla="*/ 7 h 294"/>
                <a:gd name="T6" fmla="*/ 29 w 107"/>
                <a:gd name="T7" fmla="*/ 0 h 294"/>
                <a:gd name="T8" fmla="*/ 107 w 107"/>
                <a:gd name="T9" fmla="*/ 28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94">
                  <a:moveTo>
                    <a:pt x="107" y="287"/>
                  </a:moveTo>
                  <a:lnTo>
                    <a:pt x="79" y="294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07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1" name="ïsḻiḓè"/>
            <p:cNvSpPr/>
            <p:nvPr/>
          </p:nvSpPr>
          <p:spPr bwMode="auto">
            <a:xfrm>
              <a:off x="3559" y="5302"/>
              <a:ext cx="174" cy="535"/>
            </a:xfrm>
            <a:custGeom>
              <a:avLst/>
              <a:gdLst>
                <a:gd name="T0" fmla="*/ 168 w 168"/>
                <a:gd name="T1" fmla="*/ 508 h 517"/>
                <a:gd name="T2" fmla="*/ 139 w 168"/>
                <a:gd name="T3" fmla="*/ 517 h 517"/>
                <a:gd name="T4" fmla="*/ 0 w 168"/>
                <a:gd name="T5" fmla="*/ 7 h 517"/>
                <a:gd name="T6" fmla="*/ 28 w 168"/>
                <a:gd name="T7" fmla="*/ 0 h 517"/>
                <a:gd name="T8" fmla="*/ 168 w 168"/>
                <a:gd name="T9" fmla="*/ 50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517">
                  <a:moveTo>
                    <a:pt x="168" y="508"/>
                  </a:moveTo>
                  <a:lnTo>
                    <a:pt x="139" y="517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68" y="508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2" name="iṧļïḋè"/>
            <p:cNvSpPr/>
            <p:nvPr/>
          </p:nvSpPr>
          <p:spPr bwMode="auto">
            <a:xfrm>
              <a:off x="3559" y="5302"/>
              <a:ext cx="174" cy="535"/>
            </a:xfrm>
            <a:custGeom>
              <a:avLst/>
              <a:gdLst>
                <a:gd name="T0" fmla="*/ 168 w 168"/>
                <a:gd name="T1" fmla="*/ 508 h 517"/>
                <a:gd name="T2" fmla="*/ 139 w 168"/>
                <a:gd name="T3" fmla="*/ 517 h 517"/>
                <a:gd name="T4" fmla="*/ 0 w 168"/>
                <a:gd name="T5" fmla="*/ 7 h 517"/>
                <a:gd name="T6" fmla="*/ 28 w 168"/>
                <a:gd name="T7" fmla="*/ 0 h 517"/>
                <a:gd name="T8" fmla="*/ 168 w 168"/>
                <a:gd name="T9" fmla="*/ 50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517">
                  <a:moveTo>
                    <a:pt x="168" y="508"/>
                  </a:moveTo>
                  <a:lnTo>
                    <a:pt x="139" y="517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68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3" name="îşḻíde"/>
            <p:cNvSpPr/>
            <p:nvPr/>
          </p:nvSpPr>
          <p:spPr bwMode="auto">
            <a:xfrm>
              <a:off x="3678" y="5434"/>
              <a:ext cx="131" cy="382"/>
            </a:xfrm>
            <a:custGeom>
              <a:avLst/>
              <a:gdLst>
                <a:gd name="T0" fmla="*/ 127 w 127"/>
                <a:gd name="T1" fmla="*/ 360 h 369"/>
                <a:gd name="T2" fmla="*/ 99 w 127"/>
                <a:gd name="T3" fmla="*/ 369 h 369"/>
                <a:gd name="T4" fmla="*/ 0 w 127"/>
                <a:gd name="T5" fmla="*/ 7 h 369"/>
                <a:gd name="T6" fmla="*/ 29 w 127"/>
                <a:gd name="T7" fmla="*/ 0 h 369"/>
                <a:gd name="T8" fmla="*/ 127 w 127"/>
                <a:gd name="T9" fmla="*/ 36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9">
                  <a:moveTo>
                    <a:pt x="127" y="360"/>
                  </a:moveTo>
                  <a:lnTo>
                    <a:pt x="99" y="36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27" y="360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4" name="îŝḻîḓe"/>
            <p:cNvSpPr/>
            <p:nvPr/>
          </p:nvSpPr>
          <p:spPr bwMode="auto">
            <a:xfrm>
              <a:off x="3678" y="5434"/>
              <a:ext cx="131" cy="382"/>
            </a:xfrm>
            <a:custGeom>
              <a:avLst/>
              <a:gdLst>
                <a:gd name="T0" fmla="*/ 127 w 127"/>
                <a:gd name="T1" fmla="*/ 360 h 369"/>
                <a:gd name="T2" fmla="*/ 99 w 127"/>
                <a:gd name="T3" fmla="*/ 369 h 369"/>
                <a:gd name="T4" fmla="*/ 0 w 127"/>
                <a:gd name="T5" fmla="*/ 7 h 369"/>
                <a:gd name="T6" fmla="*/ 29 w 127"/>
                <a:gd name="T7" fmla="*/ 0 h 369"/>
                <a:gd name="T8" fmla="*/ 127 w 127"/>
                <a:gd name="T9" fmla="*/ 36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9">
                  <a:moveTo>
                    <a:pt x="127" y="360"/>
                  </a:moveTo>
                  <a:lnTo>
                    <a:pt x="99" y="36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127" y="3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5" name="îṩľîḓè"/>
            <p:cNvSpPr/>
            <p:nvPr/>
          </p:nvSpPr>
          <p:spPr bwMode="auto">
            <a:xfrm>
              <a:off x="3715" y="5452"/>
              <a:ext cx="124" cy="355"/>
            </a:xfrm>
            <a:custGeom>
              <a:avLst/>
              <a:gdLst>
                <a:gd name="T0" fmla="*/ 120 w 120"/>
                <a:gd name="T1" fmla="*/ 336 h 343"/>
                <a:gd name="T2" fmla="*/ 91 w 120"/>
                <a:gd name="T3" fmla="*/ 343 h 343"/>
                <a:gd name="T4" fmla="*/ 0 w 120"/>
                <a:gd name="T5" fmla="*/ 7 h 343"/>
                <a:gd name="T6" fmla="*/ 28 w 120"/>
                <a:gd name="T7" fmla="*/ 0 h 343"/>
                <a:gd name="T8" fmla="*/ 120 w 120"/>
                <a:gd name="T9" fmla="*/ 33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43">
                  <a:moveTo>
                    <a:pt x="120" y="336"/>
                  </a:moveTo>
                  <a:lnTo>
                    <a:pt x="91" y="343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20" y="336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6" name="iṡ1ide"/>
            <p:cNvSpPr/>
            <p:nvPr/>
          </p:nvSpPr>
          <p:spPr bwMode="auto">
            <a:xfrm>
              <a:off x="3715" y="5452"/>
              <a:ext cx="124" cy="355"/>
            </a:xfrm>
            <a:custGeom>
              <a:avLst/>
              <a:gdLst>
                <a:gd name="T0" fmla="*/ 120 w 120"/>
                <a:gd name="T1" fmla="*/ 336 h 343"/>
                <a:gd name="T2" fmla="*/ 91 w 120"/>
                <a:gd name="T3" fmla="*/ 343 h 343"/>
                <a:gd name="T4" fmla="*/ 0 w 120"/>
                <a:gd name="T5" fmla="*/ 7 h 343"/>
                <a:gd name="T6" fmla="*/ 28 w 120"/>
                <a:gd name="T7" fmla="*/ 0 h 343"/>
                <a:gd name="T8" fmla="*/ 120 w 120"/>
                <a:gd name="T9" fmla="*/ 33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43">
                  <a:moveTo>
                    <a:pt x="120" y="336"/>
                  </a:moveTo>
                  <a:lnTo>
                    <a:pt x="91" y="343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2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7" name="iṣļíḓè"/>
            <p:cNvSpPr/>
            <p:nvPr/>
          </p:nvSpPr>
          <p:spPr bwMode="auto">
            <a:xfrm>
              <a:off x="3826" y="5553"/>
              <a:ext cx="91" cy="233"/>
            </a:xfrm>
            <a:custGeom>
              <a:avLst/>
              <a:gdLst>
                <a:gd name="T0" fmla="*/ 88 w 88"/>
                <a:gd name="T1" fmla="*/ 217 h 225"/>
                <a:gd name="T2" fmla="*/ 60 w 88"/>
                <a:gd name="T3" fmla="*/ 225 h 225"/>
                <a:gd name="T4" fmla="*/ 0 w 88"/>
                <a:gd name="T5" fmla="*/ 7 h 225"/>
                <a:gd name="T6" fmla="*/ 28 w 88"/>
                <a:gd name="T7" fmla="*/ 0 h 225"/>
                <a:gd name="T8" fmla="*/ 88 w 88"/>
                <a:gd name="T9" fmla="*/ 2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225">
                  <a:moveTo>
                    <a:pt x="88" y="217"/>
                  </a:moveTo>
                  <a:lnTo>
                    <a:pt x="60" y="225"/>
                  </a:lnTo>
                  <a:lnTo>
                    <a:pt x="0" y="7"/>
                  </a:lnTo>
                  <a:lnTo>
                    <a:pt x="28" y="0"/>
                  </a:lnTo>
                  <a:lnTo>
                    <a:pt x="88" y="217"/>
                  </a:lnTo>
                  <a:close/>
                </a:path>
              </a:pathLst>
            </a:custGeom>
            <a:solidFill>
              <a:srgbClr val="54B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8" name="iṣľïḑe"/>
            <p:cNvSpPr/>
            <p:nvPr/>
          </p:nvSpPr>
          <p:spPr bwMode="auto">
            <a:xfrm>
              <a:off x="3826" y="5553"/>
              <a:ext cx="91" cy="233"/>
            </a:xfrm>
            <a:custGeom>
              <a:avLst/>
              <a:gdLst>
                <a:gd name="T0" fmla="*/ 88 w 88"/>
                <a:gd name="T1" fmla="*/ 217 h 225"/>
                <a:gd name="T2" fmla="*/ 60 w 88"/>
                <a:gd name="T3" fmla="*/ 225 h 225"/>
                <a:gd name="T4" fmla="*/ 0 w 88"/>
                <a:gd name="T5" fmla="*/ 7 h 225"/>
                <a:gd name="T6" fmla="*/ 28 w 88"/>
                <a:gd name="T7" fmla="*/ 0 h 225"/>
                <a:gd name="T8" fmla="*/ 88 w 88"/>
                <a:gd name="T9" fmla="*/ 2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225">
                  <a:moveTo>
                    <a:pt x="88" y="217"/>
                  </a:moveTo>
                  <a:lnTo>
                    <a:pt x="60" y="225"/>
                  </a:lnTo>
                  <a:lnTo>
                    <a:pt x="0" y="7"/>
                  </a:lnTo>
                  <a:lnTo>
                    <a:pt x="28" y="0"/>
                  </a:lnTo>
                  <a:lnTo>
                    <a:pt x="88" y="2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9" name="ïṣļide"/>
            <p:cNvSpPr/>
            <p:nvPr/>
          </p:nvSpPr>
          <p:spPr bwMode="auto">
            <a:xfrm>
              <a:off x="3871" y="5602"/>
              <a:ext cx="76" cy="176"/>
            </a:xfrm>
            <a:custGeom>
              <a:avLst/>
              <a:gdLst>
                <a:gd name="T0" fmla="*/ 73 w 73"/>
                <a:gd name="T1" fmla="*/ 163 h 170"/>
                <a:gd name="T2" fmla="*/ 44 w 73"/>
                <a:gd name="T3" fmla="*/ 170 h 170"/>
                <a:gd name="T4" fmla="*/ 0 w 73"/>
                <a:gd name="T5" fmla="*/ 7 h 170"/>
                <a:gd name="T6" fmla="*/ 29 w 73"/>
                <a:gd name="T7" fmla="*/ 0 h 170"/>
                <a:gd name="T8" fmla="*/ 73 w 73"/>
                <a:gd name="T9" fmla="*/ 16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0">
                  <a:moveTo>
                    <a:pt x="73" y="163"/>
                  </a:moveTo>
                  <a:lnTo>
                    <a:pt x="44" y="170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3" y="163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0" name="iśľïḑè"/>
            <p:cNvSpPr/>
            <p:nvPr/>
          </p:nvSpPr>
          <p:spPr bwMode="auto">
            <a:xfrm>
              <a:off x="3871" y="5602"/>
              <a:ext cx="76" cy="176"/>
            </a:xfrm>
            <a:custGeom>
              <a:avLst/>
              <a:gdLst>
                <a:gd name="T0" fmla="*/ 73 w 73"/>
                <a:gd name="T1" fmla="*/ 163 h 170"/>
                <a:gd name="T2" fmla="*/ 44 w 73"/>
                <a:gd name="T3" fmla="*/ 170 h 170"/>
                <a:gd name="T4" fmla="*/ 0 w 73"/>
                <a:gd name="T5" fmla="*/ 7 h 170"/>
                <a:gd name="T6" fmla="*/ 29 w 73"/>
                <a:gd name="T7" fmla="*/ 0 h 170"/>
                <a:gd name="T8" fmla="*/ 73 w 73"/>
                <a:gd name="T9" fmla="*/ 16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0">
                  <a:moveTo>
                    <a:pt x="73" y="163"/>
                  </a:moveTo>
                  <a:lnTo>
                    <a:pt x="44" y="170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3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1" name="ïṩḻíḓê"/>
            <p:cNvSpPr/>
            <p:nvPr/>
          </p:nvSpPr>
          <p:spPr bwMode="auto">
            <a:xfrm>
              <a:off x="3960" y="5625"/>
              <a:ext cx="63" cy="132"/>
            </a:xfrm>
            <a:custGeom>
              <a:avLst/>
              <a:gdLst>
                <a:gd name="T0" fmla="*/ 61 w 61"/>
                <a:gd name="T1" fmla="*/ 119 h 128"/>
                <a:gd name="T2" fmla="*/ 32 w 61"/>
                <a:gd name="T3" fmla="*/ 128 h 128"/>
                <a:gd name="T4" fmla="*/ 0 w 61"/>
                <a:gd name="T5" fmla="*/ 8 h 128"/>
                <a:gd name="T6" fmla="*/ 28 w 61"/>
                <a:gd name="T7" fmla="*/ 0 h 128"/>
                <a:gd name="T8" fmla="*/ 61 w 61"/>
                <a:gd name="T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8">
                  <a:moveTo>
                    <a:pt x="61" y="119"/>
                  </a:moveTo>
                  <a:lnTo>
                    <a:pt x="32" y="128"/>
                  </a:lnTo>
                  <a:lnTo>
                    <a:pt x="0" y="8"/>
                  </a:lnTo>
                  <a:lnTo>
                    <a:pt x="28" y="0"/>
                  </a:lnTo>
                  <a:lnTo>
                    <a:pt x="61" y="119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2" name="íṥḻïḋè"/>
            <p:cNvSpPr/>
            <p:nvPr/>
          </p:nvSpPr>
          <p:spPr bwMode="auto">
            <a:xfrm>
              <a:off x="3960" y="5625"/>
              <a:ext cx="63" cy="132"/>
            </a:xfrm>
            <a:custGeom>
              <a:avLst/>
              <a:gdLst>
                <a:gd name="T0" fmla="*/ 61 w 61"/>
                <a:gd name="T1" fmla="*/ 119 h 128"/>
                <a:gd name="T2" fmla="*/ 32 w 61"/>
                <a:gd name="T3" fmla="*/ 128 h 128"/>
                <a:gd name="T4" fmla="*/ 0 w 61"/>
                <a:gd name="T5" fmla="*/ 8 h 128"/>
                <a:gd name="T6" fmla="*/ 28 w 61"/>
                <a:gd name="T7" fmla="*/ 0 h 128"/>
                <a:gd name="T8" fmla="*/ 61 w 61"/>
                <a:gd name="T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8">
                  <a:moveTo>
                    <a:pt x="61" y="119"/>
                  </a:moveTo>
                  <a:lnTo>
                    <a:pt x="32" y="128"/>
                  </a:lnTo>
                  <a:lnTo>
                    <a:pt x="0" y="8"/>
                  </a:lnTo>
                  <a:lnTo>
                    <a:pt x="28" y="0"/>
                  </a:lnTo>
                  <a:lnTo>
                    <a:pt x="61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3" name="îśḻíḍe"/>
            <p:cNvSpPr/>
            <p:nvPr/>
          </p:nvSpPr>
          <p:spPr bwMode="auto">
            <a:xfrm>
              <a:off x="3912" y="5333"/>
              <a:ext cx="142" cy="415"/>
            </a:xfrm>
            <a:custGeom>
              <a:avLst/>
              <a:gdLst>
                <a:gd name="T0" fmla="*/ 137 w 137"/>
                <a:gd name="T1" fmla="*/ 394 h 401"/>
                <a:gd name="T2" fmla="*/ 108 w 137"/>
                <a:gd name="T3" fmla="*/ 401 h 401"/>
                <a:gd name="T4" fmla="*/ 0 w 137"/>
                <a:gd name="T5" fmla="*/ 7 h 401"/>
                <a:gd name="T6" fmla="*/ 28 w 137"/>
                <a:gd name="T7" fmla="*/ 0 h 401"/>
                <a:gd name="T8" fmla="*/ 137 w 137"/>
                <a:gd name="T9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1">
                  <a:moveTo>
                    <a:pt x="137" y="394"/>
                  </a:moveTo>
                  <a:lnTo>
                    <a:pt x="108" y="401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37" y="394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4" name="îŝḷíďe"/>
            <p:cNvSpPr/>
            <p:nvPr/>
          </p:nvSpPr>
          <p:spPr bwMode="auto">
            <a:xfrm>
              <a:off x="3912" y="5333"/>
              <a:ext cx="142" cy="415"/>
            </a:xfrm>
            <a:custGeom>
              <a:avLst/>
              <a:gdLst>
                <a:gd name="T0" fmla="*/ 137 w 137"/>
                <a:gd name="T1" fmla="*/ 394 h 401"/>
                <a:gd name="T2" fmla="*/ 108 w 137"/>
                <a:gd name="T3" fmla="*/ 401 h 401"/>
                <a:gd name="T4" fmla="*/ 0 w 137"/>
                <a:gd name="T5" fmla="*/ 7 h 401"/>
                <a:gd name="T6" fmla="*/ 28 w 137"/>
                <a:gd name="T7" fmla="*/ 0 h 401"/>
                <a:gd name="T8" fmla="*/ 137 w 137"/>
                <a:gd name="T9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1">
                  <a:moveTo>
                    <a:pt x="137" y="394"/>
                  </a:moveTo>
                  <a:lnTo>
                    <a:pt x="108" y="401"/>
                  </a:lnTo>
                  <a:lnTo>
                    <a:pt x="0" y="7"/>
                  </a:lnTo>
                  <a:lnTo>
                    <a:pt x="28" y="0"/>
                  </a:lnTo>
                  <a:lnTo>
                    <a:pt x="137" y="3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5" name="î$liḓê"/>
            <p:cNvSpPr/>
            <p:nvPr/>
          </p:nvSpPr>
          <p:spPr bwMode="auto">
            <a:xfrm>
              <a:off x="3978" y="5269"/>
              <a:ext cx="152" cy="458"/>
            </a:xfrm>
            <a:custGeom>
              <a:avLst/>
              <a:gdLst>
                <a:gd name="T0" fmla="*/ 147 w 147"/>
                <a:gd name="T1" fmla="*/ 436 h 443"/>
                <a:gd name="T2" fmla="*/ 118 w 147"/>
                <a:gd name="T3" fmla="*/ 443 h 443"/>
                <a:gd name="T4" fmla="*/ 0 w 147"/>
                <a:gd name="T5" fmla="*/ 9 h 443"/>
                <a:gd name="T6" fmla="*/ 28 w 147"/>
                <a:gd name="T7" fmla="*/ 0 h 443"/>
                <a:gd name="T8" fmla="*/ 147 w 147"/>
                <a:gd name="T9" fmla="*/ 4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43">
                  <a:moveTo>
                    <a:pt x="147" y="436"/>
                  </a:moveTo>
                  <a:lnTo>
                    <a:pt x="118" y="44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47" y="436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6" name="îṡḻiḍe"/>
            <p:cNvSpPr/>
            <p:nvPr/>
          </p:nvSpPr>
          <p:spPr bwMode="auto">
            <a:xfrm>
              <a:off x="3978" y="5269"/>
              <a:ext cx="152" cy="458"/>
            </a:xfrm>
            <a:custGeom>
              <a:avLst/>
              <a:gdLst>
                <a:gd name="T0" fmla="*/ 147 w 147"/>
                <a:gd name="T1" fmla="*/ 436 h 443"/>
                <a:gd name="T2" fmla="*/ 118 w 147"/>
                <a:gd name="T3" fmla="*/ 443 h 443"/>
                <a:gd name="T4" fmla="*/ 0 w 147"/>
                <a:gd name="T5" fmla="*/ 9 h 443"/>
                <a:gd name="T6" fmla="*/ 28 w 147"/>
                <a:gd name="T7" fmla="*/ 0 h 443"/>
                <a:gd name="T8" fmla="*/ 147 w 147"/>
                <a:gd name="T9" fmla="*/ 4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43">
                  <a:moveTo>
                    <a:pt x="147" y="436"/>
                  </a:moveTo>
                  <a:lnTo>
                    <a:pt x="118" y="443"/>
                  </a:lnTo>
                  <a:lnTo>
                    <a:pt x="0" y="9"/>
                  </a:lnTo>
                  <a:lnTo>
                    <a:pt x="28" y="0"/>
                  </a:lnTo>
                  <a:lnTo>
                    <a:pt x="147" y="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7" name="íṧḻîḑe"/>
            <p:cNvSpPr/>
            <p:nvPr/>
          </p:nvSpPr>
          <p:spPr bwMode="auto">
            <a:xfrm>
              <a:off x="3968" y="5120"/>
              <a:ext cx="191" cy="600"/>
            </a:xfrm>
            <a:custGeom>
              <a:avLst/>
              <a:gdLst>
                <a:gd name="T0" fmla="*/ 185 w 185"/>
                <a:gd name="T1" fmla="*/ 572 h 580"/>
                <a:gd name="T2" fmla="*/ 157 w 185"/>
                <a:gd name="T3" fmla="*/ 580 h 580"/>
                <a:gd name="T4" fmla="*/ 0 w 185"/>
                <a:gd name="T5" fmla="*/ 8 h 580"/>
                <a:gd name="T6" fmla="*/ 28 w 185"/>
                <a:gd name="T7" fmla="*/ 0 h 580"/>
                <a:gd name="T8" fmla="*/ 185 w 185"/>
                <a:gd name="T9" fmla="*/ 572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580">
                  <a:moveTo>
                    <a:pt x="185" y="572"/>
                  </a:moveTo>
                  <a:lnTo>
                    <a:pt x="157" y="580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5" y="572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8" name="íšľiḑê"/>
            <p:cNvSpPr/>
            <p:nvPr/>
          </p:nvSpPr>
          <p:spPr bwMode="auto">
            <a:xfrm>
              <a:off x="3968" y="5120"/>
              <a:ext cx="191" cy="600"/>
            </a:xfrm>
            <a:custGeom>
              <a:avLst/>
              <a:gdLst>
                <a:gd name="T0" fmla="*/ 185 w 185"/>
                <a:gd name="T1" fmla="*/ 572 h 580"/>
                <a:gd name="T2" fmla="*/ 157 w 185"/>
                <a:gd name="T3" fmla="*/ 580 h 580"/>
                <a:gd name="T4" fmla="*/ 0 w 185"/>
                <a:gd name="T5" fmla="*/ 8 h 580"/>
                <a:gd name="T6" fmla="*/ 28 w 185"/>
                <a:gd name="T7" fmla="*/ 0 h 580"/>
                <a:gd name="T8" fmla="*/ 185 w 185"/>
                <a:gd name="T9" fmla="*/ 572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580">
                  <a:moveTo>
                    <a:pt x="185" y="572"/>
                  </a:moveTo>
                  <a:lnTo>
                    <a:pt x="157" y="580"/>
                  </a:lnTo>
                  <a:lnTo>
                    <a:pt x="0" y="8"/>
                  </a:lnTo>
                  <a:lnTo>
                    <a:pt x="28" y="0"/>
                  </a:lnTo>
                  <a:lnTo>
                    <a:pt x="185" y="5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9" name="išḻidê"/>
            <p:cNvSpPr/>
            <p:nvPr/>
          </p:nvSpPr>
          <p:spPr bwMode="auto">
            <a:xfrm>
              <a:off x="4131" y="5411"/>
              <a:ext cx="107" cy="287"/>
            </a:xfrm>
            <a:custGeom>
              <a:avLst/>
              <a:gdLst>
                <a:gd name="T0" fmla="*/ 103 w 103"/>
                <a:gd name="T1" fmla="*/ 270 h 277"/>
                <a:gd name="T2" fmla="*/ 73 w 103"/>
                <a:gd name="T3" fmla="*/ 277 h 277"/>
                <a:gd name="T4" fmla="*/ 0 w 103"/>
                <a:gd name="T5" fmla="*/ 9 h 277"/>
                <a:gd name="T6" fmla="*/ 29 w 103"/>
                <a:gd name="T7" fmla="*/ 0 h 277"/>
                <a:gd name="T8" fmla="*/ 103 w 103"/>
                <a:gd name="T9" fmla="*/ 27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277">
                  <a:moveTo>
                    <a:pt x="103" y="270"/>
                  </a:moveTo>
                  <a:lnTo>
                    <a:pt x="73" y="277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03" y="270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0" name="îṣļïḓè"/>
            <p:cNvSpPr/>
            <p:nvPr/>
          </p:nvSpPr>
          <p:spPr bwMode="auto">
            <a:xfrm>
              <a:off x="4131" y="5411"/>
              <a:ext cx="107" cy="287"/>
            </a:xfrm>
            <a:custGeom>
              <a:avLst/>
              <a:gdLst>
                <a:gd name="T0" fmla="*/ 103 w 103"/>
                <a:gd name="T1" fmla="*/ 270 h 277"/>
                <a:gd name="T2" fmla="*/ 73 w 103"/>
                <a:gd name="T3" fmla="*/ 277 h 277"/>
                <a:gd name="T4" fmla="*/ 0 w 103"/>
                <a:gd name="T5" fmla="*/ 9 h 277"/>
                <a:gd name="T6" fmla="*/ 29 w 103"/>
                <a:gd name="T7" fmla="*/ 0 h 277"/>
                <a:gd name="T8" fmla="*/ 103 w 103"/>
                <a:gd name="T9" fmla="*/ 27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277">
                  <a:moveTo>
                    <a:pt x="103" y="270"/>
                  </a:moveTo>
                  <a:lnTo>
                    <a:pt x="73" y="277"/>
                  </a:lnTo>
                  <a:lnTo>
                    <a:pt x="0" y="9"/>
                  </a:lnTo>
                  <a:lnTo>
                    <a:pt x="29" y="0"/>
                  </a:lnTo>
                  <a:lnTo>
                    <a:pt x="103" y="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1" name="îśḷiḋê"/>
            <p:cNvSpPr/>
            <p:nvPr/>
          </p:nvSpPr>
          <p:spPr bwMode="auto">
            <a:xfrm>
              <a:off x="4173" y="5448"/>
              <a:ext cx="94" cy="243"/>
            </a:xfrm>
            <a:custGeom>
              <a:avLst/>
              <a:gdLst>
                <a:gd name="T0" fmla="*/ 91 w 91"/>
                <a:gd name="T1" fmla="*/ 226 h 235"/>
                <a:gd name="T2" fmla="*/ 63 w 91"/>
                <a:gd name="T3" fmla="*/ 235 h 235"/>
                <a:gd name="T4" fmla="*/ 0 w 91"/>
                <a:gd name="T5" fmla="*/ 7 h 235"/>
                <a:gd name="T6" fmla="*/ 29 w 91"/>
                <a:gd name="T7" fmla="*/ 0 h 235"/>
                <a:gd name="T8" fmla="*/ 91 w 91"/>
                <a:gd name="T9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35">
                  <a:moveTo>
                    <a:pt x="91" y="226"/>
                  </a:moveTo>
                  <a:lnTo>
                    <a:pt x="63" y="235"/>
                  </a:lnTo>
                  <a:lnTo>
                    <a:pt x="0" y="7"/>
                  </a:lnTo>
                  <a:lnTo>
                    <a:pt x="29" y="0"/>
                  </a:lnTo>
                  <a:lnTo>
                    <a:pt x="91" y="226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2" name="îṡḷîďé"/>
            <p:cNvSpPr/>
            <p:nvPr/>
          </p:nvSpPr>
          <p:spPr bwMode="auto">
            <a:xfrm>
              <a:off x="4173" y="5448"/>
              <a:ext cx="94" cy="243"/>
            </a:xfrm>
            <a:custGeom>
              <a:avLst/>
              <a:gdLst>
                <a:gd name="T0" fmla="*/ 91 w 91"/>
                <a:gd name="T1" fmla="*/ 226 h 235"/>
                <a:gd name="T2" fmla="*/ 63 w 91"/>
                <a:gd name="T3" fmla="*/ 235 h 235"/>
                <a:gd name="T4" fmla="*/ 0 w 91"/>
                <a:gd name="T5" fmla="*/ 7 h 235"/>
                <a:gd name="T6" fmla="*/ 29 w 91"/>
                <a:gd name="T7" fmla="*/ 0 h 235"/>
                <a:gd name="T8" fmla="*/ 91 w 91"/>
                <a:gd name="T9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35">
                  <a:moveTo>
                    <a:pt x="91" y="226"/>
                  </a:moveTo>
                  <a:lnTo>
                    <a:pt x="63" y="235"/>
                  </a:lnTo>
                  <a:lnTo>
                    <a:pt x="0" y="7"/>
                  </a:lnTo>
                  <a:lnTo>
                    <a:pt x="29" y="0"/>
                  </a:lnTo>
                  <a:lnTo>
                    <a:pt x="91" y="2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3" name="is1îďe"/>
            <p:cNvSpPr/>
            <p:nvPr/>
          </p:nvSpPr>
          <p:spPr bwMode="auto">
            <a:xfrm>
              <a:off x="4269" y="5496"/>
              <a:ext cx="76" cy="174"/>
            </a:xfrm>
            <a:custGeom>
              <a:avLst/>
              <a:gdLst>
                <a:gd name="T0" fmla="*/ 73 w 73"/>
                <a:gd name="T1" fmla="*/ 159 h 168"/>
                <a:gd name="T2" fmla="*/ 44 w 73"/>
                <a:gd name="T3" fmla="*/ 168 h 168"/>
                <a:gd name="T4" fmla="*/ 0 w 73"/>
                <a:gd name="T5" fmla="*/ 7 h 168"/>
                <a:gd name="T6" fmla="*/ 28 w 73"/>
                <a:gd name="T7" fmla="*/ 0 h 168"/>
                <a:gd name="T8" fmla="*/ 73 w 73"/>
                <a:gd name="T9" fmla="*/ 1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8">
                  <a:moveTo>
                    <a:pt x="73" y="159"/>
                  </a:moveTo>
                  <a:lnTo>
                    <a:pt x="44" y="16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73" y="159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4" name="ïṩḷîďê"/>
            <p:cNvSpPr/>
            <p:nvPr/>
          </p:nvSpPr>
          <p:spPr bwMode="auto">
            <a:xfrm>
              <a:off x="4269" y="5496"/>
              <a:ext cx="76" cy="174"/>
            </a:xfrm>
            <a:custGeom>
              <a:avLst/>
              <a:gdLst>
                <a:gd name="T0" fmla="*/ 73 w 73"/>
                <a:gd name="T1" fmla="*/ 159 h 168"/>
                <a:gd name="T2" fmla="*/ 44 w 73"/>
                <a:gd name="T3" fmla="*/ 168 h 168"/>
                <a:gd name="T4" fmla="*/ 0 w 73"/>
                <a:gd name="T5" fmla="*/ 7 h 168"/>
                <a:gd name="T6" fmla="*/ 28 w 73"/>
                <a:gd name="T7" fmla="*/ 0 h 168"/>
                <a:gd name="T8" fmla="*/ 73 w 73"/>
                <a:gd name="T9" fmla="*/ 1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8">
                  <a:moveTo>
                    <a:pt x="73" y="159"/>
                  </a:moveTo>
                  <a:lnTo>
                    <a:pt x="44" y="16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73" y="1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5" name="ïṩlïḑê"/>
            <p:cNvSpPr/>
            <p:nvPr/>
          </p:nvSpPr>
          <p:spPr bwMode="auto">
            <a:xfrm>
              <a:off x="4317" y="5559"/>
              <a:ext cx="56" cy="101"/>
            </a:xfrm>
            <a:custGeom>
              <a:avLst/>
              <a:gdLst>
                <a:gd name="T0" fmla="*/ 54 w 54"/>
                <a:gd name="T1" fmla="*/ 91 h 98"/>
                <a:gd name="T2" fmla="*/ 26 w 54"/>
                <a:gd name="T3" fmla="*/ 98 h 98"/>
                <a:gd name="T4" fmla="*/ 0 w 54"/>
                <a:gd name="T5" fmla="*/ 7 h 98"/>
                <a:gd name="T6" fmla="*/ 28 w 54"/>
                <a:gd name="T7" fmla="*/ 0 h 98"/>
                <a:gd name="T8" fmla="*/ 54 w 54"/>
                <a:gd name="T9" fmla="*/ 9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8">
                  <a:moveTo>
                    <a:pt x="54" y="91"/>
                  </a:moveTo>
                  <a:lnTo>
                    <a:pt x="26" y="9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6" name="îṣ1íďè"/>
            <p:cNvSpPr/>
            <p:nvPr/>
          </p:nvSpPr>
          <p:spPr bwMode="auto">
            <a:xfrm>
              <a:off x="4317" y="5559"/>
              <a:ext cx="56" cy="101"/>
            </a:xfrm>
            <a:custGeom>
              <a:avLst/>
              <a:gdLst>
                <a:gd name="T0" fmla="*/ 54 w 54"/>
                <a:gd name="T1" fmla="*/ 91 h 98"/>
                <a:gd name="T2" fmla="*/ 26 w 54"/>
                <a:gd name="T3" fmla="*/ 98 h 98"/>
                <a:gd name="T4" fmla="*/ 0 w 54"/>
                <a:gd name="T5" fmla="*/ 7 h 98"/>
                <a:gd name="T6" fmla="*/ 28 w 54"/>
                <a:gd name="T7" fmla="*/ 0 h 98"/>
                <a:gd name="T8" fmla="*/ 54 w 54"/>
                <a:gd name="T9" fmla="*/ 9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8">
                  <a:moveTo>
                    <a:pt x="54" y="91"/>
                  </a:moveTo>
                  <a:lnTo>
                    <a:pt x="26" y="98"/>
                  </a:lnTo>
                  <a:lnTo>
                    <a:pt x="0" y="7"/>
                  </a:lnTo>
                  <a:lnTo>
                    <a:pt x="28" y="0"/>
                  </a:lnTo>
                  <a:lnTo>
                    <a:pt x="54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7" name="í$ļîḓe"/>
            <p:cNvSpPr/>
            <p:nvPr/>
          </p:nvSpPr>
          <p:spPr bwMode="auto">
            <a:xfrm>
              <a:off x="2937" y="4892"/>
              <a:ext cx="113" cy="110"/>
            </a:xfrm>
            <a:custGeom>
              <a:avLst/>
              <a:gdLst>
                <a:gd name="T0" fmla="*/ 109 w 109"/>
                <a:gd name="T1" fmla="*/ 84 h 106"/>
                <a:gd name="T2" fmla="*/ 23 w 109"/>
                <a:gd name="T3" fmla="*/ 106 h 106"/>
                <a:gd name="T4" fmla="*/ 0 w 109"/>
                <a:gd name="T5" fmla="*/ 22 h 106"/>
                <a:gd name="T6" fmla="*/ 84 w 109"/>
                <a:gd name="T7" fmla="*/ 0 h 106"/>
                <a:gd name="T8" fmla="*/ 109 w 109"/>
                <a:gd name="T9" fmla="*/ 8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6">
                  <a:moveTo>
                    <a:pt x="109" y="84"/>
                  </a:moveTo>
                  <a:lnTo>
                    <a:pt x="23" y="106"/>
                  </a:lnTo>
                  <a:lnTo>
                    <a:pt x="0" y="22"/>
                  </a:lnTo>
                  <a:lnTo>
                    <a:pt x="84" y="0"/>
                  </a:lnTo>
                  <a:lnTo>
                    <a:pt x="109" y="84"/>
                  </a:lnTo>
                  <a:close/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8" name="iṡḻíde"/>
            <p:cNvSpPr/>
            <p:nvPr/>
          </p:nvSpPr>
          <p:spPr bwMode="auto">
            <a:xfrm>
              <a:off x="2937" y="4892"/>
              <a:ext cx="113" cy="110"/>
            </a:xfrm>
            <a:custGeom>
              <a:avLst/>
              <a:gdLst>
                <a:gd name="T0" fmla="*/ 109 w 109"/>
                <a:gd name="T1" fmla="*/ 84 h 106"/>
                <a:gd name="T2" fmla="*/ 23 w 109"/>
                <a:gd name="T3" fmla="*/ 106 h 106"/>
                <a:gd name="T4" fmla="*/ 0 w 109"/>
                <a:gd name="T5" fmla="*/ 22 h 106"/>
                <a:gd name="T6" fmla="*/ 84 w 109"/>
                <a:gd name="T7" fmla="*/ 0 h 106"/>
                <a:gd name="T8" fmla="*/ 109 w 109"/>
                <a:gd name="T9" fmla="*/ 8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6">
                  <a:moveTo>
                    <a:pt x="109" y="84"/>
                  </a:moveTo>
                  <a:lnTo>
                    <a:pt x="23" y="106"/>
                  </a:lnTo>
                  <a:lnTo>
                    <a:pt x="0" y="22"/>
                  </a:lnTo>
                  <a:lnTo>
                    <a:pt x="84" y="0"/>
                  </a:lnTo>
                  <a:lnTo>
                    <a:pt x="109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9" name="ïşļîdè"/>
            <p:cNvSpPr/>
            <p:nvPr/>
          </p:nvSpPr>
          <p:spPr bwMode="auto">
            <a:xfrm>
              <a:off x="3110" y="4744"/>
              <a:ext cx="573" cy="187"/>
            </a:xfrm>
            <a:custGeom>
              <a:avLst/>
              <a:gdLst>
                <a:gd name="T0" fmla="*/ 554 w 554"/>
                <a:gd name="T1" fmla="*/ 32 h 181"/>
                <a:gd name="T2" fmla="*/ 9 w 554"/>
                <a:gd name="T3" fmla="*/ 181 h 181"/>
                <a:gd name="T4" fmla="*/ 0 w 554"/>
                <a:gd name="T5" fmla="*/ 148 h 181"/>
                <a:gd name="T6" fmla="*/ 544 w 554"/>
                <a:gd name="T7" fmla="*/ 0 h 181"/>
                <a:gd name="T8" fmla="*/ 554 w 554"/>
                <a:gd name="T9" fmla="*/ 3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181">
                  <a:moveTo>
                    <a:pt x="554" y="32"/>
                  </a:moveTo>
                  <a:lnTo>
                    <a:pt x="9" y="181"/>
                  </a:lnTo>
                  <a:lnTo>
                    <a:pt x="0" y="148"/>
                  </a:lnTo>
                  <a:lnTo>
                    <a:pt x="544" y="0"/>
                  </a:lnTo>
                  <a:lnTo>
                    <a:pt x="554" y="32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0" name="ïSľïḋê"/>
            <p:cNvSpPr/>
            <p:nvPr/>
          </p:nvSpPr>
          <p:spPr bwMode="auto">
            <a:xfrm>
              <a:off x="3110" y="4744"/>
              <a:ext cx="573" cy="187"/>
            </a:xfrm>
            <a:custGeom>
              <a:avLst/>
              <a:gdLst>
                <a:gd name="T0" fmla="*/ 554 w 554"/>
                <a:gd name="T1" fmla="*/ 32 h 181"/>
                <a:gd name="T2" fmla="*/ 9 w 554"/>
                <a:gd name="T3" fmla="*/ 181 h 181"/>
                <a:gd name="T4" fmla="*/ 0 w 554"/>
                <a:gd name="T5" fmla="*/ 148 h 181"/>
                <a:gd name="T6" fmla="*/ 544 w 554"/>
                <a:gd name="T7" fmla="*/ 0 h 181"/>
                <a:gd name="T8" fmla="*/ 554 w 554"/>
                <a:gd name="T9" fmla="*/ 3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181">
                  <a:moveTo>
                    <a:pt x="554" y="32"/>
                  </a:moveTo>
                  <a:lnTo>
                    <a:pt x="9" y="181"/>
                  </a:lnTo>
                  <a:lnTo>
                    <a:pt x="0" y="148"/>
                  </a:lnTo>
                  <a:lnTo>
                    <a:pt x="544" y="0"/>
                  </a:lnTo>
                  <a:lnTo>
                    <a:pt x="554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1" name="îṥḻïde"/>
            <p:cNvSpPr/>
            <p:nvPr/>
          </p:nvSpPr>
          <p:spPr bwMode="auto">
            <a:xfrm>
              <a:off x="2975" y="5033"/>
              <a:ext cx="113" cy="111"/>
            </a:xfrm>
            <a:custGeom>
              <a:avLst/>
              <a:gdLst>
                <a:gd name="T0" fmla="*/ 109 w 109"/>
                <a:gd name="T1" fmla="*/ 84 h 107"/>
                <a:gd name="T2" fmla="*/ 24 w 109"/>
                <a:gd name="T3" fmla="*/ 107 h 107"/>
                <a:gd name="T4" fmla="*/ 0 w 109"/>
                <a:gd name="T5" fmla="*/ 23 h 107"/>
                <a:gd name="T6" fmla="*/ 86 w 109"/>
                <a:gd name="T7" fmla="*/ 0 h 107"/>
                <a:gd name="T8" fmla="*/ 109 w 109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109" y="84"/>
                  </a:moveTo>
                  <a:lnTo>
                    <a:pt x="24" y="107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09" y="84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íŝ1ïḋê"/>
            <p:cNvSpPr/>
            <p:nvPr/>
          </p:nvSpPr>
          <p:spPr bwMode="auto">
            <a:xfrm>
              <a:off x="2975" y="5033"/>
              <a:ext cx="113" cy="111"/>
            </a:xfrm>
            <a:custGeom>
              <a:avLst/>
              <a:gdLst>
                <a:gd name="T0" fmla="*/ 109 w 109"/>
                <a:gd name="T1" fmla="*/ 84 h 107"/>
                <a:gd name="T2" fmla="*/ 24 w 109"/>
                <a:gd name="T3" fmla="*/ 107 h 107"/>
                <a:gd name="T4" fmla="*/ 0 w 109"/>
                <a:gd name="T5" fmla="*/ 23 h 107"/>
                <a:gd name="T6" fmla="*/ 86 w 109"/>
                <a:gd name="T7" fmla="*/ 0 h 107"/>
                <a:gd name="T8" fmla="*/ 109 w 109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109" y="84"/>
                  </a:moveTo>
                  <a:lnTo>
                    <a:pt x="24" y="107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09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3" name="ísḷîḍé"/>
            <p:cNvSpPr/>
            <p:nvPr/>
          </p:nvSpPr>
          <p:spPr bwMode="auto">
            <a:xfrm>
              <a:off x="3148" y="4984"/>
              <a:ext cx="207" cy="87"/>
            </a:xfrm>
            <a:custGeom>
              <a:avLst/>
              <a:gdLst>
                <a:gd name="T0" fmla="*/ 200 w 200"/>
                <a:gd name="T1" fmla="*/ 33 h 84"/>
                <a:gd name="T2" fmla="*/ 9 w 200"/>
                <a:gd name="T3" fmla="*/ 84 h 84"/>
                <a:gd name="T4" fmla="*/ 0 w 200"/>
                <a:gd name="T5" fmla="*/ 53 h 84"/>
                <a:gd name="T6" fmla="*/ 191 w 200"/>
                <a:gd name="T7" fmla="*/ 0 h 84"/>
                <a:gd name="T8" fmla="*/ 200 w 200"/>
                <a:gd name="T9" fmla="*/ 3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84">
                  <a:moveTo>
                    <a:pt x="200" y="33"/>
                  </a:moveTo>
                  <a:lnTo>
                    <a:pt x="9" y="84"/>
                  </a:lnTo>
                  <a:lnTo>
                    <a:pt x="0" y="53"/>
                  </a:lnTo>
                  <a:lnTo>
                    <a:pt x="191" y="0"/>
                  </a:lnTo>
                  <a:lnTo>
                    <a:pt x="200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4" name="ïṡľidé"/>
            <p:cNvSpPr/>
            <p:nvPr/>
          </p:nvSpPr>
          <p:spPr bwMode="auto">
            <a:xfrm>
              <a:off x="3148" y="4984"/>
              <a:ext cx="207" cy="87"/>
            </a:xfrm>
            <a:custGeom>
              <a:avLst/>
              <a:gdLst>
                <a:gd name="T0" fmla="*/ 200 w 200"/>
                <a:gd name="T1" fmla="*/ 33 h 84"/>
                <a:gd name="T2" fmla="*/ 9 w 200"/>
                <a:gd name="T3" fmla="*/ 84 h 84"/>
                <a:gd name="T4" fmla="*/ 0 w 200"/>
                <a:gd name="T5" fmla="*/ 53 h 84"/>
                <a:gd name="T6" fmla="*/ 191 w 200"/>
                <a:gd name="T7" fmla="*/ 0 h 84"/>
                <a:gd name="T8" fmla="*/ 200 w 200"/>
                <a:gd name="T9" fmla="*/ 3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84">
                  <a:moveTo>
                    <a:pt x="200" y="33"/>
                  </a:moveTo>
                  <a:lnTo>
                    <a:pt x="9" y="84"/>
                  </a:lnTo>
                  <a:lnTo>
                    <a:pt x="0" y="53"/>
                  </a:lnTo>
                  <a:lnTo>
                    <a:pt x="191" y="0"/>
                  </a:lnTo>
                  <a:lnTo>
                    <a:pt x="20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isļïḓê"/>
            <p:cNvSpPr/>
            <p:nvPr/>
          </p:nvSpPr>
          <p:spPr bwMode="auto">
            <a:xfrm>
              <a:off x="3016" y="5174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ïṥḻïde"/>
            <p:cNvSpPr/>
            <p:nvPr/>
          </p:nvSpPr>
          <p:spPr bwMode="auto">
            <a:xfrm>
              <a:off x="3016" y="5174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3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3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islîdè"/>
            <p:cNvSpPr/>
            <p:nvPr/>
          </p:nvSpPr>
          <p:spPr bwMode="auto">
            <a:xfrm>
              <a:off x="3186" y="5056"/>
              <a:ext cx="461" cy="156"/>
            </a:xfrm>
            <a:custGeom>
              <a:avLst/>
              <a:gdLst>
                <a:gd name="T0" fmla="*/ 445 w 445"/>
                <a:gd name="T1" fmla="*/ 33 h 151"/>
                <a:gd name="T2" fmla="*/ 10 w 445"/>
                <a:gd name="T3" fmla="*/ 151 h 151"/>
                <a:gd name="T4" fmla="*/ 0 w 445"/>
                <a:gd name="T5" fmla="*/ 120 h 151"/>
                <a:gd name="T6" fmla="*/ 437 w 445"/>
                <a:gd name="T7" fmla="*/ 0 h 151"/>
                <a:gd name="T8" fmla="*/ 445 w 445"/>
                <a:gd name="T9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51">
                  <a:moveTo>
                    <a:pt x="445" y="33"/>
                  </a:moveTo>
                  <a:lnTo>
                    <a:pt x="10" y="151"/>
                  </a:lnTo>
                  <a:lnTo>
                    <a:pt x="0" y="120"/>
                  </a:lnTo>
                  <a:lnTo>
                    <a:pt x="437" y="0"/>
                  </a:lnTo>
                  <a:lnTo>
                    <a:pt x="445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8" name="ïSḷïdê"/>
            <p:cNvSpPr/>
            <p:nvPr/>
          </p:nvSpPr>
          <p:spPr bwMode="auto">
            <a:xfrm>
              <a:off x="3186" y="5056"/>
              <a:ext cx="461" cy="156"/>
            </a:xfrm>
            <a:custGeom>
              <a:avLst/>
              <a:gdLst>
                <a:gd name="T0" fmla="*/ 445 w 445"/>
                <a:gd name="T1" fmla="*/ 33 h 151"/>
                <a:gd name="T2" fmla="*/ 10 w 445"/>
                <a:gd name="T3" fmla="*/ 151 h 151"/>
                <a:gd name="T4" fmla="*/ 0 w 445"/>
                <a:gd name="T5" fmla="*/ 120 h 151"/>
                <a:gd name="T6" fmla="*/ 437 w 445"/>
                <a:gd name="T7" fmla="*/ 0 h 151"/>
                <a:gd name="T8" fmla="*/ 445 w 445"/>
                <a:gd name="T9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51">
                  <a:moveTo>
                    <a:pt x="445" y="33"/>
                  </a:moveTo>
                  <a:lnTo>
                    <a:pt x="10" y="151"/>
                  </a:lnTo>
                  <a:lnTo>
                    <a:pt x="0" y="120"/>
                  </a:lnTo>
                  <a:lnTo>
                    <a:pt x="437" y="0"/>
                  </a:lnTo>
                  <a:lnTo>
                    <a:pt x="445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9" name="í$ļïďê"/>
            <p:cNvSpPr/>
            <p:nvPr/>
          </p:nvSpPr>
          <p:spPr bwMode="auto">
            <a:xfrm>
              <a:off x="3345" y="4635"/>
              <a:ext cx="197" cy="84"/>
            </a:xfrm>
            <a:custGeom>
              <a:avLst/>
              <a:gdLst>
                <a:gd name="T0" fmla="*/ 190 w 190"/>
                <a:gd name="T1" fmla="*/ 31 h 81"/>
                <a:gd name="T2" fmla="*/ 8 w 190"/>
                <a:gd name="T3" fmla="*/ 81 h 81"/>
                <a:gd name="T4" fmla="*/ 0 w 190"/>
                <a:gd name="T5" fmla="*/ 48 h 81"/>
                <a:gd name="T6" fmla="*/ 181 w 190"/>
                <a:gd name="T7" fmla="*/ 0 h 81"/>
                <a:gd name="T8" fmla="*/ 190 w 190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190" y="31"/>
                  </a:moveTo>
                  <a:lnTo>
                    <a:pt x="8" y="81"/>
                  </a:lnTo>
                  <a:lnTo>
                    <a:pt x="0" y="48"/>
                  </a:lnTo>
                  <a:lnTo>
                    <a:pt x="181" y="0"/>
                  </a:lnTo>
                  <a:lnTo>
                    <a:pt x="190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0" name="íṡľíḓê"/>
            <p:cNvSpPr/>
            <p:nvPr/>
          </p:nvSpPr>
          <p:spPr bwMode="auto">
            <a:xfrm>
              <a:off x="3345" y="4635"/>
              <a:ext cx="197" cy="84"/>
            </a:xfrm>
            <a:custGeom>
              <a:avLst/>
              <a:gdLst>
                <a:gd name="T0" fmla="*/ 190 w 190"/>
                <a:gd name="T1" fmla="*/ 31 h 81"/>
                <a:gd name="T2" fmla="*/ 8 w 190"/>
                <a:gd name="T3" fmla="*/ 81 h 81"/>
                <a:gd name="T4" fmla="*/ 0 w 190"/>
                <a:gd name="T5" fmla="*/ 48 h 81"/>
                <a:gd name="T6" fmla="*/ 181 w 190"/>
                <a:gd name="T7" fmla="*/ 0 h 81"/>
                <a:gd name="T8" fmla="*/ 190 w 190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190" y="31"/>
                  </a:moveTo>
                  <a:lnTo>
                    <a:pt x="8" y="81"/>
                  </a:lnTo>
                  <a:lnTo>
                    <a:pt x="0" y="48"/>
                  </a:lnTo>
                  <a:lnTo>
                    <a:pt x="181" y="0"/>
                  </a:lnTo>
                  <a:lnTo>
                    <a:pt x="19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1" name="îṣ1iďé"/>
            <p:cNvSpPr/>
            <p:nvPr/>
          </p:nvSpPr>
          <p:spPr bwMode="auto">
            <a:xfrm>
              <a:off x="3110" y="4083"/>
              <a:ext cx="828" cy="523"/>
            </a:xfrm>
            <a:custGeom>
              <a:avLst/>
              <a:gdLst>
                <a:gd name="T0" fmla="*/ 0 w 800"/>
                <a:gd name="T1" fmla="*/ 491 h 505"/>
                <a:gd name="T2" fmla="*/ 128 w 800"/>
                <a:gd name="T3" fmla="*/ 332 h 505"/>
                <a:gd name="T4" fmla="*/ 311 w 800"/>
                <a:gd name="T5" fmla="*/ 406 h 505"/>
                <a:gd name="T6" fmla="*/ 542 w 800"/>
                <a:gd name="T7" fmla="*/ 0 h 505"/>
                <a:gd name="T8" fmla="*/ 800 w 800"/>
                <a:gd name="T9" fmla="*/ 243 h 505"/>
                <a:gd name="T10" fmla="*/ 13 w 800"/>
                <a:gd name="T11" fmla="*/ 505 h 505"/>
                <a:gd name="T12" fmla="*/ 0 w 800"/>
                <a:gd name="T13" fmla="*/ 49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505">
                  <a:moveTo>
                    <a:pt x="0" y="491"/>
                  </a:moveTo>
                  <a:lnTo>
                    <a:pt x="128" y="332"/>
                  </a:lnTo>
                  <a:lnTo>
                    <a:pt x="311" y="406"/>
                  </a:lnTo>
                  <a:lnTo>
                    <a:pt x="542" y="0"/>
                  </a:lnTo>
                  <a:lnTo>
                    <a:pt x="800" y="243"/>
                  </a:lnTo>
                  <a:lnTo>
                    <a:pt x="13" y="505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2" name="ïŝ1îḍè"/>
            <p:cNvSpPr/>
            <p:nvPr/>
          </p:nvSpPr>
          <p:spPr bwMode="auto">
            <a:xfrm>
              <a:off x="3110" y="4083"/>
              <a:ext cx="828" cy="523"/>
            </a:xfrm>
            <a:custGeom>
              <a:avLst/>
              <a:gdLst>
                <a:gd name="T0" fmla="*/ 0 w 800"/>
                <a:gd name="T1" fmla="*/ 491 h 505"/>
                <a:gd name="T2" fmla="*/ 128 w 800"/>
                <a:gd name="T3" fmla="*/ 332 h 505"/>
                <a:gd name="T4" fmla="*/ 311 w 800"/>
                <a:gd name="T5" fmla="*/ 406 h 505"/>
                <a:gd name="T6" fmla="*/ 542 w 800"/>
                <a:gd name="T7" fmla="*/ 0 h 505"/>
                <a:gd name="T8" fmla="*/ 800 w 800"/>
                <a:gd name="T9" fmla="*/ 243 h 505"/>
                <a:gd name="T10" fmla="*/ 13 w 800"/>
                <a:gd name="T11" fmla="*/ 505 h 505"/>
                <a:gd name="T12" fmla="*/ 0 w 800"/>
                <a:gd name="T13" fmla="*/ 49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505">
                  <a:moveTo>
                    <a:pt x="0" y="491"/>
                  </a:moveTo>
                  <a:lnTo>
                    <a:pt x="128" y="332"/>
                  </a:lnTo>
                  <a:lnTo>
                    <a:pt x="311" y="406"/>
                  </a:lnTo>
                  <a:lnTo>
                    <a:pt x="542" y="0"/>
                  </a:lnTo>
                  <a:lnTo>
                    <a:pt x="800" y="243"/>
                  </a:lnTo>
                  <a:lnTo>
                    <a:pt x="13" y="505"/>
                  </a:lnTo>
                  <a:lnTo>
                    <a:pt x="0" y="4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3" name="íśľiḋe"/>
            <p:cNvSpPr/>
            <p:nvPr/>
          </p:nvSpPr>
          <p:spPr bwMode="auto">
            <a:xfrm>
              <a:off x="2892" y="4142"/>
              <a:ext cx="1127" cy="557"/>
            </a:xfrm>
            <a:custGeom>
              <a:avLst/>
              <a:gdLst>
                <a:gd name="T0" fmla="*/ 1076 w 1089"/>
                <a:gd name="T1" fmla="*/ 111 h 538"/>
                <a:gd name="T2" fmla="*/ 959 w 1089"/>
                <a:gd name="T3" fmla="*/ 0 h 538"/>
                <a:gd name="T4" fmla="*/ 678 w 1089"/>
                <a:gd name="T5" fmla="*/ 192 h 538"/>
                <a:gd name="T6" fmla="*/ 467 w 1089"/>
                <a:gd name="T7" fmla="*/ 146 h 538"/>
                <a:gd name="T8" fmla="*/ 336 w 1089"/>
                <a:gd name="T9" fmla="*/ 410 h 538"/>
                <a:gd name="T10" fmla="*/ 70 w 1089"/>
                <a:gd name="T11" fmla="*/ 377 h 538"/>
                <a:gd name="T12" fmla="*/ 0 w 1089"/>
                <a:gd name="T13" fmla="*/ 538 h 538"/>
                <a:gd name="T14" fmla="*/ 1089 w 1089"/>
                <a:gd name="T15" fmla="*/ 232 h 538"/>
                <a:gd name="T16" fmla="*/ 1076 w 1089"/>
                <a:gd name="T17" fmla="*/ 11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538">
                  <a:moveTo>
                    <a:pt x="1076" y="111"/>
                  </a:moveTo>
                  <a:lnTo>
                    <a:pt x="959" y="0"/>
                  </a:lnTo>
                  <a:lnTo>
                    <a:pt x="678" y="192"/>
                  </a:lnTo>
                  <a:lnTo>
                    <a:pt x="467" y="146"/>
                  </a:lnTo>
                  <a:lnTo>
                    <a:pt x="336" y="410"/>
                  </a:lnTo>
                  <a:lnTo>
                    <a:pt x="70" y="377"/>
                  </a:lnTo>
                  <a:lnTo>
                    <a:pt x="0" y="538"/>
                  </a:lnTo>
                  <a:lnTo>
                    <a:pt x="1089" y="232"/>
                  </a:lnTo>
                  <a:lnTo>
                    <a:pt x="1076" y="111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4" name="ïṡ1îḍè"/>
            <p:cNvSpPr/>
            <p:nvPr/>
          </p:nvSpPr>
          <p:spPr bwMode="auto">
            <a:xfrm>
              <a:off x="2892" y="4142"/>
              <a:ext cx="1127" cy="557"/>
            </a:xfrm>
            <a:custGeom>
              <a:avLst/>
              <a:gdLst>
                <a:gd name="T0" fmla="*/ 1076 w 1089"/>
                <a:gd name="T1" fmla="*/ 111 h 538"/>
                <a:gd name="T2" fmla="*/ 959 w 1089"/>
                <a:gd name="T3" fmla="*/ 0 h 538"/>
                <a:gd name="T4" fmla="*/ 678 w 1089"/>
                <a:gd name="T5" fmla="*/ 192 h 538"/>
                <a:gd name="T6" fmla="*/ 467 w 1089"/>
                <a:gd name="T7" fmla="*/ 146 h 538"/>
                <a:gd name="T8" fmla="*/ 336 w 1089"/>
                <a:gd name="T9" fmla="*/ 410 h 538"/>
                <a:gd name="T10" fmla="*/ 70 w 1089"/>
                <a:gd name="T11" fmla="*/ 377 h 538"/>
                <a:gd name="T12" fmla="*/ 0 w 1089"/>
                <a:gd name="T13" fmla="*/ 538 h 538"/>
                <a:gd name="T14" fmla="*/ 1089 w 1089"/>
                <a:gd name="T15" fmla="*/ 232 h 538"/>
                <a:gd name="T16" fmla="*/ 1076 w 1089"/>
                <a:gd name="T17" fmla="*/ 11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538">
                  <a:moveTo>
                    <a:pt x="1076" y="111"/>
                  </a:moveTo>
                  <a:lnTo>
                    <a:pt x="959" y="0"/>
                  </a:lnTo>
                  <a:lnTo>
                    <a:pt x="678" y="192"/>
                  </a:lnTo>
                  <a:lnTo>
                    <a:pt x="467" y="146"/>
                  </a:lnTo>
                  <a:lnTo>
                    <a:pt x="336" y="410"/>
                  </a:lnTo>
                  <a:lnTo>
                    <a:pt x="70" y="377"/>
                  </a:lnTo>
                  <a:lnTo>
                    <a:pt x="0" y="538"/>
                  </a:lnTo>
                  <a:lnTo>
                    <a:pt x="1089" y="232"/>
                  </a:lnTo>
                  <a:lnTo>
                    <a:pt x="1076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5" name="ísḷïḍé"/>
            <p:cNvSpPr/>
            <p:nvPr/>
          </p:nvSpPr>
          <p:spPr bwMode="auto">
            <a:xfrm>
              <a:off x="2763" y="4157"/>
              <a:ext cx="1316" cy="621"/>
            </a:xfrm>
            <a:custGeom>
              <a:avLst/>
              <a:gdLst>
                <a:gd name="T0" fmla="*/ 0 w 1272"/>
                <a:gd name="T1" fmla="*/ 600 h 600"/>
                <a:gd name="T2" fmla="*/ 105 w 1272"/>
                <a:gd name="T3" fmla="*/ 415 h 600"/>
                <a:gd name="T4" fmla="*/ 212 w 1272"/>
                <a:gd name="T5" fmla="*/ 462 h 600"/>
                <a:gd name="T6" fmla="*/ 315 w 1272"/>
                <a:gd name="T7" fmla="*/ 309 h 600"/>
                <a:gd name="T8" fmla="*/ 475 w 1272"/>
                <a:gd name="T9" fmla="*/ 371 h 600"/>
                <a:gd name="T10" fmla="*/ 714 w 1272"/>
                <a:gd name="T11" fmla="*/ 104 h 600"/>
                <a:gd name="T12" fmla="*/ 931 w 1272"/>
                <a:gd name="T13" fmla="*/ 156 h 600"/>
                <a:gd name="T14" fmla="*/ 1202 w 1272"/>
                <a:gd name="T15" fmla="*/ 0 h 600"/>
                <a:gd name="T16" fmla="*/ 1272 w 1272"/>
                <a:gd name="T17" fmla="*/ 252 h 600"/>
                <a:gd name="T18" fmla="*/ 0 w 1272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2" h="600">
                  <a:moveTo>
                    <a:pt x="0" y="600"/>
                  </a:moveTo>
                  <a:lnTo>
                    <a:pt x="105" y="415"/>
                  </a:lnTo>
                  <a:lnTo>
                    <a:pt x="212" y="462"/>
                  </a:lnTo>
                  <a:lnTo>
                    <a:pt x="315" y="309"/>
                  </a:lnTo>
                  <a:lnTo>
                    <a:pt x="475" y="371"/>
                  </a:lnTo>
                  <a:lnTo>
                    <a:pt x="714" y="104"/>
                  </a:lnTo>
                  <a:lnTo>
                    <a:pt x="931" y="156"/>
                  </a:lnTo>
                  <a:lnTo>
                    <a:pt x="1202" y="0"/>
                  </a:lnTo>
                  <a:lnTo>
                    <a:pt x="1272" y="252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6" name="îšľídè"/>
            <p:cNvSpPr/>
            <p:nvPr/>
          </p:nvSpPr>
          <p:spPr bwMode="auto">
            <a:xfrm>
              <a:off x="2763" y="4157"/>
              <a:ext cx="1316" cy="621"/>
            </a:xfrm>
            <a:custGeom>
              <a:avLst/>
              <a:gdLst>
                <a:gd name="T0" fmla="*/ 0 w 1272"/>
                <a:gd name="T1" fmla="*/ 600 h 600"/>
                <a:gd name="T2" fmla="*/ 105 w 1272"/>
                <a:gd name="T3" fmla="*/ 415 h 600"/>
                <a:gd name="T4" fmla="*/ 212 w 1272"/>
                <a:gd name="T5" fmla="*/ 462 h 600"/>
                <a:gd name="T6" fmla="*/ 315 w 1272"/>
                <a:gd name="T7" fmla="*/ 309 h 600"/>
                <a:gd name="T8" fmla="*/ 475 w 1272"/>
                <a:gd name="T9" fmla="*/ 371 h 600"/>
                <a:gd name="T10" fmla="*/ 714 w 1272"/>
                <a:gd name="T11" fmla="*/ 104 h 600"/>
                <a:gd name="T12" fmla="*/ 931 w 1272"/>
                <a:gd name="T13" fmla="*/ 156 h 600"/>
                <a:gd name="T14" fmla="*/ 1202 w 1272"/>
                <a:gd name="T15" fmla="*/ 0 h 600"/>
                <a:gd name="T16" fmla="*/ 1272 w 1272"/>
                <a:gd name="T17" fmla="*/ 252 h 600"/>
                <a:gd name="T18" fmla="*/ 0 w 1272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2" h="600">
                  <a:moveTo>
                    <a:pt x="0" y="600"/>
                  </a:moveTo>
                  <a:lnTo>
                    <a:pt x="105" y="415"/>
                  </a:lnTo>
                  <a:lnTo>
                    <a:pt x="212" y="462"/>
                  </a:lnTo>
                  <a:lnTo>
                    <a:pt x="315" y="309"/>
                  </a:lnTo>
                  <a:lnTo>
                    <a:pt x="475" y="371"/>
                  </a:lnTo>
                  <a:lnTo>
                    <a:pt x="714" y="104"/>
                  </a:lnTo>
                  <a:lnTo>
                    <a:pt x="931" y="156"/>
                  </a:lnTo>
                  <a:lnTo>
                    <a:pt x="1202" y="0"/>
                  </a:lnTo>
                  <a:lnTo>
                    <a:pt x="1272" y="252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7" name="íŝ1ïďè"/>
            <p:cNvSpPr/>
            <p:nvPr/>
          </p:nvSpPr>
          <p:spPr bwMode="auto">
            <a:xfrm>
              <a:off x="4767" y="5710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2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2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8" name="ïṧḻiḑé"/>
            <p:cNvSpPr/>
            <p:nvPr/>
          </p:nvSpPr>
          <p:spPr bwMode="auto">
            <a:xfrm>
              <a:off x="4767" y="5710"/>
              <a:ext cx="111" cy="111"/>
            </a:xfrm>
            <a:custGeom>
              <a:avLst/>
              <a:gdLst>
                <a:gd name="T0" fmla="*/ 107 w 107"/>
                <a:gd name="T1" fmla="*/ 84 h 107"/>
                <a:gd name="T2" fmla="*/ 22 w 107"/>
                <a:gd name="T3" fmla="*/ 107 h 107"/>
                <a:gd name="T4" fmla="*/ 0 w 107"/>
                <a:gd name="T5" fmla="*/ 23 h 107"/>
                <a:gd name="T6" fmla="*/ 84 w 107"/>
                <a:gd name="T7" fmla="*/ 0 h 107"/>
                <a:gd name="T8" fmla="*/ 107 w 107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84"/>
                  </a:moveTo>
                  <a:lnTo>
                    <a:pt x="22" y="107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07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9" name="î$1íḍè"/>
            <p:cNvSpPr/>
            <p:nvPr/>
          </p:nvSpPr>
          <p:spPr bwMode="auto">
            <a:xfrm>
              <a:off x="4937" y="5561"/>
              <a:ext cx="572" cy="187"/>
            </a:xfrm>
            <a:custGeom>
              <a:avLst/>
              <a:gdLst>
                <a:gd name="T0" fmla="*/ 553 w 553"/>
                <a:gd name="T1" fmla="*/ 33 h 181"/>
                <a:gd name="T2" fmla="*/ 10 w 553"/>
                <a:gd name="T3" fmla="*/ 181 h 181"/>
                <a:gd name="T4" fmla="*/ 0 w 553"/>
                <a:gd name="T5" fmla="*/ 148 h 181"/>
                <a:gd name="T6" fmla="*/ 545 w 553"/>
                <a:gd name="T7" fmla="*/ 0 h 181"/>
                <a:gd name="T8" fmla="*/ 553 w 553"/>
                <a:gd name="T9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81">
                  <a:moveTo>
                    <a:pt x="553" y="33"/>
                  </a:moveTo>
                  <a:lnTo>
                    <a:pt x="10" y="181"/>
                  </a:lnTo>
                  <a:lnTo>
                    <a:pt x="0" y="148"/>
                  </a:lnTo>
                  <a:lnTo>
                    <a:pt x="545" y="0"/>
                  </a:lnTo>
                  <a:lnTo>
                    <a:pt x="553" y="3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0" name="ïSlîďê"/>
            <p:cNvSpPr/>
            <p:nvPr/>
          </p:nvSpPr>
          <p:spPr bwMode="auto">
            <a:xfrm>
              <a:off x="4937" y="5561"/>
              <a:ext cx="572" cy="187"/>
            </a:xfrm>
            <a:custGeom>
              <a:avLst/>
              <a:gdLst>
                <a:gd name="T0" fmla="*/ 553 w 553"/>
                <a:gd name="T1" fmla="*/ 33 h 181"/>
                <a:gd name="T2" fmla="*/ 10 w 553"/>
                <a:gd name="T3" fmla="*/ 181 h 181"/>
                <a:gd name="T4" fmla="*/ 0 w 553"/>
                <a:gd name="T5" fmla="*/ 148 h 181"/>
                <a:gd name="T6" fmla="*/ 545 w 553"/>
                <a:gd name="T7" fmla="*/ 0 h 181"/>
                <a:gd name="T8" fmla="*/ 553 w 553"/>
                <a:gd name="T9" fmla="*/ 3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81">
                  <a:moveTo>
                    <a:pt x="553" y="33"/>
                  </a:moveTo>
                  <a:lnTo>
                    <a:pt x="10" y="181"/>
                  </a:lnTo>
                  <a:lnTo>
                    <a:pt x="0" y="148"/>
                  </a:lnTo>
                  <a:lnTo>
                    <a:pt x="545" y="0"/>
                  </a:lnTo>
                  <a:lnTo>
                    <a:pt x="553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1" name="ïşlíďè"/>
            <p:cNvSpPr/>
            <p:nvPr/>
          </p:nvSpPr>
          <p:spPr bwMode="auto">
            <a:xfrm>
              <a:off x="4805" y="5849"/>
              <a:ext cx="111" cy="113"/>
            </a:xfrm>
            <a:custGeom>
              <a:avLst/>
              <a:gdLst>
                <a:gd name="T0" fmla="*/ 107 w 107"/>
                <a:gd name="T1" fmla="*/ 86 h 109"/>
                <a:gd name="T2" fmla="*/ 22 w 107"/>
                <a:gd name="T3" fmla="*/ 109 h 109"/>
                <a:gd name="T4" fmla="*/ 0 w 107"/>
                <a:gd name="T5" fmla="*/ 25 h 109"/>
                <a:gd name="T6" fmla="*/ 84 w 107"/>
                <a:gd name="T7" fmla="*/ 0 h 109"/>
                <a:gd name="T8" fmla="*/ 107 w 10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107" y="86"/>
                  </a:moveTo>
                  <a:lnTo>
                    <a:pt x="22" y="109"/>
                  </a:lnTo>
                  <a:lnTo>
                    <a:pt x="0" y="25"/>
                  </a:lnTo>
                  <a:lnTo>
                    <a:pt x="84" y="0"/>
                  </a:lnTo>
                  <a:lnTo>
                    <a:pt x="107" y="86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2" name="ïšlïďé"/>
            <p:cNvSpPr/>
            <p:nvPr/>
          </p:nvSpPr>
          <p:spPr bwMode="auto">
            <a:xfrm>
              <a:off x="4805" y="5849"/>
              <a:ext cx="111" cy="113"/>
            </a:xfrm>
            <a:custGeom>
              <a:avLst/>
              <a:gdLst>
                <a:gd name="T0" fmla="*/ 107 w 107"/>
                <a:gd name="T1" fmla="*/ 86 h 109"/>
                <a:gd name="T2" fmla="*/ 22 w 107"/>
                <a:gd name="T3" fmla="*/ 109 h 109"/>
                <a:gd name="T4" fmla="*/ 0 w 107"/>
                <a:gd name="T5" fmla="*/ 25 h 109"/>
                <a:gd name="T6" fmla="*/ 84 w 107"/>
                <a:gd name="T7" fmla="*/ 0 h 109"/>
                <a:gd name="T8" fmla="*/ 107 w 10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107" y="86"/>
                  </a:moveTo>
                  <a:lnTo>
                    <a:pt x="22" y="109"/>
                  </a:lnTo>
                  <a:lnTo>
                    <a:pt x="0" y="25"/>
                  </a:lnTo>
                  <a:lnTo>
                    <a:pt x="84" y="0"/>
                  </a:lnTo>
                  <a:lnTo>
                    <a:pt x="107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3" name="işľïďé"/>
            <p:cNvSpPr/>
            <p:nvPr/>
          </p:nvSpPr>
          <p:spPr bwMode="auto">
            <a:xfrm>
              <a:off x="4978" y="5803"/>
              <a:ext cx="206" cy="87"/>
            </a:xfrm>
            <a:custGeom>
              <a:avLst/>
              <a:gdLst>
                <a:gd name="T0" fmla="*/ 199 w 199"/>
                <a:gd name="T1" fmla="*/ 31 h 84"/>
                <a:gd name="T2" fmla="*/ 8 w 199"/>
                <a:gd name="T3" fmla="*/ 84 h 84"/>
                <a:gd name="T4" fmla="*/ 0 w 199"/>
                <a:gd name="T5" fmla="*/ 51 h 84"/>
                <a:gd name="T6" fmla="*/ 191 w 199"/>
                <a:gd name="T7" fmla="*/ 0 h 84"/>
                <a:gd name="T8" fmla="*/ 199 w 199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84">
                  <a:moveTo>
                    <a:pt x="199" y="31"/>
                  </a:moveTo>
                  <a:lnTo>
                    <a:pt x="8" y="84"/>
                  </a:lnTo>
                  <a:lnTo>
                    <a:pt x="0" y="51"/>
                  </a:lnTo>
                  <a:lnTo>
                    <a:pt x="191" y="0"/>
                  </a:lnTo>
                  <a:lnTo>
                    <a:pt x="199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îsļiḍè"/>
            <p:cNvSpPr/>
            <p:nvPr/>
          </p:nvSpPr>
          <p:spPr bwMode="auto">
            <a:xfrm>
              <a:off x="4978" y="5803"/>
              <a:ext cx="206" cy="87"/>
            </a:xfrm>
            <a:custGeom>
              <a:avLst/>
              <a:gdLst>
                <a:gd name="T0" fmla="*/ 199 w 199"/>
                <a:gd name="T1" fmla="*/ 31 h 84"/>
                <a:gd name="T2" fmla="*/ 8 w 199"/>
                <a:gd name="T3" fmla="*/ 84 h 84"/>
                <a:gd name="T4" fmla="*/ 0 w 199"/>
                <a:gd name="T5" fmla="*/ 51 h 84"/>
                <a:gd name="T6" fmla="*/ 191 w 199"/>
                <a:gd name="T7" fmla="*/ 0 h 84"/>
                <a:gd name="T8" fmla="*/ 199 w 199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84">
                  <a:moveTo>
                    <a:pt x="199" y="31"/>
                  </a:moveTo>
                  <a:lnTo>
                    <a:pt x="8" y="84"/>
                  </a:lnTo>
                  <a:lnTo>
                    <a:pt x="0" y="51"/>
                  </a:lnTo>
                  <a:lnTo>
                    <a:pt x="191" y="0"/>
                  </a:lnTo>
                  <a:lnTo>
                    <a:pt x="199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îṡľïḑe"/>
            <p:cNvSpPr/>
            <p:nvPr/>
          </p:nvSpPr>
          <p:spPr bwMode="auto">
            <a:xfrm>
              <a:off x="5108" y="5469"/>
              <a:ext cx="199" cy="84"/>
            </a:xfrm>
            <a:custGeom>
              <a:avLst/>
              <a:gdLst>
                <a:gd name="T0" fmla="*/ 192 w 192"/>
                <a:gd name="T1" fmla="*/ 31 h 81"/>
                <a:gd name="T2" fmla="*/ 10 w 192"/>
                <a:gd name="T3" fmla="*/ 81 h 81"/>
                <a:gd name="T4" fmla="*/ 0 w 192"/>
                <a:gd name="T5" fmla="*/ 50 h 81"/>
                <a:gd name="T6" fmla="*/ 183 w 192"/>
                <a:gd name="T7" fmla="*/ 0 h 81"/>
                <a:gd name="T8" fmla="*/ 192 w 192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1">
                  <a:moveTo>
                    <a:pt x="192" y="31"/>
                  </a:moveTo>
                  <a:lnTo>
                    <a:pt x="10" y="81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2" y="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iŝḻíďê"/>
            <p:cNvSpPr/>
            <p:nvPr/>
          </p:nvSpPr>
          <p:spPr bwMode="auto">
            <a:xfrm>
              <a:off x="5108" y="5469"/>
              <a:ext cx="199" cy="84"/>
            </a:xfrm>
            <a:custGeom>
              <a:avLst/>
              <a:gdLst>
                <a:gd name="T0" fmla="*/ 192 w 192"/>
                <a:gd name="T1" fmla="*/ 31 h 81"/>
                <a:gd name="T2" fmla="*/ 10 w 192"/>
                <a:gd name="T3" fmla="*/ 81 h 81"/>
                <a:gd name="T4" fmla="*/ 0 w 192"/>
                <a:gd name="T5" fmla="*/ 50 h 81"/>
                <a:gd name="T6" fmla="*/ 183 w 192"/>
                <a:gd name="T7" fmla="*/ 0 h 81"/>
                <a:gd name="T8" fmla="*/ 192 w 192"/>
                <a:gd name="T9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1">
                  <a:moveTo>
                    <a:pt x="192" y="31"/>
                  </a:moveTo>
                  <a:lnTo>
                    <a:pt x="10" y="81"/>
                  </a:lnTo>
                  <a:lnTo>
                    <a:pt x="0" y="50"/>
                  </a:lnTo>
                  <a:lnTo>
                    <a:pt x="183" y="0"/>
                  </a:lnTo>
                  <a:lnTo>
                    <a:pt x="192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iśḻíḋé"/>
            <p:cNvSpPr/>
            <p:nvPr/>
          </p:nvSpPr>
          <p:spPr bwMode="auto">
            <a:xfrm>
              <a:off x="5634" y="5081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0 w 33"/>
                <a:gd name="T3" fmla="*/ 31 h 33"/>
                <a:gd name="T4" fmla="*/ 2 w 33"/>
                <a:gd name="T5" fmla="*/ 21 h 33"/>
                <a:gd name="T6" fmla="*/ 12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íṥľîḋé"/>
            <p:cNvSpPr/>
            <p:nvPr/>
          </p:nvSpPr>
          <p:spPr bwMode="auto">
            <a:xfrm>
              <a:off x="5407" y="5000"/>
              <a:ext cx="50" cy="49"/>
            </a:xfrm>
            <a:custGeom>
              <a:avLst/>
              <a:gdLst>
                <a:gd name="T0" fmla="*/ 31 w 34"/>
                <a:gd name="T1" fmla="*/ 12 h 33"/>
                <a:gd name="T2" fmla="*/ 21 w 34"/>
                <a:gd name="T3" fmla="*/ 31 h 33"/>
                <a:gd name="T4" fmla="*/ 2 w 34"/>
                <a:gd name="T5" fmla="*/ 20 h 33"/>
                <a:gd name="T6" fmla="*/ 13 w 34"/>
                <a:gd name="T7" fmla="*/ 2 h 33"/>
                <a:gd name="T8" fmla="*/ 31 w 34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1" y="12"/>
                  </a:moveTo>
                  <a:cubicBezTo>
                    <a:pt x="34" y="20"/>
                    <a:pt x="29" y="29"/>
                    <a:pt x="21" y="31"/>
                  </a:cubicBezTo>
                  <a:cubicBezTo>
                    <a:pt x="13" y="33"/>
                    <a:pt x="4" y="28"/>
                    <a:pt x="2" y="20"/>
                  </a:cubicBezTo>
                  <a:cubicBezTo>
                    <a:pt x="0" y="12"/>
                    <a:pt x="5" y="4"/>
                    <a:pt x="13" y="2"/>
                  </a:cubicBezTo>
                  <a:cubicBezTo>
                    <a:pt x="21" y="0"/>
                    <a:pt x="29" y="4"/>
                    <a:pt x="31" y="12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ïş1ïďé"/>
            <p:cNvSpPr/>
            <p:nvPr/>
          </p:nvSpPr>
          <p:spPr bwMode="auto">
            <a:xfrm>
              <a:off x="5193" y="5196"/>
              <a:ext cx="49" cy="51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2 h 34"/>
                <a:gd name="T4" fmla="*/ 2 w 33"/>
                <a:gd name="T5" fmla="*/ 21 h 34"/>
                <a:gd name="T6" fmla="*/ 12 w 33"/>
                <a:gd name="T7" fmla="*/ 3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2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3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išľïďé"/>
            <p:cNvSpPr/>
            <p:nvPr/>
          </p:nvSpPr>
          <p:spPr bwMode="auto">
            <a:xfrm>
              <a:off x="5010" y="5178"/>
              <a:ext cx="49" cy="49"/>
            </a:xfrm>
            <a:custGeom>
              <a:avLst/>
              <a:gdLst>
                <a:gd name="T0" fmla="*/ 31 w 33"/>
                <a:gd name="T1" fmla="*/ 12 h 33"/>
                <a:gd name="T2" fmla="*/ 21 w 33"/>
                <a:gd name="T3" fmla="*/ 31 h 33"/>
                <a:gd name="T4" fmla="*/ 2 w 33"/>
                <a:gd name="T5" fmla="*/ 20 h 33"/>
                <a:gd name="T6" fmla="*/ 13 w 33"/>
                <a:gd name="T7" fmla="*/ 2 h 33"/>
                <a:gd name="T8" fmla="*/ 31 w 33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2"/>
                  </a:moveTo>
                  <a:cubicBezTo>
                    <a:pt x="33" y="20"/>
                    <a:pt x="29" y="29"/>
                    <a:pt x="21" y="31"/>
                  </a:cubicBezTo>
                  <a:cubicBezTo>
                    <a:pt x="13" y="33"/>
                    <a:pt x="4" y="28"/>
                    <a:pt x="2" y="20"/>
                  </a:cubicBezTo>
                  <a:cubicBezTo>
                    <a:pt x="0" y="12"/>
                    <a:pt x="5" y="4"/>
                    <a:pt x="13" y="2"/>
                  </a:cubicBezTo>
                  <a:cubicBezTo>
                    <a:pt x="21" y="0"/>
                    <a:pt x="29" y="4"/>
                    <a:pt x="31" y="12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işliďe"/>
            <p:cNvSpPr/>
            <p:nvPr/>
          </p:nvSpPr>
          <p:spPr bwMode="auto">
            <a:xfrm>
              <a:off x="4955" y="5338"/>
              <a:ext cx="51" cy="49"/>
            </a:xfrm>
            <a:custGeom>
              <a:avLst/>
              <a:gdLst>
                <a:gd name="T0" fmla="*/ 32 w 34"/>
                <a:gd name="T1" fmla="*/ 12 h 33"/>
                <a:gd name="T2" fmla="*/ 21 w 34"/>
                <a:gd name="T3" fmla="*/ 31 h 33"/>
                <a:gd name="T4" fmla="*/ 3 w 34"/>
                <a:gd name="T5" fmla="*/ 20 h 33"/>
                <a:gd name="T6" fmla="*/ 13 w 34"/>
                <a:gd name="T7" fmla="*/ 2 h 33"/>
                <a:gd name="T8" fmla="*/ 32 w 34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2" y="12"/>
                  </a:moveTo>
                  <a:cubicBezTo>
                    <a:pt x="34" y="20"/>
                    <a:pt x="29" y="29"/>
                    <a:pt x="21" y="31"/>
                  </a:cubicBezTo>
                  <a:cubicBezTo>
                    <a:pt x="13" y="33"/>
                    <a:pt x="5" y="28"/>
                    <a:pt x="3" y="20"/>
                  </a:cubicBezTo>
                  <a:cubicBezTo>
                    <a:pt x="0" y="12"/>
                    <a:pt x="5" y="4"/>
                    <a:pt x="13" y="2"/>
                  </a:cubicBezTo>
                  <a:cubicBezTo>
                    <a:pt x="21" y="0"/>
                    <a:pt x="29" y="4"/>
                    <a:pt x="32" y="12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îṧḻíḑé"/>
            <p:cNvSpPr/>
            <p:nvPr/>
          </p:nvSpPr>
          <p:spPr bwMode="auto">
            <a:xfrm>
              <a:off x="4696" y="5347"/>
              <a:ext cx="51" cy="49"/>
            </a:xfrm>
            <a:custGeom>
              <a:avLst/>
              <a:gdLst>
                <a:gd name="T0" fmla="*/ 31 w 34"/>
                <a:gd name="T1" fmla="*/ 13 h 33"/>
                <a:gd name="T2" fmla="*/ 21 w 34"/>
                <a:gd name="T3" fmla="*/ 31 h 33"/>
                <a:gd name="T4" fmla="*/ 2 w 34"/>
                <a:gd name="T5" fmla="*/ 21 h 33"/>
                <a:gd name="T6" fmla="*/ 13 w 34"/>
                <a:gd name="T7" fmla="*/ 2 h 33"/>
                <a:gd name="T8" fmla="*/ 31 w 34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1" y="13"/>
                  </a:moveTo>
                  <a:cubicBezTo>
                    <a:pt x="34" y="21"/>
                    <a:pt x="29" y="29"/>
                    <a:pt x="21" y="31"/>
                  </a:cubicBezTo>
                  <a:cubicBezTo>
                    <a:pt x="13" y="33"/>
                    <a:pt x="5" y="29"/>
                    <a:pt x="2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î$ḻïḓê"/>
            <p:cNvSpPr/>
            <p:nvPr/>
          </p:nvSpPr>
          <p:spPr bwMode="auto">
            <a:xfrm>
              <a:off x="4549" y="5498"/>
              <a:ext cx="50" cy="49"/>
            </a:xfrm>
            <a:custGeom>
              <a:avLst/>
              <a:gdLst>
                <a:gd name="T0" fmla="*/ 32 w 34"/>
                <a:gd name="T1" fmla="*/ 13 h 33"/>
                <a:gd name="T2" fmla="*/ 21 w 34"/>
                <a:gd name="T3" fmla="*/ 31 h 33"/>
                <a:gd name="T4" fmla="*/ 3 w 34"/>
                <a:gd name="T5" fmla="*/ 21 h 33"/>
                <a:gd name="T6" fmla="*/ 13 w 34"/>
                <a:gd name="T7" fmla="*/ 2 h 33"/>
                <a:gd name="T8" fmla="*/ 32 w 34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2" y="13"/>
                  </a:moveTo>
                  <a:cubicBezTo>
                    <a:pt x="34" y="21"/>
                    <a:pt x="29" y="29"/>
                    <a:pt x="21" y="31"/>
                  </a:cubicBezTo>
                  <a:cubicBezTo>
                    <a:pt x="13" y="33"/>
                    <a:pt x="5" y="29"/>
                    <a:pt x="3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2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ïş1ïdé"/>
            <p:cNvSpPr/>
            <p:nvPr/>
          </p:nvSpPr>
          <p:spPr bwMode="auto">
            <a:xfrm>
              <a:off x="4640" y="5061"/>
              <a:ext cx="49" cy="51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2 h 34"/>
                <a:gd name="T4" fmla="*/ 2 w 33"/>
                <a:gd name="T5" fmla="*/ 21 h 34"/>
                <a:gd name="T6" fmla="*/ 12 w 33"/>
                <a:gd name="T7" fmla="*/ 3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2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3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ïṡḷide"/>
            <p:cNvSpPr/>
            <p:nvPr/>
          </p:nvSpPr>
          <p:spPr bwMode="auto">
            <a:xfrm>
              <a:off x="4885" y="5212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0 w 33"/>
                <a:gd name="T3" fmla="*/ 31 h 33"/>
                <a:gd name="T4" fmla="*/ 2 w 33"/>
                <a:gd name="T5" fmla="*/ 21 h 33"/>
                <a:gd name="T6" fmla="*/ 12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íśľíḍè"/>
            <p:cNvSpPr/>
            <p:nvPr/>
          </p:nvSpPr>
          <p:spPr bwMode="auto">
            <a:xfrm>
              <a:off x="5026" y="4955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0 w 33"/>
                <a:gd name="T3" fmla="*/ 31 h 33"/>
                <a:gd name="T4" fmla="*/ 2 w 33"/>
                <a:gd name="T5" fmla="*/ 21 h 33"/>
                <a:gd name="T6" fmla="*/ 12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7" name="í$ḷíďé"/>
            <p:cNvSpPr/>
            <p:nvPr/>
          </p:nvSpPr>
          <p:spPr bwMode="auto">
            <a:xfrm>
              <a:off x="5196" y="5063"/>
              <a:ext cx="49" cy="50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1 h 34"/>
                <a:gd name="T4" fmla="*/ 2 w 33"/>
                <a:gd name="T5" fmla="*/ 21 h 34"/>
                <a:gd name="T6" fmla="*/ 12 w 33"/>
                <a:gd name="T7" fmla="*/ 2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îṥlîdê"/>
            <p:cNvSpPr/>
            <p:nvPr/>
          </p:nvSpPr>
          <p:spPr bwMode="auto">
            <a:xfrm>
              <a:off x="5298" y="4793"/>
              <a:ext cx="51" cy="49"/>
            </a:xfrm>
            <a:custGeom>
              <a:avLst/>
              <a:gdLst>
                <a:gd name="T0" fmla="*/ 32 w 34"/>
                <a:gd name="T1" fmla="*/ 13 h 33"/>
                <a:gd name="T2" fmla="*/ 21 w 34"/>
                <a:gd name="T3" fmla="*/ 31 h 33"/>
                <a:gd name="T4" fmla="*/ 3 w 34"/>
                <a:gd name="T5" fmla="*/ 21 h 33"/>
                <a:gd name="T6" fmla="*/ 13 w 34"/>
                <a:gd name="T7" fmla="*/ 2 h 33"/>
                <a:gd name="T8" fmla="*/ 32 w 34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2" y="13"/>
                  </a:moveTo>
                  <a:cubicBezTo>
                    <a:pt x="34" y="21"/>
                    <a:pt x="29" y="29"/>
                    <a:pt x="21" y="31"/>
                  </a:cubicBezTo>
                  <a:cubicBezTo>
                    <a:pt x="13" y="33"/>
                    <a:pt x="5" y="29"/>
                    <a:pt x="3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2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ïṡ1îďê"/>
            <p:cNvSpPr/>
            <p:nvPr/>
          </p:nvSpPr>
          <p:spPr bwMode="auto">
            <a:xfrm>
              <a:off x="5494" y="4871"/>
              <a:ext cx="49" cy="50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2 h 34"/>
                <a:gd name="T4" fmla="*/ 2 w 33"/>
                <a:gd name="T5" fmla="*/ 21 h 34"/>
                <a:gd name="T6" fmla="*/ 12 w 33"/>
                <a:gd name="T7" fmla="*/ 3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30"/>
                    <a:pt x="20" y="32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5"/>
                    <a:pt x="12" y="3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íSḻîḋé"/>
            <p:cNvSpPr/>
            <p:nvPr/>
          </p:nvSpPr>
          <p:spPr bwMode="auto">
            <a:xfrm>
              <a:off x="5630" y="4792"/>
              <a:ext cx="49" cy="50"/>
            </a:xfrm>
            <a:custGeom>
              <a:avLst/>
              <a:gdLst>
                <a:gd name="T0" fmla="*/ 31 w 33"/>
                <a:gd name="T1" fmla="*/ 13 h 34"/>
                <a:gd name="T2" fmla="*/ 20 w 33"/>
                <a:gd name="T3" fmla="*/ 31 h 34"/>
                <a:gd name="T4" fmla="*/ 2 w 33"/>
                <a:gd name="T5" fmla="*/ 21 h 34"/>
                <a:gd name="T6" fmla="*/ 12 w 33"/>
                <a:gd name="T7" fmla="*/ 2 h 34"/>
                <a:gd name="T8" fmla="*/ 31 w 33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1" y="13"/>
                  </a:moveTo>
                  <a:cubicBezTo>
                    <a:pt x="33" y="21"/>
                    <a:pt x="28" y="29"/>
                    <a:pt x="20" y="31"/>
                  </a:cubicBezTo>
                  <a:cubicBezTo>
                    <a:pt x="12" y="34"/>
                    <a:pt x="4" y="29"/>
                    <a:pt x="2" y="21"/>
                  </a:cubicBezTo>
                  <a:cubicBezTo>
                    <a:pt x="0" y="13"/>
                    <a:pt x="4" y="4"/>
                    <a:pt x="12" y="2"/>
                  </a:cubicBezTo>
                  <a:cubicBezTo>
                    <a:pt x="20" y="0"/>
                    <a:pt x="29" y="5"/>
                    <a:pt x="31" y="13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íṩḷïďè"/>
            <p:cNvSpPr/>
            <p:nvPr/>
          </p:nvSpPr>
          <p:spPr bwMode="auto">
            <a:xfrm>
              <a:off x="4566" y="4809"/>
              <a:ext cx="1091" cy="719"/>
            </a:xfrm>
            <a:custGeom>
              <a:avLst/>
              <a:gdLst>
                <a:gd name="T0" fmla="*/ 14 w 1054"/>
                <a:gd name="T1" fmla="*/ 695 h 695"/>
                <a:gd name="T2" fmla="*/ 0 w 1054"/>
                <a:gd name="T3" fmla="*/ 692 h 695"/>
                <a:gd name="T4" fmla="*/ 92 w 1054"/>
                <a:gd name="T5" fmla="*/ 258 h 695"/>
                <a:gd name="T6" fmla="*/ 328 w 1054"/>
                <a:gd name="T7" fmla="*/ 403 h 695"/>
                <a:gd name="T8" fmla="*/ 467 w 1054"/>
                <a:gd name="T9" fmla="*/ 157 h 695"/>
                <a:gd name="T10" fmla="*/ 629 w 1054"/>
                <a:gd name="T11" fmla="*/ 261 h 695"/>
                <a:gd name="T12" fmla="*/ 720 w 1054"/>
                <a:gd name="T13" fmla="*/ 0 h 695"/>
                <a:gd name="T14" fmla="*/ 922 w 1054"/>
                <a:gd name="T15" fmla="*/ 80 h 695"/>
                <a:gd name="T16" fmla="*/ 1047 w 1054"/>
                <a:gd name="T17" fmla="*/ 3 h 695"/>
                <a:gd name="T18" fmla="*/ 1054 w 1054"/>
                <a:gd name="T19" fmla="*/ 14 h 695"/>
                <a:gd name="T20" fmla="*/ 924 w 1054"/>
                <a:gd name="T21" fmla="*/ 95 h 695"/>
                <a:gd name="T22" fmla="*/ 728 w 1054"/>
                <a:gd name="T23" fmla="*/ 18 h 695"/>
                <a:gd name="T24" fmla="*/ 636 w 1054"/>
                <a:gd name="T25" fmla="*/ 282 h 695"/>
                <a:gd name="T26" fmla="*/ 473 w 1054"/>
                <a:gd name="T27" fmla="*/ 176 h 695"/>
                <a:gd name="T28" fmla="*/ 332 w 1054"/>
                <a:gd name="T29" fmla="*/ 423 h 695"/>
                <a:gd name="T30" fmla="*/ 102 w 1054"/>
                <a:gd name="T31" fmla="*/ 280 h 695"/>
                <a:gd name="T32" fmla="*/ 14 w 1054"/>
                <a:gd name="T3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4" h="695">
                  <a:moveTo>
                    <a:pt x="14" y="695"/>
                  </a:moveTo>
                  <a:lnTo>
                    <a:pt x="0" y="692"/>
                  </a:lnTo>
                  <a:lnTo>
                    <a:pt x="92" y="258"/>
                  </a:lnTo>
                  <a:lnTo>
                    <a:pt x="328" y="403"/>
                  </a:lnTo>
                  <a:lnTo>
                    <a:pt x="467" y="157"/>
                  </a:lnTo>
                  <a:lnTo>
                    <a:pt x="629" y="261"/>
                  </a:lnTo>
                  <a:lnTo>
                    <a:pt x="720" y="0"/>
                  </a:lnTo>
                  <a:lnTo>
                    <a:pt x="922" y="80"/>
                  </a:lnTo>
                  <a:lnTo>
                    <a:pt x="1047" y="3"/>
                  </a:lnTo>
                  <a:lnTo>
                    <a:pt x="1054" y="14"/>
                  </a:lnTo>
                  <a:lnTo>
                    <a:pt x="924" y="95"/>
                  </a:lnTo>
                  <a:lnTo>
                    <a:pt x="728" y="18"/>
                  </a:lnTo>
                  <a:lnTo>
                    <a:pt x="636" y="282"/>
                  </a:lnTo>
                  <a:lnTo>
                    <a:pt x="473" y="176"/>
                  </a:lnTo>
                  <a:lnTo>
                    <a:pt x="332" y="423"/>
                  </a:lnTo>
                  <a:lnTo>
                    <a:pt x="102" y="280"/>
                  </a:lnTo>
                  <a:lnTo>
                    <a:pt x="14" y="695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iśḷîḍé"/>
            <p:cNvSpPr/>
            <p:nvPr/>
          </p:nvSpPr>
          <p:spPr bwMode="auto">
            <a:xfrm>
              <a:off x="4566" y="4809"/>
              <a:ext cx="1091" cy="719"/>
            </a:xfrm>
            <a:custGeom>
              <a:avLst/>
              <a:gdLst>
                <a:gd name="T0" fmla="*/ 14 w 1054"/>
                <a:gd name="T1" fmla="*/ 695 h 695"/>
                <a:gd name="T2" fmla="*/ 0 w 1054"/>
                <a:gd name="T3" fmla="*/ 692 h 695"/>
                <a:gd name="T4" fmla="*/ 92 w 1054"/>
                <a:gd name="T5" fmla="*/ 258 h 695"/>
                <a:gd name="T6" fmla="*/ 328 w 1054"/>
                <a:gd name="T7" fmla="*/ 403 h 695"/>
                <a:gd name="T8" fmla="*/ 467 w 1054"/>
                <a:gd name="T9" fmla="*/ 157 h 695"/>
                <a:gd name="T10" fmla="*/ 629 w 1054"/>
                <a:gd name="T11" fmla="*/ 261 h 695"/>
                <a:gd name="T12" fmla="*/ 720 w 1054"/>
                <a:gd name="T13" fmla="*/ 0 h 695"/>
                <a:gd name="T14" fmla="*/ 922 w 1054"/>
                <a:gd name="T15" fmla="*/ 80 h 695"/>
                <a:gd name="T16" fmla="*/ 1047 w 1054"/>
                <a:gd name="T17" fmla="*/ 3 h 695"/>
                <a:gd name="T18" fmla="*/ 1054 w 1054"/>
                <a:gd name="T19" fmla="*/ 14 h 695"/>
                <a:gd name="T20" fmla="*/ 924 w 1054"/>
                <a:gd name="T21" fmla="*/ 95 h 695"/>
                <a:gd name="T22" fmla="*/ 728 w 1054"/>
                <a:gd name="T23" fmla="*/ 18 h 695"/>
                <a:gd name="T24" fmla="*/ 636 w 1054"/>
                <a:gd name="T25" fmla="*/ 282 h 695"/>
                <a:gd name="T26" fmla="*/ 473 w 1054"/>
                <a:gd name="T27" fmla="*/ 176 h 695"/>
                <a:gd name="T28" fmla="*/ 332 w 1054"/>
                <a:gd name="T29" fmla="*/ 423 h 695"/>
                <a:gd name="T30" fmla="*/ 102 w 1054"/>
                <a:gd name="T31" fmla="*/ 280 h 695"/>
                <a:gd name="T32" fmla="*/ 14 w 1054"/>
                <a:gd name="T3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4" h="695">
                  <a:moveTo>
                    <a:pt x="14" y="695"/>
                  </a:moveTo>
                  <a:lnTo>
                    <a:pt x="0" y="692"/>
                  </a:lnTo>
                  <a:lnTo>
                    <a:pt x="92" y="258"/>
                  </a:lnTo>
                  <a:lnTo>
                    <a:pt x="328" y="403"/>
                  </a:lnTo>
                  <a:lnTo>
                    <a:pt x="467" y="157"/>
                  </a:lnTo>
                  <a:lnTo>
                    <a:pt x="629" y="261"/>
                  </a:lnTo>
                  <a:lnTo>
                    <a:pt x="720" y="0"/>
                  </a:lnTo>
                  <a:lnTo>
                    <a:pt x="922" y="80"/>
                  </a:lnTo>
                  <a:lnTo>
                    <a:pt x="1047" y="3"/>
                  </a:lnTo>
                  <a:lnTo>
                    <a:pt x="1054" y="14"/>
                  </a:lnTo>
                  <a:lnTo>
                    <a:pt x="924" y="95"/>
                  </a:lnTo>
                  <a:lnTo>
                    <a:pt x="728" y="18"/>
                  </a:lnTo>
                  <a:lnTo>
                    <a:pt x="636" y="282"/>
                  </a:lnTo>
                  <a:lnTo>
                    <a:pt x="473" y="176"/>
                  </a:lnTo>
                  <a:lnTo>
                    <a:pt x="332" y="423"/>
                  </a:lnTo>
                  <a:lnTo>
                    <a:pt x="102" y="280"/>
                  </a:lnTo>
                  <a:lnTo>
                    <a:pt x="14" y="6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iŝḻîḍè"/>
            <p:cNvSpPr/>
            <p:nvPr/>
          </p:nvSpPr>
          <p:spPr bwMode="auto">
            <a:xfrm>
              <a:off x="4573" y="5566"/>
              <a:ext cx="49" cy="49"/>
            </a:xfrm>
            <a:custGeom>
              <a:avLst/>
              <a:gdLst>
                <a:gd name="T0" fmla="*/ 31 w 33"/>
                <a:gd name="T1" fmla="*/ 13 h 33"/>
                <a:gd name="T2" fmla="*/ 21 w 33"/>
                <a:gd name="T3" fmla="*/ 31 h 33"/>
                <a:gd name="T4" fmla="*/ 2 w 33"/>
                <a:gd name="T5" fmla="*/ 21 h 33"/>
                <a:gd name="T6" fmla="*/ 13 w 33"/>
                <a:gd name="T7" fmla="*/ 2 h 33"/>
                <a:gd name="T8" fmla="*/ 31 w 3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1" y="13"/>
                  </a:moveTo>
                  <a:cubicBezTo>
                    <a:pt x="33" y="21"/>
                    <a:pt x="29" y="29"/>
                    <a:pt x="21" y="31"/>
                  </a:cubicBezTo>
                  <a:cubicBezTo>
                    <a:pt x="12" y="33"/>
                    <a:pt x="4" y="29"/>
                    <a:pt x="2" y="21"/>
                  </a:cubicBezTo>
                  <a:cubicBezTo>
                    <a:pt x="0" y="13"/>
                    <a:pt x="5" y="4"/>
                    <a:pt x="13" y="2"/>
                  </a:cubicBezTo>
                  <a:cubicBezTo>
                    <a:pt x="21" y="0"/>
                    <a:pt x="29" y="5"/>
                    <a:pt x="31" y="13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í$lïḋé"/>
            <p:cNvSpPr/>
            <p:nvPr/>
          </p:nvSpPr>
          <p:spPr bwMode="auto">
            <a:xfrm>
              <a:off x="4587" y="5008"/>
              <a:ext cx="1073" cy="594"/>
            </a:xfrm>
            <a:custGeom>
              <a:avLst/>
              <a:gdLst>
                <a:gd name="T0" fmla="*/ 11 w 1037"/>
                <a:gd name="T1" fmla="*/ 574 h 574"/>
                <a:gd name="T2" fmla="*/ 0 w 1037"/>
                <a:gd name="T3" fmla="*/ 567 h 574"/>
                <a:gd name="T4" fmla="*/ 122 w 1037"/>
                <a:gd name="T5" fmla="*/ 345 h 574"/>
                <a:gd name="T6" fmla="*/ 378 w 1037"/>
                <a:gd name="T7" fmla="*/ 336 h 574"/>
                <a:gd name="T8" fmla="*/ 430 w 1037"/>
                <a:gd name="T9" fmla="*/ 180 h 574"/>
                <a:gd name="T10" fmla="*/ 603 w 1037"/>
                <a:gd name="T11" fmla="*/ 207 h 574"/>
                <a:gd name="T12" fmla="*/ 814 w 1037"/>
                <a:gd name="T13" fmla="*/ 0 h 574"/>
                <a:gd name="T14" fmla="*/ 1037 w 1037"/>
                <a:gd name="T15" fmla="*/ 91 h 574"/>
                <a:gd name="T16" fmla="*/ 1031 w 1037"/>
                <a:gd name="T17" fmla="*/ 104 h 574"/>
                <a:gd name="T18" fmla="*/ 817 w 1037"/>
                <a:gd name="T19" fmla="*/ 17 h 574"/>
                <a:gd name="T20" fmla="*/ 607 w 1037"/>
                <a:gd name="T21" fmla="*/ 222 h 574"/>
                <a:gd name="T22" fmla="*/ 439 w 1037"/>
                <a:gd name="T23" fmla="*/ 195 h 574"/>
                <a:gd name="T24" fmla="*/ 388 w 1037"/>
                <a:gd name="T25" fmla="*/ 349 h 574"/>
                <a:gd name="T26" fmla="*/ 131 w 1037"/>
                <a:gd name="T27" fmla="*/ 358 h 574"/>
                <a:gd name="T28" fmla="*/ 11 w 1037"/>
                <a:gd name="T2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7" h="574">
                  <a:moveTo>
                    <a:pt x="11" y="574"/>
                  </a:moveTo>
                  <a:lnTo>
                    <a:pt x="0" y="567"/>
                  </a:lnTo>
                  <a:lnTo>
                    <a:pt x="122" y="345"/>
                  </a:lnTo>
                  <a:lnTo>
                    <a:pt x="378" y="336"/>
                  </a:lnTo>
                  <a:lnTo>
                    <a:pt x="430" y="180"/>
                  </a:lnTo>
                  <a:lnTo>
                    <a:pt x="603" y="207"/>
                  </a:lnTo>
                  <a:lnTo>
                    <a:pt x="814" y="0"/>
                  </a:lnTo>
                  <a:lnTo>
                    <a:pt x="1037" y="91"/>
                  </a:lnTo>
                  <a:lnTo>
                    <a:pt x="1031" y="104"/>
                  </a:lnTo>
                  <a:lnTo>
                    <a:pt x="817" y="17"/>
                  </a:lnTo>
                  <a:lnTo>
                    <a:pt x="607" y="222"/>
                  </a:lnTo>
                  <a:lnTo>
                    <a:pt x="439" y="195"/>
                  </a:lnTo>
                  <a:lnTo>
                    <a:pt x="388" y="349"/>
                  </a:lnTo>
                  <a:lnTo>
                    <a:pt x="131" y="358"/>
                  </a:lnTo>
                  <a:lnTo>
                    <a:pt x="11" y="574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išľíďè"/>
            <p:cNvSpPr/>
            <p:nvPr/>
          </p:nvSpPr>
          <p:spPr bwMode="auto">
            <a:xfrm>
              <a:off x="4587" y="5008"/>
              <a:ext cx="1073" cy="594"/>
            </a:xfrm>
            <a:custGeom>
              <a:avLst/>
              <a:gdLst>
                <a:gd name="T0" fmla="*/ 11 w 1037"/>
                <a:gd name="T1" fmla="*/ 574 h 574"/>
                <a:gd name="T2" fmla="*/ 0 w 1037"/>
                <a:gd name="T3" fmla="*/ 567 h 574"/>
                <a:gd name="T4" fmla="*/ 122 w 1037"/>
                <a:gd name="T5" fmla="*/ 345 h 574"/>
                <a:gd name="T6" fmla="*/ 378 w 1037"/>
                <a:gd name="T7" fmla="*/ 336 h 574"/>
                <a:gd name="T8" fmla="*/ 430 w 1037"/>
                <a:gd name="T9" fmla="*/ 180 h 574"/>
                <a:gd name="T10" fmla="*/ 603 w 1037"/>
                <a:gd name="T11" fmla="*/ 207 h 574"/>
                <a:gd name="T12" fmla="*/ 814 w 1037"/>
                <a:gd name="T13" fmla="*/ 0 h 574"/>
                <a:gd name="T14" fmla="*/ 1037 w 1037"/>
                <a:gd name="T15" fmla="*/ 91 h 574"/>
                <a:gd name="T16" fmla="*/ 1031 w 1037"/>
                <a:gd name="T17" fmla="*/ 104 h 574"/>
                <a:gd name="T18" fmla="*/ 817 w 1037"/>
                <a:gd name="T19" fmla="*/ 17 h 574"/>
                <a:gd name="T20" fmla="*/ 607 w 1037"/>
                <a:gd name="T21" fmla="*/ 222 h 574"/>
                <a:gd name="T22" fmla="*/ 439 w 1037"/>
                <a:gd name="T23" fmla="*/ 195 h 574"/>
                <a:gd name="T24" fmla="*/ 388 w 1037"/>
                <a:gd name="T25" fmla="*/ 349 h 574"/>
                <a:gd name="T26" fmla="*/ 131 w 1037"/>
                <a:gd name="T27" fmla="*/ 358 h 574"/>
                <a:gd name="T28" fmla="*/ 11 w 1037"/>
                <a:gd name="T2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7" h="574">
                  <a:moveTo>
                    <a:pt x="11" y="574"/>
                  </a:moveTo>
                  <a:lnTo>
                    <a:pt x="0" y="567"/>
                  </a:lnTo>
                  <a:lnTo>
                    <a:pt x="122" y="345"/>
                  </a:lnTo>
                  <a:lnTo>
                    <a:pt x="378" y="336"/>
                  </a:lnTo>
                  <a:lnTo>
                    <a:pt x="430" y="180"/>
                  </a:lnTo>
                  <a:lnTo>
                    <a:pt x="603" y="207"/>
                  </a:lnTo>
                  <a:lnTo>
                    <a:pt x="814" y="0"/>
                  </a:lnTo>
                  <a:lnTo>
                    <a:pt x="1037" y="91"/>
                  </a:lnTo>
                  <a:lnTo>
                    <a:pt x="1031" y="104"/>
                  </a:lnTo>
                  <a:lnTo>
                    <a:pt x="817" y="17"/>
                  </a:lnTo>
                  <a:lnTo>
                    <a:pt x="607" y="222"/>
                  </a:lnTo>
                  <a:lnTo>
                    <a:pt x="439" y="195"/>
                  </a:lnTo>
                  <a:lnTo>
                    <a:pt x="388" y="349"/>
                  </a:lnTo>
                  <a:lnTo>
                    <a:pt x="131" y="358"/>
                  </a:lnTo>
                  <a:lnTo>
                    <a:pt x="11" y="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íšḻiďè"/>
            <p:cNvSpPr/>
            <p:nvPr/>
          </p:nvSpPr>
          <p:spPr bwMode="auto">
            <a:xfrm>
              <a:off x="5111" y="3117"/>
              <a:ext cx="1781" cy="3314"/>
            </a:xfrm>
            <a:custGeom>
              <a:avLst/>
              <a:gdLst>
                <a:gd name="T0" fmla="*/ 1705 w 1721"/>
                <a:gd name="T1" fmla="*/ 0 h 3202"/>
                <a:gd name="T2" fmla="*/ 1649 w 1721"/>
                <a:gd name="T3" fmla="*/ 320 h 3202"/>
                <a:gd name="T4" fmla="*/ 1649 w 1721"/>
                <a:gd name="T5" fmla="*/ 320 h 3202"/>
                <a:gd name="T6" fmla="*/ 1635 w 1721"/>
                <a:gd name="T7" fmla="*/ 399 h 3202"/>
                <a:gd name="T8" fmla="*/ 1163 w 1721"/>
                <a:gd name="T9" fmla="*/ 3136 h 3202"/>
                <a:gd name="T10" fmla="*/ 122 w 1721"/>
                <a:gd name="T11" fmla="*/ 2957 h 3202"/>
                <a:gd name="T12" fmla="*/ 0 w 1721"/>
                <a:gd name="T13" fmla="*/ 2989 h 3202"/>
                <a:gd name="T14" fmla="*/ 1216 w 1721"/>
                <a:gd name="T15" fmla="*/ 3202 h 3202"/>
                <a:gd name="T16" fmla="*/ 1721 w 1721"/>
                <a:gd name="T17" fmla="*/ 4 h 3202"/>
                <a:gd name="T18" fmla="*/ 1705 w 1721"/>
                <a:gd name="T19" fmla="*/ 0 h 3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3202">
                  <a:moveTo>
                    <a:pt x="1705" y="0"/>
                  </a:moveTo>
                  <a:lnTo>
                    <a:pt x="1649" y="320"/>
                  </a:lnTo>
                  <a:lnTo>
                    <a:pt x="1649" y="320"/>
                  </a:lnTo>
                  <a:lnTo>
                    <a:pt x="1635" y="399"/>
                  </a:lnTo>
                  <a:lnTo>
                    <a:pt x="1163" y="3136"/>
                  </a:lnTo>
                  <a:lnTo>
                    <a:pt x="122" y="2957"/>
                  </a:lnTo>
                  <a:lnTo>
                    <a:pt x="0" y="2989"/>
                  </a:lnTo>
                  <a:lnTo>
                    <a:pt x="1216" y="3202"/>
                  </a:lnTo>
                  <a:lnTo>
                    <a:pt x="1721" y="4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ïŝļïḍê"/>
            <p:cNvSpPr/>
            <p:nvPr/>
          </p:nvSpPr>
          <p:spPr bwMode="auto">
            <a:xfrm>
              <a:off x="5111" y="3117"/>
              <a:ext cx="1781" cy="3314"/>
            </a:xfrm>
            <a:custGeom>
              <a:avLst/>
              <a:gdLst>
                <a:gd name="T0" fmla="*/ 1705 w 1721"/>
                <a:gd name="T1" fmla="*/ 0 h 3202"/>
                <a:gd name="T2" fmla="*/ 1649 w 1721"/>
                <a:gd name="T3" fmla="*/ 320 h 3202"/>
                <a:gd name="T4" fmla="*/ 1649 w 1721"/>
                <a:gd name="T5" fmla="*/ 320 h 3202"/>
                <a:gd name="T6" fmla="*/ 1635 w 1721"/>
                <a:gd name="T7" fmla="*/ 399 h 3202"/>
                <a:gd name="T8" fmla="*/ 1163 w 1721"/>
                <a:gd name="T9" fmla="*/ 3136 h 3202"/>
                <a:gd name="T10" fmla="*/ 122 w 1721"/>
                <a:gd name="T11" fmla="*/ 2957 h 3202"/>
                <a:gd name="T12" fmla="*/ 0 w 1721"/>
                <a:gd name="T13" fmla="*/ 2989 h 3202"/>
                <a:gd name="T14" fmla="*/ 1216 w 1721"/>
                <a:gd name="T15" fmla="*/ 3202 h 3202"/>
                <a:gd name="T16" fmla="*/ 1721 w 1721"/>
                <a:gd name="T17" fmla="*/ 4 h 3202"/>
                <a:gd name="T18" fmla="*/ 1705 w 1721"/>
                <a:gd name="T19" fmla="*/ 0 h 3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3202">
                  <a:moveTo>
                    <a:pt x="1705" y="0"/>
                  </a:moveTo>
                  <a:lnTo>
                    <a:pt x="1649" y="320"/>
                  </a:lnTo>
                  <a:lnTo>
                    <a:pt x="1649" y="320"/>
                  </a:lnTo>
                  <a:lnTo>
                    <a:pt x="1635" y="399"/>
                  </a:lnTo>
                  <a:lnTo>
                    <a:pt x="1163" y="3136"/>
                  </a:lnTo>
                  <a:lnTo>
                    <a:pt x="122" y="2957"/>
                  </a:lnTo>
                  <a:lnTo>
                    <a:pt x="0" y="2989"/>
                  </a:lnTo>
                  <a:lnTo>
                    <a:pt x="1216" y="3202"/>
                  </a:lnTo>
                  <a:lnTo>
                    <a:pt x="1721" y="4"/>
                  </a:lnTo>
                  <a:lnTo>
                    <a:pt x="1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i$ḻîḍe"/>
            <p:cNvSpPr/>
            <p:nvPr/>
          </p:nvSpPr>
          <p:spPr bwMode="auto">
            <a:xfrm>
              <a:off x="4921" y="6144"/>
              <a:ext cx="317" cy="66"/>
            </a:xfrm>
            <a:custGeom>
              <a:avLst/>
              <a:gdLst>
                <a:gd name="T0" fmla="*/ 119 w 306"/>
                <a:gd name="T1" fmla="*/ 0 h 64"/>
                <a:gd name="T2" fmla="*/ 0 w 306"/>
                <a:gd name="T3" fmla="*/ 33 h 64"/>
                <a:gd name="T4" fmla="*/ 184 w 306"/>
                <a:gd name="T5" fmla="*/ 64 h 64"/>
                <a:gd name="T6" fmla="*/ 306 w 306"/>
                <a:gd name="T7" fmla="*/ 32 h 64"/>
                <a:gd name="T8" fmla="*/ 119 w 30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4">
                  <a:moveTo>
                    <a:pt x="119" y="0"/>
                  </a:moveTo>
                  <a:lnTo>
                    <a:pt x="0" y="33"/>
                  </a:lnTo>
                  <a:lnTo>
                    <a:pt x="184" y="64"/>
                  </a:lnTo>
                  <a:lnTo>
                    <a:pt x="306" y="3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677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iṧḷíḋe"/>
            <p:cNvSpPr/>
            <p:nvPr/>
          </p:nvSpPr>
          <p:spPr bwMode="auto">
            <a:xfrm>
              <a:off x="4921" y="6144"/>
              <a:ext cx="317" cy="66"/>
            </a:xfrm>
            <a:custGeom>
              <a:avLst/>
              <a:gdLst>
                <a:gd name="T0" fmla="*/ 119 w 306"/>
                <a:gd name="T1" fmla="*/ 0 h 64"/>
                <a:gd name="T2" fmla="*/ 0 w 306"/>
                <a:gd name="T3" fmla="*/ 33 h 64"/>
                <a:gd name="T4" fmla="*/ 184 w 306"/>
                <a:gd name="T5" fmla="*/ 64 h 64"/>
                <a:gd name="T6" fmla="*/ 306 w 306"/>
                <a:gd name="T7" fmla="*/ 32 h 64"/>
                <a:gd name="T8" fmla="*/ 119 w 30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4">
                  <a:moveTo>
                    <a:pt x="119" y="0"/>
                  </a:moveTo>
                  <a:lnTo>
                    <a:pt x="0" y="33"/>
                  </a:lnTo>
                  <a:lnTo>
                    <a:pt x="184" y="64"/>
                  </a:lnTo>
                  <a:lnTo>
                    <a:pt x="306" y="32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íṡliďe"/>
            <p:cNvSpPr/>
            <p:nvPr/>
          </p:nvSpPr>
          <p:spPr bwMode="auto">
            <a:xfrm>
              <a:off x="3829" y="5927"/>
              <a:ext cx="1215" cy="251"/>
            </a:xfrm>
            <a:custGeom>
              <a:avLst/>
              <a:gdLst>
                <a:gd name="T0" fmla="*/ 101 w 1174"/>
                <a:gd name="T1" fmla="*/ 0 h 243"/>
                <a:gd name="T2" fmla="*/ 7 w 1174"/>
                <a:gd name="T3" fmla="*/ 14 h 243"/>
                <a:gd name="T4" fmla="*/ 0 w 1174"/>
                <a:gd name="T5" fmla="*/ 58 h 243"/>
                <a:gd name="T6" fmla="*/ 1055 w 1174"/>
                <a:gd name="T7" fmla="*/ 243 h 243"/>
                <a:gd name="T8" fmla="*/ 1174 w 1174"/>
                <a:gd name="T9" fmla="*/ 210 h 243"/>
                <a:gd name="T10" fmla="*/ 97 w 1174"/>
                <a:gd name="T11" fmla="*/ 25 h 243"/>
                <a:gd name="T12" fmla="*/ 101 w 1174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4" h="243">
                  <a:moveTo>
                    <a:pt x="101" y="0"/>
                  </a:moveTo>
                  <a:lnTo>
                    <a:pt x="7" y="14"/>
                  </a:lnTo>
                  <a:lnTo>
                    <a:pt x="0" y="58"/>
                  </a:lnTo>
                  <a:lnTo>
                    <a:pt x="1055" y="243"/>
                  </a:lnTo>
                  <a:lnTo>
                    <a:pt x="1174" y="210"/>
                  </a:lnTo>
                  <a:lnTo>
                    <a:pt x="97" y="2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CA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ïṧľíḍé"/>
            <p:cNvSpPr/>
            <p:nvPr/>
          </p:nvSpPr>
          <p:spPr bwMode="auto">
            <a:xfrm>
              <a:off x="3829" y="5927"/>
              <a:ext cx="1215" cy="251"/>
            </a:xfrm>
            <a:custGeom>
              <a:avLst/>
              <a:gdLst>
                <a:gd name="T0" fmla="*/ 101 w 1174"/>
                <a:gd name="T1" fmla="*/ 0 h 243"/>
                <a:gd name="T2" fmla="*/ 7 w 1174"/>
                <a:gd name="T3" fmla="*/ 14 h 243"/>
                <a:gd name="T4" fmla="*/ 0 w 1174"/>
                <a:gd name="T5" fmla="*/ 58 h 243"/>
                <a:gd name="T6" fmla="*/ 1055 w 1174"/>
                <a:gd name="T7" fmla="*/ 243 h 243"/>
                <a:gd name="T8" fmla="*/ 1174 w 1174"/>
                <a:gd name="T9" fmla="*/ 210 h 243"/>
                <a:gd name="T10" fmla="*/ 97 w 1174"/>
                <a:gd name="T11" fmla="*/ 25 h 243"/>
                <a:gd name="T12" fmla="*/ 101 w 1174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4" h="243">
                  <a:moveTo>
                    <a:pt x="101" y="0"/>
                  </a:moveTo>
                  <a:lnTo>
                    <a:pt x="7" y="14"/>
                  </a:lnTo>
                  <a:lnTo>
                    <a:pt x="0" y="58"/>
                  </a:lnTo>
                  <a:lnTo>
                    <a:pt x="1055" y="243"/>
                  </a:lnTo>
                  <a:lnTo>
                    <a:pt x="1174" y="210"/>
                  </a:lnTo>
                  <a:lnTo>
                    <a:pt x="97" y="25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îşḷíďé"/>
            <p:cNvSpPr/>
            <p:nvPr/>
          </p:nvSpPr>
          <p:spPr bwMode="auto">
            <a:xfrm>
              <a:off x="3929" y="2698"/>
              <a:ext cx="2948" cy="3665"/>
            </a:xfrm>
            <a:custGeom>
              <a:avLst/>
              <a:gdLst>
                <a:gd name="T0" fmla="*/ 2305 w 2848"/>
                <a:gd name="T1" fmla="*/ 3541 h 3541"/>
                <a:gd name="T2" fmla="*/ 0 w 2848"/>
                <a:gd name="T3" fmla="*/ 3145 h 3541"/>
                <a:gd name="T4" fmla="*/ 542 w 2848"/>
                <a:gd name="T5" fmla="*/ 0 h 3541"/>
                <a:gd name="T6" fmla="*/ 2848 w 2848"/>
                <a:gd name="T7" fmla="*/ 398 h 3541"/>
                <a:gd name="T8" fmla="*/ 2305 w 2848"/>
                <a:gd name="T9" fmla="*/ 3541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8" h="3541">
                  <a:moveTo>
                    <a:pt x="2305" y="3541"/>
                  </a:moveTo>
                  <a:lnTo>
                    <a:pt x="0" y="3145"/>
                  </a:lnTo>
                  <a:lnTo>
                    <a:pt x="542" y="0"/>
                  </a:lnTo>
                  <a:lnTo>
                    <a:pt x="2848" y="398"/>
                  </a:lnTo>
                  <a:lnTo>
                    <a:pt x="2305" y="354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ïṡḷíďe"/>
            <p:cNvSpPr/>
            <p:nvPr/>
          </p:nvSpPr>
          <p:spPr bwMode="auto">
            <a:xfrm>
              <a:off x="3929" y="2698"/>
              <a:ext cx="2948" cy="3665"/>
            </a:xfrm>
            <a:custGeom>
              <a:avLst/>
              <a:gdLst>
                <a:gd name="T0" fmla="*/ 2305 w 2848"/>
                <a:gd name="T1" fmla="*/ 3541 h 3541"/>
                <a:gd name="T2" fmla="*/ 0 w 2848"/>
                <a:gd name="T3" fmla="*/ 3145 h 3541"/>
                <a:gd name="T4" fmla="*/ 542 w 2848"/>
                <a:gd name="T5" fmla="*/ 0 h 3541"/>
                <a:gd name="T6" fmla="*/ 2848 w 2848"/>
                <a:gd name="T7" fmla="*/ 398 h 3541"/>
                <a:gd name="T8" fmla="*/ 2305 w 2848"/>
                <a:gd name="T9" fmla="*/ 3541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8" h="3541">
                  <a:moveTo>
                    <a:pt x="2305" y="3541"/>
                  </a:moveTo>
                  <a:lnTo>
                    <a:pt x="0" y="3145"/>
                  </a:lnTo>
                  <a:lnTo>
                    <a:pt x="542" y="0"/>
                  </a:lnTo>
                  <a:lnTo>
                    <a:pt x="2848" y="398"/>
                  </a:lnTo>
                  <a:lnTo>
                    <a:pt x="2305" y="35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îṩľiḍe"/>
            <p:cNvSpPr/>
            <p:nvPr/>
          </p:nvSpPr>
          <p:spPr bwMode="auto">
            <a:xfrm>
              <a:off x="4373" y="3038"/>
              <a:ext cx="2445" cy="752"/>
            </a:xfrm>
            <a:custGeom>
              <a:avLst/>
              <a:gdLst>
                <a:gd name="T0" fmla="*/ 2305 w 2362"/>
                <a:gd name="T1" fmla="*/ 727 h 727"/>
                <a:gd name="T2" fmla="*/ 0 w 2362"/>
                <a:gd name="T3" fmla="*/ 331 h 727"/>
                <a:gd name="T4" fmla="*/ 57 w 2362"/>
                <a:gd name="T5" fmla="*/ 0 h 727"/>
                <a:gd name="T6" fmla="*/ 2362 w 2362"/>
                <a:gd name="T7" fmla="*/ 396 h 727"/>
                <a:gd name="T8" fmla="*/ 2305 w 2362"/>
                <a:gd name="T9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2" h="727">
                  <a:moveTo>
                    <a:pt x="2305" y="727"/>
                  </a:moveTo>
                  <a:lnTo>
                    <a:pt x="0" y="331"/>
                  </a:lnTo>
                  <a:lnTo>
                    <a:pt x="57" y="0"/>
                  </a:lnTo>
                  <a:lnTo>
                    <a:pt x="2362" y="396"/>
                  </a:lnTo>
                  <a:lnTo>
                    <a:pt x="2305" y="727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îṧḷïďé"/>
            <p:cNvSpPr/>
            <p:nvPr/>
          </p:nvSpPr>
          <p:spPr bwMode="auto">
            <a:xfrm>
              <a:off x="4373" y="3038"/>
              <a:ext cx="2445" cy="752"/>
            </a:xfrm>
            <a:custGeom>
              <a:avLst/>
              <a:gdLst>
                <a:gd name="T0" fmla="*/ 2305 w 2362"/>
                <a:gd name="T1" fmla="*/ 727 h 727"/>
                <a:gd name="T2" fmla="*/ 0 w 2362"/>
                <a:gd name="T3" fmla="*/ 331 h 727"/>
                <a:gd name="T4" fmla="*/ 57 w 2362"/>
                <a:gd name="T5" fmla="*/ 0 h 727"/>
                <a:gd name="T6" fmla="*/ 2362 w 2362"/>
                <a:gd name="T7" fmla="*/ 396 h 727"/>
                <a:gd name="T8" fmla="*/ 2305 w 2362"/>
                <a:gd name="T9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2" h="727">
                  <a:moveTo>
                    <a:pt x="2305" y="727"/>
                  </a:moveTo>
                  <a:lnTo>
                    <a:pt x="0" y="331"/>
                  </a:lnTo>
                  <a:lnTo>
                    <a:pt x="57" y="0"/>
                  </a:lnTo>
                  <a:lnTo>
                    <a:pt x="2362" y="396"/>
                  </a:lnTo>
                  <a:lnTo>
                    <a:pt x="2305" y="7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íŝḻîdé"/>
            <p:cNvSpPr/>
            <p:nvPr/>
          </p:nvSpPr>
          <p:spPr bwMode="auto">
            <a:xfrm>
              <a:off x="5007" y="2908"/>
              <a:ext cx="1489" cy="359"/>
            </a:xfrm>
            <a:custGeom>
              <a:avLst/>
              <a:gdLst>
                <a:gd name="T0" fmla="*/ 1422 w 1439"/>
                <a:gd name="T1" fmla="*/ 347 h 347"/>
                <a:gd name="T2" fmla="*/ 0 w 1439"/>
                <a:gd name="T3" fmla="*/ 102 h 347"/>
                <a:gd name="T4" fmla="*/ 17 w 1439"/>
                <a:gd name="T5" fmla="*/ 0 h 347"/>
                <a:gd name="T6" fmla="*/ 1439 w 1439"/>
                <a:gd name="T7" fmla="*/ 244 h 347"/>
                <a:gd name="T8" fmla="*/ 1422 w 1439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9" h="347">
                  <a:moveTo>
                    <a:pt x="1422" y="347"/>
                  </a:moveTo>
                  <a:lnTo>
                    <a:pt x="0" y="102"/>
                  </a:lnTo>
                  <a:lnTo>
                    <a:pt x="17" y="0"/>
                  </a:lnTo>
                  <a:lnTo>
                    <a:pt x="1439" y="244"/>
                  </a:lnTo>
                  <a:lnTo>
                    <a:pt x="1422" y="347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íṣḻíďè"/>
            <p:cNvSpPr/>
            <p:nvPr/>
          </p:nvSpPr>
          <p:spPr bwMode="auto">
            <a:xfrm>
              <a:off x="5007" y="2908"/>
              <a:ext cx="1489" cy="359"/>
            </a:xfrm>
            <a:custGeom>
              <a:avLst/>
              <a:gdLst>
                <a:gd name="T0" fmla="*/ 1422 w 1439"/>
                <a:gd name="T1" fmla="*/ 347 h 347"/>
                <a:gd name="T2" fmla="*/ 0 w 1439"/>
                <a:gd name="T3" fmla="*/ 102 h 347"/>
                <a:gd name="T4" fmla="*/ 17 w 1439"/>
                <a:gd name="T5" fmla="*/ 0 h 347"/>
                <a:gd name="T6" fmla="*/ 1439 w 1439"/>
                <a:gd name="T7" fmla="*/ 244 h 347"/>
                <a:gd name="T8" fmla="*/ 1422 w 1439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9" h="347">
                  <a:moveTo>
                    <a:pt x="1422" y="347"/>
                  </a:moveTo>
                  <a:lnTo>
                    <a:pt x="0" y="102"/>
                  </a:lnTo>
                  <a:lnTo>
                    <a:pt x="17" y="0"/>
                  </a:lnTo>
                  <a:lnTo>
                    <a:pt x="1439" y="244"/>
                  </a:lnTo>
                  <a:lnTo>
                    <a:pt x="1422" y="3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íṥḻïḑê"/>
            <p:cNvSpPr/>
            <p:nvPr/>
          </p:nvSpPr>
          <p:spPr bwMode="auto">
            <a:xfrm>
              <a:off x="4945" y="3344"/>
              <a:ext cx="1471" cy="312"/>
            </a:xfrm>
            <a:custGeom>
              <a:avLst/>
              <a:gdLst>
                <a:gd name="T0" fmla="*/ 1411 w 1421"/>
                <a:gd name="T1" fmla="*/ 301 h 301"/>
                <a:gd name="T2" fmla="*/ 0 w 1421"/>
                <a:gd name="T3" fmla="*/ 57 h 301"/>
                <a:gd name="T4" fmla="*/ 10 w 1421"/>
                <a:gd name="T5" fmla="*/ 0 h 301"/>
                <a:gd name="T6" fmla="*/ 1421 w 1421"/>
                <a:gd name="T7" fmla="*/ 242 h 301"/>
                <a:gd name="T8" fmla="*/ 1411 w 1421"/>
                <a:gd name="T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1" h="301">
                  <a:moveTo>
                    <a:pt x="1411" y="301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1421" y="242"/>
                  </a:lnTo>
                  <a:lnTo>
                    <a:pt x="1411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íşľiḍè"/>
            <p:cNvSpPr/>
            <p:nvPr/>
          </p:nvSpPr>
          <p:spPr bwMode="auto">
            <a:xfrm>
              <a:off x="4945" y="3344"/>
              <a:ext cx="1471" cy="312"/>
            </a:xfrm>
            <a:custGeom>
              <a:avLst/>
              <a:gdLst>
                <a:gd name="T0" fmla="*/ 1411 w 1421"/>
                <a:gd name="T1" fmla="*/ 301 h 301"/>
                <a:gd name="T2" fmla="*/ 0 w 1421"/>
                <a:gd name="T3" fmla="*/ 57 h 301"/>
                <a:gd name="T4" fmla="*/ 10 w 1421"/>
                <a:gd name="T5" fmla="*/ 0 h 301"/>
                <a:gd name="T6" fmla="*/ 1421 w 1421"/>
                <a:gd name="T7" fmla="*/ 242 h 301"/>
                <a:gd name="T8" fmla="*/ 1411 w 1421"/>
                <a:gd name="T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1" h="301">
                  <a:moveTo>
                    <a:pt x="1411" y="301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1421" y="242"/>
                  </a:lnTo>
                  <a:lnTo>
                    <a:pt x="1411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îṧľíḓé"/>
            <p:cNvSpPr/>
            <p:nvPr/>
          </p:nvSpPr>
          <p:spPr bwMode="auto">
            <a:xfrm>
              <a:off x="4788" y="3200"/>
              <a:ext cx="1824" cy="371"/>
            </a:xfrm>
            <a:custGeom>
              <a:avLst/>
              <a:gdLst>
                <a:gd name="T0" fmla="*/ 1752 w 1762"/>
                <a:gd name="T1" fmla="*/ 358 h 358"/>
                <a:gd name="T2" fmla="*/ 0 w 1762"/>
                <a:gd name="T3" fmla="*/ 58 h 358"/>
                <a:gd name="T4" fmla="*/ 10 w 1762"/>
                <a:gd name="T5" fmla="*/ 0 h 358"/>
                <a:gd name="T6" fmla="*/ 1762 w 1762"/>
                <a:gd name="T7" fmla="*/ 301 h 358"/>
                <a:gd name="T8" fmla="*/ 1752 w 17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358">
                  <a:moveTo>
                    <a:pt x="1752" y="358"/>
                  </a:moveTo>
                  <a:lnTo>
                    <a:pt x="0" y="58"/>
                  </a:lnTo>
                  <a:lnTo>
                    <a:pt x="10" y="0"/>
                  </a:lnTo>
                  <a:lnTo>
                    <a:pt x="1762" y="301"/>
                  </a:lnTo>
                  <a:lnTo>
                    <a:pt x="1752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ïṧ1iḋe"/>
            <p:cNvSpPr/>
            <p:nvPr/>
          </p:nvSpPr>
          <p:spPr bwMode="auto">
            <a:xfrm>
              <a:off x="4788" y="3200"/>
              <a:ext cx="1824" cy="371"/>
            </a:xfrm>
            <a:custGeom>
              <a:avLst/>
              <a:gdLst>
                <a:gd name="T0" fmla="*/ 1752 w 1762"/>
                <a:gd name="T1" fmla="*/ 358 h 358"/>
                <a:gd name="T2" fmla="*/ 0 w 1762"/>
                <a:gd name="T3" fmla="*/ 58 h 358"/>
                <a:gd name="T4" fmla="*/ 10 w 1762"/>
                <a:gd name="T5" fmla="*/ 0 h 358"/>
                <a:gd name="T6" fmla="*/ 1762 w 1762"/>
                <a:gd name="T7" fmla="*/ 301 h 358"/>
                <a:gd name="T8" fmla="*/ 1752 w 17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358">
                  <a:moveTo>
                    <a:pt x="1752" y="358"/>
                  </a:moveTo>
                  <a:lnTo>
                    <a:pt x="0" y="58"/>
                  </a:lnTo>
                  <a:lnTo>
                    <a:pt x="10" y="0"/>
                  </a:lnTo>
                  <a:lnTo>
                    <a:pt x="1762" y="301"/>
                  </a:lnTo>
                  <a:lnTo>
                    <a:pt x="1752" y="3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2" name="ïṡľiďè"/>
            <p:cNvSpPr/>
            <p:nvPr/>
          </p:nvSpPr>
          <p:spPr bwMode="auto">
            <a:xfrm>
              <a:off x="3965" y="5699"/>
              <a:ext cx="2395" cy="454"/>
            </a:xfrm>
            <a:custGeom>
              <a:avLst/>
              <a:gdLst>
                <a:gd name="T0" fmla="*/ 2307 w 2314"/>
                <a:gd name="T1" fmla="*/ 439 h 439"/>
                <a:gd name="T2" fmla="*/ 0 w 2314"/>
                <a:gd name="T3" fmla="*/ 43 h 439"/>
                <a:gd name="T4" fmla="*/ 9 w 2314"/>
                <a:gd name="T5" fmla="*/ 0 h 439"/>
                <a:gd name="T6" fmla="*/ 2314 w 2314"/>
                <a:gd name="T7" fmla="*/ 396 h 439"/>
                <a:gd name="T8" fmla="*/ 2307 w 231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4" h="439">
                  <a:moveTo>
                    <a:pt x="2307" y="439"/>
                  </a:moveTo>
                  <a:lnTo>
                    <a:pt x="0" y="43"/>
                  </a:lnTo>
                  <a:lnTo>
                    <a:pt x="9" y="0"/>
                  </a:lnTo>
                  <a:lnTo>
                    <a:pt x="2314" y="396"/>
                  </a:lnTo>
                  <a:lnTo>
                    <a:pt x="2307" y="439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" name="iśļiḓê"/>
            <p:cNvSpPr/>
            <p:nvPr/>
          </p:nvSpPr>
          <p:spPr bwMode="auto">
            <a:xfrm>
              <a:off x="3965" y="5699"/>
              <a:ext cx="2395" cy="454"/>
            </a:xfrm>
            <a:custGeom>
              <a:avLst/>
              <a:gdLst>
                <a:gd name="T0" fmla="*/ 2307 w 2314"/>
                <a:gd name="T1" fmla="*/ 439 h 439"/>
                <a:gd name="T2" fmla="*/ 0 w 2314"/>
                <a:gd name="T3" fmla="*/ 43 h 439"/>
                <a:gd name="T4" fmla="*/ 9 w 2314"/>
                <a:gd name="T5" fmla="*/ 0 h 439"/>
                <a:gd name="T6" fmla="*/ 2314 w 2314"/>
                <a:gd name="T7" fmla="*/ 396 h 439"/>
                <a:gd name="T8" fmla="*/ 2307 w 231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4" h="439">
                  <a:moveTo>
                    <a:pt x="2307" y="439"/>
                  </a:moveTo>
                  <a:lnTo>
                    <a:pt x="0" y="43"/>
                  </a:lnTo>
                  <a:lnTo>
                    <a:pt x="9" y="0"/>
                  </a:lnTo>
                  <a:lnTo>
                    <a:pt x="2314" y="396"/>
                  </a:lnTo>
                  <a:lnTo>
                    <a:pt x="2307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4" name="iŝlïḑê"/>
            <p:cNvSpPr/>
            <p:nvPr/>
          </p:nvSpPr>
          <p:spPr bwMode="auto">
            <a:xfrm>
              <a:off x="5142" y="4306"/>
              <a:ext cx="251" cy="471"/>
            </a:xfrm>
            <a:custGeom>
              <a:avLst/>
              <a:gdLst>
                <a:gd name="T0" fmla="*/ 0 w 170"/>
                <a:gd name="T1" fmla="*/ 0 h 319"/>
                <a:gd name="T2" fmla="*/ 6 w 170"/>
                <a:gd name="T3" fmla="*/ 319 h 319"/>
                <a:gd name="T4" fmla="*/ 170 w 170"/>
                <a:gd name="T5" fmla="*/ 270 h 319"/>
                <a:gd name="T6" fmla="*/ 0 w 170"/>
                <a:gd name="T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319">
                  <a:moveTo>
                    <a:pt x="0" y="0"/>
                  </a:moveTo>
                  <a:cubicBezTo>
                    <a:pt x="6" y="319"/>
                    <a:pt x="6" y="319"/>
                    <a:pt x="6" y="319"/>
                  </a:cubicBezTo>
                  <a:cubicBezTo>
                    <a:pt x="65" y="315"/>
                    <a:pt x="121" y="298"/>
                    <a:pt x="170" y="27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5" name="isľîde"/>
            <p:cNvSpPr/>
            <p:nvPr/>
          </p:nvSpPr>
          <p:spPr bwMode="auto">
            <a:xfrm>
              <a:off x="5162" y="4262"/>
              <a:ext cx="490" cy="420"/>
            </a:xfrm>
            <a:custGeom>
              <a:avLst/>
              <a:gdLst>
                <a:gd name="T0" fmla="*/ 0 w 332"/>
                <a:gd name="T1" fmla="*/ 0 h 285"/>
                <a:gd name="T2" fmla="*/ 179 w 332"/>
                <a:gd name="T3" fmla="*/ 285 h 285"/>
                <a:gd name="T4" fmla="*/ 332 w 332"/>
                <a:gd name="T5" fmla="*/ 57 h 285"/>
                <a:gd name="T6" fmla="*/ 0 w 332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285">
                  <a:moveTo>
                    <a:pt x="0" y="0"/>
                  </a:moveTo>
                  <a:cubicBezTo>
                    <a:pt x="179" y="285"/>
                    <a:pt x="179" y="285"/>
                    <a:pt x="179" y="285"/>
                  </a:cubicBezTo>
                  <a:cubicBezTo>
                    <a:pt x="255" y="234"/>
                    <a:pt x="312" y="154"/>
                    <a:pt x="332" y="5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6" name="ísḻíḑe"/>
            <p:cNvSpPr/>
            <p:nvPr/>
          </p:nvSpPr>
          <p:spPr bwMode="auto">
            <a:xfrm>
              <a:off x="5144" y="3705"/>
              <a:ext cx="552" cy="603"/>
            </a:xfrm>
            <a:custGeom>
              <a:avLst/>
              <a:gdLst>
                <a:gd name="T0" fmla="*/ 348 w 374"/>
                <a:gd name="T1" fmla="*/ 409 h 409"/>
                <a:gd name="T2" fmla="*/ 60 w 374"/>
                <a:gd name="T3" fmla="*/ 0 h 409"/>
                <a:gd name="T4" fmla="*/ 0 w 374"/>
                <a:gd name="T5" fmla="*/ 349 h 409"/>
                <a:gd name="T6" fmla="*/ 348 w 374"/>
                <a:gd name="T7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409">
                  <a:moveTo>
                    <a:pt x="348" y="409"/>
                  </a:moveTo>
                  <a:cubicBezTo>
                    <a:pt x="374" y="218"/>
                    <a:pt x="248" y="40"/>
                    <a:pt x="60" y="0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348" y="409"/>
                    <a:pt x="348" y="409"/>
                    <a:pt x="348" y="409"/>
                  </a:cubicBezTo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7" name="íślïde"/>
            <p:cNvSpPr/>
            <p:nvPr/>
          </p:nvSpPr>
          <p:spPr bwMode="auto">
            <a:xfrm>
              <a:off x="4703" y="4275"/>
              <a:ext cx="411" cy="502"/>
            </a:xfrm>
            <a:custGeom>
              <a:avLst/>
              <a:gdLst>
                <a:gd name="T0" fmla="*/ 270 w 278"/>
                <a:gd name="T1" fmla="*/ 0 h 340"/>
                <a:gd name="T2" fmla="*/ 0 w 278"/>
                <a:gd name="T3" fmla="*/ 207 h 340"/>
                <a:gd name="T4" fmla="*/ 221 w 278"/>
                <a:gd name="T5" fmla="*/ 335 h 340"/>
                <a:gd name="T6" fmla="*/ 278 w 278"/>
                <a:gd name="T7" fmla="*/ 340 h 340"/>
                <a:gd name="T8" fmla="*/ 270 w 27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40">
                  <a:moveTo>
                    <a:pt x="270" y="0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54" y="272"/>
                    <a:pt x="131" y="319"/>
                    <a:pt x="221" y="335"/>
                  </a:cubicBezTo>
                  <a:cubicBezTo>
                    <a:pt x="240" y="338"/>
                    <a:pt x="259" y="340"/>
                    <a:pt x="278" y="340"/>
                  </a:cubicBezTo>
                  <a:cubicBezTo>
                    <a:pt x="270" y="0"/>
                    <a:pt x="270" y="0"/>
                    <a:pt x="270" y="0"/>
                  </a:cubicBezTo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8" name="íś1iďe"/>
            <p:cNvSpPr/>
            <p:nvPr/>
          </p:nvSpPr>
          <p:spPr bwMode="auto">
            <a:xfrm>
              <a:off x="4568" y="3659"/>
              <a:ext cx="625" cy="890"/>
            </a:xfrm>
            <a:custGeom>
              <a:avLst/>
              <a:gdLst>
                <a:gd name="T0" fmla="*/ 12 w 423"/>
                <a:gd name="T1" fmla="*/ 329 h 604"/>
                <a:gd name="T2" fmla="*/ 35 w 423"/>
                <a:gd name="T3" fmla="*/ 532 h 604"/>
                <a:gd name="T4" fmla="*/ 47 w 423"/>
                <a:gd name="T5" fmla="*/ 557 h 604"/>
                <a:gd name="T6" fmla="*/ 75 w 423"/>
                <a:gd name="T7" fmla="*/ 604 h 604"/>
                <a:gd name="T8" fmla="*/ 361 w 423"/>
                <a:gd name="T9" fmla="*/ 388 h 604"/>
                <a:gd name="T10" fmla="*/ 362 w 423"/>
                <a:gd name="T11" fmla="*/ 382 h 604"/>
                <a:gd name="T12" fmla="*/ 387 w 423"/>
                <a:gd name="T13" fmla="*/ 239 h 604"/>
                <a:gd name="T14" fmla="*/ 423 w 423"/>
                <a:gd name="T15" fmla="*/ 27 h 604"/>
                <a:gd name="T16" fmla="*/ 12 w 423"/>
                <a:gd name="T17" fmla="*/ 329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12" y="329"/>
                  </a:moveTo>
                  <a:cubicBezTo>
                    <a:pt x="0" y="400"/>
                    <a:pt x="9" y="470"/>
                    <a:pt x="35" y="532"/>
                  </a:cubicBezTo>
                  <a:cubicBezTo>
                    <a:pt x="47" y="557"/>
                    <a:pt x="47" y="557"/>
                    <a:pt x="47" y="557"/>
                  </a:cubicBezTo>
                  <a:cubicBezTo>
                    <a:pt x="55" y="573"/>
                    <a:pt x="64" y="589"/>
                    <a:pt x="75" y="604"/>
                  </a:cubicBezTo>
                  <a:cubicBezTo>
                    <a:pt x="361" y="388"/>
                    <a:pt x="361" y="388"/>
                    <a:pt x="361" y="388"/>
                  </a:cubicBezTo>
                  <a:cubicBezTo>
                    <a:pt x="362" y="382"/>
                    <a:pt x="362" y="382"/>
                    <a:pt x="362" y="382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23" y="27"/>
                    <a:pt x="423" y="27"/>
                    <a:pt x="423" y="27"/>
                  </a:cubicBezTo>
                  <a:cubicBezTo>
                    <a:pt x="228" y="0"/>
                    <a:pt x="46" y="133"/>
                    <a:pt x="12" y="329"/>
                  </a:cubicBezTo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9" name="ïṩ1îḋe"/>
            <p:cNvSpPr/>
            <p:nvPr/>
          </p:nvSpPr>
          <p:spPr bwMode="auto">
            <a:xfrm>
              <a:off x="4463" y="4862"/>
              <a:ext cx="235" cy="693"/>
            </a:xfrm>
            <a:custGeom>
              <a:avLst/>
              <a:gdLst>
                <a:gd name="T0" fmla="*/ 227 w 227"/>
                <a:gd name="T1" fmla="*/ 19 h 670"/>
                <a:gd name="T2" fmla="*/ 113 w 227"/>
                <a:gd name="T3" fmla="*/ 0 h 670"/>
                <a:gd name="T4" fmla="*/ 0 w 227"/>
                <a:gd name="T5" fmla="*/ 650 h 670"/>
                <a:gd name="T6" fmla="*/ 114 w 227"/>
                <a:gd name="T7" fmla="*/ 670 h 670"/>
                <a:gd name="T8" fmla="*/ 227 w 227"/>
                <a:gd name="T9" fmla="*/ 1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70">
                  <a:moveTo>
                    <a:pt x="227" y="19"/>
                  </a:moveTo>
                  <a:lnTo>
                    <a:pt x="113" y="0"/>
                  </a:lnTo>
                  <a:lnTo>
                    <a:pt x="0" y="650"/>
                  </a:lnTo>
                  <a:lnTo>
                    <a:pt x="114" y="670"/>
                  </a:lnTo>
                  <a:lnTo>
                    <a:pt x="227" y="19"/>
                  </a:lnTo>
                  <a:close/>
                </a:path>
              </a:pathLst>
            </a:custGeom>
            <a:solidFill>
              <a:srgbClr val="2E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0" name="íSliďe"/>
            <p:cNvSpPr/>
            <p:nvPr/>
          </p:nvSpPr>
          <p:spPr bwMode="auto">
            <a:xfrm>
              <a:off x="4463" y="4862"/>
              <a:ext cx="235" cy="693"/>
            </a:xfrm>
            <a:custGeom>
              <a:avLst/>
              <a:gdLst>
                <a:gd name="T0" fmla="*/ 227 w 227"/>
                <a:gd name="T1" fmla="*/ 19 h 670"/>
                <a:gd name="T2" fmla="*/ 113 w 227"/>
                <a:gd name="T3" fmla="*/ 0 h 670"/>
                <a:gd name="T4" fmla="*/ 0 w 227"/>
                <a:gd name="T5" fmla="*/ 650 h 670"/>
                <a:gd name="T6" fmla="*/ 114 w 227"/>
                <a:gd name="T7" fmla="*/ 670 h 670"/>
                <a:gd name="T8" fmla="*/ 227 w 227"/>
                <a:gd name="T9" fmla="*/ 1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70">
                  <a:moveTo>
                    <a:pt x="227" y="19"/>
                  </a:moveTo>
                  <a:lnTo>
                    <a:pt x="113" y="0"/>
                  </a:lnTo>
                  <a:lnTo>
                    <a:pt x="0" y="650"/>
                  </a:lnTo>
                  <a:lnTo>
                    <a:pt x="114" y="670"/>
                  </a:lnTo>
                  <a:lnTo>
                    <a:pt x="227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1" name="ïṡľiḓê"/>
            <p:cNvSpPr/>
            <p:nvPr/>
          </p:nvSpPr>
          <p:spPr bwMode="auto">
            <a:xfrm>
              <a:off x="4646" y="5122"/>
              <a:ext cx="195" cy="464"/>
            </a:xfrm>
            <a:custGeom>
              <a:avLst/>
              <a:gdLst>
                <a:gd name="T0" fmla="*/ 188 w 188"/>
                <a:gd name="T1" fmla="*/ 18 h 448"/>
                <a:gd name="T2" fmla="*/ 74 w 188"/>
                <a:gd name="T3" fmla="*/ 0 h 448"/>
                <a:gd name="T4" fmla="*/ 0 w 188"/>
                <a:gd name="T5" fmla="*/ 429 h 448"/>
                <a:gd name="T6" fmla="*/ 114 w 188"/>
                <a:gd name="T7" fmla="*/ 448 h 448"/>
                <a:gd name="T8" fmla="*/ 188 w 188"/>
                <a:gd name="T9" fmla="*/ 1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8">
                  <a:moveTo>
                    <a:pt x="188" y="18"/>
                  </a:moveTo>
                  <a:lnTo>
                    <a:pt x="74" y="0"/>
                  </a:lnTo>
                  <a:lnTo>
                    <a:pt x="0" y="429"/>
                  </a:lnTo>
                  <a:lnTo>
                    <a:pt x="114" y="448"/>
                  </a:lnTo>
                  <a:lnTo>
                    <a:pt x="188" y="18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2" name="íšḷíḓè"/>
            <p:cNvSpPr/>
            <p:nvPr/>
          </p:nvSpPr>
          <p:spPr bwMode="auto">
            <a:xfrm>
              <a:off x="4646" y="5122"/>
              <a:ext cx="195" cy="464"/>
            </a:xfrm>
            <a:custGeom>
              <a:avLst/>
              <a:gdLst>
                <a:gd name="T0" fmla="*/ 188 w 188"/>
                <a:gd name="T1" fmla="*/ 18 h 448"/>
                <a:gd name="T2" fmla="*/ 74 w 188"/>
                <a:gd name="T3" fmla="*/ 0 h 448"/>
                <a:gd name="T4" fmla="*/ 0 w 188"/>
                <a:gd name="T5" fmla="*/ 429 h 448"/>
                <a:gd name="T6" fmla="*/ 114 w 188"/>
                <a:gd name="T7" fmla="*/ 448 h 448"/>
                <a:gd name="T8" fmla="*/ 188 w 188"/>
                <a:gd name="T9" fmla="*/ 1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8">
                  <a:moveTo>
                    <a:pt x="188" y="18"/>
                  </a:moveTo>
                  <a:lnTo>
                    <a:pt x="74" y="0"/>
                  </a:lnTo>
                  <a:lnTo>
                    <a:pt x="0" y="429"/>
                  </a:lnTo>
                  <a:lnTo>
                    <a:pt x="114" y="448"/>
                  </a:lnTo>
                  <a:lnTo>
                    <a:pt x="18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3" name="îśļïḋè"/>
            <p:cNvSpPr/>
            <p:nvPr/>
          </p:nvSpPr>
          <p:spPr bwMode="auto">
            <a:xfrm>
              <a:off x="4826" y="5278"/>
              <a:ext cx="174" cy="338"/>
            </a:xfrm>
            <a:custGeom>
              <a:avLst/>
              <a:gdLst>
                <a:gd name="T0" fmla="*/ 168 w 168"/>
                <a:gd name="T1" fmla="*/ 20 h 327"/>
                <a:gd name="T2" fmla="*/ 54 w 168"/>
                <a:gd name="T3" fmla="*/ 0 h 327"/>
                <a:gd name="T4" fmla="*/ 0 w 168"/>
                <a:gd name="T5" fmla="*/ 307 h 327"/>
                <a:gd name="T6" fmla="*/ 114 w 168"/>
                <a:gd name="T7" fmla="*/ 327 h 327"/>
                <a:gd name="T8" fmla="*/ 168 w 168"/>
                <a:gd name="T9" fmla="*/ 2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27">
                  <a:moveTo>
                    <a:pt x="168" y="20"/>
                  </a:moveTo>
                  <a:lnTo>
                    <a:pt x="54" y="0"/>
                  </a:lnTo>
                  <a:lnTo>
                    <a:pt x="0" y="307"/>
                  </a:lnTo>
                  <a:lnTo>
                    <a:pt x="114" y="327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FFC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4" name="ïs1íḓé"/>
            <p:cNvSpPr/>
            <p:nvPr/>
          </p:nvSpPr>
          <p:spPr bwMode="auto">
            <a:xfrm>
              <a:off x="4826" y="5278"/>
              <a:ext cx="174" cy="338"/>
            </a:xfrm>
            <a:custGeom>
              <a:avLst/>
              <a:gdLst>
                <a:gd name="T0" fmla="*/ 168 w 168"/>
                <a:gd name="T1" fmla="*/ 20 h 327"/>
                <a:gd name="T2" fmla="*/ 54 w 168"/>
                <a:gd name="T3" fmla="*/ 0 h 327"/>
                <a:gd name="T4" fmla="*/ 0 w 168"/>
                <a:gd name="T5" fmla="*/ 307 h 327"/>
                <a:gd name="T6" fmla="*/ 114 w 168"/>
                <a:gd name="T7" fmla="*/ 327 h 327"/>
                <a:gd name="T8" fmla="*/ 168 w 168"/>
                <a:gd name="T9" fmla="*/ 2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27">
                  <a:moveTo>
                    <a:pt x="168" y="20"/>
                  </a:moveTo>
                  <a:lnTo>
                    <a:pt x="54" y="0"/>
                  </a:lnTo>
                  <a:lnTo>
                    <a:pt x="0" y="307"/>
                  </a:lnTo>
                  <a:lnTo>
                    <a:pt x="114" y="327"/>
                  </a:lnTo>
                  <a:lnTo>
                    <a:pt x="168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5" name="iṧḻïďé"/>
            <p:cNvSpPr/>
            <p:nvPr/>
          </p:nvSpPr>
          <p:spPr bwMode="auto">
            <a:xfrm>
              <a:off x="5006" y="5404"/>
              <a:ext cx="156" cy="243"/>
            </a:xfrm>
            <a:custGeom>
              <a:avLst/>
              <a:gdLst>
                <a:gd name="T0" fmla="*/ 151 w 151"/>
                <a:gd name="T1" fmla="*/ 20 h 235"/>
                <a:gd name="T2" fmla="*/ 37 w 151"/>
                <a:gd name="T3" fmla="*/ 0 h 235"/>
                <a:gd name="T4" fmla="*/ 0 w 151"/>
                <a:gd name="T5" fmla="*/ 215 h 235"/>
                <a:gd name="T6" fmla="*/ 114 w 151"/>
                <a:gd name="T7" fmla="*/ 235 h 235"/>
                <a:gd name="T8" fmla="*/ 151 w 151"/>
                <a:gd name="T9" fmla="*/ 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5">
                  <a:moveTo>
                    <a:pt x="151" y="20"/>
                  </a:moveTo>
                  <a:lnTo>
                    <a:pt x="37" y="0"/>
                  </a:lnTo>
                  <a:lnTo>
                    <a:pt x="0" y="215"/>
                  </a:lnTo>
                  <a:lnTo>
                    <a:pt x="114" y="235"/>
                  </a:lnTo>
                  <a:lnTo>
                    <a:pt x="151" y="20"/>
                  </a:lnTo>
                  <a:close/>
                </a:path>
              </a:pathLst>
            </a:custGeom>
            <a:solidFill>
              <a:srgbClr val="8A3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6" name="ïslídê"/>
            <p:cNvSpPr/>
            <p:nvPr/>
          </p:nvSpPr>
          <p:spPr bwMode="auto">
            <a:xfrm>
              <a:off x="5006" y="5404"/>
              <a:ext cx="156" cy="243"/>
            </a:xfrm>
            <a:custGeom>
              <a:avLst/>
              <a:gdLst>
                <a:gd name="T0" fmla="*/ 151 w 151"/>
                <a:gd name="T1" fmla="*/ 20 h 235"/>
                <a:gd name="T2" fmla="*/ 37 w 151"/>
                <a:gd name="T3" fmla="*/ 0 h 235"/>
                <a:gd name="T4" fmla="*/ 0 w 151"/>
                <a:gd name="T5" fmla="*/ 215 h 235"/>
                <a:gd name="T6" fmla="*/ 114 w 151"/>
                <a:gd name="T7" fmla="*/ 235 h 235"/>
                <a:gd name="T8" fmla="*/ 151 w 151"/>
                <a:gd name="T9" fmla="*/ 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5">
                  <a:moveTo>
                    <a:pt x="151" y="20"/>
                  </a:moveTo>
                  <a:lnTo>
                    <a:pt x="37" y="0"/>
                  </a:lnTo>
                  <a:lnTo>
                    <a:pt x="0" y="215"/>
                  </a:lnTo>
                  <a:lnTo>
                    <a:pt x="114" y="235"/>
                  </a:lnTo>
                  <a:lnTo>
                    <a:pt x="151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7" name="ïśļíḑe"/>
            <p:cNvSpPr/>
            <p:nvPr/>
          </p:nvSpPr>
          <p:spPr bwMode="auto">
            <a:xfrm>
              <a:off x="5186" y="5282"/>
              <a:ext cx="183" cy="396"/>
            </a:xfrm>
            <a:custGeom>
              <a:avLst/>
              <a:gdLst>
                <a:gd name="T0" fmla="*/ 177 w 177"/>
                <a:gd name="T1" fmla="*/ 19 h 383"/>
                <a:gd name="T2" fmla="*/ 62 w 177"/>
                <a:gd name="T3" fmla="*/ 0 h 383"/>
                <a:gd name="T4" fmla="*/ 0 w 177"/>
                <a:gd name="T5" fmla="*/ 363 h 383"/>
                <a:gd name="T6" fmla="*/ 114 w 177"/>
                <a:gd name="T7" fmla="*/ 383 h 383"/>
                <a:gd name="T8" fmla="*/ 177 w 177"/>
                <a:gd name="T9" fmla="*/ 1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83">
                  <a:moveTo>
                    <a:pt x="177" y="19"/>
                  </a:moveTo>
                  <a:lnTo>
                    <a:pt x="62" y="0"/>
                  </a:lnTo>
                  <a:lnTo>
                    <a:pt x="0" y="363"/>
                  </a:lnTo>
                  <a:lnTo>
                    <a:pt x="114" y="383"/>
                  </a:lnTo>
                  <a:lnTo>
                    <a:pt x="177" y="19"/>
                  </a:lnTo>
                  <a:close/>
                </a:path>
              </a:pathLst>
            </a:custGeom>
            <a:solidFill>
              <a:srgbClr val="F44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8" name="íṡḷîde"/>
            <p:cNvSpPr/>
            <p:nvPr/>
          </p:nvSpPr>
          <p:spPr bwMode="auto">
            <a:xfrm>
              <a:off x="5186" y="5282"/>
              <a:ext cx="183" cy="396"/>
            </a:xfrm>
            <a:custGeom>
              <a:avLst/>
              <a:gdLst>
                <a:gd name="T0" fmla="*/ 177 w 177"/>
                <a:gd name="T1" fmla="*/ 19 h 383"/>
                <a:gd name="T2" fmla="*/ 62 w 177"/>
                <a:gd name="T3" fmla="*/ 0 h 383"/>
                <a:gd name="T4" fmla="*/ 0 w 177"/>
                <a:gd name="T5" fmla="*/ 363 h 383"/>
                <a:gd name="T6" fmla="*/ 114 w 177"/>
                <a:gd name="T7" fmla="*/ 383 h 383"/>
                <a:gd name="T8" fmla="*/ 177 w 177"/>
                <a:gd name="T9" fmla="*/ 1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83">
                  <a:moveTo>
                    <a:pt x="177" y="19"/>
                  </a:moveTo>
                  <a:lnTo>
                    <a:pt x="62" y="0"/>
                  </a:lnTo>
                  <a:lnTo>
                    <a:pt x="0" y="363"/>
                  </a:lnTo>
                  <a:lnTo>
                    <a:pt x="114" y="383"/>
                  </a:lnTo>
                  <a:lnTo>
                    <a:pt x="177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9" name="îṩḷïḍê"/>
            <p:cNvSpPr/>
            <p:nvPr/>
          </p:nvSpPr>
          <p:spPr bwMode="auto">
            <a:xfrm>
              <a:off x="5838" y="4063"/>
              <a:ext cx="92" cy="90"/>
            </a:xfrm>
            <a:custGeom>
              <a:avLst/>
              <a:gdLst>
                <a:gd name="T0" fmla="*/ 76 w 89"/>
                <a:gd name="T1" fmla="*/ 87 h 87"/>
                <a:gd name="T2" fmla="*/ 0 w 89"/>
                <a:gd name="T3" fmla="*/ 74 h 87"/>
                <a:gd name="T4" fmla="*/ 13 w 89"/>
                <a:gd name="T5" fmla="*/ 0 h 87"/>
                <a:gd name="T6" fmla="*/ 89 w 89"/>
                <a:gd name="T7" fmla="*/ 13 h 87"/>
                <a:gd name="T8" fmla="*/ 76 w 89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7"/>
                  </a:lnTo>
                  <a:close/>
                </a:path>
              </a:pathLst>
            </a:custGeom>
            <a:solidFill>
              <a:srgbClr val="317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0" name="ïṥļïdê"/>
            <p:cNvSpPr/>
            <p:nvPr/>
          </p:nvSpPr>
          <p:spPr bwMode="auto">
            <a:xfrm>
              <a:off x="5838" y="4063"/>
              <a:ext cx="92" cy="90"/>
            </a:xfrm>
            <a:custGeom>
              <a:avLst/>
              <a:gdLst>
                <a:gd name="T0" fmla="*/ 76 w 89"/>
                <a:gd name="T1" fmla="*/ 87 h 87"/>
                <a:gd name="T2" fmla="*/ 0 w 89"/>
                <a:gd name="T3" fmla="*/ 74 h 87"/>
                <a:gd name="T4" fmla="*/ 13 w 89"/>
                <a:gd name="T5" fmla="*/ 0 h 87"/>
                <a:gd name="T6" fmla="*/ 89 w 89"/>
                <a:gd name="T7" fmla="*/ 13 h 87"/>
                <a:gd name="T8" fmla="*/ 76 w 89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1" name="ïŝḻiḍé"/>
            <p:cNvSpPr/>
            <p:nvPr/>
          </p:nvSpPr>
          <p:spPr bwMode="auto">
            <a:xfrm>
              <a:off x="5989" y="4112"/>
              <a:ext cx="503" cy="115"/>
            </a:xfrm>
            <a:custGeom>
              <a:avLst/>
              <a:gdLst>
                <a:gd name="T0" fmla="*/ 482 w 486"/>
                <a:gd name="T1" fmla="*/ 111 h 111"/>
                <a:gd name="T2" fmla="*/ 0 w 486"/>
                <a:gd name="T3" fmla="*/ 29 h 111"/>
                <a:gd name="T4" fmla="*/ 4 w 486"/>
                <a:gd name="T5" fmla="*/ 0 h 111"/>
                <a:gd name="T6" fmla="*/ 486 w 486"/>
                <a:gd name="T7" fmla="*/ 83 h 111"/>
                <a:gd name="T8" fmla="*/ 482 w 48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11">
                  <a:moveTo>
                    <a:pt x="482" y="111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486" y="83"/>
                  </a:lnTo>
                  <a:lnTo>
                    <a:pt x="482" y="11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2" name="iślïdê"/>
            <p:cNvSpPr/>
            <p:nvPr/>
          </p:nvSpPr>
          <p:spPr bwMode="auto">
            <a:xfrm>
              <a:off x="5989" y="4112"/>
              <a:ext cx="503" cy="115"/>
            </a:xfrm>
            <a:custGeom>
              <a:avLst/>
              <a:gdLst>
                <a:gd name="T0" fmla="*/ 482 w 486"/>
                <a:gd name="T1" fmla="*/ 111 h 111"/>
                <a:gd name="T2" fmla="*/ 0 w 486"/>
                <a:gd name="T3" fmla="*/ 29 h 111"/>
                <a:gd name="T4" fmla="*/ 4 w 486"/>
                <a:gd name="T5" fmla="*/ 0 h 111"/>
                <a:gd name="T6" fmla="*/ 486 w 486"/>
                <a:gd name="T7" fmla="*/ 83 h 111"/>
                <a:gd name="T8" fmla="*/ 482 w 48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11">
                  <a:moveTo>
                    <a:pt x="482" y="111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486" y="83"/>
                  </a:lnTo>
                  <a:lnTo>
                    <a:pt x="482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3" name="îṥļiďè"/>
            <p:cNvSpPr/>
            <p:nvPr/>
          </p:nvSpPr>
          <p:spPr bwMode="auto">
            <a:xfrm>
              <a:off x="5817" y="4187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4" name="ïṡḷïḋè"/>
            <p:cNvSpPr/>
            <p:nvPr/>
          </p:nvSpPr>
          <p:spPr bwMode="auto">
            <a:xfrm>
              <a:off x="5817" y="4187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5" name="ïSḷíḋè"/>
            <p:cNvSpPr/>
            <p:nvPr/>
          </p:nvSpPr>
          <p:spPr bwMode="auto">
            <a:xfrm>
              <a:off x="5966" y="4237"/>
              <a:ext cx="180" cy="59"/>
            </a:xfrm>
            <a:custGeom>
              <a:avLst/>
              <a:gdLst>
                <a:gd name="T0" fmla="*/ 170 w 174"/>
                <a:gd name="T1" fmla="*/ 57 h 57"/>
                <a:gd name="T2" fmla="*/ 0 w 174"/>
                <a:gd name="T3" fmla="*/ 29 h 57"/>
                <a:gd name="T4" fmla="*/ 6 w 174"/>
                <a:gd name="T5" fmla="*/ 0 h 57"/>
                <a:gd name="T6" fmla="*/ 174 w 174"/>
                <a:gd name="T7" fmla="*/ 29 h 57"/>
                <a:gd name="T8" fmla="*/ 170 w 174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">
                  <a:moveTo>
                    <a:pt x="170" y="57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174" y="29"/>
                  </a:lnTo>
                  <a:lnTo>
                    <a:pt x="170" y="57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6" name="iSlîḍê"/>
            <p:cNvSpPr/>
            <p:nvPr/>
          </p:nvSpPr>
          <p:spPr bwMode="auto">
            <a:xfrm>
              <a:off x="5966" y="4237"/>
              <a:ext cx="180" cy="59"/>
            </a:xfrm>
            <a:custGeom>
              <a:avLst/>
              <a:gdLst>
                <a:gd name="T0" fmla="*/ 170 w 174"/>
                <a:gd name="T1" fmla="*/ 57 h 57"/>
                <a:gd name="T2" fmla="*/ 0 w 174"/>
                <a:gd name="T3" fmla="*/ 29 h 57"/>
                <a:gd name="T4" fmla="*/ 6 w 174"/>
                <a:gd name="T5" fmla="*/ 0 h 57"/>
                <a:gd name="T6" fmla="*/ 174 w 174"/>
                <a:gd name="T7" fmla="*/ 29 h 57"/>
                <a:gd name="T8" fmla="*/ 170 w 174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">
                  <a:moveTo>
                    <a:pt x="170" y="57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174" y="29"/>
                  </a:lnTo>
                  <a:lnTo>
                    <a:pt x="170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7" name="iSḻïḍê"/>
            <p:cNvSpPr/>
            <p:nvPr/>
          </p:nvSpPr>
          <p:spPr bwMode="auto">
            <a:xfrm>
              <a:off x="5795" y="4312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8" name="ïŝľîḋê"/>
            <p:cNvSpPr/>
            <p:nvPr/>
          </p:nvSpPr>
          <p:spPr bwMode="auto">
            <a:xfrm>
              <a:off x="5795" y="4312"/>
              <a:ext cx="90" cy="91"/>
            </a:xfrm>
            <a:custGeom>
              <a:avLst/>
              <a:gdLst>
                <a:gd name="T0" fmla="*/ 74 w 87"/>
                <a:gd name="T1" fmla="*/ 88 h 88"/>
                <a:gd name="T2" fmla="*/ 0 w 87"/>
                <a:gd name="T3" fmla="*/ 75 h 88"/>
                <a:gd name="T4" fmla="*/ 13 w 87"/>
                <a:gd name="T5" fmla="*/ 0 h 88"/>
                <a:gd name="T6" fmla="*/ 87 w 87"/>
                <a:gd name="T7" fmla="*/ 13 h 88"/>
                <a:gd name="T8" fmla="*/ 74 w 8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74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7" y="13"/>
                  </a:lnTo>
                  <a:lnTo>
                    <a:pt x="74" y="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9" name="íşļíďé"/>
            <p:cNvSpPr/>
            <p:nvPr/>
          </p:nvSpPr>
          <p:spPr bwMode="auto">
            <a:xfrm>
              <a:off x="5945" y="4362"/>
              <a:ext cx="405" cy="97"/>
            </a:xfrm>
            <a:custGeom>
              <a:avLst/>
              <a:gdLst>
                <a:gd name="T0" fmla="*/ 385 w 391"/>
                <a:gd name="T1" fmla="*/ 94 h 94"/>
                <a:gd name="T2" fmla="*/ 0 w 391"/>
                <a:gd name="T3" fmla="*/ 29 h 94"/>
                <a:gd name="T4" fmla="*/ 5 w 391"/>
                <a:gd name="T5" fmla="*/ 0 h 94"/>
                <a:gd name="T6" fmla="*/ 391 w 391"/>
                <a:gd name="T7" fmla="*/ 66 h 94"/>
                <a:gd name="T8" fmla="*/ 385 w 391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94">
                  <a:moveTo>
                    <a:pt x="385" y="94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391" y="66"/>
                  </a:lnTo>
                  <a:lnTo>
                    <a:pt x="385" y="9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0" name="isľíḍè"/>
            <p:cNvSpPr/>
            <p:nvPr/>
          </p:nvSpPr>
          <p:spPr bwMode="auto">
            <a:xfrm>
              <a:off x="5945" y="4362"/>
              <a:ext cx="405" cy="97"/>
            </a:xfrm>
            <a:custGeom>
              <a:avLst/>
              <a:gdLst>
                <a:gd name="T0" fmla="*/ 385 w 391"/>
                <a:gd name="T1" fmla="*/ 94 h 94"/>
                <a:gd name="T2" fmla="*/ 0 w 391"/>
                <a:gd name="T3" fmla="*/ 29 h 94"/>
                <a:gd name="T4" fmla="*/ 5 w 391"/>
                <a:gd name="T5" fmla="*/ 0 h 94"/>
                <a:gd name="T6" fmla="*/ 391 w 391"/>
                <a:gd name="T7" fmla="*/ 66 h 94"/>
                <a:gd name="T8" fmla="*/ 385 w 391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94">
                  <a:moveTo>
                    <a:pt x="385" y="94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391" y="66"/>
                  </a:lnTo>
                  <a:lnTo>
                    <a:pt x="385" y="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1" name="ïṧḻïḓê"/>
            <p:cNvSpPr/>
            <p:nvPr/>
          </p:nvSpPr>
          <p:spPr bwMode="auto">
            <a:xfrm>
              <a:off x="5773" y="4438"/>
              <a:ext cx="92" cy="91"/>
            </a:xfrm>
            <a:custGeom>
              <a:avLst/>
              <a:gdLst>
                <a:gd name="T0" fmla="*/ 76 w 89"/>
                <a:gd name="T1" fmla="*/ 88 h 88"/>
                <a:gd name="T2" fmla="*/ 0 w 89"/>
                <a:gd name="T3" fmla="*/ 75 h 88"/>
                <a:gd name="T4" fmla="*/ 13 w 89"/>
                <a:gd name="T5" fmla="*/ 0 h 88"/>
                <a:gd name="T6" fmla="*/ 89 w 89"/>
                <a:gd name="T7" fmla="*/ 13 h 88"/>
                <a:gd name="T8" fmla="*/ 76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76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8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2" name="ïş1îḓê"/>
            <p:cNvSpPr/>
            <p:nvPr/>
          </p:nvSpPr>
          <p:spPr bwMode="auto">
            <a:xfrm>
              <a:off x="5773" y="4438"/>
              <a:ext cx="92" cy="91"/>
            </a:xfrm>
            <a:custGeom>
              <a:avLst/>
              <a:gdLst>
                <a:gd name="T0" fmla="*/ 76 w 89"/>
                <a:gd name="T1" fmla="*/ 88 h 88"/>
                <a:gd name="T2" fmla="*/ 0 w 89"/>
                <a:gd name="T3" fmla="*/ 75 h 88"/>
                <a:gd name="T4" fmla="*/ 13 w 89"/>
                <a:gd name="T5" fmla="*/ 0 h 88"/>
                <a:gd name="T6" fmla="*/ 89 w 89"/>
                <a:gd name="T7" fmla="*/ 13 h 88"/>
                <a:gd name="T8" fmla="*/ 76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76" y="88"/>
                  </a:moveTo>
                  <a:lnTo>
                    <a:pt x="0" y="75"/>
                  </a:lnTo>
                  <a:lnTo>
                    <a:pt x="13" y="0"/>
                  </a:lnTo>
                  <a:lnTo>
                    <a:pt x="89" y="13"/>
                  </a:lnTo>
                  <a:lnTo>
                    <a:pt x="76" y="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3" name="íšḻidé"/>
            <p:cNvSpPr/>
            <p:nvPr/>
          </p:nvSpPr>
          <p:spPr bwMode="auto">
            <a:xfrm>
              <a:off x="5924" y="4486"/>
              <a:ext cx="302" cy="81"/>
            </a:xfrm>
            <a:custGeom>
              <a:avLst/>
              <a:gdLst>
                <a:gd name="T0" fmla="*/ 288 w 292"/>
                <a:gd name="T1" fmla="*/ 78 h 78"/>
                <a:gd name="T2" fmla="*/ 0 w 292"/>
                <a:gd name="T3" fmla="*/ 30 h 78"/>
                <a:gd name="T4" fmla="*/ 4 w 292"/>
                <a:gd name="T5" fmla="*/ 0 h 78"/>
                <a:gd name="T6" fmla="*/ 292 w 292"/>
                <a:gd name="T7" fmla="*/ 50 h 78"/>
                <a:gd name="T8" fmla="*/ 288 w 2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78">
                  <a:moveTo>
                    <a:pt x="288" y="78"/>
                  </a:moveTo>
                  <a:lnTo>
                    <a:pt x="0" y="30"/>
                  </a:lnTo>
                  <a:lnTo>
                    <a:pt x="4" y="0"/>
                  </a:lnTo>
                  <a:lnTo>
                    <a:pt x="292" y="50"/>
                  </a:lnTo>
                  <a:lnTo>
                    <a:pt x="288" y="78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4" name="isḻïdè"/>
            <p:cNvSpPr/>
            <p:nvPr/>
          </p:nvSpPr>
          <p:spPr bwMode="auto">
            <a:xfrm>
              <a:off x="5924" y="4486"/>
              <a:ext cx="302" cy="81"/>
            </a:xfrm>
            <a:custGeom>
              <a:avLst/>
              <a:gdLst>
                <a:gd name="T0" fmla="*/ 288 w 292"/>
                <a:gd name="T1" fmla="*/ 78 h 78"/>
                <a:gd name="T2" fmla="*/ 0 w 292"/>
                <a:gd name="T3" fmla="*/ 30 h 78"/>
                <a:gd name="T4" fmla="*/ 4 w 292"/>
                <a:gd name="T5" fmla="*/ 0 h 78"/>
                <a:gd name="T6" fmla="*/ 292 w 292"/>
                <a:gd name="T7" fmla="*/ 50 h 78"/>
                <a:gd name="T8" fmla="*/ 288 w 2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78">
                  <a:moveTo>
                    <a:pt x="288" y="78"/>
                  </a:moveTo>
                  <a:lnTo>
                    <a:pt x="0" y="30"/>
                  </a:lnTo>
                  <a:lnTo>
                    <a:pt x="4" y="0"/>
                  </a:lnTo>
                  <a:lnTo>
                    <a:pt x="292" y="50"/>
                  </a:lnTo>
                  <a:lnTo>
                    <a:pt x="288" y="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5" name="ïš1îḑè"/>
            <p:cNvSpPr/>
            <p:nvPr/>
          </p:nvSpPr>
          <p:spPr bwMode="auto">
            <a:xfrm>
              <a:off x="5751" y="4566"/>
              <a:ext cx="91" cy="90"/>
            </a:xfrm>
            <a:custGeom>
              <a:avLst/>
              <a:gdLst>
                <a:gd name="T0" fmla="*/ 76 w 88"/>
                <a:gd name="T1" fmla="*/ 87 h 87"/>
                <a:gd name="T2" fmla="*/ 0 w 88"/>
                <a:gd name="T3" fmla="*/ 74 h 87"/>
                <a:gd name="T4" fmla="*/ 13 w 88"/>
                <a:gd name="T5" fmla="*/ 0 h 87"/>
                <a:gd name="T6" fmla="*/ 88 w 88"/>
                <a:gd name="T7" fmla="*/ 13 h 87"/>
                <a:gd name="T8" fmla="*/ 76 w 88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8" y="13"/>
                  </a:lnTo>
                  <a:lnTo>
                    <a:pt x="76" y="87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6" name="îŝļíďé"/>
            <p:cNvSpPr/>
            <p:nvPr/>
          </p:nvSpPr>
          <p:spPr bwMode="auto">
            <a:xfrm>
              <a:off x="5751" y="4566"/>
              <a:ext cx="91" cy="90"/>
            </a:xfrm>
            <a:custGeom>
              <a:avLst/>
              <a:gdLst>
                <a:gd name="T0" fmla="*/ 76 w 88"/>
                <a:gd name="T1" fmla="*/ 87 h 87"/>
                <a:gd name="T2" fmla="*/ 0 w 88"/>
                <a:gd name="T3" fmla="*/ 74 h 87"/>
                <a:gd name="T4" fmla="*/ 13 w 88"/>
                <a:gd name="T5" fmla="*/ 0 h 87"/>
                <a:gd name="T6" fmla="*/ 88 w 88"/>
                <a:gd name="T7" fmla="*/ 13 h 87"/>
                <a:gd name="T8" fmla="*/ 76 w 88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76" y="87"/>
                  </a:moveTo>
                  <a:lnTo>
                    <a:pt x="0" y="74"/>
                  </a:lnTo>
                  <a:lnTo>
                    <a:pt x="13" y="0"/>
                  </a:lnTo>
                  <a:lnTo>
                    <a:pt x="88" y="13"/>
                  </a:lnTo>
                  <a:lnTo>
                    <a:pt x="76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7" name="ïşḻíďe"/>
            <p:cNvSpPr/>
            <p:nvPr/>
          </p:nvSpPr>
          <p:spPr bwMode="auto">
            <a:xfrm>
              <a:off x="5902" y="4615"/>
              <a:ext cx="457" cy="108"/>
            </a:xfrm>
            <a:custGeom>
              <a:avLst/>
              <a:gdLst>
                <a:gd name="T0" fmla="*/ 436 w 442"/>
                <a:gd name="T1" fmla="*/ 104 h 104"/>
                <a:gd name="T2" fmla="*/ 0 w 442"/>
                <a:gd name="T3" fmla="*/ 28 h 104"/>
                <a:gd name="T4" fmla="*/ 5 w 442"/>
                <a:gd name="T5" fmla="*/ 0 h 104"/>
                <a:gd name="T6" fmla="*/ 442 w 442"/>
                <a:gd name="T7" fmla="*/ 75 h 104"/>
                <a:gd name="T8" fmla="*/ 436 w 442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04">
                  <a:moveTo>
                    <a:pt x="436" y="104"/>
                  </a:moveTo>
                  <a:lnTo>
                    <a:pt x="0" y="28"/>
                  </a:lnTo>
                  <a:lnTo>
                    <a:pt x="5" y="0"/>
                  </a:lnTo>
                  <a:lnTo>
                    <a:pt x="442" y="75"/>
                  </a:lnTo>
                  <a:lnTo>
                    <a:pt x="436" y="10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8" name="îṧ1îḓe"/>
            <p:cNvSpPr/>
            <p:nvPr/>
          </p:nvSpPr>
          <p:spPr bwMode="auto">
            <a:xfrm>
              <a:off x="5902" y="4615"/>
              <a:ext cx="457" cy="108"/>
            </a:xfrm>
            <a:custGeom>
              <a:avLst/>
              <a:gdLst>
                <a:gd name="T0" fmla="*/ 436 w 442"/>
                <a:gd name="T1" fmla="*/ 104 h 104"/>
                <a:gd name="T2" fmla="*/ 0 w 442"/>
                <a:gd name="T3" fmla="*/ 28 h 104"/>
                <a:gd name="T4" fmla="*/ 5 w 442"/>
                <a:gd name="T5" fmla="*/ 0 h 104"/>
                <a:gd name="T6" fmla="*/ 442 w 442"/>
                <a:gd name="T7" fmla="*/ 75 h 104"/>
                <a:gd name="T8" fmla="*/ 436 w 442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04">
                  <a:moveTo>
                    <a:pt x="436" y="104"/>
                  </a:moveTo>
                  <a:lnTo>
                    <a:pt x="0" y="28"/>
                  </a:lnTo>
                  <a:lnTo>
                    <a:pt x="5" y="0"/>
                  </a:lnTo>
                  <a:lnTo>
                    <a:pt x="442" y="75"/>
                  </a:lnTo>
                  <a:lnTo>
                    <a:pt x="436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9" name="ïS1ïḍè"/>
            <p:cNvSpPr/>
            <p:nvPr/>
          </p:nvSpPr>
          <p:spPr bwMode="auto">
            <a:xfrm>
              <a:off x="4372" y="3817"/>
              <a:ext cx="83" cy="82"/>
            </a:xfrm>
            <a:custGeom>
              <a:avLst/>
              <a:gdLst>
                <a:gd name="T0" fmla="*/ 53 w 56"/>
                <a:gd name="T1" fmla="*/ 32 h 55"/>
                <a:gd name="T2" fmla="*/ 24 w 56"/>
                <a:gd name="T3" fmla="*/ 53 h 55"/>
                <a:gd name="T4" fmla="*/ 3 w 56"/>
                <a:gd name="T5" fmla="*/ 23 h 55"/>
                <a:gd name="T6" fmla="*/ 32 w 56"/>
                <a:gd name="T7" fmla="*/ 2 h 55"/>
                <a:gd name="T8" fmla="*/ 53 w 56"/>
                <a:gd name="T9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3" y="32"/>
                  </a:moveTo>
                  <a:cubicBezTo>
                    <a:pt x="51" y="46"/>
                    <a:pt x="38" y="55"/>
                    <a:pt x="24" y="53"/>
                  </a:cubicBezTo>
                  <a:cubicBezTo>
                    <a:pt x="10" y="50"/>
                    <a:pt x="0" y="37"/>
                    <a:pt x="3" y="23"/>
                  </a:cubicBezTo>
                  <a:cubicBezTo>
                    <a:pt x="5" y="9"/>
                    <a:pt x="18" y="0"/>
                    <a:pt x="32" y="2"/>
                  </a:cubicBezTo>
                  <a:cubicBezTo>
                    <a:pt x="46" y="5"/>
                    <a:pt x="56" y="18"/>
                    <a:pt x="53" y="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0" name="îsḷîḓê"/>
            <p:cNvSpPr/>
            <p:nvPr/>
          </p:nvSpPr>
          <p:spPr bwMode="auto">
            <a:xfrm>
              <a:off x="4204" y="4795"/>
              <a:ext cx="82" cy="81"/>
            </a:xfrm>
            <a:custGeom>
              <a:avLst/>
              <a:gdLst>
                <a:gd name="T0" fmla="*/ 53 w 55"/>
                <a:gd name="T1" fmla="*/ 32 h 55"/>
                <a:gd name="T2" fmla="*/ 23 w 55"/>
                <a:gd name="T3" fmla="*/ 52 h 55"/>
                <a:gd name="T4" fmla="*/ 3 w 55"/>
                <a:gd name="T5" fmla="*/ 23 h 55"/>
                <a:gd name="T6" fmla="*/ 32 w 55"/>
                <a:gd name="T7" fmla="*/ 2 h 55"/>
                <a:gd name="T8" fmla="*/ 53 w 55"/>
                <a:gd name="T9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3" y="32"/>
                  </a:moveTo>
                  <a:cubicBezTo>
                    <a:pt x="51" y="45"/>
                    <a:pt x="37" y="55"/>
                    <a:pt x="23" y="52"/>
                  </a:cubicBezTo>
                  <a:cubicBezTo>
                    <a:pt x="10" y="50"/>
                    <a:pt x="0" y="37"/>
                    <a:pt x="3" y="23"/>
                  </a:cubicBezTo>
                  <a:cubicBezTo>
                    <a:pt x="5" y="9"/>
                    <a:pt x="18" y="0"/>
                    <a:pt x="32" y="2"/>
                  </a:cubicBezTo>
                  <a:cubicBezTo>
                    <a:pt x="46" y="4"/>
                    <a:pt x="55" y="18"/>
                    <a:pt x="53" y="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1" name="ïśľïde"/>
            <p:cNvSpPr/>
            <p:nvPr/>
          </p:nvSpPr>
          <p:spPr bwMode="auto">
            <a:xfrm>
              <a:off x="5592" y="5038"/>
              <a:ext cx="734" cy="184"/>
            </a:xfrm>
            <a:custGeom>
              <a:avLst/>
              <a:gdLst>
                <a:gd name="T0" fmla="*/ 699 w 709"/>
                <a:gd name="T1" fmla="*/ 178 h 178"/>
                <a:gd name="T2" fmla="*/ 0 w 709"/>
                <a:gd name="T3" fmla="*/ 57 h 178"/>
                <a:gd name="T4" fmla="*/ 10 w 709"/>
                <a:gd name="T5" fmla="*/ 0 h 178"/>
                <a:gd name="T6" fmla="*/ 709 w 709"/>
                <a:gd name="T7" fmla="*/ 119 h 178"/>
                <a:gd name="T8" fmla="*/ 699 w 709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178">
                  <a:moveTo>
                    <a:pt x="699" y="178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709" y="119"/>
                  </a:lnTo>
                  <a:lnTo>
                    <a:pt x="699" y="178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2" name="íSḻide"/>
            <p:cNvSpPr/>
            <p:nvPr/>
          </p:nvSpPr>
          <p:spPr bwMode="auto">
            <a:xfrm>
              <a:off x="5592" y="5038"/>
              <a:ext cx="734" cy="184"/>
            </a:xfrm>
            <a:custGeom>
              <a:avLst/>
              <a:gdLst>
                <a:gd name="T0" fmla="*/ 699 w 709"/>
                <a:gd name="T1" fmla="*/ 178 h 178"/>
                <a:gd name="T2" fmla="*/ 0 w 709"/>
                <a:gd name="T3" fmla="*/ 57 h 178"/>
                <a:gd name="T4" fmla="*/ 10 w 709"/>
                <a:gd name="T5" fmla="*/ 0 h 178"/>
                <a:gd name="T6" fmla="*/ 709 w 709"/>
                <a:gd name="T7" fmla="*/ 119 h 178"/>
                <a:gd name="T8" fmla="*/ 699 w 709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178">
                  <a:moveTo>
                    <a:pt x="699" y="178"/>
                  </a:moveTo>
                  <a:lnTo>
                    <a:pt x="0" y="57"/>
                  </a:lnTo>
                  <a:lnTo>
                    <a:pt x="10" y="0"/>
                  </a:lnTo>
                  <a:lnTo>
                    <a:pt x="709" y="119"/>
                  </a:lnTo>
                  <a:lnTo>
                    <a:pt x="699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3" name="îṣ1îḋè"/>
            <p:cNvSpPr/>
            <p:nvPr/>
          </p:nvSpPr>
          <p:spPr bwMode="auto">
            <a:xfrm>
              <a:off x="5682" y="5194"/>
              <a:ext cx="620" cy="136"/>
            </a:xfrm>
            <a:custGeom>
              <a:avLst/>
              <a:gdLst>
                <a:gd name="T0" fmla="*/ 595 w 599"/>
                <a:gd name="T1" fmla="*/ 131 h 131"/>
                <a:gd name="T2" fmla="*/ 0 w 599"/>
                <a:gd name="T3" fmla="*/ 28 h 131"/>
                <a:gd name="T4" fmla="*/ 6 w 599"/>
                <a:gd name="T5" fmla="*/ 0 h 131"/>
                <a:gd name="T6" fmla="*/ 599 w 599"/>
                <a:gd name="T7" fmla="*/ 102 h 131"/>
                <a:gd name="T8" fmla="*/ 595 w 599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31">
                  <a:moveTo>
                    <a:pt x="595" y="131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599" y="102"/>
                  </a:lnTo>
                  <a:lnTo>
                    <a:pt x="595" y="13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4" name="íṡ1iḓé"/>
            <p:cNvSpPr/>
            <p:nvPr/>
          </p:nvSpPr>
          <p:spPr bwMode="auto">
            <a:xfrm>
              <a:off x="5682" y="5194"/>
              <a:ext cx="620" cy="136"/>
            </a:xfrm>
            <a:custGeom>
              <a:avLst/>
              <a:gdLst>
                <a:gd name="T0" fmla="*/ 595 w 599"/>
                <a:gd name="T1" fmla="*/ 131 h 131"/>
                <a:gd name="T2" fmla="*/ 0 w 599"/>
                <a:gd name="T3" fmla="*/ 28 h 131"/>
                <a:gd name="T4" fmla="*/ 6 w 599"/>
                <a:gd name="T5" fmla="*/ 0 h 131"/>
                <a:gd name="T6" fmla="*/ 599 w 599"/>
                <a:gd name="T7" fmla="*/ 102 h 131"/>
                <a:gd name="T8" fmla="*/ 595 w 599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31">
                  <a:moveTo>
                    <a:pt x="595" y="131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599" y="102"/>
                  </a:lnTo>
                  <a:lnTo>
                    <a:pt x="595" y="1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5" name="íŝlíďê"/>
            <p:cNvSpPr/>
            <p:nvPr/>
          </p:nvSpPr>
          <p:spPr bwMode="auto">
            <a:xfrm>
              <a:off x="5557" y="5260"/>
              <a:ext cx="730" cy="154"/>
            </a:xfrm>
            <a:custGeom>
              <a:avLst/>
              <a:gdLst>
                <a:gd name="T0" fmla="*/ 701 w 705"/>
                <a:gd name="T1" fmla="*/ 149 h 149"/>
                <a:gd name="T2" fmla="*/ 0 w 705"/>
                <a:gd name="T3" fmla="*/ 28 h 149"/>
                <a:gd name="T4" fmla="*/ 6 w 705"/>
                <a:gd name="T5" fmla="*/ 0 h 149"/>
                <a:gd name="T6" fmla="*/ 705 w 705"/>
                <a:gd name="T7" fmla="*/ 119 h 149"/>
                <a:gd name="T8" fmla="*/ 701 w 705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9">
                  <a:moveTo>
                    <a:pt x="701" y="149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705" y="119"/>
                  </a:lnTo>
                  <a:lnTo>
                    <a:pt x="701" y="149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6" name="ïśliḑé"/>
            <p:cNvSpPr/>
            <p:nvPr/>
          </p:nvSpPr>
          <p:spPr bwMode="auto">
            <a:xfrm>
              <a:off x="5557" y="5260"/>
              <a:ext cx="730" cy="154"/>
            </a:xfrm>
            <a:custGeom>
              <a:avLst/>
              <a:gdLst>
                <a:gd name="T0" fmla="*/ 701 w 705"/>
                <a:gd name="T1" fmla="*/ 149 h 149"/>
                <a:gd name="T2" fmla="*/ 0 w 705"/>
                <a:gd name="T3" fmla="*/ 28 h 149"/>
                <a:gd name="T4" fmla="*/ 6 w 705"/>
                <a:gd name="T5" fmla="*/ 0 h 149"/>
                <a:gd name="T6" fmla="*/ 705 w 705"/>
                <a:gd name="T7" fmla="*/ 119 h 149"/>
                <a:gd name="T8" fmla="*/ 701 w 705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9">
                  <a:moveTo>
                    <a:pt x="701" y="149"/>
                  </a:moveTo>
                  <a:lnTo>
                    <a:pt x="0" y="28"/>
                  </a:lnTo>
                  <a:lnTo>
                    <a:pt x="6" y="0"/>
                  </a:lnTo>
                  <a:lnTo>
                    <a:pt x="705" y="119"/>
                  </a:lnTo>
                  <a:lnTo>
                    <a:pt x="701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7" name="ïṧḷïḋê"/>
            <p:cNvSpPr/>
            <p:nvPr/>
          </p:nvSpPr>
          <p:spPr bwMode="auto">
            <a:xfrm>
              <a:off x="5543" y="5345"/>
              <a:ext cx="730" cy="153"/>
            </a:xfrm>
            <a:custGeom>
              <a:avLst/>
              <a:gdLst>
                <a:gd name="T0" fmla="*/ 700 w 705"/>
                <a:gd name="T1" fmla="*/ 148 h 148"/>
                <a:gd name="T2" fmla="*/ 0 w 705"/>
                <a:gd name="T3" fmla="*/ 29 h 148"/>
                <a:gd name="T4" fmla="*/ 6 w 705"/>
                <a:gd name="T5" fmla="*/ 0 h 148"/>
                <a:gd name="T6" fmla="*/ 705 w 705"/>
                <a:gd name="T7" fmla="*/ 120 h 148"/>
                <a:gd name="T8" fmla="*/ 700 w 7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8">
                  <a:moveTo>
                    <a:pt x="700" y="148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0"/>
                  </a:lnTo>
                  <a:lnTo>
                    <a:pt x="700" y="148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8" name="iṣḻïḋê"/>
            <p:cNvSpPr/>
            <p:nvPr/>
          </p:nvSpPr>
          <p:spPr bwMode="auto">
            <a:xfrm>
              <a:off x="5543" y="5345"/>
              <a:ext cx="730" cy="153"/>
            </a:xfrm>
            <a:custGeom>
              <a:avLst/>
              <a:gdLst>
                <a:gd name="T0" fmla="*/ 700 w 705"/>
                <a:gd name="T1" fmla="*/ 148 h 148"/>
                <a:gd name="T2" fmla="*/ 0 w 705"/>
                <a:gd name="T3" fmla="*/ 29 h 148"/>
                <a:gd name="T4" fmla="*/ 6 w 705"/>
                <a:gd name="T5" fmla="*/ 0 h 148"/>
                <a:gd name="T6" fmla="*/ 705 w 705"/>
                <a:gd name="T7" fmla="*/ 120 h 148"/>
                <a:gd name="T8" fmla="*/ 700 w 7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48">
                  <a:moveTo>
                    <a:pt x="700" y="148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0"/>
                  </a:lnTo>
                  <a:lnTo>
                    <a:pt x="700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9" name="išḻîḋè"/>
            <p:cNvSpPr/>
            <p:nvPr/>
          </p:nvSpPr>
          <p:spPr bwMode="auto">
            <a:xfrm>
              <a:off x="5528" y="5430"/>
              <a:ext cx="729" cy="154"/>
            </a:xfrm>
            <a:custGeom>
              <a:avLst/>
              <a:gdLst>
                <a:gd name="T0" fmla="*/ 700 w 704"/>
                <a:gd name="T1" fmla="*/ 149 h 149"/>
                <a:gd name="T2" fmla="*/ 0 w 704"/>
                <a:gd name="T3" fmla="*/ 29 h 149"/>
                <a:gd name="T4" fmla="*/ 5 w 704"/>
                <a:gd name="T5" fmla="*/ 0 h 149"/>
                <a:gd name="T6" fmla="*/ 704 w 704"/>
                <a:gd name="T7" fmla="*/ 121 h 149"/>
                <a:gd name="T8" fmla="*/ 700 w 704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9">
                  <a:moveTo>
                    <a:pt x="700" y="149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704" y="121"/>
                  </a:lnTo>
                  <a:lnTo>
                    <a:pt x="700" y="149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0" name="îŝļïḑè"/>
            <p:cNvSpPr/>
            <p:nvPr/>
          </p:nvSpPr>
          <p:spPr bwMode="auto">
            <a:xfrm>
              <a:off x="5528" y="5430"/>
              <a:ext cx="729" cy="154"/>
            </a:xfrm>
            <a:custGeom>
              <a:avLst/>
              <a:gdLst>
                <a:gd name="T0" fmla="*/ 700 w 704"/>
                <a:gd name="T1" fmla="*/ 149 h 149"/>
                <a:gd name="T2" fmla="*/ 0 w 704"/>
                <a:gd name="T3" fmla="*/ 29 h 149"/>
                <a:gd name="T4" fmla="*/ 5 w 704"/>
                <a:gd name="T5" fmla="*/ 0 h 149"/>
                <a:gd name="T6" fmla="*/ 704 w 704"/>
                <a:gd name="T7" fmla="*/ 121 h 149"/>
                <a:gd name="T8" fmla="*/ 700 w 704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9">
                  <a:moveTo>
                    <a:pt x="700" y="149"/>
                  </a:moveTo>
                  <a:lnTo>
                    <a:pt x="0" y="29"/>
                  </a:lnTo>
                  <a:lnTo>
                    <a:pt x="5" y="0"/>
                  </a:lnTo>
                  <a:lnTo>
                    <a:pt x="704" y="121"/>
                  </a:lnTo>
                  <a:lnTo>
                    <a:pt x="700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1" name="ïs1iḋê"/>
            <p:cNvSpPr/>
            <p:nvPr/>
          </p:nvSpPr>
          <p:spPr bwMode="auto">
            <a:xfrm>
              <a:off x="5513" y="5515"/>
              <a:ext cx="730" cy="155"/>
            </a:xfrm>
            <a:custGeom>
              <a:avLst/>
              <a:gdLst>
                <a:gd name="T0" fmla="*/ 701 w 705"/>
                <a:gd name="T1" fmla="*/ 150 h 150"/>
                <a:gd name="T2" fmla="*/ 0 w 705"/>
                <a:gd name="T3" fmla="*/ 29 h 150"/>
                <a:gd name="T4" fmla="*/ 6 w 705"/>
                <a:gd name="T5" fmla="*/ 0 h 150"/>
                <a:gd name="T6" fmla="*/ 705 w 705"/>
                <a:gd name="T7" fmla="*/ 121 h 150"/>
                <a:gd name="T8" fmla="*/ 701 w 70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50">
                  <a:moveTo>
                    <a:pt x="701" y="150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1"/>
                  </a:lnTo>
                  <a:lnTo>
                    <a:pt x="701" y="15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2" name="ïṩ1íďè"/>
            <p:cNvSpPr/>
            <p:nvPr/>
          </p:nvSpPr>
          <p:spPr bwMode="auto">
            <a:xfrm>
              <a:off x="5513" y="5515"/>
              <a:ext cx="730" cy="155"/>
            </a:xfrm>
            <a:custGeom>
              <a:avLst/>
              <a:gdLst>
                <a:gd name="T0" fmla="*/ 701 w 705"/>
                <a:gd name="T1" fmla="*/ 150 h 150"/>
                <a:gd name="T2" fmla="*/ 0 w 705"/>
                <a:gd name="T3" fmla="*/ 29 h 150"/>
                <a:gd name="T4" fmla="*/ 6 w 705"/>
                <a:gd name="T5" fmla="*/ 0 h 150"/>
                <a:gd name="T6" fmla="*/ 705 w 705"/>
                <a:gd name="T7" fmla="*/ 121 h 150"/>
                <a:gd name="T8" fmla="*/ 701 w 70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50">
                  <a:moveTo>
                    <a:pt x="701" y="150"/>
                  </a:moveTo>
                  <a:lnTo>
                    <a:pt x="0" y="29"/>
                  </a:lnTo>
                  <a:lnTo>
                    <a:pt x="6" y="0"/>
                  </a:lnTo>
                  <a:lnTo>
                    <a:pt x="705" y="121"/>
                  </a:lnTo>
                  <a:lnTo>
                    <a:pt x="701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3" name="îṡ1íďe"/>
            <p:cNvSpPr/>
            <p:nvPr/>
          </p:nvSpPr>
          <p:spPr bwMode="auto">
            <a:xfrm>
              <a:off x="5500" y="5601"/>
              <a:ext cx="541" cy="122"/>
            </a:xfrm>
            <a:custGeom>
              <a:avLst/>
              <a:gdLst>
                <a:gd name="T0" fmla="*/ 519 w 523"/>
                <a:gd name="T1" fmla="*/ 118 h 118"/>
                <a:gd name="T2" fmla="*/ 0 w 523"/>
                <a:gd name="T3" fmla="*/ 28 h 118"/>
                <a:gd name="T4" fmla="*/ 4 w 523"/>
                <a:gd name="T5" fmla="*/ 0 h 118"/>
                <a:gd name="T6" fmla="*/ 523 w 523"/>
                <a:gd name="T7" fmla="*/ 89 h 118"/>
                <a:gd name="T8" fmla="*/ 519 w 52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18">
                  <a:moveTo>
                    <a:pt x="519" y="118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523" y="89"/>
                  </a:lnTo>
                  <a:lnTo>
                    <a:pt x="519" y="118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4" name="îṡļíde"/>
            <p:cNvSpPr/>
            <p:nvPr/>
          </p:nvSpPr>
          <p:spPr bwMode="auto">
            <a:xfrm>
              <a:off x="5500" y="5601"/>
              <a:ext cx="541" cy="122"/>
            </a:xfrm>
            <a:custGeom>
              <a:avLst/>
              <a:gdLst>
                <a:gd name="T0" fmla="*/ 519 w 523"/>
                <a:gd name="T1" fmla="*/ 118 h 118"/>
                <a:gd name="T2" fmla="*/ 0 w 523"/>
                <a:gd name="T3" fmla="*/ 28 h 118"/>
                <a:gd name="T4" fmla="*/ 4 w 523"/>
                <a:gd name="T5" fmla="*/ 0 h 118"/>
                <a:gd name="T6" fmla="*/ 523 w 523"/>
                <a:gd name="T7" fmla="*/ 89 h 118"/>
                <a:gd name="T8" fmla="*/ 519 w 52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18">
                  <a:moveTo>
                    <a:pt x="519" y="118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523" y="89"/>
                  </a:lnTo>
                  <a:lnTo>
                    <a:pt x="519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5" name="ïṡ1îḍê"/>
            <p:cNvSpPr/>
            <p:nvPr/>
          </p:nvSpPr>
          <p:spPr bwMode="auto">
            <a:xfrm>
              <a:off x="4924" y="4848"/>
              <a:ext cx="172" cy="58"/>
            </a:xfrm>
            <a:custGeom>
              <a:avLst/>
              <a:gdLst>
                <a:gd name="T0" fmla="*/ 161 w 166"/>
                <a:gd name="T1" fmla="*/ 56 h 56"/>
                <a:gd name="T2" fmla="*/ 0 w 166"/>
                <a:gd name="T3" fmla="*/ 29 h 56"/>
                <a:gd name="T4" fmla="*/ 4 w 166"/>
                <a:gd name="T5" fmla="*/ 0 h 56"/>
                <a:gd name="T6" fmla="*/ 166 w 166"/>
                <a:gd name="T7" fmla="*/ 27 h 56"/>
                <a:gd name="T8" fmla="*/ 161 w 1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6">
                  <a:moveTo>
                    <a:pt x="161" y="56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166" y="27"/>
                  </a:lnTo>
                  <a:lnTo>
                    <a:pt x="161" y="56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6" name="iSlíde"/>
            <p:cNvSpPr/>
            <p:nvPr/>
          </p:nvSpPr>
          <p:spPr bwMode="auto">
            <a:xfrm>
              <a:off x="4924" y="4848"/>
              <a:ext cx="172" cy="58"/>
            </a:xfrm>
            <a:custGeom>
              <a:avLst/>
              <a:gdLst>
                <a:gd name="T0" fmla="*/ 161 w 166"/>
                <a:gd name="T1" fmla="*/ 56 h 56"/>
                <a:gd name="T2" fmla="*/ 0 w 166"/>
                <a:gd name="T3" fmla="*/ 29 h 56"/>
                <a:gd name="T4" fmla="*/ 4 w 166"/>
                <a:gd name="T5" fmla="*/ 0 h 56"/>
                <a:gd name="T6" fmla="*/ 166 w 166"/>
                <a:gd name="T7" fmla="*/ 27 h 56"/>
                <a:gd name="T8" fmla="*/ 161 w 1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6">
                  <a:moveTo>
                    <a:pt x="161" y="56"/>
                  </a:moveTo>
                  <a:lnTo>
                    <a:pt x="0" y="29"/>
                  </a:lnTo>
                  <a:lnTo>
                    <a:pt x="4" y="0"/>
                  </a:lnTo>
                  <a:lnTo>
                    <a:pt x="166" y="27"/>
                  </a:lnTo>
                  <a:lnTo>
                    <a:pt x="161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7" name="îslidé"/>
            <p:cNvSpPr/>
            <p:nvPr/>
          </p:nvSpPr>
          <p:spPr bwMode="auto">
            <a:xfrm>
              <a:off x="4784" y="5663"/>
              <a:ext cx="171" cy="57"/>
            </a:xfrm>
            <a:custGeom>
              <a:avLst/>
              <a:gdLst>
                <a:gd name="T0" fmla="*/ 161 w 165"/>
                <a:gd name="T1" fmla="*/ 55 h 55"/>
                <a:gd name="T2" fmla="*/ 0 w 165"/>
                <a:gd name="T3" fmla="*/ 28 h 55"/>
                <a:gd name="T4" fmla="*/ 4 w 165"/>
                <a:gd name="T5" fmla="*/ 0 h 55"/>
                <a:gd name="T6" fmla="*/ 165 w 165"/>
                <a:gd name="T7" fmla="*/ 27 h 55"/>
                <a:gd name="T8" fmla="*/ 161 w 16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55">
                  <a:moveTo>
                    <a:pt x="161" y="55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165" y="27"/>
                  </a:lnTo>
                  <a:lnTo>
                    <a:pt x="161" y="55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8" name="îŝ1îďê"/>
            <p:cNvSpPr/>
            <p:nvPr/>
          </p:nvSpPr>
          <p:spPr bwMode="auto">
            <a:xfrm>
              <a:off x="4784" y="5663"/>
              <a:ext cx="171" cy="57"/>
            </a:xfrm>
            <a:custGeom>
              <a:avLst/>
              <a:gdLst>
                <a:gd name="T0" fmla="*/ 161 w 165"/>
                <a:gd name="T1" fmla="*/ 55 h 55"/>
                <a:gd name="T2" fmla="*/ 0 w 165"/>
                <a:gd name="T3" fmla="*/ 28 h 55"/>
                <a:gd name="T4" fmla="*/ 4 w 165"/>
                <a:gd name="T5" fmla="*/ 0 h 55"/>
                <a:gd name="T6" fmla="*/ 165 w 165"/>
                <a:gd name="T7" fmla="*/ 27 h 55"/>
                <a:gd name="T8" fmla="*/ 161 w 16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55">
                  <a:moveTo>
                    <a:pt x="161" y="55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165" y="27"/>
                  </a:lnTo>
                  <a:lnTo>
                    <a:pt x="161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9" name="íṡḷíḋe"/>
            <p:cNvSpPr/>
            <p:nvPr/>
          </p:nvSpPr>
          <p:spPr bwMode="auto">
            <a:xfrm>
              <a:off x="6188" y="2679"/>
              <a:ext cx="35" cy="314"/>
            </a:xfrm>
            <a:custGeom>
              <a:avLst/>
              <a:gdLst>
                <a:gd name="T0" fmla="*/ 27 w 34"/>
                <a:gd name="T1" fmla="*/ 0 h 303"/>
                <a:gd name="T2" fmla="*/ 0 w 34"/>
                <a:gd name="T3" fmla="*/ 302 h 303"/>
                <a:gd name="T4" fmla="*/ 16 w 34"/>
                <a:gd name="T5" fmla="*/ 303 h 303"/>
                <a:gd name="T6" fmla="*/ 34 w 34"/>
                <a:gd name="T7" fmla="*/ 0 h 303"/>
                <a:gd name="T8" fmla="*/ 27 w 34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03">
                  <a:moveTo>
                    <a:pt x="27" y="0"/>
                  </a:moveTo>
                  <a:lnTo>
                    <a:pt x="0" y="302"/>
                  </a:lnTo>
                  <a:lnTo>
                    <a:pt x="16" y="303"/>
                  </a:lnTo>
                  <a:lnTo>
                    <a:pt x="34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0" name="ïṩ1ïdê"/>
            <p:cNvSpPr/>
            <p:nvPr/>
          </p:nvSpPr>
          <p:spPr bwMode="auto">
            <a:xfrm>
              <a:off x="6188" y="2679"/>
              <a:ext cx="35" cy="314"/>
            </a:xfrm>
            <a:custGeom>
              <a:avLst/>
              <a:gdLst>
                <a:gd name="T0" fmla="*/ 27 w 34"/>
                <a:gd name="T1" fmla="*/ 0 h 303"/>
                <a:gd name="T2" fmla="*/ 0 w 34"/>
                <a:gd name="T3" fmla="*/ 302 h 303"/>
                <a:gd name="T4" fmla="*/ 16 w 34"/>
                <a:gd name="T5" fmla="*/ 303 h 303"/>
                <a:gd name="T6" fmla="*/ 34 w 34"/>
                <a:gd name="T7" fmla="*/ 0 h 303"/>
                <a:gd name="T8" fmla="*/ 27 w 34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03">
                  <a:moveTo>
                    <a:pt x="27" y="0"/>
                  </a:moveTo>
                  <a:lnTo>
                    <a:pt x="0" y="302"/>
                  </a:lnTo>
                  <a:lnTo>
                    <a:pt x="16" y="303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1" name="ï$1íḋê"/>
            <p:cNvSpPr/>
            <p:nvPr/>
          </p:nvSpPr>
          <p:spPr bwMode="auto">
            <a:xfrm>
              <a:off x="6110" y="2992"/>
              <a:ext cx="94" cy="1101"/>
            </a:xfrm>
            <a:custGeom>
              <a:avLst/>
              <a:gdLst>
                <a:gd name="T0" fmla="*/ 17 w 91"/>
                <a:gd name="T1" fmla="*/ 668 h 1064"/>
                <a:gd name="T2" fmla="*/ 0 w 91"/>
                <a:gd name="T3" fmla="*/ 866 h 1064"/>
                <a:gd name="T4" fmla="*/ 25 w 91"/>
                <a:gd name="T5" fmla="*/ 1064 h 1064"/>
                <a:gd name="T6" fmla="*/ 50 w 91"/>
                <a:gd name="T7" fmla="*/ 673 h 1064"/>
                <a:gd name="T8" fmla="*/ 17 w 91"/>
                <a:gd name="T9" fmla="*/ 668 h 1064"/>
                <a:gd name="T10" fmla="*/ 57 w 91"/>
                <a:gd name="T11" fmla="*/ 213 h 1064"/>
                <a:gd name="T12" fmla="*/ 47 w 91"/>
                <a:gd name="T13" fmla="*/ 332 h 1064"/>
                <a:gd name="T14" fmla="*/ 70 w 91"/>
                <a:gd name="T15" fmla="*/ 336 h 1064"/>
                <a:gd name="T16" fmla="*/ 77 w 91"/>
                <a:gd name="T17" fmla="*/ 218 h 1064"/>
                <a:gd name="T18" fmla="*/ 57 w 91"/>
                <a:gd name="T19" fmla="*/ 213 h 1064"/>
                <a:gd name="T20" fmla="*/ 75 w 91"/>
                <a:gd name="T21" fmla="*/ 0 h 1064"/>
                <a:gd name="T22" fmla="*/ 67 w 91"/>
                <a:gd name="T23" fmla="*/ 111 h 1064"/>
                <a:gd name="T24" fmla="*/ 84 w 91"/>
                <a:gd name="T25" fmla="*/ 114 h 1064"/>
                <a:gd name="T26" fmla="*/ 91 w 91"/>
                <a:gd name="T27" fmla="*/ 1 h 1064"/>
                <a:gd name="T28" fmla="*/ 75 w 91"/>
                <a:gd name="T2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064">
                  <a:moveTo>
                    <a:pt x="17" y="668"/>
                  </a:moveTo>
                  <a:lnTo>
                    <a:pt x="0" y="866"/>
                  </a:lnTo>
                  <a:lnTo>
                    <a:pt x="25" y="1064"/>
                  </a:lnTo>
                  <a:lnTo>
                    <a:pt x="50" y="673"/>
                  </a:lnTo>
                  <a:lnTo>
                    <a:pt x="17" y="668"/>
                  </a:lnTo>
                  <a:close/>
                  <a:moveTo>
                    <a:pt x="57" y="213"/>
                  </a:moveTo>
                  <a:lnTo>
                    <a:pt x="47" y="332"/>
                  </a:lnTo>
                  <a:lnTo>
                    <a:pt x="70" y="336"/>
                  </a:lnTo>
                  <a:lnTo>
                    <a:pt x="77" y="218"/>
                  </a:lnTo>
                  <a:lnTo>
                    <a:pt x="57" y="213"/>
                  </a:lnTo>
                  <a:close/>
                  <a:moveTo>
                    <a:pt x="75" y="0"/>
                  </a:moveTo>
                  <a:lnTo>
                    <a:pt x="67" y="111"/>
                  </a:lnTo>
                  <a:lnTo>
                    <a:pt x="84" y="114"/>
                  </a:lnTo>
                  <a:lnTo>
                    <a:pt x="91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99A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2" name="iślïḑê"/>
            <p:cNvSpPr/>
            <p:nvPr/>
          </p:nvSpPr>
          <p:spPr bwMode="auto">
            <a:xfrm>
              <a:off x="6110" y="2992"/>
              <a:ext cx="94" cy="1101"/>
            </a:xfrm>
            <a:custGeom>
              <a:avLst/>
              <a:gdLst>
                <a:gd name="T0" fmla="*/ 17 w 91"/>
                <a:gd name="T1" fmla="*/ 668 h 1064"/>
                <a:gd name="T2" fmla="*/ 0 w 91"/>
                <a:gd name="T3" fmla="*/ 866 h 1064"/>
                <a:gd name="T4" fmla="*/ 25 w 91"/>
                <a:gd name="T5" fmla="*/ 1064 h 1064"/>
                <a:gd name="T6" fmla="*/ 50 w 91"/>
                <a:gd name="T7" fmla="*/ 673 h 1064"/>
                <a:gd name="T8" fmla="*/ 17 w 91"/>
                <a:gd name="T9" fmla="*/ 668 h 1064"/>
                <a:gd name="T10" fmla="*/ 57 w 91"/>
                <a:gd name="T11" fmla="*/ 213 h 1064"/>
                <a:gd name="T12" fmla="*/ 47 w 91"/>
                <a:gd name="T13" fmla="*/ 332 h 1064"/>
                <a:gd name="T14" fmla="*/ 70 w 91"/>
                <a:gd name="T15" fmla="*/ 336 h 1064"/>
                <a:gd name="T16" fmla="*/ 77 w 91"/>
                <a:gd name="T17" fmla="*/ 218 h 1064"/>
                <a:gd name="T18" fmla="*/ 57 w 91"/>
                <a:gd name="T19" fmla="*/ 213 h 1064"/>
                <a:gd name="T20" fmla="*/ 75 w 91"/>
                <a:gd name="T21" fmla="*/ 0 h 1064"/>
                <a:gd name="T22" fmla="*/ 67 w 91"/>
                <a:gd name="T23" fmla="*/ 111 h 1064"/>
                <a:gd name="T24" fmla="*/ 84 w 91"/>
                <a:gd name="T25" fmla="*/ 114 h 1064"/>
                <a:gd name="T26" fmla="*/ 91 w 91"/>
                <a:gd name="T27" fmla="*/ 1 h 1064"/>
                <a:gd name="T28" fmla="*/ 75 w 91"/>
                <a:gd name="T29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064">
                  <a:moveTo>
                    <a:pt x="17" y="668"/>
                  </a:moveTo>
                  <a:lnTo>
                    <a:pt x="0" y="866"/>
                  </a:lnTo>
                  <a:lnTo>
                    <a:pt x="25" y="1064"/>
                  </a:lnTo>
                  <a:lnTo>
                    <a:pt x="50" y="673"/>
                  </a:lnTo>
                  <a:lnTo>
                    <a:pt x="17" y="668"/>
                  </a:lnTo>
                  <a:moveTo>
                    <a:pt x="57" y="213"/>
                  </a:moveTo>
                  <a:lnTo>
                    <a:pt x="47" y="332"/>
                  </a:lnTo>
                  <a:lnTo>
                    <a:pt x="70" y="336"/>
                  </a:lnTo>
                  <a:lnTo>
                    <a:pt x="77" y="218"/>
                  </a:lnTo>
                  <a:lnTo>
                    <a:pt x="57" y="213"/>
                  </a:lnTo>
                  <a:moveTo>
                    <a:pt x="75" y="0"/>
                  </a:moveTo>
                  <a:lnTo>
                    <a:pt x="67" y="111"/>
                  </a:lnTo>
                  <a:lnTo>
                    <a:pt x="84" y="114"/>
                  </a:lnTo>
                  <a:lnTo>
                    <a:pt x="91" y="1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3" name="ïṥlïḓè"/>
            <p:cNvSpPr/>
            <p:nvPr/>
          </p:nvSpPr>
          <p:spPr bwMode="auto">
            <a:xfrm>
              <a:off x="6128" y="3335"/>
              <a:ext cx="55" cy="353"/>
            </a:xfrm>
            <a:custGeom>
              <a:avLst/>
              <a:gdLst>
                <a:gd name="T0" fmla="*/ 7 w 53"/>
                <a:gd name="T1" fmla="*/ 263 h 341"/>
                <a:gd name="T2" fmla="*/ 0 w 53"/>
                <a:gd name="T3" fmla="*/ 336 h 341"/>
                <a:gd name="T4" fmla="*/ 33 w 53"/>
                <a:gd name="T5" fmla="*/ 341 h 341"/>
                <a:gd name="T6" fmla="*/ 37 w 53"/>
                <a:gd name="T7" fmla="*/ 269 h 341"/>
                <a:gd name="T8" fmla="*/ 7 w 53"/>
                <a:gd name="T9" fmla="*/ 263 h 341"/>
                <a:gd name="T10" fmla="*/ 17 w 53"/>
                <a:gd name="T11" fmla="*/ 152 h 341"/>
                <a:gd name="T12" fmla="*/ 11 w 53"/>
                <a:gd name="T13" fmla="*/ 205 h 341"/>
                <a:gd name="T14" fmla="*/ 41 w 53"/>
                <a:gd name="T15" fmla="*/ 210 h 341"/>
                <a:gd name="T16" fmla="*/ 44 w 53"/>
                <a:gd name="T17" fmla="*/ 156 h 341"/>
                <a:gd name="T18" fmla="*/ 17 w 53"/>
                <a:gd name="T19" fmla="*/ 152 h 341"/>
                <a:gd name="T20" fmla="*/ 30 w 53"/>
                <a:gd name="T21" fmla="*/ 0 h 341"/>
                <a:gd name="T22" fmla="*/ 21 w 53"/>
                <a:gd name="T23" fmla="*/ 94 h 341"/>
                <a:gd name="T24" fmla="*/ 47 w 53"/>
                <a:gd name="T25" fmla="*/ 98 h 341"/>
                <a:gd name="T26" fmla="*/ 53 w 53"/>
                <a:gd name="T27" fmla="*/ 4 h 341"/>
                <a:gd name="T28" fmla="*/ 30 w 53"/>
                <a:gd name="T2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341">
                  <a:moveTo>
                    <a:pt x="7" y="263"/>
                  </a:moveTo>
                  <a:lnTo>
                    <a:pt x="0" y="336"/>
                  </a:lnTo>
                  <a:lnTo>
                    <a:pt x="33" y="341"/>
                  </a:lnTo>
                  <a:lnTo>
                    <a:pt x="37" y="269"/>
                  </a:lnTo>
                  <a:lnTo>
                    <a:pt x="7" y="263"/>
                  </a:lnTo>
                  <a:close/>
                  <a:moveTo>
                    <a:pt x="17" y="152"/>
                  </a:moveTo>
                  <a:lnTo>
                    <a:pt x="11" y="205"/>
                  </a:lnTo>
                  <a:lnTo>
                    <a:pt x="41" y="210"/>
                  </a:lnTo>
                  <a:lnTo>
                    <a:pt x="44" y="156"/>
                  </a:lnTo>
                  <a:lnTo>
                    <a:pt x="17" y="152"/>
                  </a:lnTo>
                  <a:close/>
                  <a:moveTo>
                    <a:pt x="30" y="0"/>
                  </a:moveTo>
                  <a:lnTo>
                    <a:pt x="21" y="94"/>
                  </a:lnTo>
                  <a:lnTo>
                    <a:pt x="47" y="98"/>
                  </a:lnTo>
                  <a:lnTo>
                    <a:pt x="53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4" name="iṩľiḍe"/>
            <p:cNvSpPr/>
            <p:nvPr/>
          </p:nvSpPr>
          <p:spPr bwMode="auto">
            <a:xfrm>
              <a:off x="6128" y="3335"/>
              <a:ext cx="55" cy="353"/>
            </a:xfrm>
            <a:custGeom>
              <a:avLst/>
              <a:gdLst>
                <a:gd name="T0" fmla="*/ 7 w 53"/>
                <a:gd name="T1" fmla="*/ 263 h 341"/>
                <a:gd name="T2" fmla="*/ 0 w 53"/>
                <a:gd name="T3" fmla="*/ 336 h 341"/>
                <a:gd name="T4" fmla="*/ 33 w 53"/>
                <a:gd name="T5" fmla="*/ 341 h 341"/>
                <a:gd name="T6" fmla="*/ 37 w 53"/>
                <a:gd name="T7" fmla="*/ 269 h 341"/>
                <a:gd name="T8" fmla="*/ 7 w 53"/>
                <a:gd name="T9" fmla="*/ 263 h 341"/>
                <a:gd name="T10" fmla="*/ 17 w 53"/>
                <a:gd name="T11" fmla="*/ 152 h 341"/>
                <a:gd name="T12" fmla="*/ 11 w 53"/>
                <a:gd name="T13" fmla="*/ 205 h 341"/>
                <a:gd name="T14" fmla="*/ 41 w 53"/>
                <a:gd name="T15" fmla="*/ 210 h 341"/>
                <a:gd name="T16" fmla="*/ 44 w 53"/>
                <a:gd name="T17" fmla="*/ 156 h 341"/>
                <a:gd name="T18" fmla="*/ 17 w 53"/>
                <a:gd name="T19" fmla="*/ 152 h 341"/>
                <a:gd name="T20" fmla="*/ 30 w 53"/>
                <a:gd name="T21" fmla="*/ 0 h 341"/>
                <a:gd name="T22" fmla="*/ 21 w 53"/>
                <a:gd name="T23" fmla="*/ 94 h 341"/>
                <a:gd name="T24" fmla="*/ 47 w 53"/>
                <a:gd name="T25" fmla="*/ 98 h 341"/>
                <a:gd name="T26" fmla="*/ 53 w 53"/>
                <a:gd name="T27" fmla="*/ 4 h 341"/>
                <a:gd name="T28" fmla="*/ 30 w 53"/>
                <a:gd name="T2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341">
                  <a:moveTo>
                    <a:pt x="7" y="263"/>
                  </a:moveTo>
                  <a:lnTo>
                    <a:pt x="0" y="336"/>
                  </a:lnTo>
                  <a:lnTo>
                    <a:pt x="33" y="341"/>
                  </a:lnTo>
                  <a:lnTo>
                    <a:pt x="37" y="269"/>
                  </a:lnTo>
                  <a:lnTo>
                    <a:pt x="7" y="263"/>
                  </a:lnTo>
                  <a:moveTo>
                    <a:pt x="17" y="152"/>
                  </a:moveTo>
                  <a:lnTo>
                    <a:pt x="11" y="205"/>
                  </a:lnTo>
                  <a:lnTo>
                    <a:pt x="41" y="210"/>
                  </a:lnTo>
                  <a:lnTo>
                    <a:pt x="44" y="156"/>
                  </a:lnTo>
                  <a:lnTo>
                    <a:pt x="17" y="152"/>
                  </a:lnTo>
                  <a:moveTo>
                    <a:pt x="30" y="0"/>
                  </a:moveTo>
                  <a:lnTo>
                    <a:pt x="21" y="94"/>
                  </a:lnTo>
                  <a:lnTo>
                    <a:pt x="47" y="98"/>
                  </a:lnTo>
                  <a:lnTo>
                    <a:pt x="53" y="4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5" name="iŝḻïḍé"/>
            <p:cNvSpPr/>
            <p:nvPr/>
          </p:nvSpPr>
          <p:spPr bwMode="auto">
            <a:xfrm>
              <a:off x="6169" y="3107"/>
              <a:ext cx="28" cy="111"/>
            </a:xfrm>
            <a:custGeom>
              <a:avLst/>
              <a:gdLst>
                <a:gd name="T0" fmla="*/ 10 w 27"/>
                <a:gd name="T1" fmla="*/ 0 h 107"/>
                <a:gd name="T2" fmla="*/ 0 w 27"/>
                <a:gd name="T3" fmla="*/ 102 h 107"/>
                <a:gd name="T4" fmla="*/ 20 w 27"/>
                <a:gd name="T5" fmla="*/ 107 h 107"/>
                <a:gd name="T6" fmla="*/ 27 w 27"/>
                <a:gd name="T7" fmla="*/ 3 h 107"/>
                <a:gd name="T8" fmla="*/ 10 w 2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7">
                  <a:moveTo>
                    <a:pt x="10" y="0"/>
                  </a:moveTo>
                  <a:lnTo>
                    <a:pt x="0" y="102"/>
                  </a:lnTo>
                  <a:lnTo>
                    <a:pt x="20" y="107"/>
                  </a:lnTo>
                  <a:lnTo>
                    <a:pt x="27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6" name="iṧ1íḋê"/>
            <p:cNvSpPr/>
            <p:nvPr/>
          </p:nvSpPr>
          <p:spPr bwMode="auto">
            <a:xfrm>
              <a:off x="6169" y="3107"/>
              <a:ext cx="28" cy="111"/>
            </a:xfrm>
            <a:custGeom>
              <a:avLst/>
              <a:gdLst>
                <a:gd name="T0" fmla="*/ 10 w 27"/>
                <a:gd name="T1" fmla="*/ 0 h 107"/>
                <a:gd name="T2" fmla="*/ 0 w 27"/>
                <a:gd name="T3" fmla="*/ 102 h 107"/>
                <a:gd name="T4" fmla="*/ 20 w 27"/>
                <a:gd name="T5" fmla="*/ 107 h 107"/>
                <a:gd name="T6" fmla="*/ 27 w 27"/>
                <a:gd name="T7" fmla="*/ 3 h 107"/>
                <a:gd name="T8" fmla="*/ 10 w 2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7">
                  <a:moveTo>
                    <a:pt x="10" y="0"/>
                  </a:moveTo>
                  <a:lnTo>
                    <a:pt x="0" y="102"/>
                  </a:lnTo>
                  <a:lnTo>
                    <a:pt x="20" y="107"/>
                  </a:lnTo>
                  <a:lnTo>
                    <a:pt x="27" y="3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7" name="îṩľiḍé"/>
            <p:cNvSpPr/>
            <p:nvPr/>
          </p:nvSpPr>
          <p:spPr bwMode="auto">
            <a:xfrm>
              <a:off x="6135" y="3548"/>
              <a:ext cx="35" cy="66"/>
            </a:xfrm>
            <a:custGeom>
              <a:avLst/>
              <a:gdLst>
                <a:gd name="T0" fmla="*/ 4 w 34"/>
                <a:gd name="T1" fmla="*/ 0 h 64"/>
                <a:gd name="T2" fmla="*/ 0 w 34"/>
                <a:gd name="T3" fmla="*/ 58 h 64"/>
                <a:gd name="T4" fmla="*/ 30 w 34"/>
                <a:gd name="T5" fmla="*/ 64 h 64"/>
                <a:gd name="T6" fmla="*/ 34 w 34"/>
                <a:gd name="T7" fmla="*/ 5 h 64"/>
                <a:gd name="T8" fmla="*/ 4 w 3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4" y="0"/>
                  </a:moveTo>
                  <a:lnTo>
                    <a:pt x="0" y="58"/>
                  </a:lnTo>
                  <a:lnTo>
                    <a:pt x="30" y="64"/>
                  </a:lnTo>
                  <a:lnTo>
                    <a:pt x="3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8" name="îśḷïḑé"/>
            <p:cNvSpPr/>
            <p:nvPr/>
          </p:nvSpPr>
          <p:spPr bwMode="auto">
            <a:xfrm>
              <a:off x="6135" y="3548"/>
              <a:ext cx="35" cy="66"/>
            </a:xfrm>
            <a:custGeom>
              <a:avLst/>
              <a:gdLst>
                <a:gd name="T0" fmla="*/ 4 w 34"/>
                <a:gd name="T1" fmla="*/ 0 h 64"/>
                <a:gd name="T2" fmla="*/ 0 w 34"/>
                <a:gd name="T3" fmla="*/ 58 h 64"/>
                <a:gd name="T4" fmla="*/ 30 w 34"/>
                <a:gd name="T5" fmla="*/ 64 h 64"/>
                <a:gd name="T6" fmla="*/ 34 w 34"/>
                <a:gd name="T7" fmla="*/ 5 h 64"/>
                <a:gd name="T8" fmla="*/ 4 w 3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4" y="0"/>
                  </a:moveTo>
                  <a:lnTo>
                    <a:pt x="0" y="58"/>
                  </a:lnTo>
                  <a:lnTo>
                    <a:pt x="30" y="64"/>
                  </a:lnTo>
                  <a:lnTo>
                    <a:pt x="3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9" name="ïSḷîďé"/>
            <p:cNvSpPr/>
            <p:nvPr/>
          </p:nvSpPr>
          <p:spPr bwMode="auto">
            <a:xfrm>
              <a:off x="6145" y="3433"/>
              <a:ext cx="31" cy="64"/>
            </a:xfrm>
            <a:custGeom>
              <a:avLst/>
              <a:gdLst>
                <a:gd name="T0" fmla="*/ 4 w 30"/>
                <a:gd name="T1" fmla="*/ 0 h 62"/>
                <a:gd name="T2" fmla="*/ 0 w 30"/>
                <a:gd name="T3" fmla="*/ 58 h 62"/>
                <a:gd name="T4" fmla="*/ 27 w 30"/>
                <a:gd name="T5" fmla="*/ 62 h 62"/>
                <a:gd name="T6" fmla="*/ 30 w 30"/>
                <a:gd name="T7" fmla="*/ 4 h 62"/>
                <a:gd name="T8" fmla="*/ 4 w 3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2">
                  <a:moveTo>
                    <a:pt x="4" y="0"/>
                  </a:moveTo>
                  <a:lnTo>
                    <a:pt x="0" y="58"/>
                  </a:lnTo>
                  <a:lnTo>
                    <a:pt x="27" y="62"/>
                  </a:lnTo>
                  <a:lnTo>
                    <a:pt x="3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0" name="îṥḷïḋé"/>
            <p:cNvSpPr/>
            <p:nvPr/>
          </p:nvSpPr>
          <p:spPr bwMode="auto">
            <a:xfrm>
              <a:off x="6145" y="3433"/>
              <a:ext cx="31" cy="64"/>
            </a:xfrm>
            <a:custGeom>
              <a:avLst/>
              <a:gdLst>
                <a:gd name="T0" fmla="*/ 4 w 30"/>
                <a:gd name="T1" fmla="*/ 0 h 62"/>
                <a:gd name="T2" fmla="*/ 0 w 30"/>
                <a:gd name="T3" fmla="*/ 58 h 62"/>
                <a:gd name="T4" fmla="*/ 27 w 30"/>
                <a:gd name="T5" fmla="*/ 62 h 62"/>
                <a:gd name="T6" fmla="*/ 30 w 30"/>
                <a:gd name="T7" fmla="*/ 4 h 62"/>
                <a:gd name="T8" fmla="*/ 4 w 3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2">
                  <a:moveTo>
                    <a:pt x="4" y="0"/>
                  </a:moveTo>
                  <a:lnTo>
                    <a:pt x="0" y="58"/>
                  </a:lnTo>
                  <a:lnTo>
                    <a:pt x="27" y="62"/>
                  </a:lnTo>
                  <a:lnTo>
                    <a:pt x="30" y="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1" name="ï$ḷîďê"/>
            <p:cNvSpPr/>
            <p:nvPr/>
          </p:nvSpPr>
          <p:spPr bwMode="auto">
            <a:xfrm>
              <a:off x="2323" y="2719"/>
              <a:ext cx="265" cy="2317"/>
            </a:xfrm>
            <a:custGeom>
              <a:avLst/>
              <a:gdLst>
                <a:gd name="T0" fmla="*/ 30 w 256"/>
                <a:gd name="T1" fmla="*/ 1977 h 2239"/>
                <a:gd name="T2" fmla="*/ 0 w 256"/>
                <a:gd name="T3" fmla="*/ 2229 h 2239"/>
                <a:gd name="T4" fmla="*/ 101 w 256"/>
                <a:gd name="T5" fmla="*/ 2239 h 2239"/>
                <a:gd name="T6" fmla="*/ 84 w 256"/>
                <a:gd name="T7" fmla="*/ 2175 h 2239"/>
                <a:gd name="T8" fmla="*/ 65 w 256"/>
                <a:gd name="T9" fmla="*/ 2174 h 2239"/>
                <a:gd name="T10" fmla="*/ 70 w 256"/>
                <a:gd name="T11" fmla="*/ 2125 h 2239"/>
                <a:gd name="T12" fmla="*/ 30 w 256"/>
                <a:gd name="T13" fmla="*/ 1977 h 2239"/>
                <a:gd name="T14" fmla="*/ 256 w 256"/>
                <a:gd name="T15" fmla="*/ 0 h 2239"/>
                <a:gd name="T16" fmla="*/ 94 w 256"/>
                <a:gd name="T17" fmla="*/ 1419 h 2239"/>
                <a:gd name="T18" fmla="*/ 132 w 256"/>
                <a:gd name="T19" fmla="*/ 1409 h 2239"/>
                <a:gd name="T20" fmla="*/ 256 w 256"/>
                <a:gd name="T21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2239">
                  <a:moveTo>
                    <a:pt x="30" y="1977"/>
                  </a:moveTo>
                  <a:lnTo>
                    <a:pt x="0" y="2229"/>
                  </a:lnTo>
                  <a:lnTo>
                    <a:pt x="101" y="2239"/>
                  </a:lnTo>
                  <a:lnTo>
                    <a:pt x="84" y="2175"/>
                  </a:lnTo>
                  <a:lnTo>
                    <a:pt x="65" y="2174"/>
                  </a:lnTo>
                  <a:lnTo>
                    <a:pt x="70" y="2125"/>
                  </a:lnTo>
                  <a:lnTo>
                    <a:pt x="30" y="1977"/>
                  </a:lnTo>
                  <a:close/>
                  <a:moveTo>
                    <a:pt x="256" y="0"/>
                  </a:moveTo>
                  <a:lnTo>
                    <a:pt x="94" y="1419"/>
                  </a:lnTo>
                  <a:lnTo>
                    <a:pt x="132" y="140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2" name="ïṩlídè"/>
            <p:cNvSpPr/>
            <p:nvPr/>
          </p:nvSpPr>
          <p:spPr bwMode="auto">
            <a:xfrm>
              <a:off x="2323" y="2719"/>
              <a:ext cx="265" cy="2317"/>
            </a:xfrm>
            <a:custGeom>
              <a:avLst/>
              <a:gdLst>
                <a:gd name="T0" fmla="*/ 30 w 256"/>
                <a:gd name="T1" fmla="*/ 1977 h 2239"/>
                <a:gd name="T2" fmla="*/ 0 w 256"/>
                <a:gd name="T3" fmla="*/ 2229 h 2239"/>
                <a:gd name="T4" fmla="*/ 101 w 256"/>
                <a:gd name="T5" fmla="*/ 2239 h 2239"/>
                <a:gd name="T6" fmla="*/ 84 w 256"/>
                <a:gd name="T7" fmla="*/ 2175 h 2239"/>
                <a:gd name="T8" fmla="*/ 65 w 256"/>
                <a:gd name="T9" fmla="*/ 2174 h 2239"/>
                <a:gd name="T10" fmla="*/ 70 w 256"/>
                <a:gd name="T11" fmla="*/ 2125 h 2239"/>
                <a:gd name="T12" fmla="*/ 30 w 256"/>
                <a:gd name="T13" fmla="*/ 1977 h 2239"/>
                <a:gd name="T14" fmla="*/ 256 w 256"/>
                <a:gd name="T15" fmla="*/ 0 h 2239"/>
                <a:gd name="T16" fmla="*/ 94 w 256"/>
                <a:gd name="T17" fmla="*/ 1419 h 2239"/>
                <a:gd name="T18" fmla="*/ 132 w 256"/>
                <a:gd name="T19" fmla="*/ 1409 h 2239"/>
                <a:gd name="T20" fmla="*/ 256 w 256"/>
                <a:gd name="T21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2239">
                  <a:moveTo>
                    <a:pt x="30" y="1977"/>
                  </a:moveTo>
                  <a:lnTo>
                    <a:pt x="0" y="2229"/>
                  </a:lnTo>
                  <a:lnTo>
                    <a:pt x="101" y="2239"/>
                  </a:lnTo>
                  <a:lnTo>
                    <a:pt x="84" y="2175"/>
                  </a:lnTo>
                  <a:lnTo>
                    <a:pt x="65" y="2174"/>
                  </a:lnTo>
                  <a:lnTo>
                    <a:pt x="70" y="2125"/>
                  </a:lnTo>
                  <a:lnTo>
                    <a:pt x="30" y="1977"/>
                  </a:lnTo>
                  <a:moveTo>
                    <a:pt x="256" y="0"/>
                  </a:moveTo>
                  <a:lnTo>
                    <a:pt x="94" y="1419"/>
                  </a:lnTo>
                  <a:lnTo>
                    <a:pt x="132" y="1409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3" name="ïš1îḑe"/>
            <p:cNvSpPr/>
            <p:nvPr/>
          </p:nvSpPr>
          <p:spPr bwMode="auto">
            <a:xfrm>
              <a:off x="2354" y="4643"/>
              <a:ext cx="122" cy="397"/>
            </a:xfrm>
            <a:custGeom>
              <a:avLst/>
              <a:gdLst>
                <a:gd name="T0" fmla="*/ 54 w 118"/>
                <a:gd name="T1" fmla="*/ 316 h 384"/>
                <a:gd name="T2" fmla="*/ 71 w 118"/>
                <a:gd name="T3" fmla="*/ 380 h 384"/>
                <a:gd name="T4" fmla="*/ 118 w 118"/>
                <a:gd name="T5" fmla="*/ 384 h 384"/>
                <a:gd name="T6" fmla="*/ 101 w 118"/>
                <a:gd name="T7" fmla="*/ 320 h 384"/>
                <a:gd name="T8" fmla="*/ 54 w 118"/>
                <a:gd name="T9" fmla="*/ 316 h 384"/>
                <a:gd name="T10" fmla="*/ 12 w 118"/>
                <a:gd name="T11" fmla="*/ 0 h 384"/>
                <a:gd name="T12" fmla="*/ 0 w 118"/>
                <a:gd name="T13" fmla="*/ 118 h 384"/>
                <a:gd name="T14" fmla="*/ 40 w 118"/>
                <a:gd name="T15" fmla="*/ 266 h 384"/>
                <a:gd name="T16" fmla="*/ 51 w 118"/>
                <a:gd name="T17" fmla="*/ 140 h 384"/>
                <a:gd name="T18" fmla="*/ 12 w 118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84">
                  <a:moveTo>
                    <a:pt x="54" y="316"/>
                  </a:moveTo>
                  <a:lnTo>
                    <a:pt x="71" y="380"/>
                  </a:lnTo>
                  <a:lnTo>
                    <a:pt x="118" y="384"/>
                  </a:lnTo>
                  <a:lnTo>
                    <a:pt x="101" y="320"/>
                  </a:lnTo>
                  <a:lnTo>
                    <a:pt x="54" y="316"/>
                  </a:lnTo>
                  <a:close/>
                  <a:moveTo>
                    <a:pt x="12" y="0"/>
                  </a:moveTo>
                  <a:lnTo>
                    <a:pt x="0" y="118"/>
                  </a:lnTo>
                  <a:lnTo>
                    <a:pt x="40" y="266"/>
                  </a:lnTo>
                  <a:lnTo>
                    <a:pt x="51" y="14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77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4" name="ís1idè"/>
            <p:cNvSpPr/>
            <p:nvPr/>
          </p:nvSpPr>
          <p:spPr bwMode="auto">
            <a:xfrm>
              <a:off x="2354" y="4643"/>
              <a:ext cx="122" cy="397"/>
            </a:xfrm>
            <a:custGeom>
              <a:avLst/>
              <a:gdLst>
                <a:gd name="T0" fmla="*/ 54 w 118"/>
                <a:gd name="T1" fmla="*/ 316 h 384"/>
                <a:gd name="T2" fmla="*/ 71 w 118"/>
                <a:gd name="T3" fmla="*/ 380 h 384"/>
                <a:gd name="T4" fmla="*/ 118 w 118"/>
                <a:gd name="T5" fmla="*/ 384 h 384"/>
                <a:gd name="T6" fmla="*/ 101 w 118"/>
                <a:gd name="T7" fmla="*/ 320 h 384"/>
                <a:gd name="T8" fmla="*/ 54 w 118"/>
                <a:gd name="T9" fmla="*/ 316 h 384"/>
                <a:gd name="T10" fmla="*/ 12 w 118"/>
                <a:gd name="T11" fmla="*/ 0 h 384"/>
                <a:gd name="T12" fmla="*/ 0 w 118"/>
                <a:gd name="T13" fmla="*/ 118 h 384"/>
                <a:gd name="T14" fmla="*/ 40 w 118"/>
                <a:gd name="T15" fmla="*/ 266 h 384"/>
                <a:gd name="T16" fmla="*/ 51 w 118"/>
                <a:gd name="T17" fmla="*/ 140 h 384"/>
                <a:gd name="T18" fmla="*/ 12 w 118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84">
                  <a:moveTo>
                    <a:pt x="54" y="316"/>
                  </a:moveTo>
                  <a:lnTo>
                    <a:pt x="71" y="380"/>
                  </a:lnTo>
                  <a:lnTo>
                    <a:pt x="118" y="384"/>
                  </a:lnTo>
                  <a:lnTo>
                    <a:pt x="101" y="320"/>
                  </a:lnTo>
                  <a:lnTo>
                    <a:pt x="54" y="316"/>
                  </a:lnTo>
                  <a:moveTo>
                    <a:pt x="12" y="0"/>
                  </a:moveTo>
                  <a:lnTo>
                    <a:pt x="0" y="118"/>
                  </a:lnTo>
                  <a:lnTo>
                    <a:pt x="40" y="266"/>
                  </a:lnTo>
                  <a:lnTo>
                    <a:pt x="51" y="14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5" name="ïṡḻíḓê"/>
            <p:cNvSpPr/>
            <p:nvPr/>
          </p:nvSpPr>
          <p:spPr bwMode="auto">
            <a:xfrm>
              <a:off x="2367" y="4177"/>
              <a:ext cx="415" cy="892"/>
            </a:xfrm>
            <a:custGeom>
              <a:avLst/>
              <a:gdLst>
                <a:gd name="T0" fmla="*/ 89 w 401"/>
                <a:gd name="T1" fmla="*/ 770 h 862"/>
                <a:gd name="T2" fmla="*/ 106 w 401"/>
                <a:gd name="T3" fmla="*/ 834 h 862"/>
                <a:gd name="T4" fmla="*/ 401 w 401"/>
                <a:gd name="T5" fmla="*/ 862 h 862"/>
                <a:gd name="T6" fmla="*/ 393 w 401"/>
                <a:gd name="T7" fmla="*/ 797 h 862"/>
                <a:gd name="T8" fmla="*/ 89 w 401"/>
                <a:gd name="T9" fmla="*/ 770 h 862"/>
                <a:gd name="T10" fmla="*/ 90 w 401"/>
                <a:gd name="T11" fmla="*/ 0 h 862"/>
                <a:gd name="T12" fmla="*/ 52 w 401"/>
                <a:gd name="T13" fmla="*/ 10 h 862"/>
                <a:gd name="T14" fmla="*/ 0 w 401"/>
                <a:gd name="T15" fmla="*/ 450 h 862"/>
                <a:gd name="T16" fmla="*/ 39 w 401"/>
                <a:gd name="T17" fmla="*/ 590 h 862"/>
                <a:gd name="T18" fmla="*/ 90 w 401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862">
                  <a:moveTo>
                    <a:pt x="89" y="770"/>
                  </a:moveTo>
                  <a:lnTo>
                    <a:pt x="106" y="834"/>
                  </a:lnTo>
                  <a:lnTo>
                    <a:pt x="401" y="862"/>
                  </a:lnTo>
                  <a:lnTo>
                    <a:pt x="393" y="797"/>
                  </a:lnTo>
                  <a:lnTo>
                    <a:pt x="89" y="770"/>
                  </a:lnTo>
                  <a:close/>
                  <a:moveTo>
                    <a:pt x="90" y="0"/>
                  </a:moveTo>
                  <a:lnTo>
                    <a:pt x="52" y="10"/>
                  </a:lnTo>
                  <a:lnTo>
                    <a:pt x="0" y="450"/>
                  </a:lnTo>
                  <a:lnTo>
                    <a:pt x="39" y="59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9CA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6" name="iŝlïḋe"/>
            <p:cNvSpPr/>
            <p:nvPr/>
          </p:nvSpPr>
          <p:spPr bwMode="auto">
            <a:xfrm>
              <a:off x="2367" y="4177"/>
              <a:ext cx="415" cy="892"/>
            </a:xfrm>
            <a:custGeom>
              <a:avLst/>
              <a:gdLst>
                <a:gd name="T0" fmla="*/ 89 w 401"/>
                <a:gd name="T1" fmla="*/ 770 h 862"/>
                <a:gd name="T2" fmla="*/ 106 w 401"/>
                <a:gd name="T3" fmla="*/ 834 h 862"/>
                <a:gd name="T4" fmla="*/ 401 w 401"/>
                <a:gd name="T5" fmla="*/ 862 h 862"/>
                <a:gd name="T6" fmla="*/ 393 w 401"/>
                <a:gd name="T7" fmla="*/ 797 h 862"/>
                <a:gd name="T8" fmla="*/ 89 w 401"/>
                <a:gd name="T9" fmla="*/ 770 h 862"/>
                <a:gd name="T10" fmla="*/ 90 w 401"/>
                <a:gd name="T11" fmla="*/ 0 h 862"/>
                <a:gd name="T12" fmla="*/ 52 w 401"/>
                <a:gd name="T13" fmla="*/ 10 h 862"/>
                <a:gd name="T14" fmla="*/ 0 w 401"/>
                <a:gd name="T15" fmla="*/ 450 h 862"/>
                <a:gd name="T16" fmla="*/ 39 w 401"/>
                <a:gd name="T17" fmla="*/ 590 h 862"/>
                <a:gd name="T18" fmla="*/ 90 w 401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862">
                  <a:moveTo>
                    <a:pt x="89" y="770"/>
                  </a:moveTo>
                  <a:lnTo>
                    <a:pt x="106" y="834"/>
                  </a:lnTo>
                  <a:lnTo>
                    <a:pt x="401" y="862"/>
                  </a:lnTo>
                  <a:lnTo>
                    <a:pt x="393" y="797"/>
                  </a:lnTo>
                  <a:lnTo>
                    <a:pt x="89" y="770"/>
                  </a:lnTo>
                  <a:moveTo>
                    <a:pt x="90" y="0"/>
                  </a:moveTo>
                  <a:lnTo>
                    <a:pt x="52" y="10"/>
                  </a:lnTo>
                  <a:lnTo>
                    <a:pt x="0" y="450"/>
                  </a:lnTo>
                  <a:lnTo>
                    <a:pt x="39" y="590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7" name="ïšľïde"/>
            <p:cNvSpPr/>
            <p:nvPr/>
          </p:nvSpPr>
          <p:spPr bwMode="auto">
            <a:xfrm>
              <a:off x="2390" y="2340"/>
              <a:ext cx="3827" cy="2944"/>
            </a:xfrm>
            <a:custGeom>
              <a:avLst/>
              <a:gdLst>
                <a:gd name="T0" fmla="*/ 0 w 3698"/>
                <a:gd name="T1" fmla="*/ 2540 h 2845"/>
                <a:gd name="T2" fmla="*/ 224 w 3698"/>
                <a:gd name="T3" fmla="*/ 0 h 2845"/>
                <a:gd name="T4" fmla="*/ 3698 w 3698"/>
                <a:gd name="T5" fmla="*/ 305 h 2845"/>
                <a:gd name="T6" fmla="*/ 3475 w 3698"/>
                <a:gd name="T7" fmla="*/ 2845 h 2845"/>
                <a:gd name="T8" fmla="*/ 0 w 3698"/>
                <a:gd name="T9" fmla="*/ 2540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8" h="2845">
                  <a:moveTo>
                    <a:pt x="0" y="2540"/>
                  </a:moveTo>
                  <a:lnTo>
                    <a:pt x="224" y="0"/>
                  </a:lnTo>
                  <a:lnTo>
                    <a:pt x="3698" y="305"/>
                  </a:lnTo>
                  <a:lnTo>
                    <a:pt x="3475" y="284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8" name="íṡḻíḓê"/>
            <p:cNvSpPr/>
            <p:nvPr/>
          </p:nvSpPr>
          <p:spPr bwMode="auto">
            <a:xfrm>
              <a:off x="2390" y="2340"/>
              <a:ext cx="3827" cy="2944"/>
            </a:xfrm>
            <a:custGeom>
              <a:avLst/>
              <a:gdLst>
                <a:gd name="T0" fmla="*/ 0 w 3698"/>
                <a:gd name="T1" fmla="*/ 2540 h 2845"/>
                <a:gd name="T2" fmla="*/ 224 w 3698"/>
                <a:gd name="T3" fmla="*/ 0 h 2845"/>
                <a:gd name="T4" fmla="*/ 3698 w 3698"/>
                <a:gd name="T5" fmla="*/ 305 h 2845"/>
                <a:gd name="T6" fmla="*/ 3475 w 3698"/>
                <a:gd name="T7" fmla="*/ 2845 h 2845"/>
                <a:gd name="T8" fmla="*/ 0 w 3698"/>
                <a:gd name="T9" fmla="*/ 2540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8" h="2845">
                  <a:moveTo>
                    <a:pt x="0" y="2540"/>
                  </a:moveTo>
                  <a:lnTo>
                    <a:pt x="224" y="0"/>
                  </a:lnTo>
                  <a:lnTo>
                    <a:pt x="3698" y="305"/>
                  </a:lnTo>
                  <a:lnTo>
                    <a:pt x="3475" y="2845"/>
                  </a:lnTo>
                  <a:lnTo>
                    <a:pt x="0" y="25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9" name="îṧḻîḑe"/>
            <p:cNvSpPr/>
            <p:nvPr/>
          </p:nvSpPr>
          <p:spPr bwMode="auto">
            <a:xfrm>
              <a:off x="4547" y="2742"/>
              <a:ext cx="1262" cy="181"/>
            </a:xfrm>
            <a:custGeom>
              <a:avLst/>
              <a:gdLst>
                <a:gd name="T0" fmla="*/ 1213 w 1219"/>
                <a:gd name="T1" fmla="*/ 175 h 175"/>
                <a:gd name="T2" fmla="*/ 0 w 1219"/>
                <a:gd name="T3" fmla="*/ 70 h 175"/>
                <a:gd name="T4" fmla="*/ 6 w 1219"/>
                <a:gd name="T5" fmla="*/ 0 h 175"/>
                <a:gd name="T6" fmla="*/ 1219 w 1219"/>
                <a:gd name="T7" fmla="*/ 107 h 175"/>
                <a:gd name="T8" fmla="*/ 1213 w 1219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175">
                  <a:moveTo>
                    <a:pt x="1213" y="175"/>
                  </a:moveTo>
                  <a:lnTo>
                    <a:pt x="0" y="70"/>
                  </a:lnTo>
                  <a:lnTo>
                    <a:pt x="6" y="0"/>
                  </a:lnTo>
                  <a:lnTo>
                    <a:pt x="1219" y="107"/>
                  </a:lnTo>
                  <a:lnTo>
                    <a:pt x="1213" y="175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0" name="îŝ1íḓé"/>
            <p:cNvSpPr/>
            <p:nvPr/>
          </p:nvSpPr>
          <p:spPr bwMode="auto">
            <a:xfrm>
              <a:off x="4725" y="2923"/>
              <a:ext cx="1068" cy="128"/>
            </a:xfrm>
            <a:custGeom>
              <a:avLst/>
              <a:gdLst>
                <a:gd name="T0" fmla="*/ 1030 w 1032"/>
                <a:gd name="T1" fmla="*/ 124 h 124"/>
                <a:gd name="T2" fmla="*/ 0 w 1032"/>
                <a:gd name="T3" fmla="*/ 34 h 124"/>
                <a:gd name="T4" fmla="*/ 2 w 1032"/>
                <a:gd name="T5" fmla="*/ 0 h 124"/>
                <a:gd name="T6" fmla="*/ 1032 w 1032"/>
                <a:gd name="T7" fmla="*/ 90 h 124"/>
                <a:gd name="T8" fmla="*/ 1030 w 1032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124">
                  <a:moveTo>
                    <a:pt x="1030" y="124"/>
                  </a:moveTo>
                  <a:lnTo>
                    <a:pt x="0" y="34"/>
                  </a:lnTo>
                  <a:lnTo>
                    <a:pt x="2" y="0"/>
                  </a:lnTo>
                  <a:lnTo>
                    <a:pt x="1032" y="90"/>
                  </a:lnTo>
                  <a:lnTo>
                    <a:pt x="1030" y="12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1" name="iṡḷíḍè"/>
            <p:cNvSpPr/>
            <p:nvPr/>
          </p:nvSpPr>
          <p:spPr bwMode="auto">
            <a:xfrm>
              <a:off x="4527" y="3009"/>
              <a:ext cx="1259" cy="144"/>
            </a:xfrm>
            <a:custGeom>
              <a:avLst/>
              <a:gdLst>
                <a:gd name="T0" fmla="*/ 1213 w 1216"/>
                <a:gd name="T1" fmla="*/ 139 h 139"/>
                <a:gd name="T2" fmla="*/ 0 w 1216"/>
                <a:gd name="T3" fmla="*/ 34 h 139"/>
                <a:gd name="T4" fmla="*/ 3 w 1216"/>
                <a:gd name="T5" fmla="*/ 0 h 139"/>
                <a:gd name="T6" fmla="*/ 1216 w 1216"/>
                <a:gd name="T7" fmla="*/ 105 h 139"/>
                <a:gd name="T8" fmla="*/ 1213 w 121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139">
                  <a:moveTo>
                    <a:pt x="1213" y="139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6" y="105"/>
                  </a:lnTo>
                  <a:lnTo>
                    <a:pt x="1213" y="139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2" name="isḷïḓê"/>
            <p:cNvSpPr/>
            <p:nvPr/>
          </p:nvSpPr>
          <p:spPr bwMode="auto">
            <a:xfrm>
              <a:off x="4518" y="3111"/>
              <a:ext cx="1257" cy="145"/>
            </a:xfrm>
            <a:custGeom>
              <a:avLst/>
              <a:gdLst>
                <a:gd name="T0" fmla="*/ 1212 w 1215"/>
                <a:gd name="T1" fmla="*/ 140 h 140"/>
                <a:gd name="T2" fmla="*/ 0 w 1215"/>
                <a:gd name="T3" fmla="*/ 33 h 140"/>
                <a:gd name="T4" fmla="*/ 3 w 1215"/>
                <a:gd name="T5" fmla="*/ 0 h 140"/>
                <a:gd name="T6" fmla="*/ 1215 w 1215"/>
                <a:gd name="T7" fmla="*/ 105 h 140"/>
                <a:gd name="T8" fmla="*/ 1212 w 1215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5" h="140">
                  <a:moveTo>
                    <a:pt x="1212" y="140"/>
                  </a:moveTo>
                  <a:lnTo>
                    <a:pt x="0" y="33"/>
                  </a:lnTo>
                  <a:lnTo>
                    <a:pt x="3" y="0"/>
                  </a:lnTo>
                  <a:lnTo>
                    <a:pt x="1215" y="105"/>
                  </a:lnTo>
                  <a:lnTo>
                    <a:pt x="1212" y="14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3" name="îṥ1ïďé"/>
            <p:cNvSpPr/>
            <p:nvPr/>
          </p:nvSpPr>
          <p:spPr bwMode="auto">
            <a:xfrm>
              <a:off x="4509" y="3211"/>
              <a:ext cx="1259" cy="146"/>
            </a:xfrm>
            <a:custGeom>
              <a:avLst/>
              <a:gdLst>
                <a:gd name="T0" fmla="*/ 1213 w 1216"/>
                <a:gd name="T1" fmla="*/ 141 h 141"/>
                <a:gd name="T2" fmla="*/ 0 w 1216"/>
                <a:gd name="T3" fmla="*/ 34 h 141"/>
                <a:gd name="T4" fmla="*/ 3 w 1216"/>
                <a:gd name="T5" fmla="*/ 0 h 141"/>
                <a:gd name="T6" fmla="*/ 1216 w 1216"/>
                <a:gd name="T7" fmla="*/ 107 h 141"/>
                <a:gd name="T8" fmla="*/ 1213 w 121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141">
                  <a:moveTo>
                    <a:pt x="1213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6" y="107"/>
                  </a:lnTo>
                  <a:lnTo>
                    <a:pt x="1213" y="14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4" name="îṩļïďê"/>
            <p:cNvSpPr/>
            <p:nvPr/>
          </p:nvSpPr>
          <p:spPr bwMode="auto">
            <a:xfrm>
              <a:off x="4509" y="3211"/>
              <a:ext cx="1259" cy="146"/>
            </a:xfrm>
            <a:custGeom>
              <a:avLst/>
              <a:gdLst>
                <a:gd name="T0" fmla="*/ 1213 w 1216"/>
                <a:gd name="T1" fmla="*/ 141 h 141"/>
                <a:gd name="T2" fmla="*/ 0 w 1216"/>
                <a:gd name="T3" fmla="*/ 34 h 141"/>
                <a:gd name="T4" fmla="*/ 3 w 1216"/>
                <a:gd name="T5" fmla="*/ 0 h 141"/>
                <a:gd name="T6" fmla="*/ 1216 w 1216"/>
                <a:gd name="T7" fmla="*/ 107 h 141"/>
                <a:gd name="T8" fmla="*/ 1213 w 121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141">
                  <a:moveTo>
                    <a:pt x="1213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6" y="107"/>
                  </a:lnTo>
                  <a:lnTo>
                    <a:pt x="1213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5" name="ïṡ1iḋè"/>
            <p:cNvSpPr/>
            <p:nvPr/>
          </p:nvSpPr>
          <p:spPr bwMode="auto">
            <a:xfrm>
              <a:off x="4501" y="3313"/>
              <a:ext cx="1257" cy="146"/>
            </a:xfrm>
            <a:custGeom>
              <a:avLst/>
              <a:gdLst>
                <a:gd name="T0" fmla="*/ 1212 w 1215"/>
                <a:gd name="T1" fmla="*/ 141 h 141"/>
                <a:gd name="T2" fmla="*/ 0 w 1215"/>
                <a:gd name="T3" fmla="*/ 34 h 141"/>
                <a:gd name="T4" fmla="*/ 3 w 1215"/>
                <a:gd name="T5" fmla="*/ 0 h 141"/>
                <a:gd name="T6" fmla="*/ 1215 w 1215"/>
                <a:gd name="T7" fmla="*/ 107 h 141"/>
                <a:gd name="T8" fmla="*/ 1212 w 1215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5" h="141">
                  <a:moveTo>
                    <a:pt x="1212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5" y="107"/>
                  </a:lnTo>
                  <a:lnTo>
                    <a:pt x="1212" y="14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6" name="iṣ1ïḓé"/>
            <p:cNvSpPr/>
            <p:nvPr/>
          </p:nvSpPr>
          <p:spPr bwMode="auto">
            <a:xfrm>
              <a:off x="4501" y="3313"/>
              <a:ext cx="1257" cy="146"/>
            </a:xfrm>
            <a:custGeom>
              <a:avLst/>
              <a:gdLst>
                <a:gd name="T0" fmla="*/ 1212 w 1215"/>
                <a:gd name="T1" fmla="*/ 141 h 141"/>
                <a:gd name="T2" fmla="*/ 0 w 1215"/>
                <a:gd name="T3" fmla="*/ 34 h 141"/>
                <a:gd name="T4" fmla="*/ 3 w 1215"/>
                <a:gd name="T5" fmla="*/ 0 h 141"/>
                <a:gd name="T6" fmla="*/ 1215 w 1215"/>
                <a:gd name="T7" fmla="*/ 107 h 141"/>
                <a:gd name="T8" fmla="*/ 1212 w 1215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5" h="141">
                  <a:moveTo>
                    <a:pt x="1212" y="14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215" y="107"/>
                  </a:lnTo>
                  <a:lnTo>
                    <a:pt x="1212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7" name="íšḻîḍé"/>
            <p:cNvSpPr/>
            <p:nvPr/>
          </p:nvSpPr>
          <p:spPr bwMode="auto">
            <a:xfrm>
              <a:off x="4490" y="3420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4 h 140"/>
                <a:gd name="T4" fmla="*/ 4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4"/>
                  </a:lnTo>
                  <a:lnTo>
                    <a:pt x="4" y="0"/>
                  </a:lnTo>
                  <a:lnTo>
                    <a:pt x="1217" y="106"/>
                  </a:lnTo>
                  <a:lnTo>
                    <a:pt x="1214" y="14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8" name="íṥ1ide"/>
            <p:cNvSpPr/>
            <p:nvPr/>
          </p:nvSpPr>
          <p:spPr bwMode="auto">
            <a:xfrm>
              <a:off x="4490" y="3420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4 h 140"/>
                <a:gd name="T4" fmla="*/ 4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4"/>
                  </a:lnTo>
                  <a:lnTo>
                    <a:pt x="4" y="0"/>
                  </a:lnTo>
                  <a:lnTo>
                    <a:pt x="1217" y="106"/>
                  </a:lnTo>
                  <a:lnTo>
                    <a:pt x="1214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9" name="iṣḻíḓè"/>
            <p:cNvSpPr/>
            <p:nvPr/>
          </p:nvSpPr>
          <p:spPr bwMode="auto">
            <a:xfrm>
              <a:off x="4481" y="3522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5 h 140"/>
                <a:gd name="T4" fmla="*/ 3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5"/>
                  </a:lnTo>
                  <a:lnTo>
                    <a:pt x="3" y="0"/>
                  </a:lnTo>
                  <a:lnTo>
                    <a:pt x="1217" y="106"/>
                  </a:lnTo>
                  <a:lnTo>
                    <a:pt x="1214" y="140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0" name="ïSľîḑe"/>
            <p:cNvSpPr/>
            <p:nvPr/>
          </p:nvSpPr>
          <p:spPr bwMode="auto">
            <a:xfrm>
              <a:off x="4481" y="3522"/>
              <a:ext cx="1260" cy="145"/>
            </a:xfrm>
            <a:custGeom>
              <a:avLst/>
              <a:gdLst>
                <a:gd name="T0" fmla="*/ 1214 w 1217"/>
                <a:gd name="T1" fmla="*/ 140 h 140"/>
                <a:gd name="T2" fmla="*/ 0 w 1217"/>
                <a:gd name="T3" fmla="*/ 35 h 140"/>
                <a:gd name="T4" fmla="*/ 3 w 1217"/>
                <a:gd name="T5" fmla="*/ 0 h 140"/>
                <a:gd name="T6" fmla="*/ 1217 w 1217"/>
                <a:gd name="T7" fmla="*/ 106 h 140"/>
                <a:gd name="T8" fmla="*/ 1214 w 12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40">
                  <a:moveTo>
                    <a:pt x="1214" y="140"/>
                  </a:moveTo>
                  <a:lnTo>
                    <a:pt x="0" y="35"/>
                  </a:lnTo>
                  <a:lnTo>
                    <a:pt x="3" y="0"/>
                  </a:lnTo>
                  <a:lnTo>
                    <a:pt x="1217" y="106"/>
                  </a:lnTo>
                  <a:lnTo>
                    <a:pt x="1214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1" name="íşḻiďe"/>
            <p:cNvSpPr/>
            <p:nvPr/>
          </p:nvSpPr>
          <p:spPr bwMode="auto">
            <a:xfrm>
              <a:off x="4473" y="3624"/>
              <a:ext cx="936" cy="116"/>
            </a:xfrm>
            <a:custGeom>
              <a:avLst/>
              <a:gdLst>
                <a:gd name="T0" fmla="*/ 901 w 904"/>
                <a:gd name="T1" fmla="*/ 112 h 112"/>
                <a:gd name="T2" fmla="*/ 0 w 904"/>
                <a:gd name="T3" fmla="*/ 34 h 112"/>
                <a:gd name="T4" fmla="*/ 3 w 904"/>
                <a:gd name="T5" fmla="*/ 0 h 112"/>
                <a:gd name="T6" fmla="*/ 904 w 904"/>
                <a:gd name="T7" fmla="*/ 78 h 112"/>
                <a:gd name="T8" fmla="*/ 901 w 90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12">
                  <a:moveTo>
                    <a:pt x="901" y="11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904" y="78"/>
                  </a:lnTo>
                  <a:lnTo>
                    <a:pt x="901" y="112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2" name="îṧḷíḑe"/>
            <p:cNvSpPr/>
            <p:nvPr/>
          </p:nvSpPr>
          <p:spPr bwMode="auto">
            <a:xfrm>
              <a:off x="4473" y="3624"/>
              <a:ext cx="936" cy="116"/>
            </a:xfrm>
            <a:custGeom>
              <a:avLst/>
              <a:gdLst>
                <a:gd name="T0" fmla="*/ 901 w 904"/>
                <a:gd name="T1" fmla="*/ 112 h 112"/>
                <a:gd name="T2" fmla="*/ 0 w 904"/>
                <a:gd name="T3" fmla="*/ 34 h 112"/>
                <a:gd name="T4" fmla="*/ 3 w 904"/>
                <a:gd name="T5" fmla="*/ 0 h 112"/>
                <a:gd name="T6" fmla="*/ 904 w 904"/>
                <a:gd name="T7" fmla="*/ 78 h 112"/>
                <a:gd name="T8" fmla="*/ 901 w 90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12">
                  <a:moveTo>
                    <a:pt x="901" y="11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904" y="78"/>
                  </a:lnTo>
                  <a:lnTo>
                    <a:pt x="901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3" name="îş1ïḑè"/>
            <p:cNvSpPr/>
            <p:nvPr/>
          </p:nvSpPr>
          <p:spPr bwMode="auto">
            <a:xfrm>
              <a:off x="2943" y="4535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8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8" y="0"/>
                  </a:lnTo>
                  <a:lnTo>
                    <a:pt x="97" y="7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75C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4" name="ïŝľïdé"/>
            <p:cNvSpPr/>
            <p:nvPr/>
          </p:nvSpPr>
          <p:spPr bwMode="auto">
            <a:xfrm>
              <a:off x="2943" y="4535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8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8" y="0"/>
                  </a:lnTo>
                  <a:lnTo>
                    <a:pt x="97" y="7"/>
                  </a:lnTo>
                  <a:lnTo>
                    <a:pt x="9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5" name="îṥḷîďé"/>
            <p:cNvSpPr/>
            <p:nvPr/>
          </p:nvSpPr>
          <p:spPr bwMode="auto">
            <a:xfrm>
              <a:off x="3120" y="4577"/>
              <a:ext cx="212" cy="55"/>
            </a:xfrm>
            <a:custGeom>
              <a:avLst/>
              <a:gdLst>
                <a:gd name="T0" fmla="*/ 203 w 205"/>
                <a:gd name="T1" fmla="*/ 53 h 53"/>
                <a:gd name="T2" fmla="*/ 0 w 205"/>
                <a:gd name="T3" fmla="*/ 34 h 53"/>
                <a:gd name="T4" fmla="*/ 3 w 205"/>
                <a:gd name="T5" fmla="*/ 0 h 53"/>
                <a:gd name="T6" fmla="*/ 205 w 205"/>
                <a:gd name="T7" fmla="*/ 19 h 53"/>
                <a:gd name="T8" fmla="*/ 203 w 20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3">
                  <a:moveTo>
                    <a:pt x="203" y="53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9"/>
                  </a:lnTo>
                  <a:lnTo>
                    <a:pt x="203" y="53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6" name="iŝlïḋè"/>
            <p:cNvSpPr/>
            <p:nvPr/>
          </p:nvSpPr>
          <p:spPr bwMode="auto">
            <a:xfrm>
              <a:off x="3120" y="4577"/>
              <a:ext cx="212" cy="55"/>
            </a:xfrm>
            <a:custGeom>
              <a:avLst/>
              <a:gdLst>
                <a:gd name="T0" fmla="*/ 203 w 205"/>
                <a:gd name="T1" fmla="*/ 53 h 53"/>
                <a:gd name="T2" fmla="*/ 0 w 205"/>
                <a:gd name="T3" fmla="*/ 34 h 53"/>
                <a:gd name="T4" fmla="*/ 3 w 205"/>
                <a:gd name="T5" fmla="*/ 0 h 53"/>
                <a:gd name="T6" fmla="*/ 205 w 205"/>
                <a:gd name="T7" fmla="*/ 19 h 53"/>
                <a:gd name="T8" fmla="*/ 203 w 20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3">
                  <a:moveTo>
                    <a:pt x="203" y="53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9"/>
                  </a:lnTo>
                  <a:lnTo>
                    <a:pt x="203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7" name="ïSļïḍe"/>
            <p:cNvSpPr/>
            <p:nvPr/>
          </p:nvSpPr>
          <p:spPr bwMode="auto">
            <a:xfrm>
              <a:off x="2930" y="4684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90 h 97"/>
                <a:gd name="T4" fmla="*/ 9 w 97"/>
                <a:gd name="T5" fmla="*/ 0 h 97"/>
                <a:gd name="T6" fmla="*/ 97 w 97"/>
                <a:gd name="T7" fmla="*/ 8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90"/>
                  </a:lnTo>
                  <a:lnTo>
                    <a:pt x="9" y="0"/>
                  </a:lnTo>
                  <a:lnTo>
                    <a:pt x="97" y="8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8" name="íṣ1ïḓê"/>
            <p:cNvSpPr/>
            <p:nvPr/>
          </p:nvSpPr>
          <p:spPr bwMode="auto">
            <a:xfrm>
              <a:off x="2930" y="4684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90 h 97"/>
                <a:gd name="T4" fmla="*/ 9 w 97"/>
                <a:gd name="T5" fmla="*/ 0 h 97"/>
                <a:gd name="T6" fmla="*/ 97 w 97"/>
                <a:gd name="T7" fmla="*/ 8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90"/>
                  </a:lnTo>
                  <a:lnTo>
                    <a:pt x="9" y="0"/>
                  </a:lnTo>
                  <a:lnTo>
                    <a:pt x="97" y="8"/>
                  </a:lnTo>
                  <a:lnTo>
                    <a:pt x="9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9" name="ísľiḓê"/>
            <p:cNvSpPr/>
            <p:nvPr/>
          </p:nvSpPr>
          <p:spPr bwMode="auto">
            <a:xfrm>
              <a:off x="3107" y="4728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39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39"/>
                  </a:lnTo>
                  <a:lnTo>
                    <a:pt x="461" y="7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0" name="îṡḷíḑè"/>
            <p:cNvSpPr/>
            <p:nvPr/>
          </p:nvSpPr>
          <p:spPr bwMode="auto">
            <a:xfrm>
              <a:off x="3107" y="4728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39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39"/>
                  </a:lnTo>
                  <a:lnTo>
                    <a:pt x="461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1" name="íSḻïdê"/>
            <p:cNvSpPr/>
            <p:nvPr/>
          </p:nvSpPr>
          <p:spPr bwMode="auto">
            <a:xfrm>
              <a:off x="3387" y="4472"/>
              <a:ext cx="203" cy="53"/>
            </a:xfrm>
            <a:custGeom>
              <a:avLst/>
              <a:gdLst>
                <a:gd name="T0" fmla="*/ 193 w 196"/>
                <a:gd name="T1" fmla="*/ 51 h 51"/>
                <a:gd name="T2" fmla="*/ 0 w 196"/>
                <a:gd name="T3" fmla="*/ 34 h 51"/>
                <a:gd name="T4" fmla="*/ 3 w 196"/>
                <a:gd name="T5" fmla="*/ 0 h 51"/>
                <a:gd name="T6" fmla="*/ 196 w 196"/>
                <a:gd name="T7" fmla="*/ 17 h 51"/>
                <a:gd name="T8" fmla="*/ 193 w 19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3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6" y="17"/>
                  </a:lnTo>
                  <a:lnTo>
                    <a:pt x="193" y="51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2" name="ïŝḷîdé"/>
            <p:cNvSpPr/>
            <p:nvPr/>
          </p:nvSpPr>
          <p:spPr bwMode="auto">
            <a:xfrm>
              <a:off x="3387" y="4472"/>
              <a:ext cx="203" cy="53"/>
            </a:xfrm>
            <a:custGeom>
              <a:avLst/>
              <a:gdLst>
                <a:gd name="T0" fmla="*/ 193 w 196"/>
                <a:gd name="T1" fmla="*/ 51 h 51"/>
                <a:gd name="T2" fmla="*/ 0 w 196"/>
                <a:gd name="T3" fmla="*/ 34 h 51"/>
                <a:gd name="T4" fmla="*/ 3 w 196"/>
                <a:gd name="T5" fmla="*/ 0 h 51"/>
                <a:gd name="T6" fmla="*/ 196 w 196"/>
                <a:gd name="T7" fmla="*/ 17 h 51"/>
                <a:gd name="T8" fmla="*/ 193 w 19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1">
                  <a:moveTo>
                    <a:pt x="193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6" y="17"/>
                  </a:lnTo>
                  <a:lnTo>
                    <a:pt x="193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3" name="îsliḑé"/>
            <p:cNvSpPr/>
            <p:nvPr/>
          </p:nvSpPr>
          <p:spPr bwMode="auto">
            <a:xfrm>
              <a:off x="2846" y="3739"/>
              <a:ext cx="84" cy="604"/>
            </a:xfrm>
            <a:custGeom>
              <a:avLst/>
              <a:gdLst>
                <a:gd name="T0" fmla="*/ 30 w 81"/>
                <a:gd name="T1" fmla="*/ 584 h 584"/>
                <a:gd name="T2" fmla="*/ 0 w 81"/>
                <a:gd name="T3" fmla="*/ 581 h 584"/>
                <a:gd name="T4" fmla="*/ 51 w 81"/>
                <a:gd name="T5" fmla="*/ 0 h 584"/>
                <a:gd name="T6" fmla="*/ 81 w 81"/>
                <a:gd name="T7" fmla="*/ 3 h 584"/>
                <a:gd name="T8" fmla="*/ 30 w 81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4">
                  <a:moveTo>
                    <a:pt x="30" y="584"/>
                  </a:moveTo>
                  <a:lnTo>
                    <a:pt x="0" y="581"/>
                  </a:lnTo>
                  <a:lnTo>
                    <a:pt x="51" y="0"/>
                  </a:lnTo>
                  <a:lnTo>
                    <a:pt x="81" y="3"/>
                  </a:lnTo>
                  <a:lnTo>
                    <a:pt x="30" y="584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4" name="îṧḷïḍé"/>
            <p:cNvSpPr/>
            <p:nvPr/>
          </p:nvSpPr>
          <p:spPr bwMode="auto">
            <a:xfrm>
              <a:off x="2846" y="3739"/>
              <a:ext cx="84" cy="604"/>
            </a:xfrm>
            <a:custGeom>
              <a:avLst/>
              <a:gdLst>
                <a:gd name="T0" fmla="*/ 30 w 81"/>
                <a:gd name="T1" fmla="*/ 584 h 584"/>
                <a:gd name="T2" fmla="*/ 0 w 81"/>
                <a:gd name="T3" fmla="*/ 581 h 584"/>
                <a:gd name="T4" fmla="*/ 51 w 81"/>
                <a:gd name="T5" fmla="*/ 0 h 584"/>
                <a:gd name="T6" fmla="*/ 81 w 81"/>
                <a:gd name="T7" fmla="*/ 3 h 584"/>
                <a:gd name="T8" fmla="*/ 30 w 81"/>
                <a:gd name="T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4">
                  <a:moveTo>
                    <a:pt x="30" y="584"/>
                  </a:moveTo>
                  <a:lnTo>
                    <a:pt x="0" y="581"/>
                  </a:lnTo>
                  <a:lnTo>
                    <a:pt x="51" y="0"/>
                  </a:lnTo>
                  <a:lnTo>
                    <a:pt x="81" y="3"/>
                  </a:lnTo>
                  <a:lnTo>
                    <a:pt x="30" y="5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5" name="í$ḻíḋê"/>
            <p:cNvSpPr/>
            <p:nvPr/>
          </p:nvSpPr>
          <p:spPr bwMode="auto">
            <a:xfrm>
              <a:off x="2877" y="3986"/>
              <a:ext cx="63" cy="360"/>
            </a:xfrm>
            <a:custGeom>
              <a:avLst/>
              <a:gdLst>
                <a:gd name="T0" fmla="*/ 31 w 61"/>
                <a:gd name="T1" fmla="*/ 348 h 348"/>
                <a:gd name="T2" fmla="*/ 0 w 61"/>
                <a:gd name="T3" fmla="*/ 345 h 348"/>
                <a:gd name="T4" fmla="*/ 31 w 61"/>
                <a:gd name="T5" fmla="*/ 0 h 348"/>
                <a:gd name="T6" fmla="*/ 61 w 61"/>
                <a:gd name="T7" fmla="*/ 3 h 348"/>
                <a:gd name="T8" fmla="*/ 31 w 61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48">
                  <a:moveTo>
                    <a:pt x="31" y="348"/>
                  </a:moveTo>
                  <a:lnTo>
                    <a:pt x="0" y="345"/>
                  </a:lnTo>
                  <a:lnTo>
                    <a:pt x="31" y="0"/>
                  </a:lnTo>
                  <a:lnTo>
                    <a:pt x="61" y="3"/>
                  </a:lnTo>
                  <a:lnTo>
                    <a:pt x="31" y="348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6" name="îṡľíḍè"/>
            <p:cNvSpPr/>
            <p:nvPr/>
          </p:nvSpPr>
          <p:spPr bwMode="auto">
            <a:xfrm>
              <a:off x="2877" y="3986"/>
              <a:ext cx="63" cy="360"/>
            </a:xfrm>
            <a:custGeom>
              <a:avLst/>
              <a:gdLst>
                <a:gd name="T0" fmla="*/ 31 w 61"/>
                <a:gd name="T1" fmla="*/ 348 h 348"/>
                <a:gd name="T2" fmla="*/ 0 w 61"/>
                <a:gd name="T3" fmla="*/ 345 h 348"/>
                <a:gd name="T4" fmla="*/ 31 w 61"/>
                <a:gd name="T5" fmla="*/ 0 h 348"/>
                <a:gd name="T6" fmla="*/ 61 w 61"/>
                <a:gd name="T7" fmla="*/ 3 h 348"/>
                <a:gd name="T8" fmla="*/ 31 w 61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48">
                  <a:moveTo>
                    <a:pt x="31" y="348"/>
                  </a:moveTo>
                  <a:lnTo>
                    <a:pt x="0" y="345"/>
                  </a:lnTo>
                  <a:lnTo>
                    <a:pt x="31" y="0"/>
                  </a:lnTo>
                  <a:lnTo>
                    <a:pt x="61" y="3"/>
                  </a:lnTo>
                  <a:lnTo>
                    <a:pt x="31" y="3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" name="íṥľide"/>
            <p:cNvSpPr/>
            <p:nvPr/>
          </p:nvSpPr>
          <p:spPr bwMode="auto">
            <a:xfrm>
              <a:off x="2960" y="3844"/>
              <a:ext cx="75" cy="508"/>
            </a:xfrm>
            <a:custGeom>
              <a:avLst/>
              <a:gdLst>
                <a:gd name="T0" fmla="*/ 29 w 72"/>
                <a:gd name="T1" fmla="*/ 491 h 491"/>
                <a:gd name="T2" fmla="*/ 0 w 72"/>
                <a:gd name="T3" fmla="*/ 488 h 491"/>
                <a:gd name="T4" fmla="*/ 42 w 72"/>
                <a:gd name="T5" fmla="*/ 0 h 491"/>
                <a:gd name="T6" fmla="*/ 72 w 72"/>
                <a:gd name="T7" fmla="*/ 3 h 491"/>
                <a:gd name="T8" fmla="*/ 29 w 72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91">
                  <a:moveTo>
                    <a:pt x="29" y="491"/>
                  </a:moveTo>
                  <a:lnTo>
                    <a:pt x="0" y="488"/>
                  </a:lnTo>
                  <a:lnTo>
                    <a:pt x="42" y="0"/>
                  </a:lnTo>
                  <a:lnTo>
                    <a:pt x="72" y="3"/>
                  </a:lnTo>
                  <a:lnTo>
                    <a:pt x="29" y="491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8" name="iṥ1ïḍé"/>
            <p:cNvSpPr/>
            <p:nvPr/>
          </p:nvSpPr>
          <p:spPr bwMode="auto">
            <a:xfrm>
              <a:off x="2960" y="3844"/>
              <a:ext cx="75" cy="508"/>
            </a:xfrm>
            <a:custGeom>
              <a:avLst/>
              <a:gdLst>
                <a:gd name="T0" fmla="*/ 29 w 72"/>
                <a:gd name="T1" fmla="*/ 491 h 491"/>
                <a:gd name="T2" fmla="*/ 0 w 72"/>
                <a:gd name="T3" fmla="*/ 488 h 491"/>
                <a:gd name="T4" fmla="*/ 42 w 72"/>
                <a:gd name="T5" fmla="*/ 0 h 491"/>
                <a:gd name="T6" fmla="*/ 72 w 72"/>
                <a:gd name="T7" fmla="*/ 3 h 491"/>
                <a:gd name="T8" fmla="*/ 29 w 72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91">
                  <a:moveTo>
                    <a:pt x="29" y="491"/>
                  </a:moveTo>
                  <a:lnTo>
                    <a:pt x="0" y="488"/>
                  </a:lnTo>
                  <a:lnTo>
                    <a:pt x="42" y="0"/>
                  </a:lnTo>
                  <a:lnTo>
                    <a:pt x="72" y="3"/>
                  </a:lnTo>
                  <a:lnTo>
                    <a:pt x="29" y="4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9" name="îṥḻíḓê"/>
            <p:cNvSpPr/>
            <p:nvPr/>
          </p:nvSpPr>
          <p:spPr bwMode="auto">
            <a:xfrm>
              <a:off x="2990" y="3920"/>
              <a:ext cx="70" cy="435"/>
            </a:xfrm>
            <a:custGeom>
              <a:avLst/>
              <a:gdLst>
                <a:gd name="T0" fmla="*/ 30 w 68"/>
                <a:gd name="T1" fmla="*/ 420 h 420"/>
                <a:gd name="T2" fmla="*/ 0 w 68"/>
                <a:gd name="T3" fmla="*/ 417 h 420"/>
                <a:gd name="T4" fmla="*/ 36 w 68"/>
                <a:gd name="T5" fmla="*/ 0 h 420"/>
                <a:gd name="T6" fmla="*/ 68 w 68"/>
                <a:gd name="T7" fmla="*/ 3 h 420"/>
                <a:gd name="T8" fmla="*/ 30 w 68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0">
                  <a:moveTo>
                    <a:pt x="30" y="420"/>
                  </a:moveTo>
                  <a:lnTo>
                    <a:pt x="0" y="417"/>
                  </a:lnTo>
                  <a:lnTo>
                    <a:pt x="36" y="0"/>
                  </a:lnTo>
                  <a:lnTo>
                    <a:pt x="68" y="3"/>
                  </a:lnTo>
                  <a:lnTo>
                    <a:pt x="30" y="420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0" name="îṩļiḑê"/>
            <p:cNvSpPr/>
            <p:nvPr/>
          </p:nvSpPr>
          <p:spPr bwMode="auto">
            <a:xfrm>
              <a:off x="2990" y="3920"/>
              <a:ext cx="70" cy="435"/>
            </a:xfrm>
            <a:custGeom>
              <a:avLst/>
              <a:gdLst>
                <a:gd name="T0" fmla="*/ 30 w 68"/>
                <a:gd name="T1" fmla="*/ 420 h 420"/>
                <a:gd name="T2" fmla="*/ 0 w 68"/>
                <a:gd name="T3" fmla="*/ 417 h 420"/>
                <a:gd name="T4" fmla="*/ 36 w 68"/>
                <a:gd name="T5" fmla="*/ 0 h 420"/>
                <a:gd name="T6" fmla="*/ 68 w 68"/>
                <a:gd name="T7" fmla="*/ 3 h 420"/>
                <a:gd name="T8" fmla="*/ 30 w 68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0">
                  <a:moveTo>
                    <a:pt x="30" y="420"/>
                  </a:moveTo>
                  <a:lnTo>
                    <a:pt x="0" y="417"/>
                  </a:lnTo>
                  <a:lnTo>
                    <a:pt x="36" y="0"/>
                  </a:lnTo>
                  <a:lnTo>
                    <a:pt x="68" y="3"/>
                  </a:lnTo>
                  <a:lnTo>
                    <a:pt x="30" y="4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1" name="ïṡľïdé"/>
            <p:cNvSpPr/>
            <p:nvPr/>
          </p:nvSpPr>
          <p:spPr bwMode="auto">
            <a:xfrm>
              <a:off x="3071" y="4077"/>
              <a:ext cx="56" cy="285"/>
            </a:xfrm>
            <a:custGeom>
              <a:avLst/>
              <a:gdLst>
                <a:gd name="T0" fmla="*/ 30 w 54"/>
                <a:gd name="T1" fmla="*/ 275 h 275"/>
                <a:gd name="T2" fmla="*/ 0 w 54"/>
                <a:gd name="T3" fmla="*/ 272 h 275"/>
                <a:gd name="T4" fmla="*/ 24 w 54"/>
                <a:gd name="T5" fmla="*/ 0 h 275"/>
                <a:gd name="T6" fmla="*/ 54 w 54"/>
                <a:gd name="T7" fmla="*/ 3 h 275"/>
                <a:gd name="T8" fmla="*/ 30 w 54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75">
                  <a:moveTo>
                    <a:pt x="30" y="275"/>
                  </a:moveTo>
                  <a:lnTo>
                    <a:pt x="0" y="272"/>
                  </a:lnTo>
                  <a:lnTo>
                    <a:pt x="24" y="0"/>
                  </a:lnTo>
                  <a:lnTo>
                    <a:pt x="54" y="3"/>
                  </a:lnTo>
                  <a:lnTo>
                    <a:pt x="30" y="275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2" name="iṡḷïḓe"/>
            <p:cNvSpPr/>
            <p:nvPr/>
          </p:nvSpPr>
          <p:spPr bwMode="auto">
            <a:xfrm>
              <a:off x="3071" y="4077"/>
              <a:ext cx="56" cy="285"/>
            </a:xfrm>
            <a:custGeom>
              <a:avLst/>
              <a:gdLst>
                <a:gd name="T0" fmla="*/ 30 w 54"/>
                <a:gd name="T1" fmla="*/ 275 h 275"/>
                <a:gd name="T2" fmla="*/ 0 w 54"/>
                <a:gd name="T3" fmla="*/ 272 h 275"/>
                <a:gd name="T4" fmla="*/ 24 w 54"/>
                <a:gd name="T5" fmla="*/ 0 h 275"/>
                <a:gd name="T6" fmla="*/ 54 w 54"/>
                <a:gd name="T7" fmla="*/ 3 h 275"/>
                <a:gd name="T8" fmla="*/ 30 w 54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75">
                  <a:moveTo>
                    <a:pt x="30" y="275"/>
                  </a:moveTo>
                  <a:lnTo>
                    <a:pt x="0" y="272"/>
                  </a:lnTo>
                  <a:lnTo>
                    <a:pt x="24" y="0"/>
                  </a:lnTo>
                  <a:lnTo>
                    <a:pt x="54" y="3"/>
                  </a:lnTo>
                  <a:lnTo>
                    <a:pt x="30" y="2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3" name="iśḷîďê"/>
            <p:cNvSpPr/>
            <p:nvPr/>
          </p:nvSpPr>
          <p:spPr bwMode="auto">
            <a:xfrm>
              <a:off x="3102" y="4020"/>
              <a:ext cx="62" cy="345"/>
            </a:xfrm>
            <a:custGeom>
              <a:avLst/>
              <a:gdLst>
                <a:gd name="T0" fmla="*/ 30 w 60"/>
                <a:gd name="T1" fmla="*/ 333 h 333"/>
                <a:gd name="T2" fmla="*/ 0 w 60"/>
                <a:gd name="T3" fmla="*/ 330 h 333"/>
                <a:gd name="T4" fmla="*/ 30 w 60"/>
                <a:gd name="T5" fmla="*/ 0 h 333"/>
                <a:gd name="T6" fmla="*/ 60 w 60"/>
                <a:gd name="T7" fmla="*/ 3 h 333"/>
                <a:gd name="T8" fmla="*/ 30 w 6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3">
                  <a:moveTo>
                    <a:pt x="30" y="333"/>
                  </a:moveTo>
                  <a:lnTo>
                    <a:pt x="0" y="330"/>
                  </a:lnTo>
                  <a:lnTo>
                    <a:pt x="30" y="0"/>
                  </a:lnTo>
                  <a:lnTo>
                    <a:pt x="60" y="3"/>
                  </a:lnTo>
                  <a:lnTo>
                    <a:pt x="30" y="333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4" name="îṩḻíďé"/>
            <p:cNvSpPr/>
            <p:nvPr/>
          </p:nvSpPr>
          <p:spPr bwMode="auto">
            <a:xfrm>
              <a:off x="3102" y="4020"/>
              <a:ext cx="62" cy="345"/>
            </a:xfrm>
            <a:custGeom>
              <a:avLst/>
              <a:gdLst>
                <a:gd name="T0" fmla="*/ 30 w 60"/>
                <a:gd name="T1" fmla="*/ 333 h 333"/>
                <a:gd name="T2" fmla="*/ 0 w 60"/>
                <a:gd name="T3" fmla="*/ 330 h 333"/>
                <a:gd name="T4" fmla="*/ 30 w 60"/>
                <a:gd name="T5" fmla="*/ 0 h 333"/>
                <a:gd name="T6" fmla="*/ 60 w 60"/>
                <a:gd name="T7" fmla="*/ 3 h 333"/>
                <a:gd name="T8" fmla="*/ 30 w 6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3">
                  <a:moveTo>
                    <a:pt x="30" y="333"/>
                  </a:moveTo>
                  <a:lnTo>
                    <a:pt x="0" y="330"/>
                  </a:lnTo>
                  <a:lnTo>
                    <a:pt x="30" y="0"/>
                  </a:lnTo>
                  <a:lnTo>
                    <a:pt x="60" y="3"/>
                  </a:lnTo>
                  <a:lnTo>
                    <a:pt x="30" y="3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5" name="ïṡļîḓê"/>
            <p:cNvSpPr/>
            <p:nvPr/>
          </p:nvSpPr>
          <p:spPr bwMode="auto">
            <a:xfrm>
              <a:off x="3183" y="3969"/>
              <a:ext cx="67" cy="404"/>
            </a:xfrm>
            <a:custGeom>
              <a:avLst/>
              <a:gdLst>
                <a:gd name="T0" fmla="*/ 32 w 65"/>
                <a:gd name="T1" fmla="*/ 390 h 390"/>
                <a:gd name="T2" fmla="*/ 0 w 65"/>
                <a:gd name="T3" fmla="*/ 387 h 390"/>
                <a:gd name="T4" fmla="*/ 35 w 65"/>
                <a:gd name="T5" fmla="*/ 0 h 390"/>
                <a:gd name="T6" fmla="*/ 65 w 65"/>
                <a:gd name="T7" fmla="*/ 3 h 390"/>
                <a:gd name="T8" fmla="*/ 32 w 6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90">
                  <a:moveTo>
                    <a:pt x="32" y="390"/>
                  </a:moveTo>
                  <a:lnTo>
                    <a:pt x="0" y="38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2" y="390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6" name="îśḻíḋé"/>
            <p:cNvSpPr/>
            <p:nvPr/>
          </p:nvSpPr>
          <p:spPr bwMode="auto">
            <a:xfrm>
              <a:off x="3183" y="3969"/>
              <a:ext cx="67" cy="404"/>
            </a:xfrm>
            <a:custGeom>
              <a:avLst/>
              <a:gdLst>
                <a:gd name="T0" fmla="*/ 32 w 65"/>
                <a:gd name="T1" fmla="*/ 390 h 390"/>
                <a:gd name="T2" fmla="*/ 0 w 65"/>
                <a:gd name="T3" fmla="*/ 387 h 390"/>
                <a:gd name="T4" fmla="*/ 35 w 65"/>
                <a:gd name="T5" fmla="*/ 0 h 390"/>
                <a:gd name="T6" fmla="*/ 65 w 65"/>
                <a:gd name="T7" fmla="*/ 3 h 390"/>
                <a:gd name="T8" fmla="*/ 32 w 6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90">
                  <a:moveTo>
                    <a:pt x="32" y="390"/>
                  </a:moveTo>
                  <a:lnTo>
                    <a:pt x="0" y="38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2" y="3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7" name="îsľíḓê"/>
            <p:cNvSpPr/>
            <p:nvPr/>
          </p:nvSpPr>
          <p:spPr bwMode="auto">
            <a:xfrm>
              <a:off x="3216" y="4264"/>
              <a:ext cx="39" cy="112"/>
            </a:xfrm>
            <a:custGeom>
              <a:avLst/>
              <a:gdLst>
                <a:gd name="T0" fmla="*/ 30 w 38"/>
                <a:gd name="T1" fmla="*/ 108 h 108"/>
                <a:gd name="T2" fmla="*/ 0 w 38"/>
                <a:gd name="T3" fmla="*/ 105 h 108"/>
                <a:gd name="T4" fmla="*/ 8 w 38"/>
                <a:gd name="T5" fmla="*/ 0 h 108"/>
                <a:gd name="T6" fmla="*/ 38 w 38"/>
                <a:gd name="T7" fmla="*/ 3 h 108"/>
                <a:gd name="T8" fmla="*/ 30 w 3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8">
                  <a:moveTo>
                    <a:pt x="30" y="108"/>
                  </a:moveTo>
                  <a:lnTo>
                    <a:pt x="0" y="105"/>
                  </a:lnTo>
                  <a:lnTo>
                    <a:pt x="8" y="0"/>
                  </a:lnTo>
                  <a:lnTo>
                    <a:pt x="38" y="3"/>
                  </a:lnTo>
                  <a:lnTo>
                    <a:pt x="30" y="108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8" name="ïṥḷïḋé"/>
            <p:cNvSpPr/>
            <p:nvPr/>
          </p:nvSpPr>
          <p:spPr bwMode="auto">
            <a:xfrm>
              <a:off x="3216" y="4264"/>
              <a:ext cx="39" cy="112"/>
            </a:xfrm>
            <a:custGeom>
              <a:avLst/>
              <a:gdLst>
                <a:gd name="T0" fmla="*/ 30 w 38"/>
                <a:gd name="T1" fmla="*/ 108 h 108"/>
                <a:gd name="T2" fmla="*/ 0 w 38"/>
                <a:gd name="T3" fmla="*/ 105 h 108"/>
                <a:gd name="T4" fmla="*/ 8 w 38"/>
                <a:gd name="T5" fmla="*/ 0 h 108"/>
                <a:gd name="T6" fmla="*/ 38 w 38"/>
                <a:gd name="T7" fmla="*/ 3 h 108"/>
                <a:gd name="T8" fmla="*/ 30 w 3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8">
                  <a:moveTo>
                    <a:pt x="30" y="108"/>
                  </a:moveTo>
                  <a:lnTo>
                    <a:pt x="0" y="105"/>
                  </a:lnTo>
                  <a:lnTo>
                    <a:pt x="8" y="0"/>
                  </a:lnTo>
                  <a:lnTo>
                    <a:pt x="38" y="3"/>
                  </a:lnTo>
                  <a:lnTo>
                    <a:pt x="30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9" name="ïṧļïḍe"/>
            <p:cNvSpPr/>
            <p:nvPr/>
          </p:nvSpPr>
          <p:spPr bwMode="auto">
            <a:xfrm>
              <a:off x="3297" y="3848"/>
              <a:ext cx="79" cy="534"/>
            </a:xfrm>
            <a:custGeom>
              <a:avLst/>
              <a:gdLst>
                <a:gd name="T0" fmla="*/ 30 w 76"/>
                <a:gd name="T1" fmla="*/ 516 h 516"/>
                <a:gd name="T2" fmla="*/ 0 w 76"/>
                <a:gd name="T3" fmla="*/ 514 h 516"/>
                <a:gd name="T4" fmla="*/ 44 w 76"/>
                <a:gd name="T5" fmla="*/ 0 h 516"/>
                <a:gd name="T6" fmla="*/ 76 w 76"/>
                <a:gd name="T7" fmla="*/ 3 h 516"/>
                <a:gd name="T8" fmla="*/ 30 w 76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6">
                  <a:moveTo>
                    <a:pt x="30" y="516"/>
                  </a:moveTo>
                  <a:lnTo>
                    <a:pt x="0" y="514"/>
                  </a:lnTo>
                  <a:lnTo>
                    <a:pt x="44" y="0"/>
                  </a:lnTo>
                  <a:lnTo>
                    <a:pt x="76" y="3"/>
                  </a:lnTo>
                  <a:lnTo>
                    <a:pt x="30" y="516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0" name="iṣļîdê"/>
            <p:cNvSpPr/>
            <p:nvPr/>
          </p:nvSpPr>
          <p:spPr bwMode="auto">
            <a:xfrm>
              <a:off x="3297" y="3848"/>
              <a:ext cx="79" cy="534"/>
            </a:xfrm>
            <a:custGeom>
              <a:avLst/>
              <a:gdLst>
                <a:gd name="T0" fmla="*/ 30 w 76"/>
                <a:gd name="T1" fmla="*/ 516 h 516"/>
                <a:gd name="T2" fmla="*/ 0 w 76"/>
                <a:gd name="T3" fmla="*/ 514 h 516"/>
                <a:gd name="T4" fmla="*/ 44 w 76"/>
                <a:gd name="T5" fmla="*/ 0 h 516"/>
                <a:gd name="T6" fmla="*/ 76 w 76"/>
                <a:gd name="T7" fmla="*/ 3 h 516"/>
                <a:gd name="T8" fmla="*/ 30 w 76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6">
                  <a:moveTo>
                    <a:pt x="30" y="516"/>
                  </a:moveTo>
                  <a:lnTo>
                    <a:pt x="0" y="514"/>
                  </a:lnTo>
                  <a:lnTo>
                    <a:pt x="44" y="0"/>
                  </a:lnTo>
                  <a:lnTo>
                    <a:pt x="76" y="3"/>
                  </a:lnTo>
                  <a:lnTo>
                    <a:pt x="30" y="5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1" name="iśļïḋè"/>
            <p:cNvSpPr/>
            <p:nvPr/>
          </p:nvSpPr>
          <p:spPr bwMode="auto">
            <a:xfrm>
              <a:off x="3328" y="3788"/>
              <a:ext cx="84" cy="597"/>
            </a:xfrm>
            <a:custGeom>
              <a:avLst/>
              <a:gdLst>
                <a:gd name="T0" fmla="*/ 30 w 81"/>
                <a:gd name="T1" fmla="*/ 577 h 577"/>
                <a:gd name="T2" fmla="*/ 0 w 81"/>
                <a:gd name="T3" fmla="*/ 574 h 577"/>
                <a:gd name="T4" fmla="*/ 50 w 81"/>
                <a:gd name="T5" fmla="*/ 0 h 577"/>
                <a:gd name="T6" fmla="*/ 81 w 81"/>
                <a:gd name="T7" fmla="*/ 3 h 577"/>
                <a:gd name="T8" fmla="*/ 30 w 81"/>
                <a:gd name="T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7">
                  <a:moveTo>
                    <a:pt x="30" y="577"/>
                  </a:moveTo>
                  <a:lnTo>
                    <a:pt x="0" y="574"/>
                  </a:lnTo>
                  <a:lnTo>
                    <a:pt x="50" y="0"/>
                  </a:lnTo>
                  <a:lnTo>
                    <a:pt x="81" y="3"/>
                  </a:lnTo>
                  <a:lnTo>
                    <a:pt x="30" y="577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2" name="iṣḻidé"/>
            <p:cNvSpPr/>
            <p:nvPr/>
          </p:nvSpPr>
          <p:spPr bwMode="auto">
            <a:xfrm>
              <a:off x="3328" y="3788"/>
              <a:ext cx="84" cy="597"/>
            </a:xfrm>
            <a:custGeom>
              <a:avLst/>
              <a:gdLst>
                <a:gd name="T0" fmla="*/ 30 w 81"/>
                <a:gd name="T1" fmla="*/ 577 h 577"/>
                <a:gd name="T2" fmla="*/ 0 w 81"/>
                <a:gd name="T3" fmla="*/ 574 h 577"/>
                <a:gd name="T4" fmla="*/ 50 w 81"/>
                <a:gd name="T5" fmla="*/ 0 h 577"/>
                <a:gd name="T6" fmla="*/ 81 w 81"/>
                <a:gd name="T7" fmla="*/ 3 h 577"/>
                <a:gd name="T8" fmla="*/ 30 w 81"/>
                <a:gd name="T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7">
                  <a:moveTo>
                    <a:pt x="30" y="577"/>
                  </a:moveTo>
                  <a:lnTo>
                    <a:pt x="0" y="574"/>
                  </a:lnTo>
                  <a:lnTo>
                    <a:pt x="50" y="0"/>
                  </a:lnTo>
                  <a:lnTo>
                    <a:pt x="81" y="3"/>
                  </a:lnTo>
                  <a:lnTo>
                    <a:pt x="30" y="5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3" name="íśļïḋè"/>
            <p:cNvSpPr/>
            <p:nvPr/>
          </p:nvSpPr>
          <p:spPr bwMode="auto">
            <a:xfrm>
              <a:off x="3410" y="4076"/>
              <a:ext cx="59" cy="316"/>
            </a:xfrm>
            <a:custGeom>
              <a:avLst/>
              <a:gdLst>
                <a:gd name="T0" fmla="*/ 30 w 57"/>
                <a:gd name="T1" fmla="*/ 305 h 305"/>
                <a:gd name="T2" fmla="*/ 0 w 57"/>
                <a:gd name="T3" fmla="*/ 302 h 305"/>
                <a:gd name="T4" fmla="*/ 27 w 57"/>
                <a:gd name="T5" fmla="*/ 0 h 305"/>
                <a:gd name="T6" fmla="*/ 57 w 57"/>
                <a:gd name="T7" fmla="*/ 3 h 305"/>
                <a:gd name="T8" fmla="*/ 30 w 57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05">
                  <a:moveTo>
                    <a:pt x="30" y="305"/>
                  </a:moveTo>
                  <a:lnTo>
                    <a:pt x="0" y="302"/>
                  </a:lnTo>
                  <a:lnTo>
                    <a:pt x="27" y="0"/>
                  </a:lnTo>
                  <a:lnTo>
                    <a:pt x="57" y="3"/>
                  </a:lnTo>
                  <a:lnTo>
                    <a:pt x="30" y="305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4" name="ïS1iḓê"/>
            <p:cNvSpPr/>
            <p:nvPr/>
          </p:nvSpPr>
          <p:spPr bwMode="auto">
            <a:xfrm>
              <a:off x="3410" y="4076"/>
              <a:ext cx="59" cy="316"/>
            </a:xfrm>
            <a:custGeom>
              <a:avLst/>
              <a:gdLst>
                <a:gd name="T0" fmla="*/ 30 w 57"/>
                <a:gd name="T1" fmla="*/ 305 h 305"/>
                <a:gd name="T2" fmla="*/ 0 w 57"/>
                <a:gd name="T3" fmla="*/ 302 h 305"/>
                <a:gd name="T4" fmla="*/ 27 w 57"/>
                <a:gd name="T5" fmla="*/ 0 h 305"/>
                <a:gd name="T6" fmla="*/ 57 w 57"/>
                <a:gd name="T7" fmla="*/ 3 h 305"/>
                <a:gd name="T8" fmla="*/ 30 w 57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05">
                  <a:moveTo>
                    <a:pt x="30" y="305"/>
                  </a:moveTo>
                  <a:lnTo>
                    <a:pt x="0" y="302"/>
                  </a:lnTo>
                  <a:lnTo>
                    <a:pt x="27" y="0"/>
                  </a:lnTo>
                  <a:lnTo>
                    <a:pt x="57" y="3"/>
                  </a:lnTo>
                  <a:lnTo>
                    <a:pt x="30" y="3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5" name="íşḷîḍé"/>
            <p:cNvSpPr/>
            <p:nvPr/>
          </p:nvSpPr>
          <p:spPr bwMode="auto">
            <a:xfrm>
              <a:off x="3441" y="3834"/>
              <a:ext cx="81" cy="561"/>
            </a:xfrm>
            <a:custGeom>
              <a:avLst/>
              <a:gdLst>
                <a:gd name="T0" fmla="*/ 31 w 78"/>
                <a:gd name="T1" fmla="*/ 542 h 542"/>
                <a:gd name="T2" fmla="*/ 0 w 78"/>
                <a:gd name="T3" fmla="*/ 539 h 542"/>
                <a:gd name="T4" fmla="*/ 48 w 78"/>
                <a:gd name="T5" fmla="*/ 0 h 542"/>
                <a:gd name="T6" fmla="*/ 78 w 78"/>
                <a:gd name="T7" fmla="*/ 3 h 542"/>
                <a:gd name="T8" fmla="*/ 31 w 78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2">
                  <a:moveTo>
                    <a:pt x="31" y="542"/>
                  </a:moveTo>
                  <a:lnTo>
                    <a:pt x="0" y="539"/>
                  </a:lnTo>
                  <a:lnTo>
                    <a:pt x="48" y="0"/>
                  </a:lnTo>
                  <a:lnTo>
                    <a:pt x="78" y="3"/>
                  </a:lnTo>
                  <a:lnTo>
                    <a:pt x="31" y="542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6" name="iş1îḋé"/>
            <p:cNvSpPr/>
            <p:nvPr/>
          </p:nvSpPr>
          <p:spPr bwMode="auto">
            <a:xfrm>
              <a:off x="3441" y="3834"/>
              <a:ext cx="81" cy="561"/>
            </a:xfrm>
            <a:custGeom>
              <a:avLst/>
              <a:gdLst>
                <a:gd name="T0" fmla="*/ 31 w 78"/>
                <a:gd name="T1" fmla="*/ 542 h 542"/>
                <a:gd name="T2" fmla="*/ 0 w 78"/>
                <a:gd name="T3" fmla="*/ 539 h 542"/>
                <a:gd name="T4" fmla="*/ 48 w 78"/>
                <a:gd name="T5" fmla="*/ 0 h 542"/>
                <a:gd name="T6" fmla="*/ 78 w 78"/>
                <a:gd name="T7" fmla="*/ 3 h 542"/>
                <a:gd name="T8" fmla="*/ 31 w 78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2">
                  <a:moveTo>
                    <a:pt x="31" y="542"/>
                  </a:moveTo>
                  <a:lnTo>
                    <a:pt x="0" y="539"/>
                  </a:lnTo>
                  <a:lnTo>
                    <a:pt x="48" y="0"/>
                  </a:lnTo>
                  <a:lnTo>
                    <a:pt x="78" y="3"/>
                  </a:lnTo>
                  <a:lnTo>
                    <a:pt x="31" y="5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7" name="í$ľíḓé"/>
            <p:cNvSpPr/>
            <p:nvPr/>
          </p:nvSpPr>
          <p:spPr bwMode="auto">
            <a:xfrm>
              <a:off x="3523" y="4006"/>
              <a:ext cx="65" cy="396"/>
            </a:xfrm>
            <a:custGeom>
              <a:avLst/>
              <a:gdLst>
                <a:gd name="T0" fmla="*/ 30 w 63"/>
                <a:gd name="T1" fmla="*/ 383 h 383"/>
                <a:gd name="T2" fmla="*/ 0 w 63"/>
                <a:gd name="T3" fmla="*/ 380 h 383"/>
                <a:gd name="T4" fmla="*/ 33 w 63"/>
                <a:gd name="T5" fmla="*/ 0 h 383"/>
                <a:gd name="T6" fmla="*/ 63 w 63"/>
                <a:gd name="T7" fmla="*/ 2 h 383"/>
                <a:gd name="T8" fmla="*/ 30 w 63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83">
                  <a:moveTo>
                    <a:pt x="30" y="383"/>
                  </a:moveTo>
                  <a:lnTo>
                    <a:pt x="0" y="380"/>
                  </a:lnTo>
                  <a:lnTo>
                    <a:pt x="33" y="0"/>
                  </a:lnTo>
                  <a:lnTo>
                    <a:pt x="63" y="2"/>
                  </a:lnTo>
                  <a:lnTo>
                    <a:pt x="30" y="383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8" name="îṧḷïḍe"/>
            <p:cNvSpPr/>
            <p:nvPr/>
          </p:nvSpPr>
          <p:spPr bwMode="auto">
            <a:xfrm>
              <a:off x="3523" y="4006"/>
              <a:ext cx="65" cy="396"/>
            </a:xfrm>
            <a:custGeom>
              <a:avLst/>
              <a:gdLst>
                <a:gd name="T0" fmla="*/ 30 w 63"/>
                <a:gd name="T1" fmla="*/ 383 h 383"/>
                <a:gd name="T2" fmla="*/ 0 w 63"/>
                <a:gd name="T3" fmla="*/ 380 h 383"/>
                <a:gd name="T4" fmla="*/ 33 w 63"/>
                <a:gd name="T5" fmla="*/ 0 h 383"/>
                <a:gd name="T6" fmla="*/ 63 w 63"/>
                <a:gd name="T7" fmla="*/ 2 h 383"/>
                <a:gd name="T8" fmla="*/ 30 w 63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83">
                  <a:moveTo>
                    <a:pt x="30" y="383"/>
                  </a:moveTo>
                  <a:lnTo>
                    <a:pt x="0" y="380"/>
                  </a:lnTo>
                  <a:lnTo>
                    <a:pt x="33" y="0"/>
                  </a:lnTo>
                  <a:lnTo>
                    <a:pt x="63" y="2"/>
                  </a:lnTo>
                  <a:lnTo>
                    <a:pt x="30" y="3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9" name="î$líḓê"/>
            <p:cNvSpPr/>
            <p:nvPr/>
          </p:nvSpPr>
          <p:spPr bwMode="auto">
            <a:xfrm>
              <a:off x="3554" y="4035"/>
              <a:ext cx="64" cy="371"/>
            </a:xfrm>
            <a:custGeom>
              <a:avLst/>
              <a:gdLst>
                <a:gd name="T0" fmla="*/ 30 w 62"/>
                <a:gd name="T1" fmla="*/ 358 h 358"/>
                <a:gd name="T2" fmla="*/ 0 w 62"/>
                <a:gd name="T3" fmla="*/ 355 h 358"/>
                <a:gd name="T4" fmla="*/ 32 w 62"/>
                <a:gd name="T5" fmla="*/ 0 h 358"/>
                <a:gd name="T6" fmla="*/ 62 w 62"/>
                <a:gd name="T7" fmla="*/ 3 h 358"/>
                <a:gd name="T8" fmla="*/ 30 w 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58">
                  <a:moveTo>
                    <a:pt x="30" y="358"/>
                  </a:moveTo>
                  <a:lnTo>
                    <a:pt x="0" y="355"/>
                  </a:lnTo>
                  <a:lnTo>
                    <a:pt x="32" y="0"/>
                  </a:lnTo>
                  <a:lnTo>
                    <a:pt x="62" y="3"/>
                  </a:lnTo>
                  <a:lnTo>
                    <a:pt x="30" y="358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0" name="îSļîḍè"/>
            <p:cNvSpPr/>
            <p:nvPr/>
          </p:nvSpPr>
          <p:spPr bwMode="auto">
            <a:xfrm>
              <a:off x="3554" y="4035"/>
              <a:ext cx="64" cy="371"/>
            </a:xfrm>
            <a:custGeom>
              <a:avLst/>
              <a:gdLst>
                <a:gd name="T0" fmla="*/ 30 w 62"/>
                <a:gd name="T1" fmla="*/ 358 h 358"/>
                <a:gd name="T2" fmla="*/ 0 w 62"/>
                <a:gd name="T3" fmla="*/ 355 h 358"/>
                <a:gd name="T4" fmla="*/ 32 w 62"/>
                <a:gd name="T5" fmla="*/ 0 h 358"/>
                <a:gd name="T6" fmla="*/ 62 w 62"/>
                <a:gd name="T7" fmla="*/ 3 h 358"/>
                <a:gd name="T8" fmla="*/ 30 w 62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58">
                  <a:moveTo>
                    <a:pt x="30" y="358"/>
                  </a:moveTo>
                  <a:lnTo>
                    <a:pt x="0" y="355"/>
                  </a:lnTo>
                  <a:lnTo>
                    <a:pt x="32" y="0"/>
                  </a:lnTo>
                  <a:lnTo>
                    <a:pt x="62" y="3"/>
                  </a:lnTo>
                  <a:lnTo>
                    <a:pt x="30" y="3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1" name="îṩlíde"/>
            <p:cNvSpPr/>
            <p:nvPr/>
          </p:nvSpPr>
          <p:spPr bwMode="auto">
            <a:xfrm>
              <a:off x="3635" y="4173"/>
              <a:ext cx="52" cy="240"/>
            </a:xfrm>
            <a:custGeom>
              <a:avLst/>
              <a:gdLst>
                <a:gd name="T0" fmla="*/ 30 w 50"/>
                <a:gd name="T1" fmla="*/ 232 h 232"/>
                <a:gd name="T2" fmla="*/ 0 w 50"/>
                <a:gd name="T3" fmla="*/ 229 h 232"/>
                <a:gd name="T4" fmla="*/ 20 w 50"/>
                <a:gd name="T5" fmla="*/ 0 h 232"/>
                <a:gd name="T6" fmla="*/ 50 w 50"/>
                <a:gd name="T7" fmla="*/ 1 h 232"/>
                <a:gd name="T8" fmla="*/ 30 w 5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32">
                  <a:moveTo>
                    <a:pt x="30" y="232"/>
                  </a:moveTo>
                  <a:lnTo>
                    <a:pt x="0" y="229"/>
                  </a:lnTo>
                  <a:lnTo>
                    <a:pt x="20" y="0"/>
                  </a:lnTo>
                  <a:lnTo>
                    <a:pt x="50" y="1"/>
                  </a:lnTo>
                  <a:lnTo>
                    <a:pt x="30" y="232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2" name="îŝḻiḍe"/>
            <p:cNvSpPr/>
            <p:nvPr/>
          </p:nvSpPr>
          <p:spPr bwMode="auto">
            <a:xfrm>
              <a:off x="3635" y="4173"/>
              <a:ext cx="52" cy="240"/>
            </a:xfrm>
            <a:custGeom>
              <a:avLst/>
              <a:gdLst>
                <a:gd name="T0" fmla="*/ 30 w 50"/>
                <a:gd name="T1" fmla="*/ 232 h 232"/>
                <a:gd name="T2" fmla="*/ 0 w 50"/>
                <a:gd name="T3" fmla="*/ 229 h 232"/>
                <a:gd name="T4" fmla="*/ 20 w 50"/>
                <a:gd name="T5" fmla="*/ 0 h 232"/>
                <a:gd name="T6" fmla="*/ 50 w 50"/>
                <a:gd name="T7" fmla="*/ 1 h 232"/>
                <a:gd name="T8" fmla="*/ 30 w 50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32">
                  <a:moveTo>
                    <a:pt x="30" y="232"/>
                  </a:moveTo>
                  <a:lnTo>
                    <a:pt x="0" y="229"/>
                  </a:lnTo>
                  <a:lnTo>
                    <a:pt x="20" y="0"/>
                  </a:lnTo>
                  <a:lnTo>
                    <a:pt x="50" y="1"/>
                  </a:lnTo>
                  <a:lnTo>
                    <a:pt x="30" y="2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3" name="ïṣlîḍe"/>
            <p:cNvSpPr/>
            <p:nvPr/>
          </p:nvSpPr>
          <p:spPr bwMode="auto">
            <a:xfrm>
              <a:off x="3667" y="4234"/>
              <a:ext cx="47" cy="180"/>
            </a:xfrm>
            <a:custGeom>
              <a:avLst/>
              <a:gdLst>
                <a:gd name="T0" fmla="*/ 30 w 45"/>
                <a:gd name="T1" fmla="*/ 174 h 174"/>
                <a:gd name="T2" fmla="*/ 0 w 45"/>
                <a:gd name="T3" fmla="*/ 173 h 174"/>
                <a:gd name="T4" fmla="*/ 16 w 45"/>
                <a:gd name="T5" fmla="*/ 0 h 174"/>
                <a:gd name="T6" fmla="*/ 45 w 45"/>
                <a:gd name="T7" fmla="*/ 3 h 174"/>
                <a:gd name="T8" fmla="*/ 30 w 45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4">
                  <a:moveTo>
                    <a:pt x="30" y="174"/>
                  </a:moveTo>
                  <a:lnTo>
                    <a:pt x="0" y="173"/>
                  </a:lnTo>
                  <a:lnTo>
                    <a:pt x="16" y="0"/>
                  </a:lnTo>
                  <a:lnTo>
                    <a:pt x="45" y="3"/>
                  </a:lnTo>
                  <a:lnTo>
                    <a:pt x="30" y="174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4" name="iṡļîde"/>
            <p:cNvSpPr/>
            <p:nvPr/>
          </p:nvSpPr>
          <p:spPr bwMode="auto">
            <a:xfrm>
              <a:off x="3667" y="4234"/>
              <a:ext cx="47" cy="180"/>
            </a:xfrm>
            <a:custGeom>
              <a:avLst/>
              <a:gdLst>
                <a:gd name="T0" fmla="*/ 30 w 45"/>
                <a:gd name="T1" fmla="*/ 174 h 174"/>
                <a:gd name="T2" fmla="*/ 0 w 45"/>
                <a:gd name="T3" fmla="*/ 173 h 174"/>
                <a:gd name="T4" fmla="*/ 16 w 45"/>
                <a:gd name="T5" fmla="*/ 0 h 174"/>
                <a:gd name="T6" fmla="*/ 45 w 45"/>
                <a:gd name="T7" fmla="*/ 3 h 174"/>
                <a:gd name="T8" fmla="*/ 30 w 45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4">
                  <a:moveTo>
                    <a:pt x="30" y="174"/>
                  </a:moveTo>
                  <a:lnTo>
                    <a:pt x="0" y="173"/>
                  </a:lnTo>
                  <a:lnTo>
                    <a:pt x="16" y="0"/>
                  </a:lnTo>
                  <a:lnTo>
                    <a:pt x="45" y="3"/>
                  </a:lnTo>
                  <a:lnTo>
                    <a:pt x="30" y="1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5" name="íŝlide"/>
            <p:cNvSpPr/>
            <p:nvPr/>
          </p:nvSpPr>
          <p:spPr bwMode="auto">
            <a:xfrm>
              <a:off x="3747" y="4288"/>
              <a:ext cx="43" cy="134"/>
            </a:xfrm>
            <a:custGeom>
              <a:avLst/>
              <a:gdLst>
                <a:gd name="T0" fmla="*/ 32 w 42"/>
                <a:gd name="T1" fmla="*/ 129 h 129"/>
                <a:gd name="T2" fmla="*/ 0 w 42"/>
                <a:gd name="T3" fmla="*/ 126 h 129"/>
                <a:gd name="T4" fmla="*/ 12 w 42"/>
                <a:gd name="T5" fmla="*/ 0 h 129"/>
                <a:gd name="T6" fmla="*/ 42 w 42"/>
                <a:gd name="T7" fmla="*/ 3 h 129"/>
                <a:gd name="T8" fmla="*/ 32 w 4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9">
                  <a:moveTo>
                    <a:pt x="32" y="129"/>
                  </a:moveTo>
                  <a:lnTo>
                    <a:pt x="0" y="126"/>
                  </a:lnTo>
                  <a:lnTo>
                    <a:pt x="12" y="0"/>
                  </a:lnTo>
                  <a:lnTo>
                    <a:pt x="42" y="3"/>
                  </a:lnTo>
                  <a:lnTo>
                    <a:pt x="32" y="129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6" name="ïṧḷiḓè"/>
            <p:cNvSpPr/>
            <p:nvPr/>
          </p:nvSpPr>
          <p:spPr bwMode="auto">
            <a:xfrm>
              <a:off x="3747" y="4288"/>
              <a:ext cx="43" cy="134"/>
            </a:xfrm>
            <a:custGeom>
              <a:avLst/>
              <a:gdLst>
                <a:gd name="T0" fmla="*/ 32 w 42"/>
                <a:gd name="T1" fmla="*/ 129 h 129"/>
                <a:gd name="T2" fmla="*/ 0 w 42"/>
                <a:gd name="T3" fmla="*/ 126 h 129"/>
                <a:gd name="T4" fmla="*/ 12 w 42"/>
                <a:gd name="T5" fmla="*/ 0 h 129"/>
                <a:gd name="T6" fmla="*/ 42 w 42"/>
                <a:gd name="T7" fmla="*/ 3 h 129"/>
                <a:gd name="T8" fmla="*/ 32 w 4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9">
                  <a:moveTo>
                    <a:pt x="32" y="129"/>
                  </a:moveTo>
                  <a:lnTo>
                    <a:pt x="0" y="126"/>
                  </a:lnTo>
                  <a:lnTo>
                    <a:pt x="12" y="0"/>
                  </a:lnTo>
                  <a:lnTo>
                    <a:pt x="42" y="3"/>
                  </a:lnTo>
                  <a:lnTo>
                    <a:pt x="32" y="1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7" name="íśļîḋé"/>
            <p:cNvSpPr/>
            <p:nvPr/>
          </p:nvSpPr>
          <p:spPr bwMode="auto">
            <a:xfrm>
              <a:off x="3780" y="3989"/>
              <a:ext cx="67" cy="435"/>
            </a:xfrm>
            <a:custGeom>
              <a:avLst/>
              <a:gdLst>
                <a:gd name="T0" fmla="*/ 30 w 65"/>
                <a:gd name="T1" fmla="*/ 420 h 420"/>
                <a:gd name="T2" fmla="*/ 0 w 65"/>
                <a:gd name="T3" fmla="*/ 417 h 420"/>
                <a:gd name="T4" fmla="*/ 35 w 65"/>
                <a:gd name="T5" fmla="*/ 0 h 420"/>
                <a:gd name="T6" fmla="*/ 65 w 65"/>
                <a:gd name="T7" fmla="*/ 3 h 420"/>
                <a:gd name="T8" fmla="*/ 30 w 65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0">
                  <a:moveTo>
                    <a:pt x="30" y="420"/>
                  </a:moveTo>
                  <a:lnTo>
                    <a:pt x="0" y="41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0" y="420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8" name="iṥḷiḍe"/>
            <p:cNvSpPr/>
            <p:nvPr/>
          </p:nvSpPr>
          <p:spPr bwMode="auto">
            <a:xfrm>
              <a:off x="3780" y="3989"/>
              <a:ext cx="67" cy="435"/>
            </a:xfrm>
            <a:custGeom>
              <a:avLst/>
              <a:gdLst>
                <a:gd name="T0" fmla="*/ 30 w 65"/>
                <a:gd name="T1" fmla="*/ 420 h 420"/>
                <a:gd name="T2" fmla="*/ 0 w 65"/>
                <a:gd name="T3" fmla="*/ 417 h 420"/>
                <a:gd name="T4" fmla="*/ 35 w 65"/>
                <a:gd name="T5" fmla="*/ 0 h 420"/>
                <a:gd name="T6" fmla="*/ 65 w 65"/>
                <a:gd name="T7" fmla="*/ 3 h 420"/>
                <a:gd name="T8" fmla="*/ 30 w 65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0">
                  <a:moveTo>
                    <a:pt x="30" y="420"/>
                  </a:moveTo>
                  <a:lnTo>
                    <a:pt x="0" y="417"/>
                  </a:lnTo>
                  <a:lnTo>
                    <a:pt x="35" y="0"/>
                  </a:lnTo>
                  <a:lnTo>
                    <a:pt x="65" y="3"/>
                  </a:lnTo>
                  <a:lnTo>
                    <a:pt x="30" y="4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9" name="îSļíḍe"/>
            <p:cNvSpPr/>
            <p:nvPr/>
          </p:nvSpPr>
          <p:spPr bwMode="auto">
            <a:xfrm>
              <a:off x="3861" y="3954"/>
              <a:ext cx="72" cy="477"/>
            </a:xfrm>
            <a:custGeom>
              <a:avLst/>
              <a:gdLst>
                <a:gd name="T0" fmla="*/ 30 w 70"/>
                <a:gd name="T1" fmla="*/ 461 h 461"/>
                <a:gd name="T2" fmla="*/ 0 w 70"/>
                <a:gd name="T3" fmla="*/ 458 h 461"/>
                <a:gd name="T4" fmla="*/ 40 w 70"/>
                <a:gd name="T5" fmla="*/ 0 h 461"/>
                <a:gd name="T6" fmla="*/ 70 w 70"/>
                <a:gd name="T7" fmla="*/ 1 h 461"/>
                <a:gd name="T8" fmla="*/ 30 w 70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61">
                  <a:moveTo>
                    <a:pt x="30" y="461"/>
                  </a:moveTo>
                  <a:lnTo>
                    <a:pt x="0" y="458"/>
                  </a:lnTo>
                  <a:lnTo>
                    <a:pt x="40" y="0"/>
                  </a:lnTo>
                  <a:lnTo>
                    <a:pt x="70" y="1"/>
                  </a:lnTo>
                  <a:lnTo>
                    <a:pt x="30" y="461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0" name="îşľiḓè"/>
            <p:cNvSpPr/>
            <p:nvPr/>
          </p:nvSpPr>
          <p:spPr bwMode="auto">
            <a:xfrm>
              <a:off x="3861" y="3954"/>
              <a:ext cx="72" cy="477"/>
            </a:xfrm>
            <a:custGeom>
              <a:avLst/>
              <a:gdLst>
                <a:gd name="T0" fmla="*/ 30 w 70"/>
                <a:gd name="T1" fmla="*/ 461 h 461"/>
                <a:gd name="T2" fmla="*/ 0 w 70"/>
                <a:gd name="T3" fmla="*/ 458 h 461"/>
                <a:gd name="T4" fmla="*/ 40 w 70"/>
                <a:gd name="T5" fmla="*/ 0 h 461"/>
                <a:gd name="T6" fmla="*/ 70 w 70"/>
                <a:gd name="T7" fmla="*/ 1 h 461"/>
                <a:gd name="T8" fmla="*/ 30 w 70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61">
                  <a:moveTo>
                    <a:pt x="30" y="461"/>
                  </a:moveTo>
                  <a:lnTo>
                    <a:pt x="0" y="458"/>
                  </a:lnTo>
                  <a:lnTo>
                    <a:pt x="40" y="0"/>
                  </a:lnTo>
                  <a:lnTo>
                    <a:pt x="70" y="1"/>
                  </a:lnTo>
                  <a:lnTo>
                    <a:pt x="30" y="4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1" name="ïṩļîdé"/>
            <p:cNvSpPr/>
            <p:nvPr/>
          </p:nvSpPr>
          <p:spPr bwMode="auto">
            <a:xfrm>
              <a:off x="3892" y="3806"/>
              <a:ext cx="86" cy="628"/>
            </a:xfrm>
            <a:custGeom>
              <a:avLst/>
              <a:gdLst>
                <a:gd name="T0" fmla="*/ 30 w 83"/>
                <a:gd name="T1" fmla="*/ 607 h 607"/>
                <a:gd name="T2" fmla="*/ 0 w 83"/>
                <a:gd name="T3" fmla="*/ 604 h 607"/>
                <a:gd name="T4" fmla="*/ 53 w 83"/>
                <a:gd name="T5" fmla="*/ 0 h 607"/>
                <a:gd name="T6" fmla="*/ 83 w 83"/>
                <a:gd name="T7" fmla="*/ 2 h 607"/>
                <a:gd name="T8" fmla="*/ 30 w 83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7">
                  <a:moveTo>
                    <a:pt x="30" y="607"/>
                  </a:moveTo>
                  <a:lnTo>
                    <a:pt x="0" y="604"/>
                  </a:lnTo>
                  <a:lnTo>
                    <a:pt x="53" y="0"/>
                  </a:lnTo>
                  <a:lnTo>
                    <a:pt x="83" y="2"/>
                  </a:lnTo>
                  <a:lnTo>
                    <a:pt x="30" y="607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2" name="íšḻiḋe"/>
            <p:cNvSpPr/>
            <p:nvPr/>
          </p:nvSpPr>
          <p:spPr bwMode="auto">
            <a:xfrm>
              <a:off x="3892" y="3806"/>
              <a:ext cx="86" cy="628"/>
            </a:xfrm>
            <a:custGeom>
              <a:avLst/>
              <a:gdLst>
                <a:gd name="T0" fmla="*/ 30 w 83"/>
                <a:gd name="T1" fmla="*/ 607 h 607"/>
                <a:gd name="T2" fmla="*/ 0 w 83"/>
                <a:gd name="T3" fmla="*/ 604 h 607"/>
                <a:gd name="T4" fmla="*/ 53 w 83"/>
                <a:gd name="T5" fmla="*/ 0 h 607"/>
                <a:gd name="T6" fmla="*/ 83 w 83"/>
                <a:gd name="T7" fmla="*/ 2 h 607"/>
                <a:gd name="T8" fmla="*/ 30 w 83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7">
                  <a:moveTo>
                    <a:pt x="30" y="607"/>
                  </a:moveTo>
                  <a:lnTo>
                    <a:pt x="0" y="604"/>
                  </a:lnTo>
                  <a:lnTo>
                    <a:pt x="53" y="0"/>
                  </a:lnTo>
                  <a:lnTo>
                    <a:pt x="83" y="2"/>
                  </a:lnTo>
                  <a:lnTo>
                    <a:pt x="30" y="6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3" name="íṥ1ïḍè"/>
            <p:cNvSpPr/>
            <p:nvPr/>
          </p:nvSpPr>
          <p:spPr bwMode="auto">
            <a:xfrm>
              <a:off x="3974" y="4145"/>
              <a:ext cx="57" cy="297"/>
            </a:xfrm>
            <a:custGeom>
              <a:avLst/>
              <a:gdLst>
                <a:gd name="T0" fmla="*/ 29 w 55"/>
                <a:gd name="T1" fmla="*/ 287 h 287"/>
                <a:gd name="T2" fmla="*/ 0 w 55"/>
                <a:gd name="T3" fmla="*/ 284 h 287"/>
                <a:gd name="T4" fmla="*/ 25 w 55"/>
                <a:gd name="T5" fmla="*/ 0 h 287"/>
                <a:gd name="T6" fmla="*/ 55 w 55"/>
                <a:gd name="T7" fmla="*/ 2 h 287"/>
                <a:gd name="T8" fmla="*/ 29 w 55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87">
                  <a:moveTo>
                    <a:pt x="29" y="287"/>
                  </a:moveTo>
                  <a:lnTo>
                    <a:pt x="0" y="284"/>
                  </a:lnTo>
                  <a:lnTo>
                    <a:pt x="25" y="0"/>
                  </a:lnTo>
                  <a:lnTo>
                    <a:pt x="55" y="2"/>
                  </a:lnTo>
                  <a:lnTo>
                    <a:pt x="29" y="287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4" name="í$ľiḑe"/>
            <p:cNvSpPr/>
            <p:nvPr/>
          </p:nvSpPr>
          <p:spPr bwMode="auto">
            <a:xfrm>
              <a:off x="3974" y="4145"/>
              <a:ext cx="57" cy="297"/>
            </a:xfrm>
            <a:custGeom>
              <a:avLst/>
              <a:gdLst>
                <a:gd name="T0" fmla="*/ 29 w 55"/>
                <a:gd name="T1" fmla="*/ 287 h 287"/>
                <a:gd name="T2" fmla="*/ 0 w 55"/>
                <a:gd name="T3" fmla="*/ 284 h 287"/>
                <a:gd name="T4" fmla="*/ 25 w 55"/>
                <a:gd name="T5" fmla="*/ 0 h 287"/>
                <a:gd name="T6" fmla="*/ 55 w 55"/>
                <a:gd name="T7" fmla="*/ 2 h 287"/>
                <a:gd name="T8" fmla="*/ 29 w 55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87">
                  <a:moveTo>
                    <a:pt x="29" y="287"/>
                  </a:moveTo>
                  <a:lnTo>
                    <a:pt x="0" y="284"/>
                  </a:lnTo>
                  <a:lnTo>
                    <a:pt x="25" y="0"/>
                  </a:lnTo>
                  <a:lnTo>
                    <a:pt x="55" y="2"/>
                  </a:lnTo>
                  <a:lnTo>
                    <a:pt x="29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5" name="îṩľîḍé"/>
            <p:cNvSpPr/>
            <p:nvPr/>
          </p:nvSpPr>
          <p:spPr bwMode="auto">
            <a:xfrm>
              <a:off x="4004" y="4193"/>
              <a:ext cx="54" cy="251"/>
            </a:xfrm>
            <a:custGeom>
              <a:avLst/>
              <a:gdLst>
                <a:gd name="T0" fmla="*/ 32 w 52"/>
                <a:gd name="T1" fmla="*/ 243 h 243"/>
                <a:gd name="T2" fmla="*/ 0 w 52"/>
                <a:gd name="T3" fmla="*/ 240 h 243"/>
                <a:gd name="T4" fmla="*/ 22 w 52"/>
                <a:gd name="T5" fmla="*/ 0 h 243"/>
                <a:gd name="T6" fmla="*/ 52 w 52"/>
                <a:gd name="T7" fmla="*/ 2 h 243"/>
                <a:gd name="T8" fmla="*/ 32 w 52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32" y="243"/>
                  </a:moveTo>
                  <a:lnTo>
                    <a:pt x="0" y="240"/>
                  </a:lnTo>
                  <a:lnTo>
                    <a:pt x="22" y="0"/>
                  </a:lnTo>
                  <a:lnTo>
                    <a:pt x="52" y="2"/>
                  </a:lnTo>
                  <a:lnTo>
                    <a:pt x="32" y="243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6" name="ïśľiḓê"/>
            <p:cNvSpPr/>
            <p:nvPr/>
          </p:nvSpPr>
          <p:spPr bwMode="auto">
            <a:xfrm>
              <a:off x="4004" y="4193"/>
              <a:ext cx="54" cy="251"/>
            </a:xfrm>
            <a:custGeom>
              <a:avLst/>
              <a:gdLst>
                <a:gd name="T0" fmla="*/ 32 w 52"/>
                <a:gd name="T1" fmla="*/ 243 h 243"/>
                <a:gd name="T2" fmla="*/ 0 w 52"/>
                <a:gd name="T3" fmla="*/ 240 h 243"/>
                <a:gd name="T4" fmla="*/ 22 w 52"/>
                <a:gd name="T5" fmla="*/ 0 h 243"/>
                <a:gd name="T6" fmla="*/ 52 w 52"/>
                <a:gd name="T7" fmla="*/ 2 h 243"/>
                <a:gd name="T8" fmla="*/ 32 w 52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32" y="243"/>
                  </a:moveTo>
                  <a:lnTo>
                    <a:pt x="0" y="240"/>
                  </a:lnTo>
                  <a:lnTo>
                    <a:pt x="22" y="0"/>
                  </a:lnTo>
                  <a:lnTo>
                    <a:pt x="52" y="2"/>
                  </a:lnTo>
                  <a:lnTo>
                    <a:pt x="32" y="2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7" name="iṩľiďé"/>
            <p:cNvSpPr/>
            <p:nvPr/>
          </p:nvSpPr>
          <p:spPr bwMode="auto">
            <a:xfrm>
              <a:off x="4087" y="4274"/>
              <a:ext cx="47" cy="177"/>
            </a:xfrm>
            <a:custGeom>
              <a:avLst/>
              <a:gdLst>
                <a:gd name="T0" fmla="*/ 30 w 45"/>
                <a:gd name="T1" fmla="*/ 171 h 171"/>
                <a:gd name="T2" fmla="*/ 0 w 45"/>
                <a:gd name="T3" fmla="*/ 169 h 171"/>
                <a:gd name="T4" fmla="*/ 15 w 45"/>
                <a:gd name="T5" fmla="*/ 0 h 171"/>
                <a:gd name="T6" fmla="*/ 45 w 45"/>
                <a:gd name="T7" fmla="*/ 3 h 171"/>
                <a:gd name="T8" fmla="*/ 30 w 4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1">
                  <a:moveTo>
                    <a:pt x="30" y="171"/>
                  </a:moveTo>
                  <a:lnTo>
                    <a:pt x="0" y="169"/>
                  </a:lnTo>
                  <a:lnTo>
                    <a:pt x="15" y="0"/>
                  </a:lnTo>
                  <a:lnTo>
                    <a:pt x="45" y="3"/>
                  </a:lnTo>
                  <a:lnTo>
                    <a:pt x="30" y="171"/>
                  </a:lnTo>
                  <a:close/>
                </a:path>
              </a:pathLst>
            </a:custGeom>
            <a:solidFill>
              <a:srgbClr val="BCD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8" name="iṥḻídê"/>
            <p:cNvSpPr/>
            <p:nvPr/>
          </p:nvSpPr>
          <p:spPr bwMode="auto">
            <a:xfrm>
              <a:off x="4087" y="4274"/>
              <a:ext cx="47" cy="177"/>
            </a:xfrm>
            <a:custGeom>
              <a:avLst/>
              <a:gdLst>
                <a:gd name="T0" fmla="*/ 30 w 45"/>
                <a:gd name="T1" fmla="*/ 171 h 171"/>
                <a:gd name="T2" fmla="*/ 0 w 45"/>
                <a:gd name="T3" fmla="*/ 169 h 171"/>
                <a:gd name="T4" fmla="*/ 15 w 45"/>
                <a:gd name="T5" fmla="*/ 0 h 171"/>
                <a:gd name="T6" fmla="*/ 45 w 45"/>
                <a:gd name="T7" fmla="*/ 3 h 171"/>
                <a:gd name="T8" fmla="*/ 30 w 4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71">
                  <a:moveTo>
                    <a:pt x="30" y="171"/>
                  </a:moveTo>
                  <a:lnTo>
                    <a:pt x="0" y="169"/>
                  </a:lnTo>
                  <a:lnTo>
                    <a:pt x="15" y="0"/>
                  </a:lnTo>
                  <a:lnTo>
                    <a:pt x="45" y="3"/>
                  </a:lnTo>
                  <a:lnTo>
                    <a:pt x="30" y="1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9" name="ïṧļïḓé"/>
            <p:cNvSpPr/>
            <p:nvPr/>
          </p:nvSpPr>
          <p:spPr bwMode="auto">
            <a:xfrm>
              <a:off x="4118" y="4352"/>
              <a:ext cx="40" cy="102"/>
            </a:xfrm>
            <a:custGeom>
              <a:avLst/>
              <a:gdLst>
                <a:gd name="T0" fmla="*/ 30 w 39"/>
                <a:gd name="T1" fmla="*/ 99 h 99"/>
                <a:gd name="T2" fmla="*/ 0 w 39"/>
                <a:gd name="T3" fmla="*/ 96 h 99"/>
                <a:gd name="T4" fmla="*/ 9 w 39"/>
                <a:gd name="T5" fmla="*/ 0 h 99"/>
                <a:gd name="T6" fmla="*/ 39 w 39"/>
                <a:gd name="T7" fmla="*/ 3 h 99"/>
                <a:gd name="T8" fmla="*/ 30 w 39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9">
                  <a:moveTo>
                    <a:pt x="30" y="99"/>
                  </a:moveTo>
                  <a:lnTo>
                    <a:pt x="0" y="96"/>
                  </a:lnTo>
                  <a:lnTo>
                    <a:pt x="9" y="0"/>
                  </a:lnTo>
                  <a:lnTo>
                    <a:pt x="39" y="3"/>
                  </a:lnTo>
                  <a:lnTo>
                    <a:pt x="30" y="99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0" name="iṧḻîdé"/>
            <p:cNvSpPr/>
            <p:nvPr/>
          </p:nvSpPr>
          <p:spPr bwMode="auto">
            <a:xfrm>
              <a:off x="4118" y="4352"/>
              <a:ext cx="40" cy="102"/>
            </a:xfrm>
            <a:custGeom>
              <a:avLst/>
              <a:gdLst>
                <a:gd name="T0" fmla="*/ 30 w 39"/>
                <a:gd name="T1" fmla="*/ 99 h 99"/>
                <a:gd name="T2" fmla="*/ 0 w 39"/>
                <a:gd name="T3" fmla="*/ 96 h 99"/>
                <a:gd name="T4" fmla="*/ 9 w 39"/>
                <a:gd name="T5" fmla="*/ 0 h 99"/>
                <a:gd name="T6" fmla="*/ 39 w 39"/>
                <a:gd name="T7" fmla="*/ 3 h 99"/>
                <a:gd name="T8" fmla="*/ 30 w 39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9">
                  <a:moveTo>
                    <a:pt x="30" y="99"/>
                  </a:moveTo>
                  <a:lnTo>
                    <a:pt x="0" y="96"/>
                  </a:lnTo>
                  <a:lnTo>
                    <a:pt x="9" y="0"/>
                  </a:lnTo>
                  <a:lnTo>
                    <a:pt x="39" y="3"/>
                  </a:lnTo>
                  <a:lnTo>
                    <a:pt x="30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1" name="iṣľíḋê"/>
            <p:cNvSpPr/>
            <p:nvPr/>
          </p:nvSpPr>
          <p:spPr bwMode="auto">
            <a:xfrm>
              <a:off x="3026" y="3238"/>
              <a:ext cx="100" cy="99"/>
            </a:xfrm>
            <a:custGeom>
              <a:avLst/>
              <a:gdLst>
                <a:gd name="T0" fmla="*/ 90 w 97"/>
                <a:gd name="T1" fmla="*/ 96 h 96"/>
                <a:gd name="T2" fmla="*/ 0 w 97"/>
                <a:gd name="T3" fmla="*/ 88 h 96"/>
                <a:gd name="T4" fmla="*/ 8 w 97"/>
                <a:gd name="T5" fmla="*/ 0 h 96"/>
                <a:gd name="T6" fmla="*/ 97 w 97"/>
                <a:gd name="T7" fmla="*/ 7 h 96"/>
                <a:gd name="T8" fmla="*/ 90 w 97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6">
                  <a:moveTo>
                    <a:pt x="90" y="96"/>
                  </a:moveTo>
                  <a:lnTo>
                    <a:pt x="0" y="88"/>
                  </a:lnTo>
                  <a:lnTo>
                    <a:pt x="8" y="0"/>
                  </a:lnTo>
                  <a:lnTo>
                    <a:pt x="97" y="7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22B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2" name="îśḷíḓe"/>
            <p:cNvSpPr/>
            <p:nvPr/>
          </p:nvSpPr>
          <p:spPr bwMode="auto">
            <a:xfrm>
              <a:off x="3203" y="3280"/>
              <a:ext cx="598" cy="88"/>
            </a:xfrm>
            <a:custGeom>
              <a:avLst/>
              <a:gdLst>
                <a:gd name="T0" fmla="*/ 575 w 578"/>
                <a:gd name="T1" fmla="*/ 85 h 85"/>
                <a:gd name="T2" fmla="*/ 0 w 578"/>
                <a:gd name="T3" fmla="*/ 34 h 85"/>
                <a:gd name="T4" fmla="*/ 3 w 578"/>
                <a:gd name="T5" fmla="*/ 0 h 85"/>
                <a:gd name="T6" fmla="*/ 578 w 578"/>
                <a:gd name="T7" fmla="*/ 51 h 85"/>
                <a:gd name="T8" fmla="*/ 575 w 57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85">
                  <a:moveTo>
                    <a:pt x="575" y="85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578" y="51"/>
                  </a:lnTo>
                  <a:lnTo>
                    <a:pt x="575" y="85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3" name="iśľïďe"/>
            <p:cNvSpPr/>
            <p:nvPr/>
          </p:nvSpPr>
          <p:spPr bwMode="auto">
            <a:xfrm>
              <a:off x="3012" y="3386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9 h 97"/>
                <a:gd name="T4" fmla="*/ 8 w 97"/>
                <a:gd name="T5" fmla="*/ 0 h 97"/>
                <a:gd name="T6" fmla="*/ 97 w 97"/>
                <a:gd name="T7" fmla="*/ 8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9"/>
                  </a:lnTo>
                  <a:lnTo>
                    <a:pt x="8" y="0"/>
                  </a:lnTo>
                  <a:lnTo>
                    <a:pt x="97" y="8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4" name="i$ľîďé"/>
            <p:cNvSpPr/>
            <p:nvPr/>
          </p:nvSpPr>
          <p:spPr bwMode="auto">
            <a:xfrm>
              <a:off x="3189" y="3431"/>
              <a:ext cx="212" cy="53"/>
            </a:xfrm>
            <a:custGeom>
              <a:avLst/>
              <a:gdLst>
                <a:gd name="T0" fmla="*/ 203 w 205"/>
                <a:gd name="T1" fmla="*/ 51 h 51"/>
                <a:gd name="T2" fmla="*/ 0 w 205"/>
                <a:gd name="T3" fmla="*/ 33 h 51"/>
                <a:gd name="T4" fmla="*/ 3 w 205"/>
                <a:gd name="T5" fmla="*/ 0 h 51"/>
                <a:gd name="T6" fmla="*/ 205 w 205"/>
                <a:gd name="T7" fmla="*/ 17 h 51"/>
                <a:gd name="T8" fmla="*/ 203 w 20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1">
                  <a:moveTo>
                    <a:pt x="203" y="51"/>
                  </a:moveTo>
                  <a:lnTo>
                    <a:pt x="0" y="33"/>
                  </a:lnTo>
                  <a:lnTo>
                    <a:pt x="3" y="0"/>
                  </a:lnTo>
                  <a:lnTo>
                    <a:pt x="205" y="17"/>
                  </a:lnTo>
                  <a:lnTo>
                    <a:pt x="203" y="5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5" name="išļïdê"/>
            <p:cNvSpPr/>
            <p:nvPr/>
          </p:nvSpPr>
          <p:spPr bwMode="auto">
            <a:xfrm>
              <a:off x="2999" y="3535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90 h 97"/>
                <a:gd name="T4" fmla="*/ 9 w 97"/>
                <a:gd name="T5" fmla="*/ 0 h 97"/>
                <a:gd name="T6" fmla="*/ 97 w 97"/>
                <a:gd name="T7" fmla="*/ 9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90"/>
                  </a:lnTo>
                  <a:lnTo>
                    <a:pt x="9" y="0"/>
                  </a:lnTo>
                  <a:lnTo>
                    <a:pt x="97" y="9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6" name="ïṣľïďè"/>
            <p:cNvSpPr/>
            <p:nvPr/>
          </p:nvSpPr>
          <p:spPr bwMode="auto">
            <a:xfrm>
              <a:off x="3176" y="3580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40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40"/>
                  </a:lnTo>
                  <a:lnTo>
                    <a:pt x="461" y="74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7" name="išlïḓê"/>
            <p:cNvSpPr/>
            <p:nvPr/>
          </p:nvSpPr>
          <p:spPr bwMode="auto">
            <a:xfrm>
              <a:off x="3176" y="3580"/>
              <a:ext cx="480" cy="77"/>
            </a:xfrm>
            <a:custGeom>
              <a:avLst/>
              <a:gdLst>
                <a:gd name="T0" fmla="*/ 461 w 464"/>
                <a:gd name="T1" fmla="*/ 74 h 74"/>
                <a:gd name="T2" fmla="*/ 0 w 464"/>
                <a:gd name="T3" fmla="*/ 34 h 74"/>
                <a:gd name="T4" fmla="*/ 3 w 464"/>
                <a:gd name="T5" fmla="*/ 0 h 74"/>
                <a:gd name="T6" fmla="*/ 464 w 464"/>
                <a:gd name="T7" fmla="*/ 40 h 74"/>
                <a:gd name="T8" fmla="*/ 461 w 46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74">
                  <a:moveTo>
                    <a:pt x="461" y="74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464" y="40"/>
                  </a:lnTo>
                  <a:lnTo>
                    <a:pt x="461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8" name="ïṥ1íďè"/>
            <p:cNvSpPr/>
            <p:nvPr/>
          </p:nvSpPr>
          <p:spPr bwMode="auto">
            <a:xfrm>
              <a:off x="3502" y="3160"/>
              <a:ext cx="203" cy="54"/>
            </a:xfrm>
            <a:custGeom>
              <a:avLst/>
              <a:gdLst>
                <a:gd name="T0" fmla="*/ 193 w 196"/>
                <a:gd name="T1" fmla="*/ 52 h 52"/>
                <a:gd name="T2" fmla="*/ 0 w 196"/>
                <a:gd name="T3" fmla="*/ 35 h 52"/>
                <a:gd name="T4" fmla="*/ 3 w 196"/>
                <a:gd name="T5" fmla="*/ 0 h 52"/>
                <a:gd name="T6" fmla="*/ 196 w 196"/>
                <a:gd name="T7" fmla="*/ 18 h 52"/>
                <a:gd name="T8" fmla="*/ 193 w 19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2">
                  <a:moveTo>
                    <a:pt x="193" y="52"/>
                  </a:moveTo>
                  <a:lnTo>
                    <a:pt x="0" y="35"/>
                  </a:lnTo>
                  <a:lnTo>
                    <a:pt x="3" y="0"/>
                  </a:lnTo>
                  <a:lnTo>
                    <a:pt x="196" y="18"/>
                  </a:lnTo>
                  <a:lnTo>
                    <a:pt x="193" y="5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9" name="i$ḻïḋê"/>
            <p:cNvSpPr/>
            <p:nvPr/>
          </p:nvSpPr>
          <p:spPr bwMode="auto">
            <a:xfrm>
              <a:off x="4488" y="4670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9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9" y="0"/>
                  </a:lnTo>
                  <a:lnTo>
                    <a:pt x="97" y="7"/>
                  </a:lnTo>
                  <a:lnTo>
                    <a:pt x="90" y="97"/>
                  </a:lnTo>
                  <a:close/>
                </a:path>
              </a:pathLst>
            </a:custGeom>
            <a:solidFill>
              <a:srgbClr val="6B2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0" name="iṩḷïdè"/>
            <p:cNvSpPr/>
            <p:nvPr/>
          </p:nvSpPr>
          <p:spPr bwMode="auto">
            <a:xfrm>
              <a:off x="4488" y="4670"/>
              <a:ext cx="100" cy="100"/>
            </a:xfrm>
            <a:custGeom>
              <a:avLst/>
              <a:gdLst>
                <a:gd name="T0" fmla="*/ 90 w 97"/>
                <a:gd name="T1" fmla="*/ 97 h 97"/>
                <a:gd name="T2" fmla="*/ 0 w 97"/>
                <a:gd name="T3" fmla="*/ 88 h 97"/>
                <a:gd name="T4" fmla="*/ 9 w 97"/>
                <a:gd name="T5" fmla="*/ 0 h 97"/>
                <a:gd name="T6" fmla="*/ 97 w 97"/>
                <a:gd name="T7" fmla="*/ 7 h 97"/>
                <a:gd name="T8" fmla="*/ 90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0" y="97"/>
                  </a:moveTo>
                  <a:lnTo>
                    <a:pt x="0" y="88"/>
                  </a:lnTo>
                  <a:lnTo>
                    <a:pt x="9" y="0"/>
                  </a:lnTo>
                  <a:lnTo>
                    <a:pt x="97" y="7"/>
                  </a:lnTo>
                  <a:lnTo>
                    <a:pt x="9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1" name="íṧ1ïḍe"/>
            <p:cNvSpPr/>
            <p:nvPr/>
          </p:nvSpPr>
          <p:spPr bwMode="auto">
            <a:xfrm>
              <a:off x="4666" y="4713"/>
              <a:ext cx="597" cy="89"/>
            </a:xfrm>
            <a:custGeom>
              <a:avLst/>
              <a:gdLst>
                <a:gd name="T0" fmla="*/ 574 w 577"/>
                <a:gd name="T1" fmla="*/ 86 h 86"/>
                <a:gd name="T2" fmla="*/ 0 w 577"/>
                <a:gd name="T3" fmla="*/ 34 h 86"/>
                <a:gd name="T4" fmla="*/ 2 w 577"/>
                <a:gd name="T5" fmla="*/ 0 h 86"/>
                <a:gd name="T6" fmla="*/ 577 w 577"/>
                <a:gd name="T7" fmla="*/ 52 h 86"/>
                <a:gd name="T8" fmla="*/ 574 w 57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86">
                  <a:moveTo>
                    <a:pt x="574" y="86"/>
                  </a:moveTo>
                  <a:lnTo>
                    <a:pt x="0" y="34"/>
                  </a:lnTo>
                  <a:lnTo>
                    <a:pt x="2" y="0"/>
                  </a:lnTo>
                  <a:lnTo>
                    <a:pt x="577" y="52"/>
                  </a:lnTo>
                  <a:lnTo>
                    <a:pt x="574" y="86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2" name="îsľiḓe"/>
            <p:cNvSpPr/>
            <p:nvPr/>
          </p:nvSpPr>
          <p:spPr bwMode="auto">
            <a:xfrm>
              <a:off x="4666" y="4713"/>
              <a:ext cx="597" cy="89"/>
            </a:xfrm>
            <a:custGeom>
              <a:avLst/>
              <a:gdLst>
                <a:gd name="T0" fmla="*/ 574 w 577"/>
                <a:gd name="T1" fmla="*/ 86 h 86"/>
                <a:gd name="T2" fmla="*/ 0 w 577"/>
                <a:gd name="T3" fmla="*/ 34 h 86"/>
                <a:gd name="T4" fmla="*/ 2 w 577"/>
                <a:gd name="T5" fmla="*/ 0 h 86"/>
                <a:gd name="T6" fmla="*/ 577 w 577"/>
                <a:gd name="T7" fmla="*/ 52 h 86"/>
                <a:gd name="T8" fmla="*/ 574 w 57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86">
                  <a:moveTo>
                    <a:pt x="574" y="86"/>
                  </a:moveTo>
                  <a:lnTo>
                    <a:pt x="0" y="34"/>
                  </a:lnTo>
                  <a:lnTo>
                    <a:pt x="2" y="0"/>
                  </a:lnTo>
                  <a:lnTo>
                    <a:pt x="577" y="52"/>
                  </a:lnTo>
                  <a:lnTo>
                    <a:pt x="574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3" name="îśļîḓè"/>
            <p:cNvSpPr/>
            <p:nvPr/>
          </p:nvSpPr>
          <p:spPr bwMode="auto">
            <a:xfrm>
              <a:off x="4476" y="4819"/>
              <a:ext cx="100" cy="100"/>
            </a:xfrm>
            <a:custGeom>
              <a:avLst/>
              <a:gdLst>
                <a:gd name="T0" fmla="*/ 89 w 97"/>
                <a:gd name="T1" fmla="*/ 97 h 97"/>
                <a:gd name="T2" fmla="*/ 0 w 97"/>
                <a:gd name="T3" fmla="*/ 90 h 97"/>
                <a:gd name="T4" fmla="*/ 8 w 97"/>
                <a:gd name="T5" fmla="*/ 0 h 97"/>
                <a:gd name="T6" fmla="*/ 97 w 97"/>
                <a:gd name="T7" fmla="*/ 8 h 97"/>
                <a:gd name="T8" fmla="*/ 89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9" y="97"/>
                  </a:moveTo>
                  <a:lnTo>
                    <a:pt x="0" y="90"/>
                  </a:lnTo>
                  <a:lnTo>
                    <a:pt x="8" y="0"/>
                  </a:lnTo>
                  <a:lnTo>
                    <a:pt x="97" y="8"/>
                  </a:lnTo>
                  <a:lnTo>
                    <a:pt x="89" y="97"/>
                  </a:lnTo>
                  <a:close/>
                </a:path>
              </a:pathLst>
            </a:custGeom>
            <a:solidFill>
              <a:srgbClr val="F22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4" name="îŝḻiḑê"/>
            <p:cNvSpPr/>
            <p:nvPr/>
          </p:nvSpPr>
          <p:spPr bwMode="auto">
            <a:xfrm>
              <a:off x="4476" y="4819"/>
              <a:ext cx="100" cy="100"/>
            </a:xfrm>
            <a:custGeom>
              <a:avLst/>
              <a:gdLst>
                <a:gd name="T0" fmla="*/ 89 w 97"/>
                <a:gd name="T1" fmla="*/ 97 h 97"/>
                <a:gd name="T2" fmla="*/ 0 w 97"/>
                <a:gd name="T3" fmla="*/ 90 h 97"/>
                <a:gd name="T4" fmla="*/ 8 w 97"/>
                <a:gd name="T5" fmla="*/ 0 h 97"/>
                <a:gd name="T6" fmla="*/ 97 w 97"/>
                <a:gd name="T7" fmla="*/ 8 h 97"/>
                <a:gd name="T8" fmla="*/ 89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9" y="97"/>
                  </a:moveTo>
                  <a:lnTo>
                    <a:pt x="0" y="90"/>
                  </a:lnTo>
                  <a:lnTo>
                    <a:pt x="8" y="0"/>
                  </a:lnTo>
                  <a:lnTo>
                    <a:pt x="97" y="8"/>
                  </a:lnTo>
                  <a:lnTo>
                    <a:pt x="89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5" name="islîḓé"/>
            <p:cNvSpPr/>
            <p:nvPr/>
          </p:nvSpPr>
          <p:spPr bwMode="auto">
            <a:xfrm>
              <a:off x="4653" y="4864"/>
              <a:ext cx="212" cy="53"/>
            </a:xfrm>
            <a:custGeom>
              <a:avLst/>
              <a:gdLst>
                <a:gd name="T0" fmla="*/ 202 w 205"/>
                <a:gd name="T1" fmla="*/ 51 h 51"/>
                <a:gd name="T2" fmla="*/ 0 w 205"/>
                <a:gd name="T3" fmla="*/ 34 h 51"/>
                <a:gd name="T4" fmla="*/ 3 w 205"/>
                <a:gd name="T5" fmla="*/ 0 h 51"/>
                <a:gd name="T6" fmla="*/ 205 w 205"/>
                <a:gd name="T7" fmla="*/ 17 h 51"/>
                <a:gd name="T8" fmla="*/ 202 w 20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1">
                  <a:moveTo>
                    <a:pt x="202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7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rgbClr val="949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6" name="î$ḷïḑê"/>
            <p:cNvSpPr/>
            <p:nvPr/>
          </p:nvSpPr>
          <p:spPr bwMode="auto">
            <a:xfrm>
              <a:off x="4653" y="4864"/>
              <a:ext cx="212" cy="53"/>
            </a:xfrm>
            <a:custGeom>
              <a:avLst/>
              <a:gdLst>
                <a:gd name="T0" fmla="*/ 202 w 205"/>
                <a:gd name="T1" fmla="*/ 51 h 51"/>
                <a:gd name="T2" fmla="*/ 0 w 205"/>
                <a:gd name="T3" fmla="*/ 34 h 51"/>
                <a:gd name="T4" fmla="*/ 3 w 205"/>
                <a:gd name="T5" fmla="*/ 0 h 51"/>
                <a:gd name="T6" fmla="*/ 205 w 205"/>
                <a:gd name="T7" fmla="*/ 17 h 51"/>
                <a:gd name="T8" fmla="*/ 202 w 20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1">
                  <a:moveTo>
                    <a:pt x="202" y="51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205" y="17"/>
                  </a:lnTo>
                  <a:lnTo>
                    <a:pt x="202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7" name="îS1ïḓê"/>
            <p:cNvSpPr/>
            <p:nvPr/>
          </p:nvSpPr>
          <p:spPr bwMode="auto">
            <a:xfrm>
              <a:off x="4899" y="4588"/>
              <a:ext cx="202" cy="54"/>
            </a:xfrm>
            <a:custGeom>
              <a:avLst/>
              <a:gdLst>
                <a:gd name="T0" fmla="*/ 193 w 195"/>
                <a:gd name="T1" fmla="*/ 52 h 52"/>
                <a:gd name="T2" fmla="*/ 0 w 195"/>
                <a:gd name="T3" fmla="*/ 34 h 52"/>
                <a:gd name="T4" fmla="*/ 3 w 195"/>
                <a:gd name="T5" fmla="*/ 0 h 52"/>
                <a:gd name="T6" fmla="*/ 195 w 195"/>
                <a:gd name="T7" fmla="*/ 17 h 52"/>
                <a:gd name="T8" fmla="*/ 193 w 19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52">
                  <a:moveTo>
                    <a:pt x="193" y="5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5" y="17"/>
                  </a:lnTo>
                  <a:lnTo>
                    <a:pt x="193" y="5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8" name="isļïde"/>
            <p:cNvSpPr/>
            <p:nvPr/>
          </p:nvSpPr>
          <p:spPr bwMode="auto">
            <a:xfrm>
              <a:off x="4899" y="4588"/>
              <a:ext cx="202" cy="54"/>
            </a:xfrm>
            <a:custGeom>
              <a:avLst/>
              <a:gdLst>
                <a:gd name="T0" fmla="*/ 193 w 195"/>
                <a:gd name="T1" fmla="*/ 52 h 52"/>
                <a:gd name="T2" fmla="*/ 0 w 195"/>
                <a:gd name="T3" fmla="*/ 34 h 52"/>
                <a:gd name="T4" fmla="*/ 3 w 195"/>
                <a:gd name="T5" fmla="*/ 0 h 52"/>
                <a:gd name="T6" fmla="*/ 195 w 195"/>
                <a:gd name="T7" fmla="*/ 17 h 52"/>
                <a:gd name="T8" fmla="*/ 193 w 19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52">
                  <a:moveTo>
                    <a:pt x="193" y="52"/>
                  </a:moveTo>
                  <a:lnTo>
                    <a:pt x="0" y="34"/>
                  </a:lnTo>
                  <a:lnTo>
                    <a:pt x="3" y="0"/>
                  </a:lnTo>
                  <a:lnTo>
                    <a:pt x="195" y="17"/>
                  </a:lnTo>
                  <a:lnTo>
                    <a:pt x="193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9" name="íṥļíḍè"/>
            <p:cNvSpPr/>
            <p:nvPr/>
          </p:nvSpPr>
          <p:spPr bwMode="auto">
            <a:xfrm>
              <a:off x="5536" y="4343"/>
              <a:ext cx="55" cy="52"/>
            </a:xfrm>
            <a:custGeom>
              <a:avLst/>
              <a:gdLst>
                <a:gd name="T0" fmla="*/ 18 w 37"/>
                <a:gd name="T1" fmla="*/ 35 h 35"/>
                <a:gd name="T2" fmla="*/ 17 w 37"/>
                <a:gd name="T3" fmla="*/ 35 h 35"/>
                <a:gd name="T4" fmla="*/ 5 w 37"/>
                <a:gd name="T5" fmla="*/ 29 h 35"/>
                <a:gd name="T6" fmla="*/ 1 w 37"/>
                <a:gd name="T7" fmla="*/ 16 h 35"/>
                <a:gd name="T8" fmla="*/ 18 w 37"/>
                <a:gd name="T9" fmla="*/ 0 h 35"/>
                <a:gd name="T10" fmla="*/ 20 w 37"/>
                <a:gd name="T11" fmla="*/ 0 h 35"/>
                <a:gd name="T12" fmla="*/ 36 w 37"/>
                <a:gd name="T13" fmla="*/ 19 h 35"/>
                <a:gd name="T14" fmla="*/ 18 w 3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5">
                  <a:moveTo>
                    <a:pt x="18" y="35"/>
                  </a:moveTo>
                  <a:cubicBezTo>
                    <a:pt x="18" y="35"/>
                    <a:pt x="17" y="35"/>
                    <a:pt x="17" y="35"/>
                  </a:cubicBezTo>
                  <a:cubicBezTo>
                    <a:pt x="12" y="35"/>
                    <a:pt x="8" y="33"/>
                    <a:pt x="5" y="29"/>
                  </a:cubicBezTo>
                  <a:cubicBezTo>
                    <a:pt x="2" y="26"/>
                    <a:pt x="0" y="21"/>
                    <a:pt x="1" y="16"/>
                  </a:cubicBezTo>
                  <a:cubicBezTo>
                    <a:pt x="1" y="7"/>
                    <a:pt x="9" y="0"/>
                    <a:pt x="18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9" y="1"/>
                    <a:pt x="37" y="9"/>
                    <a:pt x="36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0" name="ís1íďè"/>
            <p:cNvSpPr/>
            <p:nvPr/>
          </p:nvSpPr>
          <p:spPr bwMode="auto">
            <a:xfrm>
              <a:off x="5530" y="4339"/>
              <a:ext cx="62" cy="60"/>
            </a:xfrm>
            <a:custGeom>
              <a:avLst/>
              <a:gdLst>
                <a:gd name="T0" fmla="*/ 21 w 42"/>
                <a:gd name="T1" fmla="*/ 6 h 41"/>
                <a:gd name="T2" fmla="*/ 22 w 42"/>
                <a:gd name="T3" fmla="*/ 6 h 41"/>
                <a:gd name="T4" fmla="*/ 36 w 42"/>
                <a:gd name="T5" fmla="*/ 22 h 41"/>
                <a:gd name="T6" fmla="*/ 21 w 42"/>
                <a:gd name="T7" fmla="*/ 36 h 41"/>
                <a:gd name="T8" fmla="*/ 20 w 42"/>
                <a:gd name="T9" fmla="*/ 36 h 41"/>
                <a:gd name="T10" fmla="*/ 6 w 42"/>
                <a:gd name="T11" fmla="*/ 20 h 41"/>
                <a:gd name="T12" fmla="*/ 21 w 42"/>
                <a:gd name="T13" fmla="*/ 6 h 41"/>
                <a:gd name="T14" fmla="*/ 21 w 42"/>
                <a:gd name="T15" fmla="*/ 0 h 41"/>
                <a:gd name="T16" fmla="*/ 1 w 42"/>
                <a:gd name="T17" fmla="*/ 19 h 41"/>
                <a:gd name="T18" fmla="*/ 6 w 42"/>
                <a:gd name="T19" fmla="*/ 34 h 41"/>
                <a:gd name="T20" fmla="*/ 20 w 42"/>
                <a:gd name="T21" fmla="*/ 41 h 41"/>
                <a:gd name="T22" fmla="*/ 21 w 42"/>
                <a:gd name="T23" fmla="*/ 41 h 41"/>
                <a:gd name="T24" fmla="*/ 42 w 42"/>
                <a:gd name="T25" fmla="*/ 22 h 41"/>
                <a:gd name="T26" fmla="*/ 37 w 42"/>
                <a:gd name="T27" fmla="*/ 7 h 41"/>
                <a:gd name="T28" fmla="*/ 23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6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31" y="6"/>
                    <a:pt x="37" y="14"/>
                    <a:pt x="36" y="22"/>
                  </a:cubicBezTo>
                  <a:cubicBezTo>
                    <a:pt x="36" y="30"/>
                    <a:pt x="29" y="36"/>
                    <a:pt x="21" y="36"/>
                  </a:cubicBezTo>
                  <a:cubicBezTo>
                    <a:pt x="21" y="36"/>
                    <a:pt x="20" y="36"/>
                    <a:pt x="20" y="36"/>
                  </a:cubicBezTo>
                  <a:cubicBezTo>
                    <a:pt x="12" y="35"/>
                    <a:pt x="6" y="28"/>
                    <a:pt x="6" y="20"/>
                  </a:cubicBezTo>
                  <a:cubicBezTo>
                    <a:pt x="7" y="12"/>
                    <a:pt x="13" y="6"/>
                    <a:pt x="21" y="6"/>
                  </a:cubicBezTo>
                  <a:moveTo>
                    <a:pt x="21" y="0"/>
                  </a:moveTo>
                  <a:cubicBezTo>
                    <a:pt x="11" y="0"/>
                    <a:pt x="2" y="9"/>
                    <a:pt x="1" y="19"/>
                  </a:cubicBezTo>
                  <a:cubicBezTo>
                    <a:pt x="0" y="25"/>
                    <a:pt x="2" y="30"/>
                    <a:pt x="6" y="34"/>
                  </a:cubicBezTo>
                  <a:cubicBezTo>
                    <a:pt x="9" y="38"/>
                    <a:pt x="14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17"/>
                    <a:pt x="40" y="11"/>
                    <a:pt x="37" y="7"/>
                  </a:cubicBezTo>
                  <a:cubicBezTo>
                    <a:pt x="33" y="3"/>
                    <a:pt x="28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1" name="ïsľïḑè"/>
            <p:cNvSpPr/>
            <p:nvPr/>
          </p:nvSpPr>
          <p:spPr bwMode="auto">
            <a:xfrm>
              <a:off x="5349" y="4188"/>
              <a:ext cx="55" cy="54"/>
            </a:xfrm>
            <a:custGeom>
              <a:avLst/>
              <a:gdLst>
                <a:gd name="T0" fmla="*/ 19 w 37"/>
                <a:gd name="T1" fmla="*/ 36 h 36"/>
                <a:gd name="T2" fmla="*/ 17 w 37"/>
                <a:gd name="T3" fmla="*/ 36 h 36"/>
                <a:gd name="T4" fmla="*/ 1 w 37"/>
                <a:gd name="T5" fmla="*/ 17 h 36"/>
                <a:gd name="T6" fmla="*/ 19 w 37"/>
                <a:gd name="T7" fmla="*/ 0 h 36"/>
                <a:gd name="T8" fmla="*/ 20 w 37"/>
                <a:gd name="T9" fmla="*/ 0 h 36"/>
                <a:gd name="T10" fmla="*/ 36 w 37"/>
                <a:gd name="T11" fmla="*/ 19 h 36"/>
                <a:gd name="T12" fmla="*/ 19 w 37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6">
                  <a:moveTo>
                    <a:pt x="19" y="36"/>
                  </a:moveTo>
                  <a:cubicBezTo>
                    <a:pt x="18" y="36"/>
                    <a:pt x="18" y="36"/>
                    <a:pt x="17" y="36"/>
                  </a:cubicBezTo>
                  <a:cubicBezTo>
                    <a:pt x="8" y="35"/>
                    <a:pt x="0" y="26"/>
                    <a:pt x="1" y="17"/>
                  </a:cubicBezTo>
                  <a:cubicBezTo>
                    <a:pt x="2" y="8"/>
                    <a:pt x="10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30" y="1"/>
                    <a:pt x="37" y="10"/>
                    <a:pt x="36" y="19"/>
                  </a:cubicBezTo>
                  <a:cubicBezTo>
                    <a:pt x="36" y="29"/>
                    <a:pt x="28" y="36"/>
                    <a:pt x="19" y="36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2" name="iŝḷîďê"/>
            <p:cNvSpPr/>
            <p:nvPr/>
          </p:nvSpPr>
          <p:spPr bwMode="auto">
            <a:xfrm>
              <a:off x="5346" y="4185"/>
              <a:ext cx="62" cy="61"/>
            </a:xfrm>
            <a:custGeom>
              <a:avLst/>
              <a:gdLst>
                <a:gd name="T0" fmla="*/ 21 w 42"/>
                <a:gd name="T1" fmla="*/ 5 h 41"/>
                <a:gd name="T2" fmla="*/ 22 w 42"/>
                <a:gd name="T3" fmla="*/ 5 h 41"/>
                <a:gd name="T4" fmla="*/ 36 w 42"/>
                <a:gd name="T5" fmla="*/ 21 h 41"/>
                <a:gd name="T6" fmla="*/ 21 w 42"/>
                <a:gd name="T7" fmla="*/ 35 h 41"/>
                <a:gd name="T8" fmla="*/ 20 w 42"/>
                <a:gd name="T9" fmla="*/ 35 h 41"/>
                <a:gd name="T10" fmla="*/ 6 w 42"/>
                <a:gd name="T11" fmla="*/ 19 h 41"/>
                <a:gd name="T12" fmla="*/ 21 w 42"/>
                <a:gd name="T13" fmla="*/ 5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3 h 41"/>
                <a:gd name="T20" fmla="*/ 19 w 42"/>
                <a:gd name="T21" fmla="*/ 40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5"/>
                  </a:moveTo>
                  <a:cubicBezTo>
                    <a:pt x="21" y="5"/>
                    <a:pt x="22" y="5"/>
                    <a:pt x="22" y="5"/>
                  </a:cubicBezTo>
                  <a:cubicBezTo>
                    <a:pt x="30" y="6"/>
                    <a:pt x="36" y="13"/>
                    <a:pt x="36" y="21"/>
                  </a:cubicBezTo>
                  <a:cubicBezTo>
                    <a:pt x="35" y="29"/>
                    <a:pt x="29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1" y="34"/>
                    <a:pt x="5" y="27"/>
                    <a:pt x="6" y="19"/>
                  </a:cubicBezTo>
                  <a:cubicBezTo>
                    <a:pt x="6" y="11"/>
                    <a:pt x="13" y="5"/>
                    <a:pt x="21" y="5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29"/>
                    <a:pt x="5" y="33"/>
                  </a:cubicBezTo>
                  <a:cubicBezTo>
                    <a:pt x="9" y="38"/>
                    <a:pt x="14" y="40"/>
                    <a:pt x="19" y="40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1" y="41"/>
                    <a:pt x="40" y="32"/>
                    <a:pt x="41" y="22"/>
                  </a:cubicBezTo>
                  <a:cubicBezTo>
                    <a:pt x="42" y="16"/>
                    <a:pt x="40" y="11"/>
                    <a:pt x="36" y="7"/>
                  </a:cubicBezTo>
                  <a:cubicBezTo>
                    <a:pt x="33" y="3"/>
                    <a:pt x="28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3" name="iṣḻidé"/>
            <p:cNvSpPr/>
            <p:nvPr/>
          </p:nvSpPr>
          <p:spPr bwMode="auto">
            <a:xfrm>
              <a:off x="5082" y="4303"/>
              <a:ext cx="53" cy="54"/>
            </a:xfrm>
            <a:custGeom>
              <a:avLst/>
              <a:gdLst>
                <a:gd name="T0" fmla="*/ 18 w 36"/>
                <a:gd name="T1" fmla="*/ 36 h 36"/>
                <a:gd name="T2" fmla="*/ 16 w 36"/>
                <a:gd name="T3" fmla="*/ 36 h 36"/>
                <a:gd name="T4" fmla="*/ 4 w 36"/>
                <a:gd name="T5" fmla="*/ 29 h 36"/>
                <a:gd name="T6" fmla="*/ 0 w 36"/>
                <a:gd name="T7" fmla="*/ 17 h 36"/>
                <a:gd name="T8" fmla="*/ 18 w 36"/>
                <a:gd name="T9" fmla="*/ 0 h 36"/>
                <a:gd name="T10" fmla="*/ 19 w 36"/>
                <a:gd name="T11" fmla="*/ 0 h 36"/>
                <a:gd name="T12" fmla="*/ 35 w 36"/>
                <a:gd name="T13" fmla="*/ 19 h 36"/>
                <a:gd name="T14" fmla="*/ 18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17" y="36"/>
                    <a:pt x="17" y="36"/>
                    <a:pt x="16" y="36"/>
                  </a:cubicBezTo>
                  <a:cubicBezTo>
                    <a:pt x="11" y="35"/>
                    <a:pt x="7" y="33"/>
                    <a:pt x="4" y="29"/>
                  </a:cubicBezTo>
                  <a:cubicBezTo>
                    <a:pt x="1" y="26"/>
                    <a:pt x="0" y="21"/>
                    <a:pt x="0" y="17"/>
                  </a:cubicBezTo>
                  <a:cubicBezTo>
                    <a:pt x="1" y="7"/>
                    <a:pt x="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29" y="1"/>
                    <a:pt x="36" y="10"/>
                    <a:pt x="35" y="19"/>
                  </a:cubicBezTo>
                  <a:cubicBezTo>
                    <a:pt x="35" y="28"/>
                    <a:pt x="27" y="36"/>
                    <a:pt x="18" y="36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4" name="í$1íḋe"/>
            <p:cNvSpPr/>
            <p:nvPr/>
          </p:nvSpPr>
          <p:spPr bwMode="auto">
            <a:xfrm>
              <a:off x="5076" y="4299"/>
              <a:ext cx="62" cy="60"/>
            </a:xfrm>
            <a:custGeom>
              <a:avLst/>
              <a:gdLst>
                <a:gd name="T0" fmla="*/ 22 w 42"/>
                <a:gd name="T1" fmla="*/ 6 h 41"/>
                <a:gd name="T2" fmla="*/ 23 w 42"/>
                <a:gd name="T3" fmla="*/ 6 h 41"/>
                <a:gd name="T4" fmla="*/ 37 w 42"/>
                <a:gd name="T5" fmla="*/ 22 h 41"/>
                <a:gd name="T6" fmla="*/ 22 w 42"/>
                <a:gd name="T7" fmla="*/ 36 h 41"/>
                <a:gd name="T8" fmla="*/ 20 w 42"/>
                <a:gd name="T9" fmla="*/ 36 h 41"/>
                <a:gd name="T10" fmla="*/ 7 w 42"/>
                <a:gd name="T11" fmla="*/ 20 h 41"/>
                <a:gd name="T12" fmla="*/ 22 w 42"/>
                <a:gd name="T13" fmla="*/ 6 h 41"/>
                <a:gd name="T14" fmla="*/ 22 w 42"/>
                <a:gd name="T15" fmla="*/ 0 h 41"/>
                <a:gd name="T16" fmla="*/ 1 w 42"/>
                <a:gd name="T17" fmla="*/ 19 h 41"/>
                <a:gd name="T18" fmla="*/ 20 w 42"/>
                <a:gd name="T19" fmla="*/ 41 h 41"/>
                <a:gd name="T20" fmla="*/ 22 w 42"/>
                <a:gd name="T21" fmla="*/ 41 h 41"/>
                <a:gd name="T22" fmla="*/ 42 w 42"/>
                <a:gd name="T23" fmla="*/ 22 h 41"/>
                <a:gd name="T24" fmla="*/ 37 w 42"/>
                <a:gd name="T25" fmla="*/ 8 h 41"/>
                <a:gd name="T26" fmla="*/ 23 w 42"/>
                <a:gd name="T27" fmla="*/ 1 h 41"/>
                <a:gd name="T28" fmla="*/ 22 w 42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22" y="6"/>
                  </a:moveTo>
                  <a:cubicBezTo>
                    <a:pt x="22" y="6"/>
                    <a:pt x="22" y="6"/>
                    <a:pt x="23" y="6"/>
                  </a:cubicBezTo>
                  <a:cubicBezTo>
                    <a:pt x="31" y="7"/>
                    <a:pt x="37" y="14"/>
                    <a:pt x="37" y="22"/>
                  </a:cubicBezTo>
                  <a:cubicBezTo>
                    <a:pt x="36" y="30"/>
                    <a:pt x="29" y="36"/>
                    <a:pt x="22" y="36"/>
                  </a:cubicBezTo>
                  <a:cubicBezTo>
                    <a:pt x="21" y="36"/>
                    <a:pt x="21" y="36"/>
                    <a:pt x="20" y="36"/>
                  </a:cubicBezTo>
                  <a:cubicBezTo>
                    <a:pt x="12" y="35"/>
                    <a:pt x="6" y="28"/>
                    <a:pt x="7" y="20"/>
                  </a:cubicBezTo>
                  <a:cubicBezTo>
                    <a:pt x="7" y="12"/>
                    <a:pt x="14" y="6"/>
                    <a:pt x="22" y="6"/>
                  </a:cubicBezTo>
                  <a:moveTo>
                    <a:pt x="22" y="0"/>
                  </a:moveTo>
                  <a:cubicBezTo>
                    <a:pt x="11" y="0"/>
                    <a:pt x="2" y="9"/>
                    <a:pt x="1" y="19"/>
                  </a:cubicBezTo>
                  <a:cubicBezTo>
                    <a:pt x="0" y="31"/>
                    <a:pt x="9" y="40"/>
                    <a:pt x="20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17"/>
                    <a:pt x="41" y="12"/>
                    <a:pt x="37" y="8"/>
                  </a:cubicBezTo>
                  <a:cubicBezTo>
                    <a:pt x="34" y="3"/>
                    <a:pt x="29" y="1"/>
                    <a:pt x="23" y="1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5" name="ïsḻíḑè"/>
            <p:cNvSpPr/>
            <p:nvPr/>
          </p:nvSpPr>
          <p:spPr bwMode="auto">
            <a:xfrm>
              <a:off x="4917" y="4223"/>
              <a:ext cx="53" cy="52"/>
            </a:xfrm>
            <a:custGeom>
              <a:avLst/>
              <a:gdLst>
                <a:gd name="T0" fmla="*/ 18 w 36"/>
                <a:gd name="T1" fmla="*/ 35 h 35"/>
                <a:gd name="T2" fmla="*/ 17 w 36"/>
                <a:gd name="T3" fmla="*/ 35 h 35"/>
                <a:gd name="T4" fmla="*/ 4 w 36"/>
                <a:gd name="T5" fmla="*/ 29 h 35"/>
                <a:gd name="T6" fmla="*/ 0 w 36"/>
                <a:gd name="T7" fmla="*/ 16 h 35"/>
                <a:gd name="T8" fmla="*/ 18 w 36"/>
                <a:gd name="T9" fmla="*/ 0 h 35"/>
                <a:gd name="T10" fmla="*/ 19 w 36"/>
                <a:gd name="T11" fmla="*/ 0 h 35"/>
                <a:gd name="T12" fmla="*/ 31 w 36"/>
                <a:gd name="T13" fmla="*/ 6 h 35"/>
                <a:gd name="T14" fmla="*/ 36 w 36"/>
                <a:gd name="T15" fmla="*/ 19 h 35"/>
                <a:gd name="T16" fmla="*/ 18 w 36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2" y="35"/>
                    <a:pt x="7" y="33"/>
                    <a:pt x="4" y="29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1" y="7"/>
                    <a:pt x="9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4" y="0"/>
                    <a:pt x="28" y="2"/>
                    <a:pt x="31" y="6"/>
                  </a:cubicBezTo>
                  <a:cubicBezTo>
                    <a:pt x="34" y="9"/>
                    <a:pt x="36" y="14"/>
                    <a:pt x="36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6" name="îṡlïdé"/>
            <p:cNvSpPr/>
            <p:nvPr/>
          </p:nvSpPr>
          <p:spPr bwMode="auto">
            <a:xfrm>
              <a:off x="4913" y="4219"/>
              <a:ext cx="62" cy="61"/>
            </a:xfrm>
            <a:custGeom>
              <a:avLst/>
              <a:gdLst>
                <a:gd name="T0" fmla="*/ 21 w 42"/>
                <a:gd name="T1" fmla="*/ 5 h 41"/>
                <a:gd name="T2" fmla="*/ 22 w 42"/>
                <a:gd name="T3" fmla="*/ 5 h 41"/>
                <a:gd name="T4" fmla="*/ 36 w 42"/>
                <a:gd name="T5" fmla="*/ 22 h 41"/>
                <a:gd name="T6" fmla="*/ 21 w 42"/>
                <a:gd name="T7" fmla="*/ 35 h 41"/>
                <a:gd name="T8" fmla="*/ 20 w 42"/>
                <a:gd name="T9" fmla="*/ 35 h 41"/>
                <a:gd name="T10" fmla="*/ 6 w 42"/>
                <a:gd name="T11" fmla="*/ 19 h 41"/>
                <a:gd name="T12" fmla="*/ 21 w 42"/>
                <a:gd name="T13" fmla="*/ 5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4 h 41"/>
                <a:gd name="T20" fmla="*/ 19 w 42"/>
                <a:gd name="T21" fmla="*/ 41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5"/>
                  </a:moveTo>
                  <a:cubicBezTo>
                    <a:pt x="21" y="5"/>
                    <a:pt x="22" y="5"/>
                    <a:pt x="22" y="5"/>
                  </a:cubicBezTo>
                  <a:cubicBezTo>
                    <a:pt x="30" y="6"/>
                    <a:pt x="36" y="13"/>
                    <a:pt x="36" y="22"/>
                  </a:cubicBezTo>
                  <a:cubicBezTo>
                    <a:pt x="35" y="29"/>
                    <a:pt x="29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1" y="35"/>
                    <a:pt x="5" y="28"/>
                    <a:pt x="6" y="19"/>
                  </a:cubicBezTo>
                  <a:cubicBezTo>
                    <a:pt x="6" y="11"/>
                    <a:pt x="13" y="5"/>
                    <a:pt x="21" y="5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30"/>
                    <a:pt x="5" y="34"/>
                  </a:cubicBezTo>
                  <a:cubicBezTo>
                    <a:pt x="9" y="38"/>
                    <a:pt x="14" y="40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2" y="17"/>
                    <a:pt x="40" y="11"/>
                    <a:pt x="36" y="7"/>
                  </a:cubicBezTo>
                  <a:cubicBezTo>
                    <a:pt x="33" y="3"/>
                    <a:pt x="28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7" name="í$ļiḑè"/>
            <p:cNvSpPr/>
            <p:nvPr/>
          </p:nvSpPr>
          <p:spPr bwMode="auto">
            <a:xfrm>
              <a:off x="4810" y="4357"/>
              <a:ext cx="55" cy="51"/>
            </a:xfrm>
            <a:custGeom>
              <a:avLst/>
              <a:gdLst>
                <a:gd name="T0" fmla="*/ 19 w 37"/>
                <a:gd name="T1" fmla="*/ 35 h 35"/>
                <a:gd name="T2" fmla="*/ 17 w 37"/>
                <a:gd name="T3" fmla="*/ 35 h 35"/>
                <a:gd name="T4" fmla="*/ 1 w 37"/>
                <a:gd name="T5" fmla="*/ 16 h 35"/>
                <a:gd name="T6" fmla="*/ 19 w 37"/>
                <a:gd name="T7" fmla="*/ 0 h 35"/>
                <a:gd name="T8" fmla="*/ 20 w 37"/>
                <a:gd name="T9" fmla="*/ 0 h 35"/>
                <a:gd name="T10" fmla="*/ 36 w 37"/>
                <a:gd name="T11" fmla="*/ 19 h 35"/>
                <a:gd name="T12" fmla="*/ 19 w 37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5">
                  <a:moveTo>
                    <a:pt x="19" y="35"/>
                  </a:moveTo>
                  <a:cubicBezTo>
                    <a:pt x="18" y="35"/>
                    <a:pt x="18" y="35"/>
                    <a:pt x="17" y="35"/>
                  </a:cubicBezTo>
                  <a:cubicBezTo>
                    <a:pt x="8" y="35"/>
                    <a:pt x="0" y="26"/>
                    <a:pt x="1" y="16"/>
                  </a:cubicBezTo>
                  <a:cubicBezTo>
                    <a:pt x="2" y="7"/>
                    <a:pt x="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30" y="1"/>
                    <a:pt x="37" y="9"/>
                    <a:pt x="36" y="19"/>
                  </a:cubicBezTo>
                  <a:cubicBezTo>
                    <a:pt x="36" y="28"/>
                    <a:pt x="28" y="35"/>
                    <a:pt x="19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8" name="íŝļïḋé"/>
            <p:cNvSpPr/>
            <p:nvPr/>
          </p:nvSpPr>
          <p:spPr bwMode="auto">
            <a:xfrm>
              <a:off x="4807" y="4352"/>
              <a:ext cx="62" cy="61"/>
            </a:xfrm>
            <a:custGeom>
              <a:avLst/>
              <a:gdLst>
                <a:gd name="T0" fmla="*/ 21 w 42"/>
                <a:gd name="T1" fmla="*/ 6 h 41"/>
                <a:gd name="T2" fmla="*/ 22 w 42"/>
                <a:gd name="T3" fmla="*/ 6 h 41"/>
                <a:gd name="T4" fmla="*/ 36 w 42"/>
                <a:gd name="T5" fmla="*/ 22 h 41"/>
                <a:gd name="T6" fmla="*/ 21 w 42"/>
                <a:gd name="T7" fmla="*/ 36 h 41"/>
                <a:gd name="T8" fmla="*/ 20 w 42"/>
                <a:gd name="T9" fmla="*/ 36 h 41"/>
                <a:gd name="T10" fmla="*/ 6 w 42"/>
                <a:gd name="T11" fmla="*/ 19 h 41"/>
                <a:gd name="T12" fmla="*/ 21 w 42"/>
                <a:gd name="T13" fmla="*/ 6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4 h 41"/>
                <a:gd name="T20" fmla="*/ 19 w 42"/>
                <a:gd name="T21" fmla="*/ 41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6"/>
                  </a:moveTo>
                  <a:cubicBezTo>
                    <a:pt x="21" y="6"/>
                    <a:pt x="21" y="6"/>
                    <a:pt x="22" y="6"/>
                  </a:cubicBezTo>
                  <a:cubicBezTo>
                    <a:pt x="30" y="6"/>
                    <a:pt x="36" y="13"/>
                    <a:pt x="36" y="22"/>
                  </a:cubicBezTo>
                  <a:cubicBezTo>
                    <a:pt x="35" y="30"/>
                    <a:pt x="29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1" y="35"/>
                    <a:pt x="5" y="28"/>
                    <a:pt x="6" y="19"/>
                  </a:cubicBezTo>
                  <a:cubicBezTo>
                    <a:pt x="6" y="12"/>
                    <a:pt x="13" y="6"/>
                    <a:pt x="21" y="6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30"/>
                    <a:pt x="5" y="34"/>
                  </a:cubicBezTo>
                  <a:cubicBezTo>
                    <a:pt x="9" y="38"/>
                    <a:pt x="14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2" y="17"/>
                    <a:pt x="40" y="11"/>
                    <a:pt x="36" y="7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9" name="í$1îďé"/>
            <p:cNvSpPr/>
            <p:nvPr/>
          </p:nvSpPr>
          <p:spPr bwMode="auto">
            <a:xfrm>
              <a:off x="4566" y="4278"/>
              <a:ext cx="53" cy="52"/>
            </a:xfrm>
            <a:custGeom>
              <a:avLst/>
              <a:gdLst>
                <a:gd name="T0" fmla="*/ 18 w 36"/>
                <a:gd name="T1" fmla="*/ 35 h 35"/>
                <a:gd name="T2" fmla="*/ 16 w 36"/>
                <a:gd name="T3" fmla="*/ 35 h 35"/>
                <a:gd name="T4" fmla="*/ 4 w 36"/>
                <a:gd name="T5" fmla="*/ 29 h 35"/>
                <a:gd name="T6" fmla="*/ 0 w 36"/>
                <a:gd name="T7" fmla="*/ 16 h 35"/>
                <a:gd name="T8" fmla="*/ 18 w 36"/>
                <a:gd name="T9" fmla="*/ 0 h 35"/>
                <a:gd name="T10" fmla="*/ 19 w 36"/>
                <a:gd name="T11" fmla="*/ 0 h 35"/>
                <a:gd name="T12" fmla="*/ 31 w 36"/>
                <a:gd name="T13" fmla="*/ 6 h 35"/>
                <a:gd name="T14" fmla="*/ 36 w 36"/>
                <a:gd name="T15" fmla="*/ 19 h 35"/>
                <a:gd name="T16" fmla="*/ 18 w 36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17" y="35"/>
                    <a:pt x="17" y="35"/>
                    <a:pt x="16" y="35"/>
                  </a:cubicBezTo>
                  <a:cubicBezTo>
                    <a:pt x="12" y="35"/>
                    <a:pt x="7" y="33"/>
                    <a:pt x="4" y="29"/>
                  </a:cubicBezTo>
                  <a:cubicBezTo>
                    <a:pt x="1" y="26"/>
                    <a:pt x="0" y="21"/>
                    <a:pt x="0" y="16"/>
                  </a:cubicBezTo>
                  <a:cubicBezTo>
                    <a:pt x="1" y="7"/>
                    <a:pt x="9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4" y="0"/>
                    <a:pt x="28" y="2"/>
                    <a:pt x="31" y="6"/>
                  </a:cubicBezTo>
                  <a:cubicBezTo>
                    <a:pt x="34" y="10"/>
                    <a:pt x="36" y="14"/>
                    <a:pt x="36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0" name="iṣḻiďè"/>
            <p:cNvSpPr/>
            <p:nvPr/>
          </p:nvSpPr>
          <p:spPr bwMode="auto">
            <a:xfrm>
              <a:off x="4561" y="4274"/>
              <a:ext cx="62" cy="60"/>
            </a:xfrm>
            <a:custGeom>
              <a:avLst/>
              <a:gdLst>
                <a:gd name="T0" fmla="*/ 21 w 42"/>
                <a:gd name="T1" fmla="*/ 6 h 41"/>
                <a:gd name="T2" fmla="*/ 22 w 42"/>
                <a:gd name="T3" fmla="*/ 6 h 41"/>
                <a:gd name="T4" fmla="*/ 36 w 42"/>
                <a:gd name="T5" fmla="*/ 22 h 41"/>
                <a:gd name="T6" fmla="*/ 21 w 42"/>
                <a:gd name="T7" fmla="*/ 36 h 41"/>
                <a:gd name="T8" fmla="*/ 20 w 42"/>
                <a:gd name="T9" fmla="*/ 36 h 41"/>
                <a:gd name="T10" fmla="*/ 6 w 42"/>
                <a:gd name="T11" fmla="*/ 19 h 41"/>
                <a:gd name="T12" fmla="*/ 21 w 42"/>
                <a:gd name="T13" fmla="*/ 6 h 41"/>
                <a:gd name="T14" fmla="*/ 21 w 42"/>
                <a:gd name="T15" fmla="*/ 0 h 41"/>
                <a:gd name="T16" fmla="*/ 0 w 42"/>
                <a:gd name="T17" fmla="*/ 19 h 41"/>
                <a:gd name="T18" fmla="*/ 5 w 42"/>
                <a:gd name="T19" fmla="*/ 34 h 41"/>
                <a:gd name="T20" fmla="*/ 19 w 42"/>
                <a:gd name="T21" fmla="*/ 41 h 41"/>
                <a:gd name="T22" fmla="*/ 21 w 42"/>
                <a:gd name="T23" fmla="*/ 41 h 41"/>
                <a:gd name="T24" fmla="*/ 41 w 42"/>
                <a:gd name="T25" fmla="*/ 22 h 41"/>
                <a:gd name="T26" fmla="*/ 36 w 42"/>
                <a:gd name="T27" fmla="*/ 7 h 41"/>
                <a:gd name="T28" fmla="*/ 22 w 42"/>
                <a:gd name="T29" fmla="*/ 0 h 41"/>
                <a:gd name="T30" fmla="*/ 21 w 42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1">
                  <a:moveTo>
                    <a:pt x="21" y="6"/>
                  </a:moveTo>
                  <a:cubicBezTo>
                    <a:pt x="21" y="6"/>
                    <a:pt x="22" y="6"/>
                    <a:pt x="22" y="6"/>
                  </a:cubicBezTo>
                  <a:cubicBezTo>
                    <a:pt x="30" y="6"/>
                    <a:pt x="36" y="13"/>
                    <a:pt x="36" y="22"/>
                  </a:cubicBezTo>
                  <a:cubicBezTo>
                    <a:pt x="35" y="30"/>
                    <a:pt x="29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1" y="35"/>
                    <a:pt x="5" y="28"/>
                    <a:pt x="6" y="19"/>
                  </a:cubicBezTo>
                  <a:cubicBezTo>
                    <a:pt x="6" y="12"/>
                    <a:pt x="13" y="6"/>
                    <a:pt x="21" y="6"/>
                  </a:cubicBezTo>
                  <a:moveTo>
                    <a:pt x="21" y="0"/>
                  </a:moveTo>
                  <a:cubicBezTo>
                    <a:pt x="10" y="0"/>
                    <a:pt x="1" y="8"/>
                    <a:pt x="0" y="19"/>
                  </a:cubicBezTo>
                  <a:cubicBezTo>
                    <a:pt x="0" y="24"/>
                    <a:pt x="2" y="30"/>
                    <a:pt x="5" y="34"/>
                  </a:cubicBezTo>
                  <a:cubicBezTo>
                    <a:pt x="9" y="38"/>
                    <a:pt x="14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2" y="17"/>
                    <a:pt x="40" y="11"/>
                    <a:pt x="36" y="7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1" name="îṧ1íďé"/>
            <p:cNvSpPr/>
            <p:nvPr/>
          </p:nvSpPr>
          <p:spPr bwMode="auto">
            <a:xfrm>
              <a:off x="4387" y="3898"/>
              <a:ext cx="1274" cy="443"/>
            </a:xfrm>
            <a:custGeom>
              <a:avLst/>
              <a:gdLst>
                <a:gd name="T0" fmla="*/ 0 w 1231"/>
                <a:gd name="T1" fmla="*/ 417 h 428"/>
                <a:gd name="T2" fmla="*/ 240 w 1231"/>
                <a:gd name="T3" fmla="*/ 31 h 428"/>
                <a:gd name="T4" fmla="*/ 412 w 1231"/>
                <a:gd name="T5" fmla="*/ 247 h 428"/>
                <a:gd name="T6" fmla="*/ 628 w 1231"/>
                <a:gd name="T7" fmla="*/ 64 h 428"/>
                <a:gd name="T8" fmla="*/ 745 w 1231"/>
                <a:gd name="T9" fmla="*/ 213 h 428"/>
                <a:gd name="T10" fmla="*/ 917 w 1231"/>
                <a:gd name="T11" fmla="*/ 0 h 428"/>
                <a:gd name="T12" fmla="*/ 1083 w 1231"/>
                <a:gd name="T13" fmla="*/ 145 h 428"/>
                <a:gd name="T14" fmla="*/ 1227 w 1231"/>
                <a:gd name="T15" fmla="*/ 114 h 428"/>
                <a:gd name="T16" fmla="*/ 1231 w 1231"/>
                <a:gd name="T17" fmla="*/ 135 h 428"/>
                <a:gd name="T18" fmla="*/ 1077 w 1231"/>
                <a:gd name="T19" fmla="*/ 169 h 428"/>
                <a:gd name="T20" fmla="*/ 920 w 1231"/>
                <a:gd name="T21" fmla="*/ 31 h 428"/>
                <a:gd name="T22" fmla="*/ 743 w 1231"/>
                <a:gd name="T23" fmla="*/ 249 h 428"/>
                <a:gd name="T24" fmla="*/ 625 w 1231"/>
                <a:gd name="T25" fmla="*/ 95 h 428"/>
                <a:gd name="T26" fmla="*/ 409 w 1231"/>
                <a:gd name="T27" fmla="*/ 279 h 428"/>
                <a:gd name="T28" fmla="*/ 242 w 1231"/>
                <a:gd name="T29" fmla="*/ 69 h 428"/>
                <a:gd name="T30" fmla="*/ 20 w 1231"/>
                <a:gd name="T31" fmla="*/ 428 h 428"/>
                <a:gd name="T32" fmla="*/ 0 w 1231"/>
                <a:gd name="T33" fmla="*/ 41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1" h="428">
                  <a:moveTo>
                    <a:pt x="0" y="417"/>
                  </a:moveTo>
                  <a:lnTo>
                    <a:pt x="240" y="31"/>
                  </a:lnTo>
                  <a:lnTo>
                    <a:pt x="412" y="247"/>
                  </a:lnTo>
                  <a:lnTo>
                    <a:pt x="628" y="64"/>
                  </a:lnTo>
                  <a:lnTo>
                    <a:pt x="745" y="213"/>
                  </a:lnTo>
                  <a:lnTo>
                    <a:pt x="917" y="0"/>
                  </a:lnTo>
                  <a:lnTo>
                    <a:pt x="1083" y="145"/>
                  </a:lnTo>
                  <a:lnTo>
                    <a:pt x="1227" y="114"/>
                  </a:lnTo>
                  <a:lnTo>
                    <a:pt x="1231" y="135"/>
                  </a:lnTo>
                  <a:lnTo>
                    <a:pt x="1077" y="169"/>
                  </a:lnTo>
                  <a:lnTo>
                    <a:pt x="920" y="31"/>
                  </a:lnTo>
                  <a:lnTo>
                    <a:pt x="743" y="249"/>
                  </a:lnTo>
                  <a:lnTo>
                    <a:pt x="625" y="95"/>
                  </a:lnTo>
                  <a:lnTo>
                    <a:pt x="409" y="279"/>
                  </a:lnTo>
                  <a:lnTo>
                    <a:pt x="242" y="69"/>
                  </a:lnTo>
                  <a:lnTo>
                    <a:pt x="20" y="428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2" name="îśļíďê"/>
            <p:cNvSpPr/>
            <p:nvPr/>
          </p:nvSpPr>
          <p:spPr bwMode="auto">
            <a:xfrm>
              <a:off x="4387" y="3898"/>
              <a:ext cx="1274" cy="443"/>
            </a:xfrm>
            <a:custGeom>
              <a:avLst/>
              <a:gdLst>
                <a:gd name="T0" fmla="*/ 0 w 1231"/>
                <a:gd name="T1" fmla="*/ 417 h 428"/>
                <a:gd name="T2" fmla="*/ 240 w 1231"/>
                <a:gd name="T3" fmla="*/ 31 h 428"/>
                <a:gd name="T4" fmla="*/ 412 w 1231"/>
                <a:gd name="T5" fmla="*/ 247 h 428"/>
                <a:gd name="T6" fmla="*/ 628 w 1231"/>
                <a:gd name="T7" fmla="*/ 64 h 428"/>
                <a:gd name="T8" fmla="*/ 745 w 1231"/>
                <a:gd name="T9" fmla="*/ 213 h 428"/>
                <a:gd name="T10" fmla="*/ 917 w 1231"/>
                <a:gd name="T11" fmla="*/ 0 h 428"/>
                <a:gd name="T12" fmla="*/ 1083 w 1231"/>
                <a:gd name="T13" fmla="*/ 145 h 428"/>
                <a:gd name="T14" fmla="*/ 1227 w 1231"/>
                <a:gd name="T15" fmla="*/ 114 h 428"/>
                <a:gd name="T16" fmla="*/ 1231 w 1231"/>
                <a:gd name="T17" fmla="*/ 135 h 428"/>
                <a:gd name="T18" fmla="*/ 1077 w 1231"/>
                <a:gd name="T19" fmla="*/ 169 h 428"/>
                <a:gd name="T20" fmla="*/ 920 w 1231"/>
                <a:gd name="T21" fmla="*/ 31 h 428"/>
                <a:gd name="T22" fmla="*/ 743 w 1231"/>
                <a:gd name="T23" fmla="*/ 249 h 428"/>
                <a:gd name="T24" fmla="*/ 625 w 1231"/>
                <a:gd name="T25" fmla="*/ 95 h 428"/>
                <a:gd name="T26" fmla="*/ 409 w 1231"/>
                <a:gd name="T27" fmla="*/ 279 h 428"/>
                <a:gd name="T28" fmla="*/ 242 w 1231"/>
                <a:gd name="T29" fmla="*/ 69 h 428"/>
                <a:gd name="T30" fmla="*/ 20 w 1231"/>
                <a:gd name="T31" fmla="*/ 428 h 428"/>
                <a:gd name="T32" fmla="*/ 0 w 1231"/>
                <a:gd name="T33" fmla="*/ 41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1" h="428">
                  <a:moveTo>
                    <a:pt x="0" y="417"/>
                  </a:moveTo>
                  <a:lnTo>
                    <a:pt x="240" y="31"/>
                  </a:lnTo>
                  <a:lnTo>
                    <a:pt x="412" y="247"/>
                  </a:lnTo>
                  <a:lnTo>
                    <a:pt x="628" y="64"/>
                  </a:lnTo>
                  <a:lnTo>
                    <a:pt x="745" y="213"/>
                  </a:lnTo>
                  <a:lnTo>
                    <a:pt x="917" y="0"/>
                  </a:lnTo>
                  <a:lnTo>
                    <a:pt x="1083" y="145"/>
                  </a:lnTo>
                  <a:lnTo>
                    <a:pt x="1227" y="114"/>
                  </a:lnTo>
                  <a:lnTo>
                    <a:pt x="1231" y="135"/>
                  </a:lnTo>
                  <a:lnTo>
                    <a:pt x="1077" y="169"/>
                  </a:lnTo>
                  <a:lnTo>
                    <a:pt x="920" y="31"/>
                  </a:lnTo>
                  <a:lnTo>
                    <a:pt x="743" y="249"/>
                  </a:lnTo>
                  <a:lnTo>
                    <a:pt x="625" y="95"/>
                  </a:lnTo>
                  <a:lnTo>
                    <a:pt x="409" y="279"/>
                  </a:lnTo>
                  <a:lnTo>
                    <a:pt x="242" y="69"/>
                  </a:lnTo>
                  <a:lnTo>
                    <a:pt x="20" y="428"/>
                  </a:lnTo>
                  <a:lnTo>
                    <a:pt x="0" y="4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3" name="iśļîďé"/>
            <p:cNvSpPr/>
            <p:nvPr/>
          </p:nvSpPr>
          <p:spPr bwMode="auto">
            <a:xfrm>
              <a:off x="4383" y="3892"/>
              <a:ext cx="1284" cy="455"/>
            </a:xfrm>
            <a:custGeom>
              <a:avLst/>
              <a:gdLst>
                <a:gd name="T0" fmla="*/ 921 w 1241"/>
                <a:gd name="T1" fmla="*/ 11 h 440"/>
                <a:gd name="T2" fmla="*/ 1085 w 1241"/>
                <a:gd name="T3" fmla="*/ 155 h 440"/>
                <a:gd name="T4" fmla="*/ 1228 w 1241"/>
                <a:gd name="T5" fmla="*/ 124 h 440"/>
                <a:gd name="T6" fmla="*/ 1231 w 1241"/>
                <a:gd name="T7" fmla="*/ 138 h 440"/>
                <a:gd name="T8" fmla="*/ 1081 w 1241"/>
                <a:gd name="T9" fmla="*/ 171 h 440"/>
                <a:gd name="T10" fmla="*/ 923 w 1241"/>
                <a:gd name="T11" fmla="*/ 33 h 440"/>
                <a:gd name="T12" fmla="*/ 747 w 1241"/>
                <a:gd name="T13" fmla="*/ 249 h 440"/>
                <a:gd name="T14" fmla="*/ 629 w 1241"/>
                <a:gd name="T15" fmla="*/ 95 h 440"/>
                <a:gd name="T16" fmla="*/ 415 w 1241"/>
                <a:gd name="T17" fmla="*/ 281 h 440"/>
                <a:gd name="T18" fmla="*/ 246 w 1241"/>
                <a:gd name="T19" fmla="*/ 68 h 440"/>
                <a:gd name="T20" fmla="*/ 22 w 1241"/>
                <a:gd name="T21" fmla="*/ 429 h 440"/>
                <a:gd name="T22" fmla="*/ 10 w 1241"/>
                <a:gd name="T23" fmla="*/ 422 h 440"/>
                <a:gd name="T24" fmla="*/ 245 w 1241"/>
                <a:gd name="T25" fmla="*/ 44 h 440"/>
                <a:gd name="T26" fmla="*/ 416 w 1241"/>
                <a:gd name="T27" fmla="*/ 259 h 440"/>
                <a:gd name="T28" fmla="*/ 632 w 1241"/>
                <a:gd name="T29" fmla="*/ 75 h 440"/>
                <a:gd name="T30" fmla="*/ 747 w 1241"/>
                <a:gd name="T31" fmla="*/ 226 h 440"/>
                <a:gd name="T32" fmla="*/ 921 w 1241"/>
                <a:gd name="T33" fmla="*/ 11 h 440"/>
                <a:gd name="T34" fmla="*/ 920 w 1241"/>
                <a:gd name="T35" fmla="*/ 0 h 440"/>
                <a:gd name="T36" fmla="*/ 915 w 1241"/>
                <a:gd name="T37" fmla="*/ 7 h 440"/>
                <a:gd name="T38" fmla="*/ 749 w 1241"/>
                <a:gd name="T39" fmla="*/ 214 h 440"/>
                <a:gd name="T40" fmla="*/ 637 w 1241"/>
                <a:gd name="T41" fmla="*/ 71 h 440"/>
                <a:gd name="T42" fmla="*/ 633 w 1241"/>
                <a:gd name="T43" fmla="*/ 64 h 440"/>
                <a:gd name="T44" fmla="*/ 626 w 1241"/>
                <a:gd name="T45" fmla="*/ 70 h 440"/>
                <a:gd name="T46" fmla="*/ 418 w 1241"/>
                <a:gd name="T47" fmla="*/ 248 h 440"/>
                <a:gd name="T48" fmla="*/ 251 w 1241"/>
                <a:gd name="T49" fmla="*/ 38 h 440"/>
                <a:gd name="T50" fmla="*/ 244 w 1241"/>
                <a:gd name="T51" fmla="*/ 30 h 440"/>
                <a:gd name="T52" fmla="*/ 238 w 1241"/>
                <a:gd name="T53" fmla="*/ 40 h 440"/>
                <a:gd name="T54" fmla="*/ 4 w 1241"/>
                <a:gd name="T55" fmla="*/ 417 h 440"/>
                <a:gd name="T56" fmla="*/ 0 w 1241"/>
                <a:gd name="T57" fmla="*/ 424 h 440"/>
                <a:gd name="T58" fmla="*/ 5 w 1241"/>
                <a:gd name="T59" fmla="*/ 429 h 440"/>
                <a:gd name="T60" fmla="*/ 18 w 1241"/>
                <a:gd name="T61" fmla="*/ 436 h 440"/>
                <a:gd name="T62" fmla="*/ 24 w 1241"/>
                <a:gd name="T63" fmla="*/ 440 h 440"/>
                <a:gd name="T64" fmla="*/ 28 w 1241"/>
                <a:gd name="T65" fmla="*/ 433 h 440"/>
                <a:gd name="T66" fmla="*/ 246 w 1241"/>
                <a:gd name="T67" fmla="*/ 81 h 440"/>
                <a:gd name="T68" fmla="*/ 408 w 1241"/>
                <a:gd name="T69" fmla="*/ 285 h 440"/>
                <a:gd name="T70" fmla="*/ 413 w 1241"/>
                <a:gd name="T71" fmla="*/ 291 h 440"/>
                <a:gd name="T72" fmla="*/ 419 w 1241"/>
                <a:gd name="T73" fmla="*/ 286 h 440"/>
                <a:gd name="T74" fmla="*/ 629 w 1241"/>
                <a:gd name="T75" fmla="*/ 107 h 440"/>
                <a:gd name="T76" fmla="*/ 741 w 1241"/>
                <a:gd name="T77" fmla="*/ 253 h 440"/>
                <a:gd name="T78" fmla="*/ 747 w 1241"/>
                <a:gd name="T79" fmla="*/ 262 h 440"/>
                <a:gd name="T80" fmla="*/ 754 w 1241"/>
                <a:gd name="T81" fmla="*/ 253 h 440"/>
                <a:gd name="T82" fmla="*/ 924 w 1241"/>
                <a:gd name="T83" fmla="*/ 43 h 440"/>
                <a:gd name="T84" fmla="*/ 1077 w 1241"/>
                <a:gd name="T85" fmla="*/ 177 h 440"/>
                <a:gd name="T86" fmla="*/ 1080 w 1241"/>
                <a:gd name="T87" fmla="*/ 179 h 440"/>
                <a:gd name="T88" fmla="*/ 1082 w 1241"/>
                <a:gd name="T89" fmla="*/ 178 h 440"/>
                <a:gd name="T90" fmla="*/ 1232 w 1241"/>
                <a:gd name="T91" fmla="*/ 145 h 440"/>
                <a:gd name="T92" fmla="*/ 1241 w 1241"/>
                <a:gd name="T93" fmla="*/ 144 h 440"/>
                <a:gd name="T94" fmla="*/ 1238 w 1241"/>
                <a:gd name="T95" fmla="*/ 137 h 440"/>
                <a:gd name="T96" fmla="*/ 1235 w 1241"/>
                <a:gd name="T97" fmla="*/ 122 h 440"/>
                <a:gd name="T98" fmla="*/ 1234 w 1241"/>
                <a:gd name="T99" fmla="*/ 115 h 440"/>
                <a:gd name="T100" fmla="*/ 1226 w 1241"/>
                <a:gd name="T101" fmla="*/ 117 h 440"/>
                <a:gd name="T102" fmla="*/ 1088 w 1241"/>
                <a:gd name="T103" fmla="*/ 147 h 440"/>
                <a:gd name="T104" fmla="*/ 927 w 1241"/>
                <a:gd name="T105" fmla="*/ 6 h 440"/>
                <a:gd name="T106" fmla="*/ 920 w 1241"/>
                <a:gd name="T10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1" h="440">
                  <a:moveTo>
                    <a:pt x="921" y="11"/>
                  </a:moveTo>
                  <a:lnTo>
                    <a:pt x="1085" y="155"/>
                  </a:lnTo>
                  <a:lnTo>
                    <a:pt x="1228" y="124"/>
                  </a:lnTo>
                  <a:lnTo>
                    <a:pt x="1231" y="138"/>
                  </a:lnTo>
                  <a:lnTo>
                    <a:pt x="1081" y="171"/>
                  </a:lnTo>
                  <a:lnTo>
                    <a:pt x="923" y="33"/>
                  </a:lnTo>
                  <a:lnTo>
                    <a:pt x="747" y="249"/>
                  </a:lnTo>
                  <a:lnTo>
                    <a:pt x="629" y="95"/>
                  </a:lnTo>
                  <a:lnTo>
                    <a:pt x="415" y="281"/>
                  </a:lnTo>
                  <a:lnTo>
                    <a:pt x="246" y="68"/>
                  </a:lnTo>
                  <a:lnTo>
                    <a:pt x="22" y="429"/>
                  </a:lnTo>
                  <a:lnTo>
                    <a:pt x="10" y="422"/>
                  </a:lnTo>
                  <a:lnTo>
                    <a:pt x="245" y="44"/>
                  </a:lnTo>
                  <a:lnTo>
                    <a:pt x="416" y="259"/>
                  </a:lnTo>
                  <a:lnTo>
                    <a:pt x="632" y="75"/>
                  </a:lnTo>
                  <a:lnTo>
                    <a:pt x="747" y="226"/>
                  </a:lnTo>
                  <a:lnTo>
                    <a:pt x="921" y="11"/>
                  </a:lnTo>
                  <a:close/>
                  <a:moveTo>
                    <a:pt x="920" y="0"/>
                  </a:moveTo>
                  <a:lnTo>
                    <a:pt x="915" y="7"/>
                  </a:lnTo>
                  <a:lnTo>
                    <a:pt x="749" y="214"/>
                  </a:lnTo>
                  <a:lnTo>
                    <a:pt x="637" y="71"/>
                  </a:lnTo>
                  <a:lnTo>
                    <a:pt x="633" y="64"/>
                  </a:lnTo>
                  <a:lnTo>
                    <a:pt x="626" y="70"/>
                  </a:lnTo>
                  <a:lnTo>
                    <a:pt x="418" y="248"/>
                  </a:lnTo>
                  <a:lnTo>
                    <a:pt x="251" y="38"/>
                  </a:lnTo>
                  <a:lnTo>
                    <a:pt x="244" y="30"/>
                  </a:lnTo>
                  <a:lnTo>
                    <a:pt x="238" y="40"/>
                  </a:lnTo>
                  <a:lnTo>
                    <a:pt x="4" y="417"/>
                  </a:lnTo>
                  <a:lnTo>
                    <a:pt x="0" y="424"/>
                  </a:lnTo>
                  <a:lnTo>
                    <a:pt x="5" y="429"/>
                  </a:lnTo>
                  <a:lnTo>
                    <a:pt x="18" y="436"/>
                  </a:lnTo>
                  <a:lnTo>
                    <a:pt x="24" y="440"/>
                  </a:lnTo>
                  <a:lnTo>
                    <a:pt x="28" y="433"/>
                  </a:lnTo>
                  <a:lnTo>
                    <a:pt x="246" y="81"/>
                  </a:lnTo>
                  <a:lnTo>
                    <a:pt x="408" y="285"/>
                  </a:lnTo>
                  <a:lnTo>
                    <a:pt x="413" y="291"/>
                  </a:lnTo>
                  <a:lnTo>
                    <a:pt x="419" y="286"/>
                  </a:lnTo>
                  <a:lnTo>
                    <a:pt x="629" y="107"/>
                  </a:lnTo>
                  <a:lnTo>
                    <a:pt x="741" y="253"/>
                  </a:lnTo>
                  <a:lnTo>
                    <a:pt x="747" y="262"/>
                  </a:lnTo>
                  <a:lnTo>
                    <a:pt x="754" y="253"/>
                  </a:lnTo>
                  <a:lnTo>
                    <a:pt x="924" y="43"/>
                  </a:lnTo>
                  <a:lnTo>
                    <a:pt x="1077" y="177"/>
                  </a:lnTo>
                  <a:lnTo>
                    <a:pt x="1080" y="179"/>
                  </a:lnTo>
                  <a:lnTo>
                    <a:pt x="1082" y="178"/>
                  </a:lnTo>
                  <a:lnTo>
                    <a:pt x="1232" y="145"/>
                  </a:lnTo>
                  <a:lnTo>
                    <a:pt x="1241" y="144"/>
                  </a:lnTo>
                  <a:lnTo>
                    <a:pt x="1238" y="137"/>
                  </a:lnTo>
                  <a:lnTo>
                    <a:pt x="1235" y="122"/>
                  </a:lnTo>
                  <a:lnTo>
                    <a:pt x="1234" y="115"/>
                  </a:lnTo>
                  <a:lnTo>
                    <a:pt x="1226" y="117"/>
                  </a:lnTo>
                  <a:lnTo>
                    <a:pt x="1088" y="147"/>
                  </a:lnTo>
                  <a:lnTo>
                    <a:pt x="927" y="6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4" name="îSḻiďè"/>
            <p:cNvSpPr/>
            <p:nvPr/>
          </p:nvSpPr>
          <p:spPr bwMode="auto">
            <a:xfrm>
              <a:off x="4383" y="3892"/>
              <a:ext cx="1284" cy="455"/>
            </a:xfrm>
            <a:custGeom>
              <a:avLst/>
              <a:gdLst>
                <a:gd name="T0" fmla="*/ 921 w 1241"/>
                <a:gd name="T1" fmla="*/ 11 h 440"/>
                <a:gd name="T2" fmla="*/ 1085 w 1241"/>
                <a:gd name="T3" fmla="*/ 155 h 440"/>
                <a:gd name="T4" fmla="*/ 1228 w 1241"/>
                <a:gd name="T5" fmla="*/ 124 h 440"/>
                <a:gd name="T6" fmla="*/ 1231 w 1241"/>
                <a:gd name="T7" fmla="*/ 138 h 440"/>
                <a:gd name="T8" fmla="*/ 1081 w 1241"/>
                <a:gd name="T9" fmla="*/ 171 h 440"/>
                <a:gd name="T10" fmla="*/ 923 w 1241"/>
                <a:gd name="T11" fmla="*/ 33 h 440"/>
                <a:gd name="T12" fmla="*/ 747 w 1241"/>
                <a:gd name="T13" fmla="*/ 249 h 440"/>
                <a:gd name="T14" fmla="*/ 629 w 1241"/>
                <a:gd name="T15" fmla="*/ 95 h 440"/>
                <a:gd name="T16" fmla="*/ 415 w 1241"/>
                <a:gd name="T17" fmla="*/ 281 h 440"/>
                <a:gd name="T18" fmla="*/ 246 w 1241"/>
                <a:gd name="T19" fmla="*/ 68 h 440"/>
                <a:gd name="T20" fmla="*/ 22 w 1241"/>
                <a:gd name="T21" fmla="*/ 429 h 440"/>
                <a:gd name="T22" fmla="*/ 10 w 1241"/>
                <a:gd name="T23" fmla="*/ 422 h 440"/>
                <a:gd name="T24" fmla="*/ 245 w 1241"/>
                <a:gd name="T25" fmla="*/ 44 h 440"/>
                <a:gd name="T26" fmla="*/ 416 w 1241"/>
                <a:gd name="T27" fmla="*/ 259 h 440"/>
                <a:gd name="T28" fmla="*/ 632 w 1241"/>
                <a:gd name="T29" fmla="*/ 75 h 440"/>
                <a:gd name="T30" fmla="*/ 747 w 1241"/>
                <a:gd name="T31" fmla="*/ 226 h 440"/>
                <a:gd name="T32" fmla="*/ 921 w 1241"/>
                <a:gd name="T33" fmla="*/ 11 h 440"/>
                <a:gd name="T34" fmla="*/ 920 w 1241"/>
                <a:gd name="T35" fmla="*/ 0 h 440"/>
                <a:gd name="T36" fmla="*/ 915 w 1241"/>
                <a:gd name="T37" fmla="*/ 7 h 440"/>
                <a:gd name="T38" fmla="*/ 749 w 1241"/>
                <a:gd name="T39" fmla="*/ 214 h 440"/>
                <a:gd name="T40" fmla="*/ 637 w 1241"/>
                <a:gd name="T41" fmla="*/ 71 h 440"/>
                <a:gd name="T42" fmla="*/ 633 w 1241"/>
                <a:gd name="T43" fmla="*/ 64 h 440"/>
                <a:gd name="T44" fmla="*/ 626 w 1241"/>
                <a:gd name="T45" fmla="*/ 70 h 440"/>
                <a:gd name="T46" fmla="*/ 418 w 1241"/>
                <a:gd name="T47" fmla="*/ 248 h 440"/>
                <a:gd name="T48" fmla="*/ 251 w 1241"/>
                <a:gd name="T49" fmla="*/ 38 h 440"/>
                <a:gd name="T50" fmla="*/ 244 w 1241"/>
                <a:gd name="T51" fmla="*/ 30 h 440"/>
                <a:gd name="T52" fmla="*/ 238 w 1241"/>
                <a:gd name="T53" fmla="*/ 40 h 440"/>
                <a:gd name="T54" fmla="*/ 4 w 1241"/>
                <a:gd name="T55" fmla="*/ 417 h 440"/>
                <a:gd name="T56" fmla="*/ 0 w 1241"/>
                <a:gd name="T57" fmla="*/ 424 h 440"/>
                <a:gd name="T58" fmla="*/ 5 w 1241"/>
                <a:gd name="T59" fmla="*/ 429 h 440"/>
                <a:gd name="T60" fmla="*/ 18 w 1241"/>
                <a:gd name="T61" fmla="*/ 436 h 440"/>
                <a:gd name="T62" fmla="*/ 24 w 1241"/>
                <a:gd name="T63" fmla="*/ 440 h 440"/>
                <a:gd name="T64" fmla="*/ 28 w 1241"/>
                <a:gd name="T65" fmla="*/ 433 h 440"/>
                <a:gd name="T66" fmla="*/ 246 w 1241"/>
                <a:gd name="T67" fmla="*/ 81 h 440"/>
                <a:gd name="T68" fmla="*/ 408 w 1241"/>
                <a:gd name="T69" fmla="*/ 285 h 440"/>
                <a:gd name="T70" fmla="*/ 413 w 1241"/>
                <a:gd name="T71" fmla="*/ 291 h 440"/>
                <a:gd name="T72" fmla="*/ 419 w 1241"/>
                <a:gd name="T73" fmla="*/ 286 h 440"/>
                <a:gd name="T74" fmla="*/ 629 w 1241"/>
                <a:gd name="T75" fmla="*/ 107 h 440"/>
                <a:gd name="T76" fmla="*/ 741 w 1241"/>
                <a:gd name="T77" fmla="*/ 253 h 440"/>
                <a:gd name="T78" fmla="*/ 747 w 1241"/>
                <a:gd name="T79" fmla="*/ 262 h 440"/>
                <a:gd name="T80" fmla="*/ 754 w 1241"/>
                <a:gd name="T81" fmla="*/ 253 h 440"/>
                <a:gd name="T82" fmla="*/ 924 w 1241"/>
                <a:gd name="T83" fmla="*/ 43 h 440"/>
                <a:gd name="T84" fmla="*/ 1077 w 1241"/>
                <a:gd name="T85" fmla="*/ 177 h 440"/>
                <a:gd name="T86" fmla="*/ 1080 w 1241"/>
                <a:gd name="T87" fmla="*/ 179 h 440"/>
                <a:gd name="T88" fmla="*/ 1082 w 1241"/>
                <a:gd name="T89" fmla="*/ 178 h 440"/>
                <a:gd name="T90" fmla="*/ 1232 w 1241"/>
                <a:gd name="T91" fmla="*/ 145 h 440"/>
                <a:gd name="T92" fmla="*/ 1241 w 1241"/>
                <a:gd name="T93" fmla="*/ 144 h 440"/>
                <a:gd name="T94" fmla="*/ 1238 w 1241"/>
                <a:gd name="T95" fmla="*/ 137 h 440"/>
                <a:gd name="T96" fmla="*/ 1235 w 1241"/>
                <a:gd name="T97" fmla="*/ 122 h 440"/>
                <a:gd name="T98" fmla="*/ 1234 w 1241"/>
                <a:gd name="T99" fmla="*/ 115 h 440"/>
                <a:gd name="T100" fmla="*/ 1226 w 1241"/>
                <a:gd name="T101" fmla="*/ 117 h 440"/>
                <a:gd name="T102" fmla="*/ 1088 w 1241"/>
                <a:gd name="T103" fmla="*/ 147 h 440"/>
                <a:gd name="T104" fmla="*/ 927 w 1241"/>
                <a:gd name="T105" fmla="*/ 6 h 440"/>
                <a:gd name="T106" fmla="*/ 920 w 1241"/>
                <a:gd name="T10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1" h="440">
                  <a:moveTo>
                    <a:pt x="921" y="11"/>
                  </a:moveTo>
                  <a:lnTo>
                    <a:pt x="1085" y="155"/>
                  </a:lnTo>
                  <a:lnTo>
                    <a:pt x="1228" y="124"/>
                  </a:lnTo>
                  <a:lnTo>
                    <a:pt x="1231" y="138"/>
                  </a:lnTo>
                  <a:lnTo>
                    <a:pt x="1081" y="171"/>
                  </a:lnTo>
                  <a:lnTo>
                    <a:pt x="923" y="33"/>
                  </a:lnTo>
                  <a:lnTo>
                    <a:pt x="747" y="249"/>
                  </a:lnTo>
                  <a:lnTo>
                    <a:pt x="629" y="95"/>
                  </a:lnTo>
                  <a:lnTo>
                    <a:pt x="415" y="281"/>
                  </a:lnTo>
                  <a:lnTo>
                    <a:pt x="246" y="68"/>
                  </a:lnTo>
                  <a:lnTo>
                    <a:pt x="22" y="429"/>
                  </a:lnTo>
                  <a:lnTo>
                    <a:pt x="10" y="422"/>
                  </a:lnTo>
                  <a:lnTo>
                    <a:pt x="245" y="44"/>
                  </a:lnTo>
                  <a:lnTo>
                    <a:pt x="416" y="259"/>
                  </a:lnTo>
                  <a:lnTo>
                    <a:pt x="632" y="75"/>
                  </a:lnTo>
                  <a:lnTo>
                    <a:pt x="747" y="226"/>
                  </a:lnTo>
                  <a:lnTo>
                    <a:pt x="921" y="11"/>
                  </a:lnTo>
                  <a:moveTo>
                    <a:pt x="920" y="0"/>
                  </a:moveTo>
                  <a:lnTo>
                    <a:pt x="915" y="7"/>
                  </a:lnTo>
                  <a:lnTo>
                    <a:pt x="749" y="214"/>
                  </a:lnTo>
                  <a:lnTo>
                    <a:pt x="637" y="71"/>
                  </a:lnTo>
                  <a:lnTo>
                    <a:pt x="633" y="64"/>
                  </a:lnTo>
                  <a:lnTo>
                    <a:pt x="626" y="70"/>
                  </a:lnTo>
                  <a:lnTo>
                    <a:pt x="418" y="248"/>
                  </a:lnTo>
                  <a:lnTo>
                    <a:pt x="251" y="38"/>
                  </a:lnTo>
                  <a:lnTo>
                    <a:pt x="244" y="30"/>
                  </a:lnTo>
                  <a:lnTo>
                    <a:pt x="238" y="40"/>
                  </a:lnTo>
                  <a:lnTo>
                    <a:pt x="4" y="417"/>
                  </a:lnTo>
                  <a:lnTo>
                    <a:pt x="0" y="424"/>
                  </a:lnTo>
                  <a:lnTo>
                    <a:pt x="5" y="429"/>
                  </a:lnTo>
                  <a:lnTo>
                    <a:pt x="18" y="436"/>
                  </a:lnTo>
                  <a:lnTo>
                    <a:pt x="24" y="440"/>
                  </a:lnTo>
                  <a:lnTo>
                    <a:pt x="28" y="433"/>
                  </a:lnTo>
                  <a:lnTo>
                    <a:pt x="246" y="81"/>
                  </a:lnTo>
                  <a:lnTo>
                    <a:pt x="408" y="285"/>
                  </a:lnTo>
                  <a:lnTo>
                    <a:pt x="413" y="291"/>
                  </a:lnTo>
                  <a:lnTo>
                    <a:pt x="419" y="286"/>
                  </a:lnTo>
                  <a:lnTo>
                    <a:pt x="629" y="107"/>
                  </a:lnTo>
                  <a:lnTo>
                    <a:pt x="741" y="253"/>
                  </a:lnTo>
                  <a:lnTo>
                    <a:pt x="747" y="262"/>
                  </a:lnTo>
                  <a:lnTo>
                    <a:pt x="754" y="253"/>
                  </a:lnTo>
                  <a:lnTo>
                    <a:pt x="924" y="43"/>
                  </a:lnTo>
                  <a:lnTo>
                    <a:pt x="1077" y="177"/>
                  </a:lnTo>
                  <a:lnTo>
                    <a:pt x="1080" y="179"/>
                  </a:lnTo>
                  <a:lnTo>
                    <a:pt x="1082" y="178"/>
                  </a:lnTo>
                  <a:lnTo>
                    <a:pt x="1232" y="145"/>
                  </a:lnTo>
                  <a:lnTo>
                    <a:pt x="1241" y="144"/>
                  </a:lnTo>
                  <a:lnTo>
                    <a:pt x="1238" y="137"/>
                  </a:lnTo>
                  <a:lnTo>
                    <a:pt x="1235" y="122"/>
                  </a:lnTo>
                  <a:lnTo>
                    <a:pt x="1234" y="115"/>
                  </a:lnTo>
                  <a:lnTo>
                    <a:pt x="1226" y="117"/>
                  </a:lnTo>
                  <a:lnTo>
                    <a:pt x="1088" y="147"/>
                  </a:lnTo>
                  <a:lnTo>
                    <a:pt x="927" y="6"/>
                  </a:lnTo>
                  <a:lnTo>
                    <a:pt x="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5" name="ísľîḑè"/>
            <p:cNvSpPr/>
            <p:nvPr/>
          </p:nvSpPr>
          <p:spPr bwMode="auto">
            <a:xfrm>
              <a:off x="4375" y="4442"/>
              <a:ext cx="53" cy="52"/>
            </a:xfrm>
            <a:custGeom>
              <a:avLst/>
              <a:gdLst>
                <a:gd name="T0" fmla="*/ 18 w 36"/>
                <a:gd name="T1" fmla="*/ 35 h 35"/>
                <a:gd name="T2" fmla="*/ 16 w 36"/>
                <a:gd name="T3" fmla="*/ 35 h 35"/>
                <a:gd name="T4" fmla="*/ 4 w 36"/>
                <a:gd name="T5" fmla="*/ 29 h 35"/>
                <a:gd name="T6" fmla="*/ 0 w 36"/>
                <a:gd name="T7" fmla="*/ 16 h 35"/>
                <a:gd name="T8" fmla="*/ 18 w 36"/>
                <a:gd name="T9" fmla="*/ 0 h 35"/>
                <a:gd name="T10" fmla="*/ 19 w 36"/>
                <a:gd name="T11" fmla="*/ 0 h 35"/>
                <a:gd name="T12" fmla="*/ 31 w 36"/>
                <a:gd name="T13" fmla="*/ 6 h 35"/>
                <a:gd name="T14" fmla="*/ 35 w 36"/>
                <a:gd name="T15" fmla="*/ 19 h 35"/>
                <a:gd name="T16" fmla="*/ 18 w 36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17" y="35"/>
                    <a:pt x="17" y="35"/>
                    <a:pt x="16" y="35"/>
                  </a:cubicBezTo>
                  <a:cubicBezTo>
                    <a:pt x="12" y="35"/>
                    <a:pt x="7" y="32"/>
                    <a:pt x="4" y="29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1" y="7"/>
                    <a:pt x="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4" y="0"/>
                    <a:pt x="28" y="2"/>
                    <a:pt x="31" y="6"/>
                  </a:cubicBezTo>
                  <a:cubicBezTo>
                    <a:pt x="34" y="9"/>
                    <a:pt x="36" y="14"/>
                    <a:pt x="35" y="19"/>
                  </a:cubicBezTo>
                  <a:cubicBezTo>
                    <a:pt x="35" y="28"/>
                    <a:pt x="27" y="35"/>
                    <a:pt x="18" y="3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6" name="îSliḍê"/>
            <p:cNvSpPr/>
            <p:nvPr/>
          </p:nvSpPr>
          <p:spPr bwMode="auto">
            <a:xfrm>
              <a:off x="4369" y="4438"/>
              <a:ext cx="62" cy="60"/>
            </a:xfrm>
            <a:custGeom>
              <a:avLst/>
              <a:gdLst>
                <a:gd name="T0" fmla="*/ 22 w 42"/>
                <a:gd name="T1" fmla="*/ 5 h 41"/>
                <a:gd name="T2" fmla="*/ 23 w 42"/>
                <a:gd name="T3" fmla="*/ 5 h 41"/>
                <a:gd name="T4" fmla="*/ 37 w 42"/>
                <a:gd name="T5" fmla="*/ 21 h 41"/>
                <a:gd name="T6" fmla="*/ 22 w 42"/>
                <a:gd name="T7" fmla="*/ 35 h 41"/>
                <a:gd name="T8" fmla="*/ 20 w 42"/>
                <a:gd name="T9" fmla="*/ 35 h 41"/>
                <a:gd name="T10" fmla="*/ 7 w 42"/>
                <a:gd name="T11" fmla="*/ 19 h 41"/>
                <a:gd name="T12" fmla="*/ 22 w 42"/>
                <a:gd name="T13" fmla="*/ 5 h 41"/>
                <a:gd name="T14" fmla="*/ 22 w 42"/>
                <a:gd name="T15" fmla="*/ 0 h 41"/>
                <a:gd name="T16" fmla="*/ 1 w 42"/>
                <a:gd name="T17" fmla="*/ 19 h 41"/>
                <a:gd name="T18" fmla="*/ 20 w 42"/>
                <a:gd name="T19" fmla="*/ 41 h 41"/>
                <a:gd name="T20" fmla="*/ 22 w 42"/>
                <a:gd name="T21" fmla="*/ 41 h 41"/>
                <a:gd name="T22" fmla="*/ 42 w 42"/>
                <a:gd name="T23" fmla="*/ 22 h 41"/>
                <a:gd name="T24" fmla="*/ 37 w 42"/>
                <a:gd name="T25" fmla="*/ 7 h 41"/>
                <a:gd name="T26" fmla="*/ 23 w 42"/>
                <a:gd name="T27" fmla="*/ 0 h 41"/>
                <a:gd name="T28" fmla="*/ 22 w 42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41">
                  <a:moveTo>
                    <a:pt x="22" y="5"/>
                  </a:moveTo>
                  <a:cubicBezTo>
                    <a:pt x="22" y="5"/>
                    <a:pt x="22" y="5"/>
                    <a:pt x="23" y="5"/>
                  </a:cubicBezTo>
                  <a:cubicBezTo>
                    <a:pt x="31" y="6"/>
                    <a:pt x="37" y="13"/>
                    <a:pt x="37" y="21"/>
                  </a:cubicBezTo>
                  <a:cubicBezTo>
                    <a:pt x="36" y="29"/>
                    <a:pt x="29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2" y="35"/>
                    <a:pt x="6" y="27"/>
                    <a:pt x="7" y="19"/>
                  </a:cubicBezTo>
                  <a:cubicBezTo>
                    <a:pt x="7" y="11"/>
                    <a:pt x="14" y="5"/>
                    <a:pt x="22" y="5"/>
                  </a:cubicBezTo>
                  <a:moveTo>
                    <a:pt x="22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9" y="40"/>
                    <a:pt x="20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32" y="41"/>
                    <a:pt x="41" y="32"/>
                    <a:pt x="42" y="22"/>
                  </a:cubicBezTo>
                  <a:cubicBezTo>
                    <a:pt x="42" y="16"/>
                    <a:pt x="41" y="11"/>
                    <a:pt x="37" y="7"/>
                  </a:cubicBezTo>
                  <a:cubicBezTo>
                    <a:pt x="34" y="3"/>
                    <a:pt x="29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7" name="iSḷïḋê"/>
            <p:cNvSpPr/>
            <p:nvPr/>
          </p:nvSpPr>
          <p:spPr bwMode="auto">
            <a:xfrm>
              <a:off x="4384" y="4195"/>
              <a:ext cx="1184" cy="288"/>
            </a:xfrm>
            <a:custGeom>
              <a:avLst/>
              <a:gdLst>
                <a:gd name="T0" fmla="*/ 9 w 802"/>
                <a:gd name="T1" fmla="*/ 195 h 195"/>
                <a:gd name="T2" fmla="*/ 7 w 802"/>
                <a:gd name="T3" fmla="*/ 195 h 195"/>
                <a:gd name="T4" fmla="*/ 1 w 802"/>
                <a:gd name="T5" fmla="*/ 187 h 195"/>
                <a:gd name="T6" fmla="*/ 1 w 802"/>
                <a:gd name="T7" fmla="*/ 183 h 195"/>
                <a:gd name="T8" fmla="*/ 135 w 802"/>
                <a:gd name="T9" fmla="*/ 65 h 195"/>
                <a:gd name="T10" fmla="*/ 137 w 802"/>
                <a:gd name="T11" fmla="*/ 64 h 195"/>
                <a:gd name="T12" fmla="*/ 138 w 802"/>
                <a:gd name="T13" fmla="*/ 64 h 195"/>
                <a:gd name="T14" fmla="*/ 306 w 802"/>
                <a:gd name="T15" fmla="*/ 118 h 195"/>
                <a:gd name="T16" fmla="*/ 377 w 802"/>
                <a:gd name="T17" fmla="*/ 28 h 195"/>
                <a:gd name="T18" fmla="*/ 379 w 802"/>
                <a:gd name="T19" fmla="*/ 27 h 195"/>
                <a:gd name="T20" fmla="*/ 380 w 802"/>
                <a:gd name="T21" fmla="*/ 28 h 195"/>
                <a:gd name="T22" fmla="*/ 486 w 802"/>
                <a:gd name="T23" fmla="*/ 86 h 195"/>
                <a:gd name="T24" fmla="*/ 674 w 802"/>
                <a:gd name="T25" fmla="*/ 0 h 195"/>
                <a:gd name="T26" fmla="*/ 675 w 802"/>
                <a:gd name="T27" fmla="*/ 0 h 195"/>
                <a:gd name="T28" fmla="*/ 677 w 802"/>
                <a:gd name="T29" fmla="*/ 1 h 195"/>
                <a:gd name="T30" fmla="*/ 801 w 802"/>
                <a:gd name="T31" fmla="*/ 113 h 195"/>
                <a:gd name="T32" fmla="*/ 801 w 802"/>
                <a:gd name="T33" fmla="*/ 117 h 195"/>
                <a:gd name="T34" fmla="*/ 795 w 802"/>
                <a:gd name="T35" fmla="*/ 124 h 195"/>
                <a:gd name="T36" fmla="*/ 793 w 802"/>
                <a:gd name="T37" fmla="*/ 125 h 195"/>
                <a:gd name="T38" fmla="*/ 793 w 802"/>
                <a:gd name="T39" fmla="*/ 125 h 195"/>
                <a:gd name="T40" fmla="*/ 791 w 802"/>
                <a:gd name="T41" fmla="*/ 124 h 195"/>
                <a:gd name="T42" fmla="*/ 672 w 802"/>
                <a:gd name="T43" fmla="*/ 18 h 195"/>
                <a:gd name="T44" fmla="*/ 487 w 802"/>
                <a:gd name="T45" fmla="*/ 103 h 195"/>
                <a:gd name="T46" fmla="*/ 486 w 802"/>
                <a:gd name="T47" fmla="*/ 103 h 195"/>
                <a:gd name="T48" fmla="*/ 485 w 802"/>
                <a:gd name="T49" fmla="*/ 103 h 195"/>
                <a:gd name="T50" fmla="*/ 382 w 802"/>
                <a:gd name="T51" fmla="*/ 46 h 195"/>
                <a:gd name="T52" fmla="*/ 313 w 802"/>
                <a:gd name="T53" fmla="*/ 135 h 195"/>
                <a:gd name="T54" fmla="*/ 310 w 802"/>
                <a:gd name="T55" fmla="*/ 136 h 195"/>
                <a:gd name="T56" fmla="*/ 310 w 802"/>
                <a:gd name="T57" fmla="*/ 136 h 195"/>
                <a:gd name="T58" fmla="*/ 140 w 802"/>
                <a:gd name="T59" fmla="*/ 81 h 195"/>
                <a:gd name="T60" fmla="*/ 11 w 802"/>
                <a:gd name="T61" fmla="*/ 195 h 195"/>
                <a:gd name="T62" fmla="*/ 10 w 802"/>
                <a:gd name="T63" fmla="*/ 195 h 195"/>
                <a:gd name="T64" fmla="*/ 9 w 802"/>
                <a:gd name="T6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195">
                  <a:moveTo>
                    <a:pt x="9" y="195"/>
                  </a:moveTo>
                  <a:cubicBezTo>
                    <a:pt x="9" y="195"/>
                    <a:pt x="8" y="195"/>
                    <a:pt x="7" y="195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0" y="186"/>
                    <a:pt x="0" y="184"/>
                    <a:pt x="1" y="183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6" y="64"/>
                    <a:pt x="136" y="64"/>
                    <a:pt x="1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306" y="118"/>
                    <a:pt x="306" y="118"/>
                    <a:pt x="306" y="118"/>
                  </a:cubicBezTo>
                  <a:cubicBezTo>
                    <a:pt x="377" y="28"/>
                    <a:pt x="377" y="28"/>
                    <a:pt x="377" y="28"/>
                  </a:cubicBezTo>
                  <a:cubicBezTo>
                    <a:pt x="377" y="28"/>
                    <a:pt x="378" y="27"/>
                    <a:pt x="379" y="27"/>
                  </a:cubicBezTo>
                  <a:cubicBezTo>
                    <a:pt x="379" y="27"/>
                    <a:pt x="380" y="28"/>
                    <a:pt x="380" y="28"/>
                  </a:cubicBezTo>
                  <a:cubicBezTo>
                    <a:pt x="486" y="86"/>
                    <a:pt x="486" y="86"/>
                    <a:pt x="486" y="86"/>
                  </a:cubicBezTo>
                  <a:cubicBezTo>
                    <a:pt x="674" y="0"/>
                    <a:pt x="674" y="0"/>
                    <a:pt x="674" y="0"/>
                  </a:cubicBezTo>
                  <a:cubicBezTo>
                    <a:pt x="674" y="0"/>
                    <a:pt x="674" y="0"/>
                    <a:pt x="675" y="0"/>
                  </a:cubicBezTo>
                  <a:cubicBezTo>
                    <a:pt x="675" y="0"/>
                    <a:pt x="676" y="0"/>
                    <a:pt x="677" y="1"/>
                  </a:cubicBezTo>
                  <a:cubicBezTo>
                    <a:pt x="801" y="113"/>
                    <a:pt x="801" y="113"/>
                    <a:pt x="801" y="113"/>
                  </a:cubicBezTo>
                  <a:cubicBezTo>
                    <a:pt x="802" y="114"/>
                    <a:pt x="802" y="116"/>
                    <a:pt x="801" y="117"/>
                  </a:cubicBezTo>
                  <a:cubicBezTo>
                    <a:pt x="795" y="124"/>
                    <a:pt x="795" y="124"/>
                    <a:pt x="795" y="124"/>
                  </a:cubicBezTo>
                  <a:cubicBezTo>
                    <a:pt x="794" y="125"/>
                    <a:pt x="794" y="125"/>
                    <a:pt x="793" y="125"/>
                  </a:cubicBezTo>
                  <a:cubicBezTo>
                    <a:pt x="793" y="125"/>
                    <a:pt x="793" y="125"/>
                    <a:pt x="793" y="125"/>
                  </a:cubicBezTo>
                  <a:cubicBezTo>
                    <a:pt x="792" y="125"/>
                    <a:pt x="791" y="125"/>
                    <a:pt x="791" y="124"/>
                  </a:cubicBezTo>
                  <a:cubicBezTo>
                    <a:pt x="672" y="18"/>
                    <a:pt x="672" y="18"/>
                    <a:pt x="672" y="18"/>
                  </a:cubicBezTo>
                  <a:cubicBezTo>
                    <a:pt x="487" y="103"/>
                    <a:pt x="487" y="103"/>
                    <a:pt x="487" y="103"/>
                  </a:cubicBezTo>
                  <a:cubicBezTo>
                    <a:pt x="487" y="103"/>
                    <a:pt x="486" y="103"/>
                    <a:pt x="486" y="103"/>
                  </a:cubicBezTo>
                  <a:cubicBezTo>
                    <a:pt x="486" y="103"/>
                    <a:pt x="485" y="103"/>
                    <a:pt x="485" y="103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5"/>
                    <a:pt x="311" y="136"/>
                    <a:pt x="310" y="136"/>
                  </a:cubicBezTo>
                  <a:cubicBezTo>
                    <a:pt x="310" y="136"/>
                    <a:pt x="310" y="136"/>
                    <a:pt x="310" y="136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11" y="195"/>
                    <a:pt x="10" y="195"/>
                    <a:pt x="10" y="195"/>
                  </a:cubicBezTo>
                  <a:cubicBezTo>
                    <a:pt x="9" y="195"/>
                    <a:pt x="9" y="195"/>
                    <a:pt x="9" y="195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8" name="i$liḑé"/>
            <p:cNvSpPr/>
            <p:nvPr/>
          </p:nvSpPr>
          <p:spPr bwMode="auto">
            <a:xfrm>
              <a:off x="4380" y="4191"/>
              <a:ext cx="1192" cy="296"/>
            </a:xfrm>
            <a:custGeom>
              <a:avLst/>
              <a:gdLst>
                <a:gd name="T0" fmla="*/ 678 w 808"/>
                <a:gd name="T1" fmla="*/ 6 h 201"/>
                <a:gd name="T2" fmla="*/ 802 w 808"/>
                <a:gd name="T3" fmla="*/ 118 h 201"/>
                <a:gd name="T4" fmla="*/ 796 w 808"/>
                <a:gd name="T5" fmla="*/ 125 h 201"/>
                <a:gd name="T6" fmla="*/ 676 w 808"/>
                <a:gd name="T7" fmla="*/ 18 h 201"/>
                <a:gd name="T8" fmla="*/ 489 w 808"/>
                <a:gd name="T9" fmla="*/ 104 h 201"/>
                <a:gd name="T10" fmla="*/ 384 w 808"/>
                <a:gd name="T11" fmla="*/ 46 h 201"/>
                <a:gd name="T12" fmla="*/ 313 w 808"/>
                <a:gd name="T13" fmla="*/ 136 h 201"/>
                <a:gd name="T14" fmla="*/ 142 w 808"/>
                <a:gd name="T15" fmla="*/ 81 h 201"/>
                <a:gd name="T16" fmla="*/ 13 w 808"/>
                <a:gd name="T17" fmla="*/ 196 h 201"/>
                <a:gd name="T18" fmla="*/ 6 w 808"/>
                <a:gd name="T19" fmla="*/ 188 h 201"/>
                <a:gd name="T20" fmla="*/ 140 w 808"/>
                <a:gd name="T21" fmla="*/ 70 h 201"/>
                <a:gd name="T22" fmla="*/ 310 w 808"/>
                <a:gd name="T23" fmla="*/ 124 h 201"/>
                <a:gd name="T24" fmla="*/ 382 w 808"/>
                <a:gd name="T25" fmla="*/ 33 h 201"/>
                <a:gd name="T26" fmla="*/ 489 w 808"/>
                <a:gd name="T27" fmla="*/ 92 h 201"/>
                <a:gd name="T28" fmla="*/ 678 w 808"/>
                <a:gd name="T29" fmla="*/ 6 h 201"/>
                <a:gd name="T30" fmla="*/ 678 w 808"/>
                <a:gd name="T31" fmla="*/ 0 h 201"/>
                <a:gd name="T32" fmla="*/ 675 w 808"/>
                <a:gd name="T33" fmla="*/ 1 h 201"/>
                <a:gd name="T34" fmla="*/ 490 w 808"/>
                <a:gd name="T35" fmla="*/ 86 h 201"/>
                <a:gd name="T36" fmla="*/ 384 w 808"/>
                <a:gd name="T37" fmla="*/ 28 h 201"/>
                <a:gd name="T38" fmla="*/ 382 w 808"/>
                <a:gd name="T39" fmla="*/ 28 h 201"/>
                <a:gd name="T40" fmla="*/ 378 w 808"/>
                <a:gd name="T41" fmla="*/ 30 h 201"/>
                <a:gd name="T42" fmla="*/ 308 w 808"/>
                <a:gd name="T43" fmla="*/ 118 h 201"/>
                <a:gd name="T44" fmla="*/ 142 w 808"/>
                <a:gd name="T45" fmla="*/ 65 h 201"/>
                <a:gd name="T46" fmla="*/ 140 w 808"/>
                <a:gd name="T47" fmla="*/ 64 h 201"/>
                <a:gd name="T48" fmla="*/ 137 w 808"/>
                <a:gd name="T49" fmla="*/ 66 h 201"/>
                <a:gd name="T50" fmla="*/ 2 w 808"/>
                <a:gd name="T51" fmla="*/ 184 h 201"/>
                <a:gd name="T52" fmla="*/ 2 w 808"/>
                <a:gd name="T53" fmla="*/ 192 h 201"/>
                <a:gd name="T54" fmla="*/ 8 w 808"/>
                <a:gd name="T55" fmla="*/ 199 h 201"/>
                <a:gd name="T56" fmla="*/ 12 w 808"/>
                <a:gd name="T57" fmla="*/ 201 h 201"/>
                <a:gd name="T58" fmla="*/ 13 w 808"/>
                <a:gd name="T59" fmla="*/ 201 h 201"/>
                <a:gd name="T60" fmla="*/ 16 w 808"/>
                <a:gd name="T61" fmla="*/ 200 h 201"/>
                <a:gd name="T62" fmla="*/ 144 w 808"/>
                <a:gd name="T63" fmla="*/ 87 h 201"/>
                <a:gd name="T64" fmla="*/ 312 w 808"/>
                <a:gd name="T65" fmla="*/ 141 h 201"/>
                <a:gd name="T66" fmla="*/ 313 w 808"/>
                <a:gd name="T67" fmla="*/ 141 h 201"/>
                <a:gd name="T68" fmla="*/ 318 w 808"/>
                <a:gd name="T69" fmla="*/ 139 h 201"/>
                <a:gd name="T70" fmla="*/ 386 w 808"/>
                <a:gd name="T71" fmla="*/ 53 h 201"/>
                <a:gd name="T72" fmla="*/ 486 w 808"/>
                <a:gd name="T73" fmla="*/ 108 h 201"/>
                <a:gd name="T74" fmla="*/ 489 w 808"/>
                <a:gd name="T75" fmla="*/ 109 h 201"/>
                <a:gd name="T76" fmla="*/ 491 w 808"/>
                <a:gd name="T77" fmla="*/ 108 h 201"/>
                <a:gd name="T78" fmla="*/ 675 w 808"/>
                <a:gd name="T79" fmla="*/ 24 h 201"/>
                <a:gd name="T80" fmla="*/ 792 w 808"/>
                <a:gd name="T81" fmla="*/ 129 h 201"/>
                <a:gd name="T82" fmla="*/ 796 w 808"/>
                <a:gd name="T83" fmla="*/ 131 h 201"/>
                <a:gd name="T84" fmla="*/ 796 w 808"/>
                <a:gd name="T85" fmla="*/ 131 h 201"/>
                <a:gd name="T86" fmla="*/ 800 w 808"/>
                <a:gd name="T87" fmla="*/ 129 h 201"/>
                <a:gd name="T88" fmla="*/ 806 w 808"/>
                <a:gd name="T89" fmla="*/ 122 h 201"/>
                <a:gd name="T90" fmla="*/ 806 w 808"/>
                <a:gd name="T91" fmla="*/ 114 h 201"/>
                <a:gd name="T92" fmla="*/ 681 w 808"/>
                <a:gd name="T93" fmla="*/ 2 h 201"/>
                <a:gd name="T94" fmla="*/ 678 w 808"/>
                <a:gd name="T9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8" h="201">
                  <a:moveTo>
                    <a:pt x="678" y="6"/>
                  </a:moveTo>
                  <a:cubicBezTo>
                    <a:pt x="802" y="118"/>
                    <a:pt x="802" y="118"/>
                    <a:pt x="802" y="118"/>
                  </a:cubicBezTo>
                  <a:cubicBezTo>
                    <a:pt x="796" y="125"/>
                    <a:pt x="796" y="125"/>
                    <a:pt x="796" y="125"/>
                  </a:cubicBezTo>
                  <a:cubicBezTo>
                    <a:pt x="676" y="18"/>
                    <a:pt x="676" y="18"/>
                    <a:pt x="676" y="18"/>
                  </a:cubicBezTo>
                  <a:cubicBezTo>
                    <a:pt x="489" y="104"/>
                    <a:pt x="489" y="104"/>
                    <a:pt x="489" y="104"/>
                  </a:cubicBezTo>
                  <a:cubicBezTo>
                    <a:pt x="384" y="46"/>
                    <a:pt x="384" y="46"/>
                    <a:pt x="384" y="46"/>
                  </a:cubicBezTo>
                  <a:cubicBezTo>
                    <a:pt x="313" y="136"/>
                    <a:pt x="313" y="136"/>
                    <a:pt x="313" y="136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3" y="196"/>
                    <a:pt x="13" y="196"/>
                    <a:pt x="13" y="196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82" y="33"/>
                    <a:pt x="382" y="33"/>
                    <a:pt x="382" y="33"/>
                  </a:cubicBezTo>
                  <a:cubicBezTo>
                    <a:pt x="489" y="92"/>
                    <a:pt x="489" y="92"/>
                    <a:pt x="489" y="92"/>
                  </a:cubicBezTo>
                  <a:cubicBezTo>
                    <a:pt x="678" y="6"/>
                    <a:pt x="678" y="6"/>
                    <a:pt x="678" y="6"/>
                  </a:cubicBezTo>
                  <a:moveTo>
                    <a:pt x="678" y="0"/>
                  </a:moveTo>
                  <a:cubicBezTo>
                    <a:pt x="677" y="0"/>
                    <a:pt x="676" y="1"/>
                    <a:pt x="675" y="1"/>
                  </a:cubicBezTo>
                  <a:cubicBezTo>
                    <a:pt x="490" y="86"/>
                    <a:pt x="490" y="86"/>
                    <a:pt x="490" y="86"/>
                  </a:cubicBezTo>
                  <a:cubicBezTo>
                    <a:pt x="384" y="28"/>
                    <a:pt x="384" y="28"/>
                    <a:pt x="384" y="28"/>
                  </a:cubicBezTo>
                  <a:cubicBezTo>
                    <a:pt x="384" y="28"/>
                    <a:pt x="383" y="28"/>
                    <a:pt x="382" y="28"/>
                  </a:cubicBezTo>
                  <a:cubicBezTo>
                    <a:pt x="380" y="28"/>
                    <a:pt x="379" y="28"/>
                    <a:pt x="378" y="30"/>
                  </a:cubicBezTo>
                  <a:cubicBezTo>
                    <a:pt x="308" y="118"/>
                    <a:pt x="308" y="118"/>
                    <a:pt x="308" y="118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41" y="65"/>
                    <a:pt x="141" y="64"/>
                    <a:pt x="140" y="64"/>
                  </a:cubicBezTo>
                  <a:cubicBezTo>
                    <a:pt x="139" y="64"/>
                    <a:pt x="138" y="65"/>
                    <a:pt x="137" y="66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0" y="186"/>
                    <a:pt x="0" y="189"/>
                    <a:pt x="2" y="192"/>
                  </a:cubicBezTo>
                  <a:cubicBezTo>
                    <a:pt x="8" y="199"/>
                    <a:pt x="8" y="199"/>
                    <a:pt x="8" y="199"/>
                  </a:cubicBezTo>
                  <a:cubicBezTo>
                    <a:pt x="9" y="200"/>
                    <a:pt x="11" y="201"/>
                    <a:pt x="12" y="201"/>
                  </a:cubicBezTo>
                  <a:cubicBezTo>
                    <a:pt x="13" y="201"/>
                    <a:pt x="13" y="201"/>
                    <a:pt x="13" y="201"/>
                  </a:cubicBezTo>
                  <a:cubicBezTo>
                    <a:pt x="14" y="201"/>
                    <a:pt x="15" y="201"/>
                    <a:pt x="16" y="200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312" y="141"/>
                    <a:pt x="312" y="141"/>
                    <a:pt x="312" y="141"/>
                  </a:cubicBezTo>
                  <a:cubicBezTo>
                    <a:pt x="312" y="141"/>
                    <a:pt x="313" y="141"/>
                    <a:pt x="313" y="141"/>
                  </a:cubicBezTo>
                  <a:cubicBezTo>
                    <a:pt x="315" y="141"/>
                    <a:pt x="317" y="141"/>
                    <a:pt x="318" y="139"/>
                  </a:cubicBezTo>
                  <a:cubicBezTo>
                    <a:pt x="386" y="53"/>
                    <a:pt x="386" y="53"/>
                    <a:pt x="386" y="53"/>
                  </a:cubicBezTo>
                  <a:cubicBezTo>
                    <a:pt x="486" y="108"/>
                    <a:pt x="486" y="108"/>
                    <a:pt x="486" y="108"/>
                  </a:cubicBezTo>
                  <a:cubicBezTo>
                    <a:pt x="487" y="109"/>
                    <a:pt x="488" y="109"/>
                    <a:pt x="489" y="109"/>
                  </a:cubicBezTo>
                  <a:cubicBezTo>
                    <a:pt x="490" y="109"/>
                    <a:pt x="491" y="109"/>
                    <a:pt x="491" y="108"/>
                  </a:cubicBezTo>
                  <a:cubicBezTo>
                    <a:pt x="675" y="24"/>
                    <a:pt x="675" y="24"/>
                    <a:pt x="675" y="24"/>
                  </a:cubicBezTo>
                  <a:cubicBezTo>
                    <a:pt x="792" y="129"/>
                    <a:pt x="792" y="129"/>
                    <a:pt x="792" y="129"/>
                  </a:cubicBezTo>
                  <a:cubicBezTo>
                    <a:pt x="793" y="130"/>
                    <a:pt x="794" y="131"/>
                    <a:pt x="796" y="131"/>
                  </a:cubicBezTo>
                  <a:cubicBezTo>
                    <a:pt x="796" y="131"/>
                    <a:pt x="796" y="131"/>
                    <a:pt x="796" y="131"/>
                  </a:cubicBezTo>
                  <a:cubicBezTo>
                    <a:pt x="798" y="131"/>
                    <a:pt x="799" y="130"/>
                    <a:pt x="800" y="129"/>
                  </a:cubicBezTo>
                  <a:cubicBezTo>
                    <a:pt x="806" y="122"/>
                    <a:pt x="806" y="122"/>
                    <a:pt x="806" y="122"/>
                  </a:cubicBezTo>
                  <a:cubicBezTo>
                    <a:pt x="808" y="119"/>
                    <a:pt x="808" y="116"/>
                    <a:pt x="806" y="114"/>
                  </a:cubicBezTo>
                  <a:cubicBezTo>
                    <a:pt x="681" y="2"/>
                    <a:pt x="681" y="2"/>
                    <a:pt x="681" y="2"/>
                  </a:cubicBezTo>
                  <a:cubicBezTo>
                    <a:pt x="680" y="1"/>
                    <a:pt x="679" y="0"/>
                    <a:pt x="678" y="0"/>
                  </a:cubicBezTo>
                </a:path>
              </a:pathLst>
            </a:custGeom>
            <a:solidFill>
              <a:srgbClr val="FF36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9" name="iṥļíḑê"/>
            <p:cNvSpPr/>
            <p:nvPr/>
          </p:nvSpPr>
          <p:spPr bwMode="auto">
            <a:xfrm>
              <a:off x="3317" y="2641"/>
              <a:ext cx="936" cy="384"/>
            </a:xfrm>
            <a:custGeom>
              <a:avLst/>
              <a:gdLst>
                <a:gd name="T0" fmla="*/ 0 w 904"/>
                <a:gd name="T1" fmla="*/ 323 h 371"/>
                <a:gd name="T2" fmla="*/ 169 w 904"/>
                <a:gd name="T3" fmla="*/ 181 h 371"/>
                <a:gd name="T4" fmla="*/ 328 w 904"/>
                <a:gd name="T5" fmla="*/ 352 h 371"/>
                <a:gd name="T6" fmla="*/ 660 w 904"/>
                <a:gd name="T7" fmla="*/ 0 h 371"/>
                <a:gd name="T8" fmla="*/ 904 w 904"/>
                <a:gd name="T9" fmla="*/ 371 h 371"/>
                <a:gd name="T10" fmla="*/ 7 w 904"/>
                <a:gd name="T11" fmla="*/ 346 h 371"/>
                <a:gd name="T12" fmla="*/ 0 w 904"/>
                <a:gd name="T13" fmla="*/ 32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371">
                  <a:moveTo>
                    <a:pt x="0" y="323"/>
                  </a:moveTo>
                  <a:lnTo>
                    <a:pt x="169" y="181"/>
                  </a:lnTo>
                  <a:lnTo>
                    <a:pt x="328" y="352"/>
                  </a:lnTo>
                  <a:lnTo>
                    <a:pt x="660" y="0"/>
                  </a:lnTo>
                  <a:lnTo>
                    <a:pt x="904" y="371"/>
                  </a:lnTo>
                  <a:lnTo>
                    <a:pt x="7" y="346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F95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0" name="îṡḻîḓê"/>
            <p:cNvSpPr/>
            <p:nvPr/>
          </p:nvSpPr>
          <p:spPr bwMode="auto">
            <a:xfrm>
              <a:off x="3068" y="2728"/>
              <a:ext cx="1230" cy="373"/>
            </a:xfrm>
            <a:custGeom>
              <a:avLst/>
              <a:gdLst>
                <a:gd name="T0" fmla="*/ 1188 w 1188"/>
                <a:gd name="T1" fmla="*/ 202 h 360"/>
                <a:gd name="T2" fmla="*/ 1019 w 1188"/>
                <a:gd name="T3" fmla="*/ 0 h 360"/>
                <a:gd name="T4" fmla="*/ 775 w 1188"/>
                <a:gd name="T5" fmla="*/ 182 h 360"/>
                <a:gd name="T6" fmla="*/ 592 w 1188"/>
                <a:gd name="T7" fmla="*/ 23 h 360"/>
                <a:gd name="T8" fmla="*/ 370 w 1188"/>
                <a:gd name="T9" fmla="*/ 252 h 360"/>
                <a:gd name="T10" fmla="*/ 130 w 1188"/>
                <a:gd name="T11" fmla="*/ 92 h 360"/>
                <a:gd name="T12" fmla="*/ 0 w 1188"/>
                <a:gd name="T13" fmla="*/ 268 h 360"/>
                <a:gd name="T14" fmla="*/ 1156 w 1188"/>
                <a:gd name="T15" fmla="*/ 360 h 360"/>
                <a:gd name="T16" fmla="*/ 1188 w 1188"/>
                <a:gd name="T17" fmla="*/ 2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8" h="360">
                  <a:moveTo>
                    <a:pt x="1188" y="202"/>
                  </a:moveTo>
                  <a:lnTo>
                    <a:pt x="1019" y="0"/>
                  </a:lnTo>
                  <a:lnTo>
                    <a:pt x="775" y="182"/>
                  </a:lnTo>
                  <a:lnTo>
                    <a:pt x="592" y="23"/>
                  </a:lnTo>
                  <a:lnTo>
                    <a:pt x="370" y="252"/>
                  </a:lnTo>
                  <a:lnTo>
                    <a:pt x="130" y="92"/>
                  </a:lnTo>
                  <a:lnTo>
                    <a:pt x="0" y="268"/>
                  </a:lnTo>
                  <a:lnTo>
                    <a:pt x="1156" y="360"/>
                  </a:lnTo>
                  <a:lnTo>
                    <a:pt x="1188" y="202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1" name="iSļiḑê"/>
            <p:cNvSpPr/>
            <p:nvPr/>
          </p:nvSpPr>
          <p:spPr bwMode="auto">
            <a:xfrm>
              <a:off x="3057" y="2715"/>
              <a:ext cx="1253" cy="301"/>
            </a:xfrm>
            <a:custGeom>
              <a:avLst/>
              <a:gdLst>
                <a:gd name="T0" fmla="*/ 847 w 849"/>
                <a:gd name="T1" fmla="*/ 145 h 204"/>
                <a:gd name="T2" fmla="*/ 728 w 849"/>
                <a:gd name="T3" fmla="*/ 3 h 204"/>
                <a:gd name="T4" fmla="*/ 718 w 849"/>
                <a:gd name="T5" fmla="*/ 2 h 204"/>
                <a:gd name="T6" fmla="*/ 551 w 849"/>
                <a:gd name="T7" fmla="*/ 126 h 204"/>
                <a:gd name="T8" fmla="*/ 428 w 849"/>
                <a:gd name="T9" fmla="*/ 19 h 204"/>
                <a:gd name="T10" fmla="*/ 418 w 849"/>
                <a:gd name="T11" fmla="*/ 19 h 204"/>
                <a:gd name="T12" fmla="*/ 266 w 849"/>
                <a:gd name="T13" fmla="*/ 176 h 204"/>
                <a:gd name="T14" fmla="*/ 103 w 849"/>
                <a:gd name="T15" fmla="*/ 67 h 204"/>
                <a:gd name="T16" fmla="*/ 93 w 849"/>
                <a:gd name="T17" fmla="*/ 69 h 204"/>
                <a:gd name="T18" fmla="*/ 2 w 849"/>
                <a:gd name="T19" fmla="*/ 191 h 204"/>
                <a:gd name="T20" fmla="*/ 4 w 849"/>
                <a:gd name="T21" fmla="*/ 202 h 204"/>
                <a:gd name="T22" fmla="*/ 14 w 849"/>
                <a:gd name="T23" fmla="*/ 200 h 204"/>
                <a:gd name="T24" fmla="*/ 101 w 849"/>
                <a:gd name="T25" fmla="*/ 84 h 204"/>
                <a:gd name="T26" fmla="*/ 263 w 849"/>
                <a:gd name="T27" fmla="*/ 192 h 204"/>
                <a:gd name="T28" fmla="*/ 273 w 849"/>
                <a:gd name="T29" fmla="*/ 191 h 204"/>
                <a:gd name="T30" fmla="*/ 424 w 849"/>
                <a:gd name="T31" fmla="*/ 35 h 204"/>
                <a:gd name="T32" fmla="*/ 546 w 849"/>
                <a:gd name="T33" fmla="*/ 142 h 204"/>
                <a:gd name="T34" fmla="*/ 555 w 849"/>
                <a:gd name="T35" fmla="*/ 142 h 204"/>
                <a:gd name="T36" fmla="*/ 721 w 849"/>
                <a:gd name="T37" fmla="*/ 18 h 204"/>
                <a:gd name="T38" fmla="*/ 835 w 849"/>
                <a:gd name="T39" fmla="*/ 154 h 204"/>
                <a:gd name="T40" fmla="*/ 846 w 849"/>
                <a:gd name="T41" fmla="*/ 155 h 204"/>
                <a:gd name="T42" fmla="*/ 847 w 849"/>
                <a:gd name="T43" fmla="*/ 14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9" h="204">
                  <a:moveTo>
                    <a:pt x="847" y="145"/>
                  </a:moveTo>
                  <a:cubicBezTo>
                    <a:pt x="728" y="3"/>
                    <a:pt x="728" y="3"/>
                    <a:pt x="728" y="3"/>
                  </a:cubicBezTo>
                  <a:cubicBezTo>
                    <a:pt x="726" y="0"/>
                    <a:pt x="721" y="0"/>
                    <a:pt x="718" y="2"/>
                  </a:cubicBezTo>
                  <a:cubicBezTo>
                    <a:pt x="551" y="126"/>
                    <a:pt x="551" y="126"/>
                    <a:pt x="551" y="126"/>
                  </a:cubicBezTo>
                  <a:cubicBezTo>
                    <a:pt x="428" y="19"/>
                    <a:pt x="428" y="19"/>
                    <a:pt x="428" y="19"/>
                  </a:cubicBezTo>
                  <a:cubicBezTo>
                    <a:pt x="425" y="16"/>
                    <a:pt x="421" y="16"/>
                    <a:pt x="418" y="19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0" y="65"/>
                    <a:pt x="95" y="66"/>
                    <a:pt x="93" y="69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0" y="195"/>
                    <a:pt x="0" y="199"/>
                    <a:pt x="4" y="202"/>
                  </a:cubicBezTo>
                  <a:cubicBezTo>
                    <a:pt x="7" y="204"/>
                    <a:pt x="12" y="204"/>
                    <a:pt x="14" y="200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263" y="192"/>
                    <a:pt x="263" y="192"/>
                    <a:pt x="263" y="192"/>
                  </a:cubicBezTo>
                  <a:cubicBezTo>
                    <a:pt x="266" y="194"/>
                    <a:pt x="270" y="193"/>
                    <a:pt x="273" y="191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546" y="142"/>
                    <a:pt x="546" y="142"/>
                    <a:pt x="546" y="142"/>
                  </a:cubicBezTo>
                  <a:cubicBezTo>
                    <a:pt x="548" y="144"/>
                    <a:pt x="552" y="144"/>
                    <a:pt x="555" y="142"/>
                  </a:cubicBezTo>
                  <a:cubicBezTo>
                    <a:pt x="721" y="18"/>
                    <a:pt x="721" y="18"/>
                    <a:pt x="721" y="18"/>
                  </a:cubicBezTo>
                  <a:cubicBezTo>
                    <a:pt x="835" y="154"/>
                    <a:pt x="835" y="154"/>
                    <a:pt x="835" y="154"/>
                  </a:cubicBezTo>
                  <a:cubicBezTo>
                    <a:pt x="838" y="158"/>
                    <a:pt x="843" y="158"/>
                    <a:pt x="846" y="155"/>
                  </a:cubicBezTo>
                  <a:cubicBezTo>
                    <a:pt x="849" y="153"/>
                    <a:pt x="849" y="148"/>
                    <a:pt x="847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2" name="îşḷîḍê"/>
            <p:cNvSpPr/>
            <p:nvPr/>
          </p:nvSpPr>
          <p:spPr bwMode="auto">
            <a:xfrm>
              <a:off x="2916" y="2801"/>
              <a:ext cx="1416" cy="359"/>
            </a:xfrm>
            <a:custGeom>
              <a:avLst/>
              <a:gdLst>
                <a:gd name="T0" fmla="*/ 0 w 1368"/>
                <a:gd name="T1" fmla="*/ 225 h 347"/>
                <a:gd name="T2" fmla="*/ 167 w 1368"/>
                <a:gd name="T3" fmla="*/ 84 h 347"/>
                <a:gd name="T4" fmla="*/ 254 w 1368"/>
                <a:gd name="T5" fmla="*/ 168 h 347"/>
                <a:gd name="T6" fmla="*/ 405 w 1368"/>
                <a:gd name="T7" fmla="*/ 60 h 347"/>
                <a:gd name="T8" fmla="*/ 537 w 1368"/>
                <a:gd name="T9" fmla="*/ 175 h 347"/>
                <a:gd name="T10" fmla="*/ 829 w 1368"/>
                <a:gd name="T11" fmla="*/ 0 h 347"/>
                <a:gd name="T12" fmla="*/ 1047 w 1368"/>
                <a:gd name="T13" fmla="*/ 194 h 347"/>
                <a:gd name="T14" fmla="*/ 1368 w 1368"/>
                <a:gd name="T15" fmla="*/ 81 h 347"/>
                <a:gd name="T16" fmla="*/ 1344 w 1368"/>
                <a:gd name="T17" fmla="*/ 347 h 347"/>
                <a:gd name="T18" fmla="*/ 0 w 1368"/>
                <a:gd name="T19" fmla="*/ 22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347">
                  <a:moveTo>
                    <a:pt x="0" y="225"/>
                  </a:moveTo>
                  <a:lnTo>
                    <a:pt x="167" y="84"/>
                  </a:lnTo>
                  <a:lnTo>
                    <a:pt x="254" y="168"/>
                  </a:lnTo>
                  <a:lnTo>
                    <a:pt x="405" y="60"/>
                  </a:lnTo>
                  <a:lnTo>
                    <a:pt x="537" y="175"/>
                  </a:lnTo>
                  <a:lnTo>
                    <a:pt x="829" y="0"/>
                  </a:lnTo>
                  <a:lnTo>
                    <a:pt x="1047" y="194"/>
                  </a:lnTo>
                  <a:lnTo>
                    <a:pt x="1368" y="81"/>
                  </a:lnTo>
                  <a:lnTo>
                    <a:pt x="1344" y="347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22B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3" name="îṧḷïdé"/>
            <p:cNvSpPr/>
            <p:nvPr/>
          </p:nvSpPr>
          <p:spPr bwMode="auto">
            <a:xfrm>
              <a:off x="3078" y="2790"/>
              <a:ext cx="1268" cy="224"/>
            </a:xfrm>
            <a:custGeom>
              <a:avLst/>
              <a:gdLst>
                <a:gd name="T0" fmla="*/ 3 w 859"/>
                <a:gd name="T1" fmla="*/ 73 h 152"/>
                <a:gd name="T2" fmla="*/ 64 w 859"/>
                <a:gd name="T3" fmla="*/ 132 h 152"/>
                <a:gd name="T4" fmla="*/ 73 w 859"/>
                <a:gd name="T5" fmla="*/ 132 h 152"/>
                <a:gd name="T6" fmla="*/ 175 w 859"/>
                <a:gd name="T7" fmla="*/ 59 h 152"/>
                <a:gd name="T8" fmla="*/ 262 w 859"/>
                <a:gd name="T9" fmla="*/ 136 h 152"/>
                <a:gd name="T10" fmla="*/ 271 w 859"/>
                <a:gd name="T11" fmla="*/ 137 h 152"/>
                <a:gd name="T12" fmla="*/ 472 w 859"/>
                <a:gd name="T13" fmla="*/ 17 h 152"/>
                <a:gd name="T14" fmla="*/ 620 w 859"/>
                <a:gd name="T15" fmla="*/ 149 h 152"/>
                <a:gd name="T16" fmla="*/ 627 w 859"/>
                <a:gd name="T17" fmla="*/ 151 h 152"/>
                <a:gd name="T18" fmla="*/ 853 w 859"/>
                <a:gd name="T19" fmla="*/ 72 h 152"/>
                <a:gd name="T20" fmla="*/ 857 w 859"/>
                <a:gd name="T21" fmla="*/ 62 h 152"/>
                <a:gd name="T22" fmla="*/ 848 w 859"/>
                <a:gd name="T23" fmla="*/ 57 h 152"/>
                <a:gd name="T24" fmla="*/ 626 w 859"/>
                <a:gd name="T25" fmla="*/ 135 h 152"/>
                <a:gd name="T26" fmla="*/ 477 w 859"/>
                <a:gd name="T27" fmla="*/ 2 h 152"/>
                <a:gd name="T28" fmla="*/ 469 w 859"/>
                <a:gd name="T29" fmla="*/ 1 h 152"/>
                <a:gd name="T30" fmla="*/ 268 w 859"/>
                <a:gd name="T31" fmla="*/ 122 h 152"/>
                <a:gd name="T32" fmla="*/ 180 w 859"/>
                <a:gd name="T33" fmla="*/ 44 h 152"/>
                <a:gd name="T34" fmla="*/ 171 w 859"/>
                <a:gd name="T35" fmla="*/ 43 h 152"/>
                <a:gd name="T36" fmla="*/ 70 w 859"/>
                <a:gd name="T37" fmla="*/ 116 h 152"/>
                <a:gd name="T38" fmla="*/ 13 w 859"/>
                <a:gd name="T39" fmla="*/ 62 h 152"/>
                <a:gd name="T40" fmla="*/ 3 w 859"/>
                <a:gd name="T41" fmla="*/ 62 h 152"/>
                <a:gd name="T42" fmla="*/ 3 w 859"/>
                <a:gd name="T43" fmla="*/ 7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9" h="152">
                  <a:moveTo>
                    <a:pt x="3" y="73"/>
                  </a:moveTo>
                  <a:cubicBezTo>
                    <a:pt x="64" y="132"/>
                    <a:pt x="64" y="132"/>
                    <a:pt x="64" y="132"/>
                  </a:cubicBezTo>
                  <a:cubicBezTo>
                    <a:pt x="66" y="134"/>
                    <a:pt x="70" y="134"/>
                    <a:pt x="73" y="132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262" y="136"/>
                    <a:pt x="262" y="136"/>
                    <a:pt x="262" y="136"/>
                  </a:cubicBezTo>
                  <a:cubicBezTo>
                    <a:pt x="265" y="139"/>
                    <a:pt x="268" y="139"/>
                    <a:pt x="271" y="137"/>
                  </a:cubicBezTo>
                  <a:cubicBezTo>
                    <a:pt x="472" y="17"/>
                    <a:pt x="472" y="17"/>
                    <a:pt x="472" y="17"/>
                  </a:cubicBezTo>
                  <a:cubicBezTo>
                    <a:pt x="620" y="149"/>
                    <a:pt x="620" y="149"/>
                    <a:pt x="620" y="149"/>
                  </a:cubicBezTo>
                  <a:cubicBezTo>
                    <a:pt x="622" y="151"/>
                    <a:pt x="625" y="152"/>
                    <a:pt x="627" y="151"/>
                  </a:cubicBezTo>
                  <a:cubicBezTo>
                    <a:pt x="853" y="72"/>
                    <a:pt x="853" y="72"/>
                    <a:pt x="853" y="72"/>
                  </a:cubicBezTo>
                  <a:cubicBezTo>
                    <a:pt x="857" y="70"/>
                    <a:pt x="859" y="66"/>
                    <a:pt x="857" y="62"/>
                  </a:cubicBezTo>
                  <a:cubicBezTo>
                    <a:pt x="856" y="58"/>
                    <a:pt x="852" y="56"/>
                    <a:pt x="848" y="57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477" y="2"/>
                    <a:pt x="477" y="2"/>
                    <a:pt x="477" y="2"/>
                  </a:cubicBezTo>
                  <a:cubicBezTo>
                    <a:pt x="475" y="0"/>
                    <a:pt x="471" y="0"/>
                    <a:pt x="469" y="1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78" y="42"/>
                    <a:pt x="174" y="41"/>
                    <a:pt x="171" y="43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0" y="59"/>
                    <a:pt x="5" y="59"/>
                    <a:pt x="3" y="62"/>
                  </a:cubicBezTo>
                  <a:cubicBezTo>
                    <a:pt x="0" y="65"/>
                    <a:pt x="0" y="70"/>
                    <a:pt x="3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4" name="iṡļïḍe"/>
            <p:cNvSpPr/>
            <p:nvPr/>
          </p:nvSpPr>
          <p:spPr bwMode="auto">
            <a:xfrm>
              <a:off x="4380" y="4306"/>
              <a:ext cx="46" cy="46"/>
            </a:xfrm>
            <a:custGeom>
              <a:avLst/>
              <a:gdLst>
                <a:gd name="T0" fmla="*/ 31 w 31"/>
                <a:gd name="T1" fmla="*/ 17 h 31"/>
                <a:gd name="T2" fmla="*/ 15 w 31"/>
                <a:gd name="T3" fmla="*/ 30 h 31"/>
                <a:gd name="T4" fmla="*/ 1 w 31"/>
                <a:gd name="T5" fmla="*/ 14 h 31"/>
                <a:gd name="T6" fmla="*/ 17 w 31"/>
                <a:gd name="T7" fmla="*/ 0 h 31"/>
                <a:gd name="T8" fmla="*/ 31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7"/>
                  </a:moveTo>
                  <a:cubicBezTo>
                    <a:pt x="30" y="25"/>
                    <a:pt x="23" y="31"/>
                    <a:pt x="15" y="30"/>
                  </a:cubicBezTo>
                  <a:cubicBezTo>
                    <a:pt x="6" y="30"/>
                    <a:pt x="0" y="23"/>
                    <a:pt x="1" y="14"/>
                  </a:cubicBezTo>
                  <a:cubicBezTo>
                    <a:pt x="1" y="6"/>
                    <a:pt x="9" y="0"/>
                    <a:pt x="17" y="0"/>
                  </a:cubicBezTo>
                  <a:cubicBezTo>
                    <a:pt x="25" y="1"/>
                    <a:pt x="31" y="8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5" name="ï$ļíḍe"/>
            <p:cNvSpPr/>
            <p:nvPr/>
          </p:nvSpPr>
          <p:spPr bwMode="auto">
            <a:xfrm>
              <a:off x="4372" y="4299"/>
              <a:ext cx="60" cy="60"/>
            </a:xfrm>
            <a:custGeom>
              <a:avLst/>
              <a:gdLst>
                <a:gd name="T0" fmla="*/ 36 w 41"/>
                <a:gd name="T1" fmla="*/ 22 h 41"/>
                <a:gd name="T2" fmla="*/ 30 w 41"/>
                <a:gd name="T3" fmla="*/ 21 h 41"/>
                <a:gd name="T4" fmla="*/ 21 w 41"/>
                <a:gd name="T5" fmla="*/ 30 h 41"/>
                <a:gd name="T6" fmla="*/ 20 w 41"/>
                <a:gd name="T7" fmla="*/ 30 h 41"/>
                <a:gd name="T8" fmla="*/ 20 w 41"/>
                <a:gd name="T9" fmla="*/ 30 h 41"/>
                <a:gd name="T10" fmla="*/ 11 w 41"/>
                <a:gd name="T11" fmla="*/ 20 h 41"/>
                <a:gd name="T12" fmla="*/ 11 w 41"/>
                <a:gd name="T13" fmla="*/ 20 h 41"/>
                <a:gd name="T14" fmla="*/ 11 w 41"/>
                <a:gd name="T15" fmla="*/ 20 h 41"/>
                <a:gd name="T16" fmla="*/ 21 w 41"/>
                <a:gd name="T17" fmla="*/ 11 h 41"/>
                <a:gd name="T18" fmla="*/ 21 w 41"/>
                <a:gd name="T19" fmla="*/ 11 h 41"/>
                <a:gd name="T20" fmla="*/ 21 w 41"/>
                <a:gd name="T21" fmla="*/ 11 h 41"/>
                <a:gd name="T22" fmla="*/ 21 w 41"/>
                <a:gd name="T23" fmla="*/ 11 h 41"/>
                <a:gd name="T24" fmla="*/ 30 w 41"/>
                <a:gd name="T25" fmla="*/ 20 h 41"/>
                <a:gd name="T26" fmla="*/ 30 w 41"/>
                <a:gd name="T27" fmla="*/ 21 h 41"/>
                <a:gd name="T28" fmla="*/ 30 w 41"/>
                <a:gd name="T29" fmla="*/ 21 h 41"/>
                <a:gd name="T30" fmla="*/ 36 w 41"/>
                <a:gd name="T31" fmla="*/ 22 h 41"/>
                <a:gd name="T32" fmla="*/ 41 w 41"/>
                <a:gd name="T33" fmla="*/ 22 h 41"/>
                <a:gd name="T34" fmla="*/ 41 w 41"/>
                <a:gd name="T35" fmla="*/ 20 h 41"/>
                <a:gd name="T36" fmla="*/ 22 w 41"/>
                <a:gd name="T37" fmla="*/ 0 h 41"/>
                <a:gd name="T38" fmla="*/ 22 w 41"/>
                <a:gd name="T39" fmla="*/ 0 h 41"/>
                <a:gd name="T40" fmla="*/ 21 w 41"/>
                <a:gd name="T41" fmla="*/ 0 h 41"/>
                <a:gd name="T42" fmla="*/ 0 w 41"/>
                <a:gd name="T43" fmla="*/ 19 h 41"/>
                <a:gd name="T44" fmla="*/ 0 w 41"/>
                <a:gd name="T45" fmla="*/ 19 h 41"/>
                <a:gd name="T46" fmla="*/ 0 w 41"/>
                <a:gd name="T47" fmla="*/ 20 h 41"/>
                <a:gd name="T48" fmla="*/ 19 w 41"/>
                <a:gd name="T49" fmla="*/ 41 h 41"/>
                <a:gd name="T50" fmla="*/ 19 w 41"/>
                <a:gd name="T51" fmla="*/ 41 h 41"/>
                <a:gd name="T52" fmla="*/ 21 w 41"/>
                <a:gd name="T53" fmla="*/ 41 h 41"/>
                <a:gd name="T54" fmla="*/ 41 w 41"/>
                <a:gd name="T55" fmla="*/ 22 h 41"/>
                <a:gd name="T56" fmla="*/ 41 w 41"/>
                <a:gd name="T57" fmla="*/ 22 h 41"/>
                <a:gd name="T58" fmla="*/ 36 w 41"/>
                <a:gd name="T5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6" y="11"/>
                    <a:pt x="30" y="16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8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6" name="ïṥliḓè"/>
            <p:cNvSpPr/>
            <p:nvPr/>
          </p:nvSpPr>
          <p:spPr bwMode="auto">
            <a:xfrm>
              <a:off x="4612" y="3926"/>
              <a:ext cx="46" cy="46"/>
            </a:xfrm>
            <a:custGeom>
              <a:avLst/>
              <a:gdLst>
                <a:gd name="T0" fmla="*/ 30 w 31"/>
                <a:gd name="T1" fmla="*/ 16 h 31"/>
                <a:gd name="T2" fmla="*/ 14 w 31"/>
                <a:gd name="T3" fmla="*/ 30 h 31"/>
                <a:gd name="T4" fmla="*/ 0 w 31"/>
                <a:gd name="T5" fmla="*/ 14 h 31"/>
                <a:gd name="T6" fmla="*/ 16 w 31"/>
                <a:gd name="T7" fmla="*/ 0 h 31"/>
                <a:gd name="T8" fmla="*/ 30 w 31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6"/>
                  </a:moveTo>
                  <a:cubicBezTo>
                    <a:pt x="30" y="25"/>
                    <a:pt x="22" y="31"/>
                    <a:pt x="14" y="30"/>
                  </a:cubicBezTo>
                  <a:cubicBezTo>
                    <a:pt x="6" y="30"/>
                    <a:pt x="0" y="22"/>
                    <a:pt x="0" y="14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5" y="1"/>
                    <a:pt x="31" y="8"/>
                    <a:pt x="30" y="16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7" name="íSļíḍé"/>
            <p:cNvSpPr/>
            <p:nvPr/>
          </p:nvSpPr>
          <p:spPr bwMode="auto">
            <a:xfrm>
              <a:off x="4604" y="3919"/>
              <a:ext cx="62" cy="60"/>
            </a:xfrm>
            <a:custGeom>
              <a:avLst/>
              <a:gdLst>
                <a:gd name="T0" fmla="*/ 36 w 42"/>
                <a:gd name="T1" fmla="*/ 21 h 41"/>
                <a:gd name="T2" fmla="*/ 31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12 w 42"/>
                <a:gd name="T11" fmla="*/ 20 h 41"/>
                <a:gd name="T12" fmla="*/ 12 w 42"/>
                <a:gd name="T13" fmla="*/ 20 h 41"/>
                <a:gd name="T14" fmla="*/ 21 w 42"/>
                <a:gd name="T15" fmla="*/ 11 h 41"/>
                <a:gd name="T16" fmla="*/ 22 w 42"/>
                <a:gd name="T17" fmla="*/ 11 h 41"/>
                <a:gd name="T18" fmla="*/ 22 w 42"/>
                <a:gd name="T19" fmla="*/ 11 h 41"/>
                <a:gd name="T20" fmla="*/ 31 w 42"/>
                <a:gd name="T21" fmla="*/ 20 h 41"/>
                <a:gd name="T22" fmla="*/ 31 w 42"/>
                <a:gd name="T23" fmla="*/ 21 h 41"/>
                <a:gd name="T24" fmla="*/ 31 w 42"/>
                <a:gd name="T25" fmla="*/ 21 h 41"/>
                <a:gd name="T26" fmla="*/ 36 w 42"/>
                <a:gd name="T27" fmla="*/ 21 h 41"/>
                <a:gd name="T28" fmla="*/ 42 w 42"/>
                <a:gd name="T29" fmla="*/ 22 h 41"/>
                <a:gd name="T30" fmla="*/ 42 w 42"/>
                <a:gd name="T31" fmla="*/ 20 h 41"/>
                <a:gd name="T32" fmla="*/ 23 w 42"/>
                <a:gd name="T33" fmla="*/ 0 h 41"/>
                <a:gd name="T34" fmla="*/ 23 w 42"/>
                <a:gd name="T35" fmla="*/ 0 h 41"/>
                <a:gd name="T36" fmla="*/ 21 w 42"/>
                <a:gd name="T37" fmla="*/ 0 h 41"/>
                <a:gd name="T38" fmla="*/ 1 w 42"/>
                <a:gd name="T39" fmla="*/ 19 h 41"/>
                <a:gd name="T40" fmla="*/ 0 w 42"/>
                <a:gd name="T41" fmla="*/ 20 h 41"/>
                <a:gd name="T42" fmla="*/ 20 w 42"/>
                <a:gd name="T43" fmla="*/ 41 h 41"/>
                <a:gd name="T44" fmla="*/ 20 w 42"/>
                <a:gd name="T45" fmla="*/ 41 h 41"/>
                <a:gd name="T46" fmla="*/ 21 w 42"/>
                <a:gd name="T47" fmla="*/ 41 h 41"/>
                <a:gd name="T48" fmla="*/ 42 w 42"/>
                <a:gd name="T49" fmla="*/ 22 h 41"/>
                <a:gd name="T50" fmla="*/ 42 w 42"/>
                <a:gd name="T51" fmla="*/ 22 h 41"/>
                <a:gd name="T52" fmla="*/ 36 w 42"/>
                <a:gd name="T53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1">
                  <a:moveTo>
                    <a:pt x="36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6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1" y="15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10"/>
                    <a:pt x="3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6" y="21"/>
                    <a:pt x="36" y="21"/>
                    <a:pt x="36" y="21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8" name="ïṩ1îḓé"/>
            <p:cNvSpPr/>
            <p:nvPr/>
          </p:nvSpPr>
          <p:spPr bwMode="auto">
            <a:xfrm>
              <a:off x="4792" y="4149"/>
              <a:ext cx="46" cy="46"/>
            </a:xfrm>
            <a:custGeom>
              <a:avLst/>
              <a:gdLst>
                <a:gd name="T0" fmla="*/ 30 w 31"/>
                <a:gd name="T1" fmla="*/ 17 h 31"/>
                <a:gd name="T2" fmla="*/ 14 w 31"/>
                <a:gd name="T3" fmla="*/ 30 h 31"/>
                <a:gd name="T4" fmla="*/ 0 w 31"/>
                <a:gd name="T5" fmla="*/ 14 h 31"/>
                <a:gd name="T6" fmla="*/ 16 w 31"/>
                <a:gd name="T7" fmla="*/ 0 h 31"/>
                <a:gd name="T8" fmla="*/ 30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7"/>
                  </a:moveTo>
                  <a:cubicBezTo>
                    <a:pt x="29" y="25"/>
                    <a:pt x="22" y="31"/>
                    <a:pt x="14" y="30"/>
                  </a:cubicBezTo>
                  <a:cubicBezTo>
                    <a:pt x="6" y="30"/>
                    <a:pt x="0" y="23"/>
                    <a:pt x="0" y="14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5" y="1"/>
                    <a:pt x="31" y="8"/>
                    <a:pt x="30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9" name="iŝľiḑè"/>
            <p:cNvSpPr/>
            <p:nvPr/>
          </p:nvSpPr>
          <p:spPr bwMode="auto">
            <a:xfrm>
              <a:off x="4782" y="4142"/>
              <a:ext cx="62" cy="60"/>
            </a:xfrm>
            <a:custGeom>
              <a:avLst/>
              <a:gdLst>
                <a:gd name="T0" fmla="*/ 36 w 42"/>
                <a:gd name="T1" fmla="*/ 22 h 41"/>
                <a:gd name="T2" fmla="*/ 30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20 w 42"/>
                <a:gd name="T11" fmla="*/ 30 h 41"/>
                <a:gd name="T12" fmla="*/ 12 w 42"/>
                <a:gd name="T13" fmla="*/ 20 h 41"/>
                <a:gd name="T14" fmla="*/ 12 w 42"/>
                <a:gd name="T15" fmla="*/ 20 h 41"/>
                <a:gd name="T16" fmla="*/ 12 w 42"/>
                <a:gd name="T17" fmla="*/ 20 h 41"/>
                <a:gd name="T18" fmla="*/ 21 w 42"/>
                <a:gd name="T19" fmla="*/ 11 h 41"/>
                <a:gd name="T20" fmla="*/ 22 w 42"/>
                <a:gd name="T21" fmla="*/ 11 h 41"/>
                <a:gd name="T22" fmla="*/ 22 w 42"/>
                <a:gd name="T23" fmla="*/ 11 h 41"/>
                <a:gd name="T24" fmla="*/ 31 w 42"/>
                <a:gd name="T25" fmla="*/ 20 h 41"/>
                <a:gd name="T26" fmla="*/ 30 w 42"/>
                <a:gd name="T27" fmla="*/ 21 h 41"/>
                <a:gd name="T28" fmla="*/ 36 w 42"/>
                <a:gd name="T29" fmla="*/ 22 h 41"/>
                <a:gd name="T30" fmla="*/ 42 w 42"/>
                <a:gd name="T31" fmla="*/ 22 h 41"/>
                <a:gd name="T32" fmla="*/ 42 w 42"/>
                <a:gd name="T33" fmla="*/ 20 h 41"/>
                <a:gd name="T34" fmla="*/ 23 w 42"/>
                <a:gd name="T35" fmla="*/ 0 h 41"/>
                <a:gd name="T36" fmla="*/ 23 w 42"/>
                <a:gd name="T37" fmla="*/ 0 h 41"/>
                <a:gd name="T38" fmla="*/ 21 w 42"/>
                <a:gd name="T39" fmla="*/ 0 h 41"/>
                <a:gd name="T40" fmla="*/ 1 w 42"/>
                <a:gd name="T41" fmla="*/ 19 h 41"/>
                <a:gd name="T42" fmla="*/ 1 w 42"/>
                <a:gd name="T43" fmla="*/ 19 h 41"/>
                <a:gd name="T44" fmla="*/ 0 w 42"/>
                <a:gd name="T45" fmla="*/ 20 h 41"/>
                <a:gd name="T46" fmla="*/ 20 w 42"/>
                <a:gd name="T47" fmla="*/ 41 h 41"/>
                <a:gd name="T48" fmla="*/ 20 w 42"/>
                <a:gd name="T49" fmla="*/ 41 h 41"/>
                <a:gd name="T50" fmla="*/ 21 w 42"/>
                <a:gd name="T51" fmla="*/ 41 h 41"/>
                <a:gd name="T52" fmla="*/ 42 w 42"/>
                <a:gd name="T53" fmla="*/ 22 h 41"/>
                <a:gd name="T54" fmla="*/ 36 w 42"/>
                <a:gd name="T55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6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1" y="16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10"/>
                    <a:pt x="34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0" y="0"/>
                    <a:pt x="1" y="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0" name="iṡļîḋè"/>
            <p:cNvSpPr/>
            <p:nvPr/>
          </p:nvSpPr>
          <p:spPr bwMode="auto">
            <a:xfrm>
              <a:off x="5010" y="3954"/>
              <a:ext cx="48" cy="47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5"/>
                    <a:pt x="23" y="32"/>
                    <a:pt x="15" y="31"/>
                  </a:cubicBezTo>
                  <a:cubicBezTo>
                    <a:pt x="6" y="30"/>
                    <a:pt x="0" y="23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1" name="íṡļîḓê"/>
            <p:cNvSpPr/>
            <p:nvPr/>
          </p:nvSpPr>
          <p:spPr bwMode="auto">
            <a:xfrm>
              <a:off x="5003" y="3947"/>
              <a:ext cx="62" cy="61"/>
            </a:xfrm>
            <a:custGeom>
              <a:avLst/>
              <a:gdLst>
                <a:gd name="T0" fmla="*/ 36 w 42"/>
                <a:gd name="T1" fmla="*/ 22 h 42"/>
                <a:gd name="T2" fmla="*/ 30 w 42"/>
                <a:gd name="T3" fmla="*/ 22 h 42"/>
                <a:gd name="T4" fmla="*/ 21 w 42"/>
                <a:gd name="T5" fmla="*/ 30 h 42"/>
                <a:gd name="T6" fmla="*/ 20 w 42"/>
                <a:gd name="T7" fmla="*/ 30 h 42"/>
                <a:gd name="T8" fmla="*/ 20 w 42"/>
                <a:gd name="T9" fmla="*/ 30 h 42"/>
                <a:gd name="T10" fmla="*/ 11 w 42"/>
                <a:gd name="T11" fmla="*/ 21 h 42"/>
                <a:gd name="T12" fmla="*/ 11 w 42"/>
                <a:gd name="T13" fmla="*/ 20 h 42"/>
                <a:gd name="T14" fmla="*/ 11 w 42"/>
                <a:gd name="T15" fmla="*/ 20 h 42"/>
                <a:gd name="T16" fmla="*/ 21 w 42"/>
                <a:gd name="T17" fmla="*/ 12 h 42"/>
                <a:gd name="T18" fmla="*/ 22 w 42"/>
                <a:gd name="T19" fmla="*/ 12 h 42"/>
                <a:gd name="T20" fmla="*/ 22 w 42"/>
                <a:gd name="T21" fmla="*/ 12 h 42"/>
                <a:gd name="T22" fmla="*/ 30 w 42"/>
                <a:gd name="T23" fmla="*/ 21 h 42"/>
                <a:gd name="T24" fmla="*/ 30 w 42"/>
                <a:gd name="T25" fmla="*/ 22 h 42"/>
                <a:gd name="T26" fmla="*/ 30 w 42"/>
                <a:gd name="T27" fmla="*/ 22 h 42"/>
                <a:gd name="T28" fmla="*/ 36 w 42"/>
                <a:gd name="T29" fmla="*/ 22 h 42"/>
                <a:gd name="T30" fmla="*/ 42 w 42"/>
                <a:gd name="T31" fmla="*/ 23 h 42"/>
                <a:gd name="T32" fmla="*/ 42 w 42"/>
                <a:gd name="T33" fmla="*/ 21 h 42"/>
                <a:gd name="T34" fmla="*/ 22 w 42"/>
                <a:gd name="T35" fmla="*/ 0 h 42"/>
                <a:gd name="T36" fmla="*/ 22 w 42"/>
                <a:gd name="T37" fmla="*/ 0 h 42"/>
                <a:gd name="T38" fmla="*/ 21 w 42"/>
                <a:gd name="T39" fmla="*/ 0 h 42"/>
                <a:gd name="T40" fmla="*/ 0 w 42"/>
                <a:gd name="T41" fmla="*/ 19 h 42"/>
                <a:gd name="T42" fmla="*/ 0 w 42"/>
                <a:gd name="T43" fmla="*/ 19 h 42"/>
                <a:gd name="T44" fmla="*/ 0 w 42"/>
                <a:gd name="T45" fmla="*/ 21 h 42"/>
                <a:gd name="T46" fmla="*/ 19 w 42"/>
                <a:gd name="T47" fmla="*/ 42 h 42"/>
                <a:gd name="T48" fmla="*/ 19 w 42"/>
                <a:gd name="T49" fmla="*/ 42 h 42"/>
                <a:gd name="T50" fmla="*/ 21 w 42"/>
                <a:gd name="T51" fmla="*/ 42 h 42"/>
                <a:gd name="T52" fmla="*/ 42 w 42"/>
                <a:gd name="T53" fmla="*/ 23 h 42"/>
                <a:gd name="T54" fmla="*/ 42 w 42"/>
                <a:gd name="T55" fmla="*/ 23 h 42"/>
                <a:gd name="T56" fmla="*/ 36 w 42"/>
                <a:gd name="T5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42">
                  <a:moveTo>
                    <a:pt x="36" y="22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30" y="27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30"/>
                    <a:pt x="11" y="26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5"/>
                    <a:pt x="16" y="12"/>
                    <a:pt x="21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6" y="12"/>
                    <a:pt x="30" y="16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1"/>
                    <a:pt x="42" y="21"/>
                  </a:cubicBezTo>
                  <a:cubicBezTo>
                    <a:pt x="42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32"/>
                    <a:pt x="8" y="41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2"/>
                    <a:pt x="20" y="42"/>
                    <a:pt x="21" y="42"/>
                  </a:cubicBezTo>
                  <a:cubicBezTo>
                    <a:pt x="32" y="42"/>
                    <a:pt x="41" y="3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2" name="îṣ1íḑe"/>
            <p:cNvSpPr/>
            <p:nvPr/>
          </p:nvSpPr>
          <p:spPr bwMode="auto">
            <a:xfrm>
              <a:off x="5134" y="4114"/>
              <a:ext cx="46" cy="46"/>
            </a:xfrm>
            <a:custGeom>
              <a:avLst/>
              <a:gdLst>
                <a:gd name="T0" fmla="*/ 30 w 31"/>
                <a:gd name="T1" fmla="*/ 17 h 31"/>
                <a:gd name="T2" fmla="*/ 14 w 31"/>
                <a:gd name="T3" fmla="*/ 30 h 31"/>
                <a:gd name="T4" fmla="*/ 0 w 31"/>
                <a:gd name="T5" fmla="*/ 14 h 31"/>
                <a:gd name="T6" fmla="*/ 17 w 31"/>
                <a:gd name="T7" fmla="*/ 0 h 31"/>
                <a:gd name="T8" fmla="*/ 30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7"/>
                  </a:moveTo>
                  <a:cubicBezTo>
                    <a:pt x="30" y="25"/>
                    <a:pt x="23" y="31"/>
                    <a:pt x="14" y="30"/>
                  </a:cubicBezTo>
                  <a:cubicBezTo>
                    <a:pt x="6" y="30"/>
                    <a:pt x="0" y="23"/>
                    <a:pt x="0" y="14"/>
                  </a:cubicBezTo>
                  <a:cubicBezTo>
                    <a:pt x="1" y="6"/>
                    <a:pt x="8" y="0"/>
                    <a:pt x="17" y="0"/>
                  </a:cubicBezTo>
                  <a:cubicBezTo>
                    <a:pt x="25" y="1"/>
                    <a:pt x="31" y="8"/>
                    <a:pt x="30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3" name="iŝ1ïďê"/>
            <p:cNvSpPr/>
            <p:nvPr/>
          </p:nvSpPr>
          <p:spPr bwMode="auto">
            <a:xfrm>
              <a:off x="5127" y="4105"/>
              <a:ext cx="60" cy="61"/>
            </a:xfrm>
            <a:custGeom>
              <a:avLst/>
              <a:gdLst>
                <a:gd name="T0" fmla="*/ 35 w 41"/>
                <a:gd name="T1" fmla="*/ 22 h 41"/>
                <a:gd name="T2" fmla="*/ 30 w 41"/>
                <a:gd name="T3" fmla="*/ 21 h 41"/>
                <a:gd name="T4" fmla="*/ 20 w 41"/>
                <a:gd name="T5" fmla="*/ 30 h 41"/>
                <a:gd name="T6" fmla="*/ 20 w 41"/>
                <a:gd name="T7" fmla="*/ 30 h 41"/>
                <a:gd name="T8" fmla="*/ 20 w 41"/>
                <a:gd name="T9" fmla="*/ 30 h 41"/>
                <a:gd name="T10" fmla="*/ 11 w 41"/>
                <a:gd name="T11" fmla="*/ 20 h 41"/>
                <a:gd name="T12" fmla="*/ 11 w 41"/>
                <a:gd name="T13" fmla="*/ 20 h 41"/>
                <a:gd name="T14" fmla="*/ 11 w 41"/>
                <a:gd name="T15" fmla="*/ 20 h 41"/>
                <a:gd name="T16" fmla="*/ 20 w 41"/>
                <a:gd name="T17" fmla="*/ 11 h 41"/>
                <a:gd name="T18" fmla="*/ 21 w 41"/>
                <a:gd name="T19" fmla="*/ 11 h 41"/>
                <a:gd name="T20" fmla="*/ 21 w 41"/>
                <a:gd name="T21" fmla="*/ 11 h 41"/>
                <a:gd name="T22" fmla="*/ 30 w 41"/>
                <a:gd name="T23" fmla="*/ 20 h 41"/>
                <a:gd name="T24" fmla="*/ 30 w 41"/>
                <a:gd name="T25" fmla="*/ 21 h 41"/>
                <a:gd name="T26" fmla="*/ 30 w 41"/>
                <a:gd name="T27" fmla="*/ 21 h 41"/>
                <a:gd name="T28" fmla="*/ 35 w 41"/>
                <a:gd name="T29" fmla="*/ 22 h 41"/>
                <a:gd name="T30" fmla="*/ 41 w 41"/>
                <a:gd name="T31" fmla="*/ 22 h 41"/>
                <a:gd name="T32" fmla="*/ 41 w 41"/>
                <a:gd name="T33" fmla="*/ 20 h 41"/>
                <a:gd name="T34" fmla="*/ 22 w 41"/>
                <a:gd name="T35" fmla="*/ 0 h 41"/>
                <a:gd name="T36" fmla="*/ 22 w 41"/>
                <a:gd name="T37" fmla="*/ 0 h 41"/>
                <a:gd name="T38" fmla="*/ 20 w 41"/>
                <a:gd name="T39" fmla="*/ 0 h 41"/>
                <a:gd name="T40" fmla="*/ 0 w 41"/>
                <a:gd name="T41" fmla="*/ 19 h 41"/>
                <a:gd name="T42" fmla="*/ 0 w 41"/>
                <a:gd name="T43" fmla="*/ 19 h 41"/>
                <a:gd name="T44" fmla="*/ 0 w 41"/>
                <a:gd name="T45" fmla="*/ 20 h 41"/>
                <a:gd name="T46" fmla="*/ 19 w 41"/>
                <a:gd name="T47" fmla="*/ 41 h 41"/>
                <a:gd name="T48" fmla="*/ 19 w 41"/>
                <a:gd name="T49" fmla="*/ 41 h 41"/>
                <a:gd name="T50" fmla="*/ 20 w 41"/>
                <a:gd name="T51" fmla="*/ 41 h 41"/>
                <a:gd name="T52" fmla="*/ 41 w 41"/>
                <a:gd name="T53" fmla="*/ 22 h 41"/>
                <a:gd name="T54" fmla="*/ 41 w 41"/>
                <a:gd name="T55" fmla="*/ 22 h 41"/>
                <a:gd name="T56" fmla="*/ 35 w 41"/>
                <a:gd name="T5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41">
                  <a:moveTo>
                    <a:pt x="35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29" y="26"/>
                    <a:pt x="25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6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6" y="11"/>
                    <a:pt x="30" y="16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8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20" y="41"/>
                    <a:pt x="20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5" y="22"/>
                    <a:pt x="35" y="22"/>
                    <a:pt x="35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4" name="iSľïdé"/>
            <p:cNvSpPr/>
            <p:nvPr/>
          </p:nvSpPr>
          <p:spPr bwMode="auto">
            <a:xfrm>
              <a:off x="5321" y="3893"/>
              <a:ext cx="46" cy="47"/>
            </a:xfrm>
            <a:custGeom>
              <a:avLst/>
              <a:gdLst>
                <a:gd name="T0" fmla="*/ 31 w 31"/>
                <a:gd name="T1" fmla="*/ 17 h 31"/>
                <a:gd name="T2" fmla="*/ 15 w 31"/>
                <a:gd name="T3" fmla="*/ 31 h 31"/>
                <a:gd name="T4" fmla="*/ 1 w 31"/>
                <a:gd name="T5" fmla="*/ 14 h 31"/>
                <a:gd name="T6" fmla="*/ 17 w 31"/>
                <a:gd name="T7" fmla="*/ 1 h 31"/>
                <a:gd name="T8" fmla="*/ 31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7"/>
                  </a:moveTo>
                  <a:cubicBezTo>
                    <a:pt x="30" y="25"/>
                    <a:pt x="23" y="31"/>
                    <a:pt x="15" y="31"/>
                  </a:cubicBezTo>
                  <a:cubicBezTo>
                    <a:pt x="6" y="30"/>
                    <a:pt x="0" y="23"/>
                    <a:pt x="1" y="14"/>
                  </a:cubicBezTo>
                  <a:cubicBezTo>
                    <a:pt x="1" y="6"/>
                    <a:pt x="9" y="0"/>
                    <a:pt x="17" y="1"/>
                  </a:cubicBezTo>
                  <a:cubicBezTo>
                    <a:pt x="25" y="1"/>
                    <a:pt x="31" y="9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5" name="ïŝḻïḓè"/>
            <p:cNvSpPr/>
            <p:nvPr/>
          </p:nvSpPr>
          <p:spPr bwMode="auto">
            <a:xfrm>
              <a:off x="5314" y="3886"/>
              <a:ext cx="60" cy="61"/>
            </a:xfrm>
            <a:custGeom>
              <a:avLst/>
              <a:gdLst>
                <a:gd name="T0" fmla="*/ 36 w 41"/>
                <a:gd name="T1" fmla="*/ 22 h 41"/>
                <a:gd name="T2" fmla="*/ 30 w 41"/>
                <a:gd name="T3" fmla="*/ 21 h 41"/>
                <a:gd name="T4" fmla="*/ 21 w 41"/>
                <a:gd name="T5" fmla="*/ 30 h 41"/>
                <a:gd name="T6" fmla="*/ 20 w 41"/>
                <a:gd name="T7" fmla="*/ 30 h 41"/>
                <a:gd name="T8" fmla="*/ 20 w 41"/>
                <a:gd name="T9" fmla="*/ 30 h 41"/>
                <a:gd name="T10" fmla="*/ 11 w 41"/>
                <a:gd name="T11" fmla="*/ 21 h 41"/>
                <a:gd name="T12" fmla="*/ 11 w 41"/>
                <a:gd name="T13" fmla="*/ 20 h 41"/>
                <a:gd name="T14" fmla="*/ 11 w 41"/>
                <a:gd name="T15" fmla="*/ 20 h 41"/>
                <a:gd name="T16" fmla="*/ 21 w 41"/>
                <a:gd name="T17" fmla="*/ 11 h 41"/>
                <a:gd name="T18" fmla="*/ 21 w 41"/>
                <a:gd name="T19" fmla="*/ 11 h 41"/>
                <a:gd name="T20" fmla="*/ 21 w 41"/>
                <a:gd name="T21" fmla="*/ 11 h 41"/>
                <a:gd name="T22" fmla="*/ 30 w 41"/>
                <a:gd name="T23" fmla="*/ 21 h 41"/>
                <a:gd name="T24" fmla="*/ 30 w 41"/>
                <a:gd name="T25" fmla="*/ 21 h 41"/>
                <a:gd name="T26" fmla="*/ 36 w 41"/>
                <a:gd name="T27" fmla="*/ 22 h 41"/>
                <a:gd name="T28" fmla="*/ 41 w 41"/>
                <a:gd name="T29" fmla="*/ 22 h 41"/>
                <a:gd name="T30" fmla="*/ 41 w 41"/>
                <a:gd name="T31" fmla="*/ 21 h 41"/>
                <a:gd name="T32" fmla="*/ 22 w 41"/>
                <a:gd name="T33" fmla="*/ 0 h 41"/>
                <a:gd name="T34" fmla="*/ 22 w 41"/>
                <a:gd name="T35" fmla="*/ 0 h 41"/>
                <a:gd name="T36" fmla="*/ 21 w 41"/>
                <a:gd name="T37" fmla="*/ 0 h 41"/>
                <a:gd name="T38" fmla="*/ 0 w 41"/>
                <a:gd name="T39" fmla="*/ 19 h 41"/>
                <a:gd name="T40" fmla="*/ 0 w 41"/>
                <a:gd name="T41" fmla="*/ 19 h 41"/>
                <a:gd name="T42" fmla="*/ 0 w 41"/>
                <a:gd name="T43" fmla="*/ 21 h 41"/>
                <a:gd name="T44" fmla="*/ 19 w 41"/>
                <a:gd name="T45" fmla="*/ 41 h 41"/>
                <a:gd name="T46" fmla="*/ 19 w 41"/>
                <a:gd name="T47" fmla="*/ 41 h 41"/>
                <a:gd name="T48" fmla="*/ 21 w 41"/>
                <a:gd name="T49" fmla="*/ 41 h 41"/>
                <a:gd name="T50" fmla="*/ 41 w 41"/>
                <a:gd name="T51" fmla="*/ 22 h 41"/>
                <a:gd name="T52" fmla="*/ 36 w 41"/>
                <a:gd name="T53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30"/>
                    <a:pt x="11" y="25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6" y="12"/>
                    <a:pt x="30" y="16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10"/>
                    <a:pt x="33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31"/>
                    <a:pt x="8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1" y="41"/>
                    <a:pt x="40" y="33"/>
                    <a:pt x="41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6" name="îṧḷiḋe"/>
            <p:cNvSpPr/>
            <p:nvPr/>
          </p:nvSpPr>
          <p:spPr bwMode="auto">
            <a:xfrm>
              <a:off x="5478" y="4034"/>
              <a:ext cx="48" cy="46"/>
            </a:xfrm>
            <a:custGeom>
              <a:avLst/>
              <a:gdLst>
                <a:gd name="T0" fmla="*/ 31 w 32"/>
                <a:gd name="T1" fmla="*/ 17 h 31"/>
                <a:gd name="T2" fmla="*/ 15 w 32"/>
                <a:gd name="T3" fmla="*/ 30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7"/>
                  </a:moveTo>
                  <a:cubicBezTo>
                    <a:pt x="30" y="25"/>
                    <a:pt x="23" y="31"/>
                    <a:pt x="15" y="30"/>
                  </a:cubicBezTo>
                  <a:cubicBezTo>
                    <a:pt x="7" y="30"/>
                    <a:pt x="0" y="23"/>
                    <a:pt x="1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5" y="1"/>
                    <a:pt x="32" y="8"/>
                    <a:pt x="31" y="17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7" name="i$ḷide"/>
            <p:cNvSpPr/>
            <p:nvPr/>
          </p:nvSpPr>
          <p:spPr bwMode="auto">
            <a:xfrm>
              <a:off x="5470" y="4027"/>
              <a:ext cx="62" cy="60"/>
            </a:xfrm>
            <a:custGeom>
              <a:avLst/>
              <a:gdLst>
                <a:gd name="T0" fmla="*/ 36 w 42"/>
                <a:gd name="T1" fmla="*/ 22 h 41"/>
                <a:gd name="T2" fmla="*/ 30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12 w 42"/>
                <a:gd name="T11" fmla="*/ 20 h 41"/>
                <a:gd name="T12" fmla="*/ 12 w 42"/>
                <a:gd name="T13" fmla="*/ 20 h 41"/>
                <a:gd name="T14" fmla="*/ 12 w 42"/>
                <a:gd name="T15" fmla="*/ 20 h 41"/>
                <a:gd name="T16" fmla="*/ 21 w 42"/>
                <a:gd name="T17" fmla="*/ 11 h 41"/>
                <a:gd name="T18" fmla="*/ 22 w 42"/>
                <a:gd name="T19" fmla="*/ 11 h 41"/>
                <a:gd name="T20" fmla="*/ 22 w 42"/>
                <a:gd name="T21" fmla="*/ 11 h 41"/>
                <a:gd name="T22" fmla="*/ 30 w 42"/>
                <a:gd name="T23" fmla="*/ 20 h 41"/>
                <a:gd name="T24" fmla="*/ 30 w 42"/>
                <a:gd name="T25" fmla="*/ 21 h 41"/>
                <a:gd name="T26" fmla="*/ 30 w 42"/>
                <a:gd name="T27" fmla="*/ 21 h 41"/>
                <a:gd name="T28" fmla="*/ 36 w 42"/>
                <a:gd name="T29" fmla="*/ 22 h 41"/>
                <a:gd name="T30" fmla="*/ 42 w 42"/>
                <a:gd name="T31" fmla="*/ 22 h 41"/>
                <a:gd name="T32" fmla="*/ 42 w 42"/>
                <a:gd name="T33" fmla="*/ 20 h 41"/>
                <a:gd name="T34" fmla="*/ 23 w 42"/>
                <a:gd name="T35" fmla="*/ 0 h 41"/>
                <a:gd name="T36" fmla="*/ 23 w 42"/>
                <a:gd name="T37" fmla="*/ 0 h 41"/>
                <a:gd name="T38" fmla="*/ 21 w 42"/>
                <a:gd name="T39" fmla="*/ 0 h 41"/>
                <a:gd name="T40" fmla="*/ 0 w 42"/>
                <a:gd name="T41" fmla="*/ 19 h 41"/>
                <a:gd name="T42" fmla="*/ 0 w 42"/>
                <a:gd name="T43" fmla="*/ 19 h 41"/>
                <a:gd name="T44" fmla="*/ 0 w 42"/>
                <a:gd name="T45" fmla="*/ 20 h 41"/>
                <a:gd name="T46" fmla="*/ 19 w 42"/>
                <a:gd name="T47" fmla="*/ 41 h 41"/>
                <a:gd name="T48" fmla="*/ 20 w 42"/>
                <a:gd name="T49" fmla="*/ 41 h 41"/>
                <a:gd name="T50" fmla="*/ 21 w 42"/>
                <a:gd name="T51" fmla="*/ 41 h 41"/>
                <a:gd name="T52" fmla="*/ 42 w 42"/>
                <a:gd name="T53" fmla="*/ 22 h 41"/>
                <a:gd name="T54" fmla="*/ 42 w 42"/>
                <a:gd name="T55" fmla="*/ 22 h 41"/>
                <a:gd name="T56" fmla="*/ 36 w 42"/>
                <a:gd name="T5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41">
                  <a:moveTo>
                    <a:pt x="36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0" y="16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10"/>
                    <a:pt x="34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8" name="îṧ1ídê"/>
            <p:cNvSpPr/>
            <p:nvPr/>
          </p:nvSpPr>
          <p:spPr bwMode="auto">
            <a:xfrm>
              <a:off x="5633" y="4004"/>
              <a:ext cx="48" cy="46"/>
            </a:xfrm>
            <a:custGeom>
              <a:avLst/>
              <a:gdLst>
                <a:gd name="T0" fmla="*/ 31 w 32"/>
                <a:gd name="T1" fmla="*/ 16 h 31"/>
                <a:gd name="T2" fmla="*/ 15 w 32"/>
                <a:gd name="T3" fmla="*/ 30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6"/>
                  </a:moveTo>
                  <a:cubicBezTo>
                    <a:pt x="30" y="25"/>
                    <a:pt x="23" y="31"/>
                    <a:pt x="15" y="30"/>
                  </a:cubicBezTo>
                  <a:cubicBezTo>
                    <a:pt x="7" y="30"/>
                    <a:pt x="0" y="22"/>
                    <a:pt x="1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5" y="1"/>
                    <a:pt x="32" y="8"/>
                    <a:pt x="31" y="16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9" name="íṡľîḑe"/>
            <p:cNvSpPr/>
            <p:nvPr/>
          </p:nvSpPr>
          <p:spPr bwMode="auto">
            <a:xfrm>
              <a:off x="5626" y="3997"/>
              <a:ext cx="62" cy="60"/>
            </a:xfrm>
            <a:custGeom>
              <a:avLst/>
              <a:gdLst>
                <a:gd name="T0" fmla="*/ 36 w 42"/>
                <a:gd name="T1" fmla="*/ 21 h 41"/>
                <a:gd name="T2" fmla="*/ 30 w 42"/>
                <a:gd name="T3" fmla="*/ 21 h 41"/>
                <a:gd name="T4" fmla="*/ 21 w 42"/>
                <a:gd name="T5" fmla="*/ 30 h 41"/>
                <a:gd name="T6" fmla="*/ 20 w 42"/>
                <a:gd name="T7" fmla="*/ 30 h 41"/>
                <a:gd name="T8" fmla="*/ 20 w 42"/>
                <a:gd name="T9" fmla="*/ 30 h 41"/>
                <a:gd name="T10" fmla="*/ 12 w 42"/>
                <a:gd name="T11" fmla="*/ 20 h 41"/>
                <a:gd name="T12" fmla="*/ 12 w 42"/>
                <a:gd name="T13" fmla="*/ 20 h 41"/>
                <a:gd name="T14" fmla="*/ 12 w 42"/>
                <a:gd name="T15" fmla="*/ 20 h 41"/>
                <a:gd name="T16" fmla="*/ 21 w 42"/>
                <a:gd name="T17" fmla="*/ 11 h 41"/>
                <a:gd name="T18" fmla="*/ 22 w 42"/>
                <a:gd name="T19" fmla="*/ 11 h 41"/>
                <a:gd name="T20" fmla="*/ 22 w 42"/>
                <a:gd name="T21" fmla="*/ 11 h 41"/>
                <a:gd name="T22" fmla="*/ 30 w 42"/>
                <a:gd name="T23" fmla="*/ 20 h 41"/>
                <a:gd name="T24" fmla="*/ 30 w 42"/>
                <a:gd name="T25" fmla="*/ 21 h 41"/>
                <a:gd name="T26" fmla="*/ 36 w 42"/>
                <a:gd name="T27" fmla="*/ 21 h 41"/>
                <a:gd name="T28" fmla="*/ 42 w 42"/>
                <a:gd name="T29" fmla="*/ 22 h 41"/>
                <a:gd name="T30" fmla="*/ 42 w 42"/>
                <a:gd name="T31" fmla="*/ 20 h 41"/>
                <a:gd name="T32" fmla="*/ 23 w 42"/>
                <a:gd name="T33" fmla="*/ 0 h 41"/>
                <a:gd name="T34" fmla="*/ 23 w 42"/>
                <a:gd name="T35" fmla="*/ 0 h 41"/>
                <a:gd name="T36" fmla="*/ 21 w 42"/>
                <a:gd name="T37" fmla="*/ 0 h 41"/>
                <a:gd name="T38" fmla="*/ 0 w 42"/>
                <a:gd name="T39" fmla="*/ 19 h 41"/>
                <a:gd name="T40" fmla="*/ 0 w 42"/>
                <a:gd name="T41" fmla="*/ 19 h 41"/>
                <a:gd name="T42" fmla="*/ 0 w 42"/>
                <a:gd name="T43" fmla="*/ 20 h 41"/>
                <a:gd name="T44" fmla="*/ 19 w 42"/>
                <a:gd name="T45" fmla="*/ 41 h 41"/>
                <a:gd name="T46" fmla="*/ 19 w 42"/>
                <a:gd name="T47" fmla="*/ 41 h 41"/>
                <a:gd name="T48" fmla="*/ 21 w 42"/>
                <a:gd name="T49" fmla="*/ 41 h 41"/>
                <a:gd name="T50" fmla="*/ 42 w 42"/>
                <a:gd name="T51" fmla="*/ 22 h 41"/>
                <a:gd name="T52" fmla="*/ 36 w 42"/>
                <a:gd name="T53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1">
                  <a:moveTo>
                    <a:pt x="36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5" y="29"/>
                    <a:pt x="12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5"/>
                    <a:pt x="16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7" y="11"/>
                    <a:pt x="30" y="15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2" y="9"/>
                    <a:pt x="3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31"/>
                    <a:pt x="9" y="40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36" y="21"/>
                    <a:pt x="36" y="21"/>
                    <a:pt x="36" y="21"/>
                  </a:cubicBezTo>
                </a:path>
              </a:pathLst>
            </a:custGeom>
            <a:solidFill>
              <a:srgbClr val="7A3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0" name="ïṡlïďe"/>
            <p:cNvSpPr/>
            <p:nvPr/>
          </p:nvSpPr>
          <p:spPr bwMode="auto">
            <a:xfrm>
              <a:off x="2782" y="5069"/>
              <a:ext cx="1059" cy="985"/>
            </a:xfrm>
            <a:custGeom>
              <a:avLst/>
              <a:gdLst>
                <a:gd name="T0" fmla="*/ 0 w 717"/>
                <a:gd name="T1" fmla="*/ 0 h 669"/>
                <a:gd name="T2" fmla="*/ 86 w 717"/>
                <a:gd name="T3" fmla="*/ 604 h 669"/>
                <a:gd name="T4" fmla="*/ 160 w 717"/>
                <a:gd name="T5" fmla="*/ 669 h 669"/>
                <a:gd name="T6" fmla="*/ 171 w 717"/>
                <a:gd name="T7" fmla="*/ 669 h 669"/>
                <a:gd name="T8" fmla="*/ 714 w 717"/>
                <a:gd name="T9" fmla="*/ 592 h 669"/>
                <a:gd name="T10" fmla="*/ 717 w 717"/>
                <a:gd name="T11" fmla="*/ 577 h 669"/>
                <a:gd name="T12" fmla="*/ 618 w 717"/>
                <a:gd name="T13" fmla="*/ 605 h 669"/>
                <a:gd name="T14" fmla="*/ 611 w 717"/>
                <a:gd name="T15" fmla="*/ 582 h 669"/>
                <a:gd name="T16" fmla="*/ 708 w 717"/>
                <a:gd name="T17" fmla="*/ 556 h 669"/>
                <a:gd name="T18" fmla="*/ 398 w 717"/>
                <a:gd name="T19" fmla="*/ 594 h 669"/>
                <a:gd name="T20" fmla="*/ 399 w 717"/>
                <a:gd name="T21" fmla="*/ 591 h 669"/>
                <a:gd name="T22" fmla="*/ 337 w 717"/>
                <a:gd name="T23" fmla="*/ 599 h 669"/>
                <a:gd name="T24" fmla="*/ 335 w 717"/>
                <a:gd name="T25" fmla="*/ 600 h 669"/>
                <a:gd name="T26" fmla="*/ 335 w 717"/>
                <a:gd name="T27" fmla="*/ 600 h 669"/>
                <a:gd name="T28" fmla="*/ 335 w 717"/>
                <a:gd name="T29" fmla="*/ 600 h 669"/>
                <a:gd name="T30" fmla="*/ 315 w 717"/>
                <a:gd name="T31" fmla="*/ 605 h 669"/>
                <a:gd name="T32" fmla="*/ 314 w 717"/>
                <a:gd name="T33" fmla="*/ 602 h 669"/>
                <a:gd name="T34" fmla="*/ 281 w 717"/>
                <a:gd name="T35" fmla="*/ 607 h 669"/>
                <a:gd name="T36" fmla="*/ 283 w 717"/>
                <a:gd name="T37" fmla="*/ 614 h 669"/>
                <a:gd name="T38" fmla="*/ 263 w 717"/>
                <a:gd name="T39" fmla="*/ 620 h 669"/>
                <a:gd name="T40" fmla="*/ 260 w 717"/>
                <a:gd name="T41" fmla="*/ 610 h 669"/>
                <a:gd name="T42" fmla="*/ 263 w 717"/>
                <a:gd name="T43" fmla="*/ 620 h 669"/>
                <a:gd name="T44" fmla="*/ 243 w 717"/>
                <a:gd name="T45" fmla="*/ 625 h 669"/>
                <a:gd name="T46" fmla="*/ 239 w 717"/>
                <a:gd name="T47" fmla="*/ 612 h 669"/>
                <a:gd name="T48" fmla="*/ 205 w 717"/>
                <a:gd name="T49" fmla="*/ 617 h 669"/>
                <a:gd name="T50" fmla="*/ 193 w 717"/>
                <a:gd name="T51" fmla="*/ 618 h 669"/>
                <a:gd name="T52" fmla="*/ 136 w 717"/>
                <a:gd name="T53" fmla="*/ 596 h 669"/>
                <a:gd name="T54" fmla="*/ 106 w 717"/>
                <a:gd name="T55" fmla="*/ 541 h 669"/>
                <a:gd name="T56" fmla="*/ 35 w 717"/>
                <a:gd name="T57" fmla="*/ 3 h 669"/>
                <a:gd name="T58" fmla="*/ 0 w 717"/>
                <a:gd name="T5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7" h="669">
                  <a:moveTo>
                    <a:pt x="0" y="0"/>
                  </a:moveTo>
                  <a:cubicBezTo>
                    <a:pt x="86" y="604"/>
                    <a:pt x="86" y="604"/>
                    <a:pt x="86" y="604"/>
                  </a:cubicBezTo>
                  <a:cubicBezTo>
                    <a:pt x="91" y="642"/>
                    <a:pt x="123" y="669"/>
                    <a:pt x="160" y="669"/>
                  </a:cubicBezTo>
                  <a:cubicBezTo>
                    <a:pt x="164" y="669"/>
                    <a:pt x="167" y="669"/>
                    <a:pt x="171" y="669"/>
                  </a:cubicBezTo>
                  <a:cubicBezTo>
                    <a:pt x="714" y="592"/>
                    <a:pt x="714" y="592"/>
                    <a:pt x="714" y="592"/>
                  </a:cubicBezTo>
                  <a:cubicBezTo>
                    <a:pt x="717" y="577"/>
                    <a:pt x="717" y="577"/>
                    <a:pt x="717" y="577"/>
                  </a:cubicBezTo>
                  <a:cubicBezTo>
                    <a:pt x="618" y="605"/>
                    <a:pt x="618" y="605"/>
                    <a:pt x="618" y="605"/>
                  </a:cubicBezTo>
                  <a:cubicBezTo>
                    <a:pt x="611" y="582"/>
                    <a:pt x="611" y="582"/>
                    <a:pt x="611" y="582"/>
                  </a:cubicBezTo>
                  <a:cubicBezTo>
                    <a:pt x="708" y="556"/>
                    <a:pt x="708" y="556"/>
                    <a:pt x="708" y="556"/>
                  </a:cubicBezTo>
                  <a:cubicBezTo>
                    <a:pt x="398" y="594"/>
                    <a:pt x="398" y="594"/>
                    <a:pt x="398" y="594"/>
                  </a:cubicBezTo>
                  <a:cubicBezTo>
                    <a:pt x="399" y="591"/>
                    <a:pt x="399" y="591"/>
                    <a:pt x="399" y="591"/>
                  </a:cubicBezTo>
                  <a:cubicBezTo>
                    <a:pt x="337" y="599"/>
                    <a:pt x="337" y="599"/>
                    <a:pt x="337" y="599"/>
                  </a:cubicBezTo>
                  <a:cubicBezTo>
                    <a:pt x="335" y="600"/>
                    <a:pt x="335" y="600"/>
                    <a:pt x="335" y="600"/>
                  </a:cubicBezTo>
                  <a:cubicBezTo>
                    <a:pt x="335" y="600"/>
                    <a:pt x="335" y="600"/>
                    <a:pt x="335" y="600"/>
                  </a:cubicBezTo>
                  <a:cubicBezTo>
                    <a:pt x="335" y="600"/>
                    <a:pt x="335" y="600"/>
                    <a:pt x="335" y="600"/>
                  </a:cubicBezTo>
                  <a:cubicBezTo>
                    <a:pt x="315" y="605"/>
                    <a:pt x="315" y="605"/>
                    <a:pt x="315" y="605"/>
                  </a:cubicBezTo>
                  <a:cubicBezTo>
                    <a:pt x="314" y="602"/>
                    <a:pt x="314" y="602"/>
                    <a:pt x="314" y="602"/>
                  </a:cubicBezTo>
                  <a:cubicBezTo>
                    <a:pt x="281" y="607"/>
                    <a:pt x="281" y="607"/>
                    <a:pt x="281" y="607"/>
                  </a:cubicBezTo>
                  <a:cubicBezTo>
                    <a:pt x="283" y="614"/>
                    <a:pt x="283" y="614"/>
                    <a:pt x="283" y="614"/>
                  </a:cubicBezTo>
                  <a:cubicBezTo>
                    <a:pt x="263" y="620"/>
                    <a:pt x="263" y="620"/>
                    <a:pt x="263" y="620"/>
                  </a:cubicBezTo>
                  <a:cubicBezTo>
                    <a:pt x="260" y="610"/>
                    <a:pt x="260" y="610"/>
                    <a:pt x="260" y="610"/>
                  </a:cubicBezTo>
                  <a:cubicBezTo>
                    <a:pt x="263" y="620"/>
                    <a:pt x="263" y="620"/>
                    <a:pt x="263" y="620"/>
                  </a:cubicBezTo>
                  <a:cubicBezTo>
                    <a:pt x="243" y="625"/>
                    <a:pt x="243" y="625"/>
                    <a:pt x="243" y="625"/>
                  </a:cubicBezTo>
                  <a:cubicBezTo>
                    <a:pt x="239" y="612"/>
                    <a:pt x="239" y="612"/>
                    <a:pt x="239" y="612"/>
                  </a:cubicBezTo>
                  <a:cubicBezTo>
                    <a:pt x="205" y="617"/>
                    <a:pt x="205" y="617"/>
                    <a:pt x="205" y="617"/>
                  </a:cubicBezTo>
                  <a:cubicBezTo>
                    <a:pt x="201" y="617"/>
                    <a:pt x="197" y="618"/>
                    <a:pt x="193" y="618"/>
                  </a:cubicBezTo>
                  <a:cubicBezTo>
                    <a:pt x="171" y="618"/>
                    <a:pt x="151" y="610"/>
                    <a:pt x="136" y="596"/>
                  </a:cubicBezTo>
                  <a:cubicBezTo>
                    <a:pt x="120" y="583"/>
                    <a:pt x="109" y="563"/>
                    <a:pt x="106" y="54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A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1" name="ïšḷïḓê"/>
            <p:cNvSpPr/>
            <p:nvPr/>
          </p:nvSpPr>
          <p:spPr bwMode="auto">
            <a:xfrm>
              <a:off x="3684" y="5886"/>
              <a:ext cx="162" cy="75"/>
            </a:xfrm>
            <a:custGeom>
              <a:avLst/>
              <a:gdLst>
                <a:gd name="T0" fmla="*/ 157 w 157"/>
                <a:gd name="T1" fmla="*/ 0 h 72"/>
                <a:gd name="T2" fmla="*/ 138 w 157"/>
                <a:gd name="T3" fmla="*/ 2 h 72"/>
                <a:gd name="T4" fmla="*/ 0 w 157"/>
                <a:gd name="T5" fmla="*/ 40 h 72"/>
                <a:gd name="T6" fmla="*/ 10 w 157"/>
                <a:gd name="T7" fmla="*/ 72 h 72"/>
                <a:gd name="T8" fmla="*/ 151 w 157"/>
                <a:gd name="T9" fmla="*/ 32 h 72"/>
                <a:gd name="T10" fmla="*/ 157 w 15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72">
                  <a:moveTo>
                    <a:pt x="157" y="0"/>
                  </a:moveTo>
                  <a:lnTo>
                    <a:pt x="138" y="2"/>
                  </a:lnTo>
                  <a:lnTo>
                    <a:pt x="0" y="40"/>
                  </a:lnTo>
                  <a:lnTo>
                    <a:pt x="10" y="72"/>
                  </a:lnTo>
                  <a:lnTo>
                    <a:pt x="151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2" name="íšļïďé"/>
            <p:cNvSpPr/>
            <p:nvPr/>
          </p:nvSpPr>
          <p:spPr bwMode="auto">
            <a:xfrm>
              <a:off x="3684" y="5886"/>
              <a:ext cx="162" cy="75"/>
            </a:xfrm>
            <a:custGeom>
              <a:avLst/>
              <a:gdLst>
                <a:gd name="T0" fmla="*/ 157 w 157"/>
                <a:gd name="T1" fmla="*/ 0 h 72"/>
                <a:gd name="T2" fmla="*/ 138 w 157"/>
                <a:gd name="T3" fmla="*/ 2 h 72"/>
                <a:gd name="T4" fmla="*/ 0 w 157"/>
                <a:gd name="T5" fmla="*/ 40 h 72"/>
                <a:gd name="T6" fmla="*/ 10 w 157"/>
                <a:gd name="T7" fmla="*/ 72 h 72"/>
                <a:gd name="T8" fmla="*/ 151 w 157"/>
                <a:gd name="T9" fmla="*/ 32 h 72"/>
                <a:gd name="T10" fmla="*/ 157 w 15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72">
                  <a:moveTo>
                    <a:pt x="157" y="0"/>
                  </a:moveTo>
                  <a:lnTo>
                    <a:pt x="138" y="2"/>
                  </a:lnTo>
                  <a:lnTo>
                    <a:pt x="0" y="40"/>
                  </a:lnTo>
                  <a:lnTo>
                    <a:pt x="10" y="72"/>
                  </a:lnTo>
                  <a:lnTo>
                    <a:pt x="151" y="32"/>
                  </a:lnTo>
                  <a:lnTo>
                    <a:pt x="1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3" name="íṧḻíḋè"/>
            <p:cNvSpPr/>
            <p:nvPr/>
          </p:nvSpPr>
          <p:spPr bwMode="auto">
            <a:xfrm>
              <a:off x="3135" y="5967"/>
              <a:ext cx="36" cy="23"/>
            </a:xfrm>
            <a:custGeom>
              <a:avLst/>
              <a:gdLst>
                <a:gd name="T0" fmla="*/ 30 w 35"/>
                <a:gd name="T1" fmla="*/ 0 h 22"/>
                <a:gd name="T2" fmla="*/ 0 w 35"/>
                <a:gd name="T3" fmla="*/ 3 h 22"/>
                <a:gd name="T4" fmla="*/ 6 w 35"/>
                <a:gd name="T5" fmla="*/ 22 h 22"/>
                <a:gd name="T6" fmla="*/ 35 w 35"/>
                <a:gd name="T7" fmla="*/ 15 h 22"/>
                <a:gd name="T8" fmla="*/ 30 w 3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0" y="0"/>
                  </a:moveTo>
                  <a:lnTo>
                    <a:pt x="0" y="3"/>
                  </a:lnTo>
                  <a:lnTo>
                    <a:pt x="6" y="22"/>
                  </a:lnTo>
                  <a:lnTo>
                    <a:pt x="35" y="1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582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4" name="îṩļiḍè"/>
            <p:cNvSpPr/>
            <p:nvPr/>
          </p:nvSpPr>
          <p:spPr bwMode="auto">
            <a:xfrm>
              <a:off x="3135" y="5967"/>
              <a:ext cx="36" cy="23"/>
            </a:xfrm>
            <a:custGeom>
              <a:avLst/>
              <a:gdLst>
                <a:gd name="T0" fmla="*/ 30 w 35"/>
                <a:gd name="T1" fmla="*/ 0 h 22"/>
                <a:gd name="T2" fmla="*/ 0 w 35"/>
                <a:gd name="T3" fmla="*/ 3 h 22"/>
                <a:gd name="T4" fmla="*/ 6 w 35"/>
                <a:gd name="T5" fmla="*/ 22 h 22"/>
                <a:gd name="T6" fmla="*/ 35 w 35"/>
                <a:gd name="T7" fmla="*/ 15 h 22"/>
                <a:gd name="T8" fmla="*/ 30 w 3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0" y="0"/>
                  </a:moveTo>
                  <a:lnTo>
                    <a:pt x="0" y="3"/>
                  </a:lnTo>
                  <a:lnTo>
                    <a:pt x="6" y="22"/>
                  </a:lnTo>
                  <a:lnTo>
                    <a:pt x="35" y="15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5" name="ïSlíḋê"/>
            <p:cNvSpPr/>
            <p:nvPr/>
          </p:nvSpPr>
          <p:spPr bwMode="auto">
            <a:xfrm>
              <a:off x="3166" y="5963"/>
              <a:ext cx="34" cy="20"/>
            </a:xfrm>
            <a:custGeom>
              <a:avLst/>
              <a:gdLst>
                <a:gd name="T0" fmla="*/ 30 w 33"/>
                <a:gd name="T1" fmla="*/ 0 h 19"/>
                <a:gd name="T2" fmla="*/ 0 w 33"/>
                <a:gd name="T3" fmla="*/ 4 h 19"/>
                <a:gd name="T4" fmla="*/ 5 w 33"/>
                <a:gd name="T5" fmla="*/ 19 h 19"/>
                <a:gd name="T6" fmla="*/ 33 w 33"/>
                <a:gd name="T7" fmla="*/ 10 h 19"/>
                <a:gd name="T8" fmla="*/ 30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0" y="0"/>
                  </a:moveTo>
                  <a:lnTo>
                    <a:pt x="0" y="4"/>
                  </a:lnTo>
                  <a:lnTo>
                    <a:pt x="5" y="19"/>
                  </a:lnTo>
                  <a:lnTo>
                    <a:pt x="33" y="1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B3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6" name="ï$lîḋe"/>
            <p:cNvSpPr/>
            <p:nvPr/>
          </p:nvSpPr>
          <p:spPr bwMode="auto">
            <a:xfrm>
              <a:off x="3166" y="5963"/>
              <a:ext cx="34" cy="20"/>
            </a:xfrm>
            <a:custGeom>
              <a:avLst/>
              <a:gdLst>
                <a:gd name="T0" fmla="*/ 30 w 33"/>
                <a:gd name="T1" fmla="*/ 0 h 19"/>
                <a:gd name="T2" fmla="*/ 0 w 33"/>
                <a:gd name="T3" fmla="*/ 4 h 19"/>
                <a:gd name="T4" fmla="*/ 5 w 33"/>
                <a:gd name="T5" fmla="*/ 19 h 19"/>
                <a:gd name="T6" fmla="*/ 33 w 33"/>
                <a:gd name="T7" fmla="*/ 10 h 19"/>
                <a:gd name="T8" fmla="*/ 30 w 3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0" y="0"/>
                  </a:moveTo>
                  <a:lnTo>
                    <a:pt x="0" y="4"/>
                  </a:lnTo>
                  <a:lnTo>
                    <a:pt x="5" y="19"/>
                  </a:lnTo>
                  <a:lnTo>
                    <a:pt x="33" y="1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7" name="íṧ1íďè"/>
            <p:cNvSpPr/>
            <p:nvPr/>
          </p:nvSpPr>
          <p:spPr bwMode="auto">
            <a:xfrm>
              <a:off x="3245" y="5953"/>
              <a:ext cx="31" cy="7"/>
            </a:xfrm>
            <a:custGeom>
              <a:avLst/>
              <a:gdLst>
                <a:gd name="T0" fmla="*/ 30 w 30"/>
                <a:gd name="T1" fmla="*/ 0 h 7"/>
                <a:gd name="T2" fmla="*/ 0 w 30"/>
                <a:gd name="T3" fmla="*/ 3 h 7"/>
                <a:gd name="T4" fmla="*/ 2 w 30"/>
                <a:gd name="T5" fmla="*/ 7 h 7"/>
                <a:gd name="T6" fmla="*/ 30 w 30"/>
                <a:gd name="T7" fmla="*/ 0 h 7"/>
                <a:gd name="T8" fmla="*/ 30 w 3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">
                  <a:moveTo>
                    <a:pt x="30" y="0"/>
                  </a:moveTo>
                  <a:lnTo>
                    <a:pt x="0" y="3"/>
                  </a:lnTo>
                  <a:lnTo>
                    <a:pt x="2" y="7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582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8" name="íṩļïḍé"/>
            <p:cNvSpPr/>
            <p:nvPr/>
          </p:nvSpPr>
          <p:spPr bwMode="auto">
            <a:xfrm>
              <a:off x="3245" y="5953"/>
              <a:ext cx="31" cy="7"/>
            </a:xfrm>
            <a:custGeom>
              <a:avLst/>
              <a:gdLst>
                <a:gd name="T0" fmla="*/ 30 w 30"/>
                <a:gd name="T1" fmla="*/ 0 h 7"/>
                <a:gd name="T2" fmla="*/ 0 w 30"/>
                <a:gd name="T3" fmla="*/ 3 h 7"/>
                <a:gd name="T4" fmla="*/ 2 w 30"/>
                <a:gd name="T5" fmla="*/ 7 h 7"/>
                <a:gd name="T6" fmla="*/ 30 w 30"/>
                <a:gd name="T7" fmla="*/ 0 h 7"/>
                <a:gd name="T8" fmla="*/ 30 w 3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">
                  <a:moveTo>
                    <a:pt x="30" y="0"/>
                  </a:moveTo>
                  <a:lnTo>
                    <a:pt x="0" y="3"/>
                  </a:lnTo>
                  <a:lnTo>
                    <a:pt x="2" y="7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9" name="íṣ1ïḋè"/>
            <p:cNvSpPr/>
            <p:nvPr/>
          </p:nvSpPr>
          <p:spPr bwMode="auto">
            <a:xfrm>
              <a:off x="3276" y="5952"/>
              <a:ext cx="3" cy="1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B3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0" name="îṧľíďé"/>
            <p:cNvSpPr/>
            <p:nvPr/>
          </p:nvSpPr>
          <p:spPr bwMode="auto">
            <a:xfrm>
              <a:off x="3276" y="5952"/>
              <a:ext cx="3" cy="1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1" name="îšļîdé"/>
            <p:cNvSpPr/>
            <p:nvPr/>
          </p:nvSpPr>
          <p:spPr bwMode="auto">
            <a:xfrm>
              <a:off x="3836" y="5873"/>
              <a:ext cx="107" cy="68"/>
            </a:xfrm>
            <a:custGeom>
              <a:avLst/>
              <a:gdLst>
                <a:gd name="T0" fmla="*/ 103 w 103"/>
                <a:gd name="T1" fmla="*/ 0 h 66"/>
                <a:gd name="T2" fmla="*/ 37 w 103"/>
                <a:gd name="T3" fmla="*/ 9 h 66"/>
                <a:gd name="T4" fmla="*/ 44 w 103"/>
                <a:gd name="T5" fmla="*/ 34 h 66"/>
                <a:gd name="T6" fmla="*/ 4 w 103"/>
                <a:gd name="T7" fmla="*/ 44 h 66"/>
                <a:gd name="T8" fmla="*/ 0 w 103"/>
                <a:gd name="T9" fmla="*/ 66 h 66"/>
                <a:gd name="T10" fmla="*/ 94 w 103"/>
                <a:gd name="T11" fmla="*/ 52 h 66"/>
                <a:gd name="T12" fmla="*/ 103 w 10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37" y="9"/>
                  </a:lnTo>
                  <a:lnTo>
                    <a:pt x="44" y="34"/>
                  </a:lnTo>
                  <a:lnTo>
                    <a:pt x="4" y="44"/>
                  </a:lnTo>
                  <a:lnTo>
                    <a:pt x="0" y="66"/>
                  </a:lnTo>
                  <a:lnTo>
                    <a:pt x="94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637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2" name="íŝļîďé"/>
            <p:cNvSpPr/>
            <p:nvPr/>
          </p:nvSpPr>
          <p:spPr bwMode="auto">
            <a:xfrm>
              <a:off x="3836" y="5873"/>
              <a:ext cx="107" cy="68"/>
            </a:xfrm>
            <a:custGeom>
              <a:avLst/>
              <a:gdLst>
                <a:gd name="T0" fmla="*/ 103 w 103"/>
                <a:gd name="T1" fmla="*/ 0 h 66"/>
                <a:gd name="T2" fmla="*/ 37 w 103"/>
                <a:gd name="T3" fmla="*/ 9 h 66"/>
                <a:gd name="T4" fmla="*/ 44 w 103"/>
                <a:gd name="T5" fmla="*/ 34 h 66"/>
                <a:gd name="T6" fmla="*/ 4 w 103"/>
                <a:gd name="T7" fmla="*/ 44 h 66"/>
                <a:gd name="T8" fmla="*/ 0 w 103"/>
                <a:gd name="T9" fmla="*/ 66 h 66"/>
                <a:gd name="T10" fmla="*/ 94 w 103"/>
                <a:gd name="T11" fmla="*/ 52 h 66"/>
                <a:gd name="T12" fmla="*/ 103 w 10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37" y="9"/>
                  </a:lnTo>
                  <a:lnTo>
                    <a:pt x="44" y="34"/>
                  </a:lnTo>
                  <a:lnTo>
                    <a:pt x="4" y="44"/>
                  </a:lnTo>
                  <a:lnTo>
                    <a:pt x="0" y="66"/>
                  </a:lnTo>
                  <a:lnTo>
                    <a:pt x="94" y="52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3" name="í$ľíďê"/>
            <p:cNvSpPr/>
            <p:nvPr/>
          </p:nvSpPr>
          <p:spPr bwMode="auto">
            <a:xfrm>
              <a:off x="3840" y="5882"/>
              <a:ext cx="41" cy="36"/>
            </a:xfrm>
            <a:custGeom>
              <a:avLst/>
              <a:gdLst>
                <a:gd name="T0" fmla="*/ 33 w 40"/>
                <a:gd name="T1" fmla="*/ 0 h 35"/>
                <a:gd name="T2" fmla="*/ 6 w 40"/>
                <a:gd name="T3" fmla="*/ 3 h 35"/>
                <a:gd name="T4" fmla="*/ 0 w 40"/>
                <a:gd name="T5" fmla="*/ 35 h 35"/>
                <a:gd name="T6" fmla="*/ 40 w 40"/>
                <a:gd name="T7" fmla="*/ 25 h 35"/>
                <a:gd name="T8" fmla="*/ 33 w 4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5">
                  <a:moveTo>
                    <a:pt x="33" y="0"/>
                  </a:moveTo>
                  <a:lnTo>
                    <a:pt x="6" y="3"/>
                  </a:lnTo>
                  <a:lnTo>
                    <a:pt x="0" y="35"/>
                  </a:lnTo>
                  <a:lnTo>
                    <a:pt x="40" y="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24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4" name="ïSļîḋé"/>
            <p:cNvSpPr/>
            <p:nvPr/>
          </p:nvSpPr>
          <p:spPr bwMode="auto">
            <a:xfrm>
              <a:off x="3840" y="5882"/>
              <a:ext cx="41" cy="36"/>
            </a:xfrm>
            <a:custGeom>
              <a:avLst/>
              <a:gdLst>
                <a:gd name="T0" fmla="*/ 33 w 40"/>
                <a:gd name="T1" fmla="*/ 0 h 35"/>
                <a:gd name="T2" fmla="*/ 6 w 40"/>
                <a:gd name="T3" fmla="*/ 3 h 35"/>
                <a:gd name="T4" fmla="*/ 0 w 40"/>
                <a:gd name="T5" fmla="*/ 35 h 35"/>
                <a:gd name="T6" fmla="*/ 40 w 40"/>
                <a:gd name="T7" fmla="*/ 25 h 35"/>
                <a:gd name="T8" fmla="*/ 33 w 4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5">
                  <a:moveTo>
                    <a:pt x="33" y="0"/>
                  </a:moveTo>
                  <a:lnTo>
                    <a:pt x="6" y="3"/>
                  </a:lnTo>
                  <a:lnTo>
                    <a:pt x="0" y="35"/>
                  </a:lnTo>
                  <a:lnTo>
                    <a:pt x="40" y="2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5" name="îşḻïdè"/>
            <p:cNvSpPr/>
            <p:nvPr/>
          </p:nvSpPr>
          <p:spPr bwMode="auto">
            <a:xfrm>
              <a:off x="3934" y="5571"/>
              <a:ext cx="2254" cy="356"/>
            </a:xfrm>
            <a:custGeom>
              <a:avLst/>
              <a:gdLst>
                <a:gd name="T0" fmla="*/ 287 w 1527"/>
                <a:gd name="T1" fmla="*/ 163 h 241"/>
                <a:gd name="T2" fmla="*/ 216 w 1527"/>
                <a:gd name="T3" fmla="*/ 172 h 241"/>
                <a:gd name="T4" fmla="*/ 215 w 1527"/>
                <a:gd name="T5" fmla="*/ 179 h 241"/>
                <a:gd name="T6" fmla="*/ 6 w 1527"/>
                <a:gd name="T7" fmla="*/ 205 h 241"/>
                <a:gd name="T8" fmla="*/ 0 w 1527"/>
                <a:gd name="T9" fmla="*/ 241 h 241"/>
                <a:gd name="T10" fmla="*/ 409 w 1527"/>
                <a:gd name="T11" fmla="*/ 184 h 241"/>
                <a:gd name="T12" fmla="*/ 287 w 1527"/>
                <a:gd name="T13" fmla="*/ 163 h 241"/>
                <a:gd name="T14" fmla="*/ 1129 w 1527"/>
                <a:gd name="T15" fmla="*/ 52 h 241"/>
                <a:gd name="T16" fmla="*/ 389 w 1527"/>
                <a:gd name="T17" fmla="*/ 149 h 241"/>
                <a:gd name="T18" fmla="*/ 509 w 1527"/>
                <a:gd name="T19" fmla="*/ 170 h 241"/>
                <a:gd name="T20" fmla="*/ 1225 w 1527"/>
                <a:gd name="T21" fmla="*/ 68 h 241"/>
                <a:gd name="T22" fmla="*/ 1129 w 1527"/>
                <a:gd name="T23" fmla="*/ 52 h 241"/>
                <a:gd name="T24" fmla="*/ 1325 w 1527"/>
                <a:gd name="T25" fmla="*/ 26 h 241"/>
                <a:gd name="T26" fmla="*/ 1197 w 1527"/>
                <a:gd name="T27" fmla="*/ 43 h 241"/>
                <a:gd name="T28" fmla="*/ 1291 w 1527"/>
                <a:gd name="T29" fmla="*/ 59 h 241"/>
                <a:gd name="T30" fmla="*/ 1415 w 1527"/>
                <a:gd name="T31" fmla="*/ 42 h 241"/>
                <a:gd name="T32" fmla="*/ 1325 w 1527"/>
                <a:gd name="T33" fmla="*/ 26 h 241"/>
                <a:gd name="T34" fmla="*/ 1520 w 1527"/>
                <a:gd name="T35" fmla="*/ 0 h 241"/>
                <a:gd name="T36" fmla="*/ 1393 w 1527"/>
                <a:gd name="T37" fmla="*/ 17 h 241"/>
                <a:gd name="T38" fmla="*/ 1480 w 1527"/>
                <a:gd name="T39" fmla="*/ 32 h 241"/>
                <a:gd name="T40" fmla="*/ 1527 w 1527"/>
                <a:gd name="T41" fmla="*/ 2 h 241"/>
                <a:gd name="T42" fmla="*/ 1520 w 1527"/>
                <a:gd name="T4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7" h="241">
                  <a:moveTo>
                    <a:pt x="287" y="163"/>
                  </a:moveTo>
                  <a:cubicBezTo>
                    <a:pt x="216" y="172"/>
                    <a:pt x="216" y="172"/>
                    <a:pt x="216" y="172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6" y="205"/>
                    <a:pt x="6" y="205"/>
                    <a:pt x="6" y="20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409" y="184"/>
                    <a:pt x="409" y="184"/>
                    <a:pt x="409" y="184"/>
                  </a:cubicBezTo>
                  <a:cubicBezTo>
                    <a:pt x="287" y="163"/>
                    <a:pt x="287" y="163"/>
                    <a:pt x="287" y="163"/>
                  </a:cubicBezTo>
                  <a:moveTo>
                    <a:pt x="1129" y="52"/>
                  </a:moveTo>
                  <a:cubicBezTo>
                    <a:pt x="389" y="149"/>
                    <a:pt x="389" y="149"/>
                    <a:pt x="389" y="149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1225" y="68"/>
                    <a:pt x="1225" y="68"/>
                    <a:pt x="1225" y="68"/>
                  </a:cubicBezTo>
                  <a:cubicBezTo>
                    <a:pt x="1129" y="52"/>
                    <a:pt x="1129" y="52"/>
                    <a:pt x="1129" y="52"/>
                  </a:cubicBezTo>
                  <a:moveTo>
                    <a:pt x="1325" y="26"/>
                  </a:moveTo>
                  <a:cubicBezTo>
                    <a:pt x="1197" y="43"/>
                    <a:pt x="1197" y="43"/>
                    <a:pt x="1197" y="43"/>
                  </a:cubicBezTo>
                  <a:cubicBezTo>
                    <a:pt x="1291" y="59"/>
                    <a:pt x="1291" y="59"/>
                    <a:pt x="1291" y="59"/>
                  </a:cubicBezTo>
                  <a:cubicBezTo>
                    <a:pt x="1415" y="42"/>
                    <a:pt x="1415" y="42"/>
                    <a:pt x="1415" y="42"/>
                  </a:cubicBezTo>
                  <a:cubicBezTo>
                    <a:pt x="1325" y="26"/>
                    <a:pt x="1325" y="26"/>
                    <a:pt x="1325" y="26"/>
                  </a:cubicBezTo>
                  <a:moveTo>
                    <a:pt x="1520" y="0"/>
                  </a:moveTo>
                  <a:cubicBezTo>
                    <a:pt x="1393" y="17"/>
                    <a:pt x="1393" y="17"/>
                    <a:pt x="1393" y="17"/>
                  </a:cubicBezTo>
                  <a:cubicBezTo>
                    <a:pt x="1480" y="32"/>
                    <a:pt x="1480" y="32"/>
                    <a:pt x="1480" y="32"/>
                  </a:cubicBezTo>
                  <a:cubicBezTo>
                    <a:pt x="1500" y="28"/>
                    <a:pt x="1516" y="17"/>
                    <a:pt x="1527" y="2"/>
                  </a:cubicBezTo>
                  <a:cubicBezTo>
                    <a:pt x="1520" y="0"/>
                    <a:pt x="1520" y="0"/>
                    <a:pt x="1520" y="0"/>
                  </a:cubicBezTo>
                </a:path>
              </a:pathLst>
            </a:custGeom>
            <a:solidFill>
              <a:srgbClr val="99A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6" name="ïSḷíḓe"/>
            <p:cNvSpPr/>
            <p:nvPr/>
          </p:nvSpPr>
          <p:spPr bwMode="auto">
            <a:xfrm>
              <a:off x="4357" y="5790"/>
              <a:ext cx="328" cy="52"/>
            </a:xfrm>
            <a:custGeom>
              <a:avLst/>
              <a:gdLst>
                <a:gd name="T0" fmla="*/ 146 w 317"/>
                <a:gd name="T1" fmla="*/ 0 h 50"/>
                <a:gd name="T2" fmla="*/ 0 w 317"/>
                <a:gd name="T3" fmla="*/ 20 h 50"/>
                <a:gd name="T4" fmla="*/ 174 w 317"/>
                <a:gd name="T5" fmla="*/ 50 h 50"/>
                <a:gd name="T6" fmla="*/ 317 w 317"/>
                <a:gd name="T7" fmla="*/ 30 h 50"/>
                <a:gd name="T8" fmla="*/ 146 w 31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50">
                  <a:moveTo>
                    <a:pt x="146" y="0"/>
                  </a:moveTo>
                  <a:lnTo>
                    <a:pt x="0" y="20"/>
                  </a:lnTo>
                  <a:lnTo>
                    <a:pt x="174" y="50"/>
                  </a:lnTo>
                  <a:lnTo>
                    <a:pt x="317" y="3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393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7" name="îṥlïḍé"/>
            <p:cNvSpPr/>
            <p:nvPr/>
          </p:nvSpPr>
          <p:spPr bwMode="auto">
            <a:xfrm>
              <a:off x="4357" y="5790"/>
              <a:ext cx="328" cy="52"/>
            </a:xfrm>
            <a:custGeom>
              <a:avLst/>
              <a:gdLst>
                <a:gd name="T0" fmla="*/ 146 w 317"/>
                <a:gd name="T1" fmla="*/ 0 h 50"/>
                <a:gd name="T2" fmla="*/ 0 w 317"/>
                <a:gd name="T3" fmla="*/ 20 h 50"/>
                <a:gd name="T4" fmla="*/ 174 w 317"/>
                <a:gd name="T5" fmla="*/ 50 h 50"/>
                <a:gd name="T6" fmla="*/ 317 w 317"/>
                <a:gd name="T7" fmla="*/ 30 h 50"/>
                <a:gd name="T8" fmla="*/ 146 w 31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50">
                  <a:moveTo>
                    <a:pt x="146" y="0"/>
                  </a:moveTo>
                  <a:lnTo>
                    <a:pt x="0" y="20"/>
                  </a:lnTo>
                  <a:lnTo>
                    <a:pt x="174" y="50"/>
                  </a:lnTo>
                  <a:lnTo>
                    <a:pt x="317" y="3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8" name="iṥḷîḑe"/>
            <p:cNvSpPr/>
            <p:nvPr/>
          </p:nvSpPr>
          <p:spPr bwMode="auto">
            <a:xfrm>
              <a:off x="6177" y="5570"/>
              <a:ext cx="13" cy="4"/>
            </a:xfrm>
            <a:custGeom>
              <a:avLst/>
              <a:gdLst>
                <a:gd name="T0" fmla="*/ 9 w 9"/>
                <a:gd name="T1" fmla="*/ 0 h 3"/>
                <a:gd name="T2" fmla="*/ 0 w 9"/>
                <a:gd name="T3" fmla="*/ 1 h 3"/>
                <a:gd name="T4" fmla="*/ 7 w 9"/>
                <a:gd name="T5" fmla="*/ 3 h 3"/>
                <a:gd name="T6" fmla="*/ 9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1"/>
                    <a:pt x="9" y="0"/>
                  </a:cubicBezTo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9" name="ïśḻîḍê"/>
            <p:cNvSpPr/>
            <p:nvPr/>
          </p:nvSpPr>
          <p:spPr bwMode="auto">
            <a:xfrm>
              <a:off x="5890" y="5596"/>
              <a:ext cx="229" cy="37"/>
            </a:xfrm>
            <a:custGeom>
              <a:avLst/>
              <a:gdLst>
                <a:gd name="T0" fmla="*/ 68 w 155"/>
                <a:gd name="T1" fmla="*/ 0 h 25"/>
                <a:gd name="T2" fmla="*/ 0 w 155"/>
                <a:gd name="T3" fmla="*/ 9 h 25"/>
                <a:gd name="T4" fmla="*/ 90 w 155"/>
                <a:gd name="T5" fmla="*/ 25 h 25"/>
                <a:gd name="T6" fmla="*/ 151 w 155"/>
                <a:gd name="T7" fmla="*/ 16 h 25"/>
                <a:gd name="T8" fmla="*/ 155 w 155"/>
                <a:gd name="T9" fmla="*/ 15 h 25"/>
                <a:gd name="T10" fmla="*/ 68 w 15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25">
                  <a:moveTo>
                    <a:pt x="68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4" y="16"/>
                    <a:pt x="155" y="1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0" name="işḷïde"/>
            <p:cNvSpPr/>
            <p:nvPr/>
          </p:nvSpPr>
          <p:spPr bwMode="auto">
            <a:xfrm>
              <a:off x="5601" y="5635"/>
              <a:ext cx="239" cy="36"/>
            </a:xfrm>
            <a:custGeom>
              <a:avLst/>
              <a:gdLst>
                <a:gd name="T0" fmla="*/ 97 w 231"/>
                <a:gd name="T1" fmla="*/ 0 h 35"/>
                <a:gd name="T2" fmla="*/ 0 w 231"/>
                <a:gd name="T3" fmla="*/ 12 h 35"/>
                <a:gd name="T4" fmla="*/ 136 w 231"/>
                <a:gd name="T5" fmla="*/ 35 h 35"/>
                <a:gd name="T6" fmla="*/ 231 w 231"/>
                <a:gd name="T7" fmla="*/ 22 h 35"/>
                <a:gd name="T8" fmla="*/ 97 w 23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5">
                  <a:moveTo>
                    <a:pt x="97" y="0"/>
                  </a:moveTo>
                  <a:lnTo>
                    <a:pt x="0" y="12"/>
                  </a:lnTo>
                  <a:lnTo>
                    <a:pt x="136" y="35"/>
                  </a:lnTo>
                  <a:lnTo>
                    <a:pt x="231" y="2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1" name="îṩḷiďê"/>
            <p:cNvSpPr/>
            <p:nvPr/>
          </p:nvSpPr>
          <p:spPr bwMode="auto">
            <a:xfrm>
              <a:off x="5601" y="5635"/>
              <a:ext cx="239" cy="36"/>
            </a:xfrm>
            <a:custGeom>
              <a:avLst/>
              <a:gdLst>
                <a:gd name="T0" fmla="*/ 97 w 231"/>
                <a:gd name="T1" fmla="*/ 0 h 35"/>
                <a:gd name="T2" fmla="*/ 0 w 231"/>
                <a:gd name="T3" fmla="*/ 12 h 35"/>
                <a:gd name="T4" fmla="*/ 136 w 231"/>
                <a:gd name="T5" fmla="*/ 35 h 35"/>
                <a:gd name="T6" fmla="*/ 231 w 231"/>
                <a:gd name="T7" fmla="*/ 22 h 35"/>
                <a:gd name="T8" fmla="*/ 97 w 23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5">
                  <a:moveTo>
                    <a:pt x="97" y="0"/>
                  </a:moveTo>
                  <a:lnTo>
                    <a:pt x="0" y="12"/>
                  </a:lnTo>
                  <a:lnTo>
                    <a:pt x="136" y="35"/>
                  </a:lnTo>
                  <a:lnTo>
                    <a:pt x="231" y="22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2" name="îşľíḑè"/>
            <p:cNvSpPr/>
            <p:nvPr/>
          </p:nvSpPr>
          <p:spPr bwMode="auto">
            <a:xfrm>
              <a:off x="2773" y="5002"/>
              <a:ext cx="60" cy="71"/>
            </a:xfrm>
            <a:custGeom>
              <a:avLst/>
              <a:gdLst>
                <a:gd name="T0" fmla="*/ 0 w 58"/>
                <a:gd name="T1" fmla="*/ 0 h 69"/>
                <a:gd name="T2" fmla="*/ 8 w 58"/>
                <a:gd name="T3" fmla="*/ 65 h 69"/>
                <a:gd name="T4" fmla="*/ 58 w 58"/>
                <a:gd name="T5" fmla="*/ 69 h 69"/>
                <a:gd name="T6" fmla="*/ 51 w 58"/>
                <a:gd name="T7" fmla="*/ 5 h 69"/>
                <a:gd name="T8" fmla="*/ 0 w 58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0" y="0"/>
                  </a:moveTo>
                  <a:lnTo>
                    <a:pt x="8" y="65"/>
                  </a:lnTo>
                  <a:lnTo>
                    <a:pt x="58" y="69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7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3" name="îSḷïḍé"/>
            <p:cNvSpPr/>
            <p:nvPr/>
          </p:nvSpPr>
          <p:spPr bwMode="auto">
            <a:xfrm>
              <a:off x="2773" y="5002"/>
              <a:ext cx="60" cy="71"/>
            </a:xfrm>
            <a:custGeom>
              <a:avLst/>
              <a:gdLst>
                <a:gd name="T0" fmla="*/ 0 w 58"/>
                <a:gd name="T1" fmla="*/ 0 h 69"/>
                <a:gd name="T2" fmla="*/ 8 w 58"/>
                <a:gd name="T3" fmla="*/ 65 h 69"/>
                <a:gd name="T4" fmla="*/ 58 w 58"/>
                <a:gd name="T5" fmla="*/ 69 h 69"/>
                <a:gd name="T6" fmla="*/ 51 w 58"/>
                <a:gd name="T7" fmla="*/ 5 h 69"/>
                <a:gd name="T8" fmla="*/ 0 w 58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0" y="0"/>
                  </a:moveTo>
                  <a:lnTo>
                    <a:pt x="8" y="65"/>
                  </a:lnTo>
                  <a:lnTo>
                    <a:pt x="58" y="69"/>
                  </a:lnTo>
                  <a:lnTo>
                    <a:pt x="51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4" name="ïSľïďé"/>
            <p:cNvSpPr/>
            <p:nvPr/>
          </p:nvSpPr>
          <p:spPr bwMode="auto">
            <a:xfrm>
              <a:off x="2619" y="3857"/>
              <a:ext cx="207" cy="1150"/>
            </a:xfrm>
            <a:custGeom>
              <a:avLst/>
              <a:gdLst>
                <a:gd name="T0" fmla="*/ 37 w 140"/>
                <a:gd name="T1" fmla="*/ 0 h 780"/>
                <a:gd name="T2" fmla="*/ 5 w 140"/>
                <a:gd name="T3" fmla="*/ 73 h 780"/>
                <a:gd name="T4" fmla="*/ 104 w 140"/>
                <a:gd name="T5" fmla="*/ 777 h 780"/>
                <a:gd name="T6" fmla="*/ 140 w 140"/>
                <a:gd name="T7" fmla="*/ 780 h 780"/>
                <a:gd name="T8" fmla="*/ 37 w 140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80">
                  <a:moveTo>
                    <a:pt x="37" y="0"/>
                  </a:moveTo>
                  <a:cubicBezTo>
                    <a:pt x="14" y="16"/>
                    <a:pt x="0" y="44"/>
                    <a:pt x="5" y="73"/>
                  </a:cubicBezTo>
                  <a:cubicBezTo>
                    <a:pt x="104" y="777"/>
                    <a:pt x="104" y="777"/>
                    <a:pt x="104" y="777"/>
                  </a:cubicBezTo>
                  <a:cubicBezTo>
                    <a:pt x="140" y="780"/>
                    <a:pt x="140" y="780"/>
                    <a:pt x="140" y="78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9DA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5" name="î$ļïḍê"/>
            <p:cNvSpPr/>
            <p:nvPr/>
          </p:nvSpPr>
          <p:spPr bwMode="auto">
            <a:xfrm>
              <a:off x="2681" y="3301"/>
              <a:ext cx="3622" cy="2668"/>
            </a:xfrm>
            <a:custGeom>
              <a:avLst/>
              <a:gdLst>
                <a:gd name="T0" fmla="*/ 2448 w 2453"/>
                <a:gd name="T1" fmla="*/ 1442 h 1810"/>
                <a:gd name="T2" fmla="*/ 2382 w 2453"/>
                <a:gd name="T3" fmla="*/ 1527 h 1810"/>
                <a:gd name="T4" fmla="*/ 271 w 2453"/>
                <a:gd name="T5" fmla="*/ 1805 h 1810"/>
                <a:gd name="T6" fmla="*/ 185 w 2453"/>
                <a:gd name="T7" fmla="*/ 1739 h 1810"/>
                <a:gd name="T8" fmla="*/ 5 w 2453"/>
                <a:gd name="T9" fmla="*/ 369 h 1810"/>
                <a:gd name="T10" fmla="*/ 71 w 2453"/>
                <a:gd name="T11" fmla="*/ 283 h 1810"/>
                <a:gd name="T12" fmla="*/ 2182 w 2453"/>
                <a:gd name="T13" fmla="*/ 5 h 1810"/>
                <a:gd name="T14" fmla="*/ 2268 w 2453"/>
                <a:gd name="T15" fmla="*/ 71 h 1810"/>
                <a:gd name="T16" fmla="*/ 2448 w 2453"/>
                <a:gd name="T17" fmla="*/ 1442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3" h="1810">
                  <a:moveTo>
                    <a:pt x="2448" y="1442"/>
                  </a:moveTo>
                  <a:cubicBezTo>
                    <a:pt x="2453" y="1483"/>
                    <a:pt x="2424" y="1522"/>
                    <a:pt x="2382" y="1527"/>
                  </a:cubicBezTo>
                  <a:cubicBezTo>
                    <a:pt x="271" y="1805"/>
                    <a:pt x="271" y="1805"/>
                    <a:pt x="271" y="1805"/>
                  </a:cubicBezTo>
                  <a:cubicBezTo>
                    <a:pt x="229" y="1810"/>
                    <a:pt x="191" y="1781"/>
                    <a:pt x="185" y="1739"/>
                  </a:cubicBezTo>
                  <a:cubicBezTo>
                    <a:pt x="5" y="369"/>
                    <a:pt x="5" y="369"/>
                    <a:pt x="5" y="369"/>
                  </a:cubicBezTo>
                  <a:cubicBezTo>
                    <a:pt x="0" y="327"/>
                    <a:pt x="29" y="288"/>
                    <a:pt x="71" y="283"/>
                  </a:cubicBezTo>
                  <a:cubicBezTo>
                    <a:pt x="2182" y="5"/>
                    <a:pt x="2182" y="5"/>
                    <a:pt x="2182" y="5"/>
                  </a:cubicBezTo>
                  <a:cubicBezTo>
                    <a:pt x="2224" y="0"/>
                    <a:pt x="2262" y="29"/>
                    <a:pt x="2268" y="71"/>
                  </a:cubicBezTo>
                  <a:cubicBezTo>
                    <a:pt x="2448" y="1442"/>
                    <a:pt x="2448" y="1442"/>
                    <a:pt x="2448" y="1442"/>
                  </a:cubicBezTo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6" name="íṧľidê"/>
            <p:cNvSpPr/>
            <p:nvPr/>
          </p:nvSpPr>
          <p:spPr bwMode="auto">
            <a:xfrm>
              <a:off x="2705" y="3325"/>
              <a:ext cx="3579" cy="2621"/>
            </a:xfrm>
            <a:custGeom>
              <a:avLst/>
              <a:gdLst>
                <a:gd name="T0" fmla="*/ 2290 w 2424"/>
                <a:gd name="T1" fmla="*/ 551 h 1778"/>
                <a:gd name="T2" fmla="*/ 2406 w 2424"/>
                <a:gd name="T3" fmla="*/ 1429 h 1778"/>
                <a:gd name="T4" fmla="*/ 2396 w 2424"/>
                <a:gd name="T5" fmla="*/ 1466 h 1778"/>
                <a:gd name="T6" fmla="*/ 2363 w 2424"/>
                <a:gd name="T7" fmla="*/ 1485 h 1778"/>
                <a:gd name="T8" fmla="*/ 1057 w 2424"/>
                <a:gd name="T9" fmla="*/ 1657 h 1778"/>
                <a:gd name="T10" fmla="*/ 1053 w 2424"/>
                <a:gd name="T11" fmla="*/ 1672 h 1778"/>
                <a:gd name="T12" fmla="*/ 2365 w 2424"/>
                <a:gd name="T13" fmla="*/ 1500 h 1778"/>
                <a:gd name="T14" fmla="*/ 2405 w 2424"/>
                <a:gd name="T15" fmla="*/ 1478 h 1778"/>
                <a:gd name="T16" fmla="*/ 2421 w 2424"/>
                <a:gd name="T17" fmla="*/ 1436 h 1778"/>
                <a:gd name="T18" fmla="*/ 2421 w 2424"/>
                <a:gd name="T19" fmla="*/ 1427 h 1778"/>
                <a:gd name="T20" fmla="*/ 2424 w 2424"/>
                <a:gd name="T21" fmla="*/ 1426 h 1778"/>
                <a:gd name="T22" fmla="*/ 2424 w 2424"/>
                <a:gd name="T23" fmla="*/ 1426 h 1778"/>
                <a:gd name="T24" fmla="*/ 2421 w 2424"/>
                <a:gd name="T25" fmla="*/ 1427 h 1778"/>
                <a:gd name="T26" fmla="*/ 2306 w 2424"/>
                <a:gd name="T27" fmla="*/ 557 h 1778"/>
                <a:gd name="T28" fmla="*/ 2290 w 2424"/>
                <a:gd name="T29" fmla="*/ 551 h 1778"/>
                <a:gd name="T30" fmla="*/ 789 w 2424"/>
                <a:gd name="T31" fmla="*/ 182 h 1778"/>
                <a:gd name="T32" fmla="*/ 57 w 2424"/>
                <a:gd name="T33" fmla="*/ 278 h 1778"/>
                <a:gd name="T34" fmla="*/ 16 w 2424"/>
                <a:gd name="T35" fmla="*/ 300 h 1778"/>
                <a:gd name="T36" fmla="*/ 0 w 2424"/>
                <a:gd name="T37" fmla="*/ 343 h 1778"/>
                <a:gd name="T38" fmla="*/ 1 w 2424"/>
                <a:gd name="T39" fmla="*/ 351 h 1778"/>
                <a:gd name="T40" fmla="*/ 181 w 2424"/>
                <a:gd name="T41" fmla="*/ 1721 h 1778"/>
                <a:gd name="T42" fmla="*/ 202 w 2424"/>
                <a:gd name="T43" fmla="*/ 1762 h 1778"/>
                <a:gd name="T44" fmla="*/ 245 w 2424"/>
                <a:gd name="T45" fmla="*/ 1778 h 1778"/>
                <a:gd name="T46" fmla="*/ 254 w 2424"/>
                <a:gd name="T47" fmla="*/ 1777 h 1778"/>
                <a:gd name="T48" fmla="*/ 456 w 2424"/>
                <a:gd name="T49" fmla="*/ 1751 h 1778"/>
                <a:gd name="T50" fmla="*/ 459 w 2424"/>
                <a:gd name="T51" fmla="*/ 1735 h 1778"/>
                <a:gd name="T52" fmla="*/ 252 w 2424"/>
                <a:gd name="T53" fmla="*/ 1762 h 1778"/>
                <a:gd name="T54" fmla="*/ 245 w 2424"/>
                <a:gd name="T55" fmla="*/ 1763 h 1778"/>
                <a:gd name="T56" fmla="*/ 196 w 2424"/>
                <a:gd name="T57" fmla="*/ 1719 h 1778"/>
                <a:gd name="T58" fmla="*/ 15 w 2424"/>
                <a:gd name="T59" fmla="*/ 349 h 1778"/>
                <a:gd name="T60" fmla="*/ 58 w 2424"/>
                <a:gd name="T61" fmla="*/ 293 h 1778"/>
                <a:gd name="T62" fmla="*/ 786 w 2424"/>
                <a:gd name="T63" fmla="*/ 198 h 1778"/>
                <a:gd name="T64" fmla="*/ 789 w 2424"/>
                <a:gd name="T65" fmla="*/ 182 h 1778"/>
                <a:gd name="T66" fmla="*/ 2176 w 2424"/>
                <a:gd name="T67" fmla="*/ 0 h 1778"/>
                <a:gd name="T68" fmla="*/ 2168 w 2424"/>
                <a:gd name="T69" fmla="*/ 1 h 1778"/>
                <a:gd name="T70" fmla="*/ 1387 w 2424"/>
                <a:gd name="T71" fmla="*/ 103 h 1778"/>
                <a:gd name="T72" fmla="*/ 1384 w 2424"/>
                <a:gd name="T73" fmla="*/ 119 h 1778"/>
                <a:gd name="T74" fmla="*/ 2170 w 2424"/>
                <a:gd name="T75" fmla="*/ 16 h 1778"/>
                <a:gd name="T76" fmla="*/ 2176 w 2424"/>
                <a:gd name="T77" fmla="*/ 15 h 1778"/>
                <a:gd name="T78" fmla="*/ 2226 w 2424"/>
                <a:gd name="T79" fmla="*/ 59 h 1778"/>
                <a:gd name="T80" fmla="*/ 2284 w 2424"/>
                <a:gd name="T81" fmla="*/ 505 h 1778"/>
                <a:gd name="T82" fmla="*/ 2300 w 2424"/>
                <a:gd name="T83" fmla="*/ 512 h 1778"/>
                <a:gd name="T84" fmla="*/ 2241 w 2424"/>
                <a:gd name="T85" fmla="*/ 57 h 1778"/>
                <a:gd name="T86" fmla="*/ 2219 w 2424"/>
                <a:gd name="T87" fmla="*/ 16 h 1778"/>
                <a:gd name="T88" fmla="*/ 2176 w 2424"/>
                <a:gd name="T8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4" h="1778">
                  <a:moveTo>
                    <a:pt x="2290" y="551"/>
                  </a:moveTo>
                  <a:cubicBezTo>
                    <a:pt x="2406" y="1429"/>
                    <a:pt x="2406" y="1429"/>
                    <a:pt x="2406" y="1429"/>
                  </a:cubicBezTo>
                  <a:cubicBezTo>
                    <a:pt x="2407" y="1442"/>
                    <a:pt x="2404" y="1455"/>
                    <a:pt x="2396" y="1466"/>
                  </a:cubicBezTo>
                  <a:cubicBezTo>
                    <a:pt x="2388" y="1476"/>
                    <a:pt x="2376" y="1483"/>
                    <a:pt x="2363" y="1485"/>
                  </a:cubicBezTo>
                  <a:cubicBezTo>
                    <a:pt x="1057" y="1657"/>
                    <a:pt x="1057" y="1657"/>
                    <a:pt x="1057" y="1657"/>
                  </a:cubicBezTo>
                  <a:cubicBezTo>
                    <a:pt x="1053" y="1672"/>
                    <a:pt x="1053" y="1672"/>
                    <a:pt x="1053" y="1672"/>
                  </a:cubicBezTo>
                  <a:cubicBezTo>
                    <a:pt x="2365" y="1500"/>
                    <a:pt x="2365" y="1500"/>
                    <a:pt x="2365" y="1500"/>
                  </a:cubicBezTo>
                  <a:cubicBezTo>
                    <a:pt x="2381" y="1498"/>
                    <a:pt x="2395" y="1490"/>
                    <a:pt x="2405" y="1478"/>
                  </a:cubicBezTo>
                  <a:cubicBezTo>
                    <a:pt x="2415" y="1467"/>
                    <a:pt x="2421" y="1452"/>
                    <a:pt x="2421" y="1436"/>
                  </a:cubicBezTo>
                  <a:cubicBezTo>
                    <a:pt x="2421" y="1433"/>
                    <a:pt x="2421" y="1430"/>
                    <a:pt x="2421" y="1427"/>
                  </a:cubicBezTo>
                  <a:cubicBezTo>
                    <a:pt x="2424" y="1426"/>
                    <a:pt x="2424" y="1426"/>
                    <a:pt x="2424" y="1426"/>
                  </a:cubicBezTo>
                  <a:cubicBezTo>
                    <a:pt x="2424" y="1426"/>
                    <a:pt x="2424" y="1426"/>
                    <a:pt x="2424" y="1426"/>
                  </a:cubicBezTo>
                  <a:cubicBezTo>
                    <a:pt x="2421" y="1427"/>
                    <a:pt x="2421" y="1427"/>
                    <a:pt x="2421" y="1427"/>
                  </a:cubicBezTo>
                  <a:cubicBezTo>
                    <a:pt x="2306" y="557"/>
                    <a:pt x="2306" y="557"/>
                    <a:pt x="2306" y="557"/>
                  </a:cubicBezTo>
                  <a:cubicBezTo>
                    <a:pt x="2290" y="551"/>
                    <a:pt x="2290" y="551"/>
                    <a:pt x="2290" y="551"/>
                  </a:cubicBezTo>
                  <a:moveTo>
                    <a:pt x="789" y="182"/>
                  </a:moveTo>
                  <a:cubicBezTo>
                    <a:pt x="57" y="278"/>
                    <a:pt x="57" y="278"/>
                    <a:pt x="57" y="278"/>
                  </a:cubicBezTo>
                  <a:cubicBezTo>
                    <a:pt x="40" y="280"/>
                    <a:pt x="26" y="288"/>
                    <a:pt x="16" y="300"/>
                  </a:cubicBezTo>
                  <a:cubicBezTo>
                    <a:pt x="6" y="312"/>
                    <a:pt x="0" y="327"/>
                    <a:pt x="0" y="343"/>
                  </a:cubicBezTo>
                  <a:cubicBezTo>
                    <a:pt x="0" y="345"/>
                    <a:pt x="0" y="348"/>
                    <a:pt x="1" y="351"/>
                  </a:cubicBezTo>
                  <a:cubicBezTo>
                    <a:pt x="181" y="1721"/>
                    <a:pt x="181" y="1721"/>
                    <a:pt x="181" y="1721"/>
                  </a:cubicBezTo>
                  <a:cubicBezTo>
                    <a:pt x="183" y="1738"/>
                    <a:pt x="191" y="1752"/>
                    <a:pt x="202" y="1762"/>
                  </a:cubicBezTo>
                  <a:cubicBezTo>
                    <a:pt x="214" y="1772"/>
                    <a:pt x="229" y="1778"/>
                    <a:pt x="245" y="1778"/>
                  </a:cubicBezTo>
                  <a:cubicBezTo>
                    <a:pt x="248" y="1778"/>
                    <a:pt x="251" y="1778"/>
                    <a:pt x="254" y="1777"/>
                  </a:cubicBezTo>
                  <a:cubicBezTo>
                    <a:pt x="456" y="1751"/>
                    <a:pt x="456" y="1751"/>
                    <a:pt x="456" y="1751"/>
                  </a:cubicBezTo>
                  <a:cubicBezTo>
                    <a:pt x="459" y="1735"/>
                    <a:pt x="459" y="1735"/>
                    <a:pt x="459" y="1735"/>
                  </a:cubicBezTo>
                  <a:cubicBezTo>
                    <a:pt x="252" y="1762"/>
                    <a:pt x="252" y="1762"/>
                    <a:pt x="252" y="1762"/>
                  </a:cubicBezTo>
                  <a:cubicBezTo>
                    <a:pt x="249" y="1763"/>
                    <a:pt x="247" y="1763"/>
                    <a:pt x="245" y="1763"/>
                  </a:cubicBezTo>
                  <a:cubicBezTo>
                    <a:pt x="220" y="1763"/>
                    <a:pt x="199" y="1744"/>
                    <a:pt x="196" y="1719"/>
                  </a:cubicBezTo>
                  <a:cubicBezTo>
                    <a:pt x="15" y="349"/>
                    <a:pt x="15" y="349"/>
                    <a:pt x="15" y="349"/>
                  </a:cubicBezTo>
                  <a:cubicBezTo>
                    <a:pt x="12" y="322"/>
                    <a:pt x="31" y="297"/>
                    <a:pt x="58" y="293"/>
                  </a:cubicBezTo>
                  <a:cubicBezTo>
                    <a:pt x="786" y="198"/>
                    <a:pt x="786" y="198"/>
                    <a:pt x="786" y="198"/>
                  </a:cubicBezTo>
                  <a:cubicBezTo>
                    <a:pt x="789" y="182"/>
                    <a:pt x="789" y="182"/>
                    <a:pt x="789" y="182"/>
                  </a:cubicBezTo>
                  <a:moveTo>
                    <a:pt x="2176" y="0"/>
                  </a:moveTo>
                  <a:cubicBezTo>
                    <a:pt x="2173" y="0"/>
                    <a:pt x="2170" y="0"/>
                    <a:pt x="2168" y="1"/>
                  </a:cubicBezTo>
                  <a:cubicBezTo>
                    <a:pt x="1387" y="103"/>
                    <a:pt x="1387" y="103"/>
                    <a:pt x="1387" y="103"/>
                  </a:cubicBezTo>
                  <a:cubicBezTo>
                    <a:pt x="1384" y="119"/>
                    <a:pt x="1384" y="119"/>
                    <a:pt x="1384" y="119"/>
                  </a:cubicBezTo>
                  <a:cubicBezTo>
                    <a:pt x="2170" y="16"/>
                    <a:pt x="2170" y="16"/>
                    <a:pt x="2170" y="16"/>
                  </a:cubicBezTo>
                  <a:cubicBezTo>
                    <a:pt x="2172" y="15"/>
                    <a:pt x="2174" y="15"/>
                    <a:pt x="2176" y="15"/>
                  </a:cubicBezTo>
                  <a:cubicBezTo>
                    <a:pt x="2201" y="15"/>
                    <a:pt x="2222" y="34"/>
                    <a:pt x="2226" y="59"/>
                  </a:cubicBezTo>
                  <a:cubicBezTo>
                    <a:pt x="2284" y="505"/>
                    <a:pt x="2284" y="505"/>
                    <a:pt x="2284" y="505"/>
                  </a:cubicBezTo>
                  <a:cubicBezTo>
                    <a:pt x="2300" y="512"/>
                    <a:pt x="2300" y="512"/>
                    <a:pt x="2300" y="512"/>
                  </a:cubicBezTo>
                  <a:cubicBezTo>
                    <a:pt x="2241" y="57"/>
                    <a:pt x="2241" y="57"/>
                    <a:pt x="2241" y="57"/>
                  </a:cubicBezTo>
                  <a:cubicBezTo>
                    <a:pt x="2238" y="40"/>
                    <a:pt x="2230" y="26"/>
                    <a:pt x="2219" y="16"/>
                  </a:cubicBezTo>
                  <a:cubicBezTo>
                    <a:pt x="2207" y="6"/>
                    <a:pt x="2192" y="0"/>
                    <a:pt x="2176" y="0"/>
                  </a:cubicBezTo>
                </a:path>
              </a:pathLst>
            </a:custGeom>
            <a:solidFill>
              <a:srgbClr val="373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7" name="ïSļïďé"/>
            <p:cNvSpPr/>
            <p:nvPr/>
          </p:nvSpPr>
          <p:spPr bwMode="auto">
            <a:xfrm>
              <a:off x="2671" y="3291"/>
              <a:ext cx="3643" cy="2689"/>
            </a:xfrm>
            <a:custGeom>
              <a:avLst/>
              <a:gdLst>
                <a:gd name="T0" fmla="*/ 2455 w 2467"/>
                <a:gd name="T1" fmla="*/ 1449 h 1824"/>
                <a:gd name="T2" fmla="*/ 2444 w 2467"/>
                <a:gd name="T3" fmla="*/ 1450 h 1824"/>
                <a:gd name="T4" fmla="*/ 2444 w 2467"/>
                <a:gd name="T5" fmla="*/ 1459 h 1824"/>
                <a:gd name="T6" fmla="*/ 2428 w 2467"/>
                <a:gd name="T7" fmla="*/ 1501 h 1824"/>
                <a:gd name="T8" fmla="*/ 2388 w 2467"/>
                <a:gd name="T9" fmla="*/ 1523 h 1824"/>
                <a:gd name="T10" fmla="*/ 277 w 2467"/>
                <a:gd name="T11" fmla="*/ 1800 h 1824"/>
                <a:gd name="T12" fmla="*/ 268 w 2467"/>
                <a:gd name="T13" fmla="*/ 1801 h 1824"/>
                <a:gd name="T14" fmla="*/ 225 w 2467"/>
                <a:gd name="T15" fmla="*/ 1785 h 1824"/>
                <a:gd name="T16" fmla="*/ 204 w 2467"/>
                <a:gd name="T17" fmla="*/ 1744 h 1824"/>
                <a:gd name="T18" fmla="*/ 24 w 2467"/>
                <a:gd name="T19" fmla="*/ 374 h 1824"/>
                <a:gd name="T20" fmla="*/ 23 w 2467"/>
                <a:gd name="T21" fmla="*/ 366 h 1824"/>
                <a:gd name="T22" fmla="*/ 39 w 2467"/>
                <a:gd name="T23" fmla="*/ 323 h 1824"/>
                <a:gd name="T24" fmla="*/ 80 w 2467"/>
                <a:gd name="T25" fmla="*/ 301 h 1824"/>
                <a:gd name="T26" fmla="*/ 2191 w 2467"/>
                <a:gd name="T27" fmla="*/ 24 h 1824"/>
                <a:gd name="T28" fmla="*/ 2199 w 2467"/>
                <a:gd name="T29" fmla="*/ 23 h 1824"/>
                <a:gd name="T30" fmla="*/ 2242 w 2467"/>
                <a:gd name="T31" fmla="*/ 39 h 1824"/>
                <a:gd name="T32" fmla="*/ 2264 w 2467"/>
                <a:gd name="T33" fmla="*/ 80 h 1824"/>
                <a:gd name="T34" fmla="*/ 2444 w 2467"/>
                <a:gd name="T35" fmla="*/ 1450 h 1824"/>
                <a:gd name="T36" fmla="*/ 2455 w 2467"/>
                <a:gd name="T37" fmla="*/ 1449 h 1824"/>
                <a:gd name="T38" fmla="*/ 2466 w 2467"/>
                <a:gd name="T39" fmla="*/ 1447 h 1824"/>
                <a:gd name="T40" fmla="*/ 2286 w 2467"/>
                <a:gd name="T41" fmla="*/ 77 h 1824"/>
                <a:gd name="T42" fmla="*/ 2257 w 2467"/>
                <a:gd name="T43" fmla="*/ 22 h 1824"/>
                <a:gd name="T44" fmla="*/ 2199 w 2467"/>
                <a:gd name="T45" fmla="*/ 0 h 1824"/>
                <a:gd name="T46" fmla="*/ 2188 w 2467"/>
                <a:gd name="T47" fmla="*/ 1 h 1824"/>
                <a:gd name="T48" fmla="*/ 77 w 2467"/>
                <a:gd name="T49" fmla="*/ 279 h 1824"/>
                <a:gd name="T50" fmla="*/ 22 w 2467"/>
                <a:gd name="T51" fmla="*/ 308 h 1824"/>
                <a:gd name="T52" fmla="*/ 0 w 2467"/>
                <a:gd name="T53" fmla="*/ 366 h 1824"/>
                <a:gd name="T54" fmla="*/ 1 w 2467"/>
                <a:gd name="T55" fmla="*/ 377 h 1824"/>
                <a:gd name="T56" fmla="*/ 181 w 2467"/>
                <a:gd name="T57" fmla="*/ 1747 h 1824"/>
                <a:gd name="T58" fmla="*/ 211 w 2467"/>
                <a:gd name="T59" fmla="*/ 1802 h 1824"/>
                <a:gd name="T60" fmla="*/ 268 w 2467"/>
                <a:gd name="T61" fmla="*/ 1824 h 1824"/>
                <a:gd name="T62" fmla="*/ 280 w 2467"/>
                <a:gd name="T63" fmla="*/ 1823 h 1824"/>
                <a:gd name="T64" fmla="*/ 2391 w 2467"/>
                <a:gd name="T65" fmla="*/ 1545 h 1824"/>
                <a:gd name="T66" fmla="*/ 2445 w 2467"/>
                <a:gd name="T67" fmla="*/ 1516 h 1824"/>
                <a:gd name="T68" fmla="*/ 2467 w 2467"/>
                <a:gd name="T69" fmla="*/ 1459 h 1824"/>
                <a:gd name="T70" fmla="*/ 2466 w 2467"/>
                <a:gd name="T71" fmla="*/ 1447 h 1824"/>
                <a:gd name="T72" fmla="*/ 2455 w 2467"/>
                <a:gd name="T73" fmla="*/ 1449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67" h="1824">
                  <a:moveTo>
                    <a:pt x="2455" y="1449"/>
                  </a:moveTo>
                  <a:cubicBezTo>
                    <a:pt x="2444" y="1450"/>
                    <a:pt x="2444" y="1450"/>
                    <a:pt x="2444" y="1450"/>
                  </a:cubicBezTo>
                  <a:cubicBezTo>
                    <a:pt x="2444" y="1453"/>
                    <a:pt x="2444" y="1456"/>
                    <a:pt x="2444" y="1459"/>
                  </a:cubicBezTo>
                  <a:cubicBezTo>
                    <a:pt x="2444" y="1475"/>
                    <a:pt x="2438" y="1490"/>
                    <a:pt x="2428" y="1501"/>
                  </a:cubicBezTo>
                  <a:cubicBezTo>
                    <a:pt x="2418" y="1513"/>
                    <a:pt x="2404" y="1521"/>
                    <a:pt x="2388" y="1523"/>
                  </a:cubicBezTo>
                  <a:cubicBezTo>
                    <a:pt x="277" y="1800"/>
                    <a:pt x="277" y="1800"/>
                    <a:pt x="277" y="1800"/>
                  </a:cubicBezTo>
                  <a:cubicBezTo>
                    <a:pt x="274" y="1801"/>
                    <a:pt x="271" y="1801"/>
                    <a:pt x="268" y="1801"/>
                  </a:cubicBezTo>
                  <a:cubicBezTo>
                    <a:pt x="252" y="1801"/>
                    <a:pt x="237" y="1795"/>
                    <a:pt x="225" y="1785"/>
                  </a:cubicBezTo>
                  <a:cubicBezTo>
                    <a:pt x="214" y="1775"/>
                    <a:pt x="206" y="1761"/>
                    <a:pt x="204" y="174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3" y="371"/>
                    <a:pt x="23" y="368"/>
                    <a:pt x="23" y="366"/>
                  </a:cubicBezTo>
                  <a:cubicBezTo>
                    <a:pt x="23" y="350"/>
                    <a:pt x="29" y="335"/>
                    <a:pt x="39" y="323"/>
                  </a:cubicBezTo>
                  <a:cubicBezTo>
                    <a:pt x="49" y="311"/>
                    <a:pt x="63" y="303"/>
                    <a:pt x="80" y="301"/>
                  </a:cubicBezTo>
                  <a:cubicBezTo>
                    <a:pt x="2191" y="24"/>
                    <a:pt x="2191" y="24"/>
                    <a:pt x="2191" y="24"/>
                  </a:cubicBezTo>
                  <a:cubicBezTo>
                    <a:pt x="2193" y="23"/>
                    <a:pt x="2196" y="23"/>
                    <a:pt x="2199" y="23"/>
                  </a:cubicBezTo>
                  <a:cubicBezTo>
                    <a:pt x="2215" y="23"/>
                    <a:pt x="2230" y="29"/>
                    <a:pt x="2242" y="39"/>
                  </a:cubicBezTo>
                  <a:cubicBezTo>
                    <a:pt x="2253" y="49"/>
                    <a:pt x="2261" y="63"/>
                    <a:pt x="2264" y="80"/>
                  </a:cubicBezTo>
                  <a:cubicBezTo>
                    <a:pt x="2444" y="1450"/>
                    <a:pt x="2444" y="1450"/>
                    <a:pt x="2444" y="1450"/>
                  </a:cubicBezTo>
                  <a:cubicBezTo>
                    <a:pt x="2455" y="1449"/>
                    <a:pt x="2455" y="1449"/>
                    <a:pt x="2455" y="1449"/>
                  </a:cubicBezTo>
                  <a:cubicBezTo>
                    <a:pt x="2466" y="1447"/>
                    <a:pt x="2466" y="1447"/>
                    <a:pt x="2466" y="1447"/>
                  </a:cubicBezTo>
                  <a:cubicBezTo>
                    <a:pt x="2286" y="77"/>
                    <a:pt x="2286" y="77"/>
                    <a:pt x="2286" y="77"/>
                  </a:cubicBezTo>
                  <a:cubicBezTo>
                    <a:pt x="2283" y="55"/>
                    <a:pt x="2272" y="36"/>
                    <a:pt x="2257" y="22"/>
                  </a:cubicBezTo>
                  <a:cubicBezTo>
                    <a:pt x="2241" y="9"/>
                    <a:pt x="2221" y="0"/>
                    <a:pt x="2199" y="0"/>
                  </a:cubicBezTo>
                  <a:cubicBezTo>
                    <a:pt x="2195" y="0"/>
                    <a:pt x="2192" y="1"/>
                    <a:pt x="2188" y="1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55" y="282"/>
                    <a:pt x="35" y="293"/>
                    <a:pt x="22" y="308"/>
                  </a:cubicBezTo>
                  <a:cubicBezTo>
                    <a:pt x="8" y="324"/>
                    <a:pt x="0" y="344"/>
                    <a:pt x="0" y="366"/>
                  </a:cubicBezTo>
                  <a:cubicBezTo>
                    <a:pt x="0" y="369"/>
                    <a:pt x="1" y="373"/>
                    <a:pt x="1" y="377"/>
                  </a:cubicBezTo>
                  <a:cubicBezTo>
                    <a:pt x="181" y="1747"/>
                    <a:pt x="181" y="1747"/>
                    <a:pt x="181" y="1747"/>
                  </a:cubicBezTo>
                  <a:cubicBezTo>
                    <a:pt x="184" y="1769"/>
                    <a:pt x="195" y="1789"/>
                    <a:pt x="211" y="1802"/>
                  </a:cubicBezTo>
                  <a:cubicBezTo>
                    <a:pt x="226" y="1816"/>
                    <a:pt x="246" y="1824"/>
                    <a:pt x="268" y="1824"/>
                  </a:cubicBezTo>
                  <a:cubicBezTo>
                    <a:pt x="272" y="1824"/>
                    <a:pt x="276" y="1823"/>
                    <a:pt x="280" y="1823"/>
                  </a:cubicBezTo>
                  <a:cubicBezTo>
                    <a:pt x="2391" y="1545"/>
                    <a:pt x="2391" y="1545"/>
                    <a:pt x="2391" y="1545"/>
                  </a:cubicBezTo>
                  <a:cubicBezTo>
                    <a:pt x="2413" y="1542"/>
                    <a:pt x="2432" y="1532"/>
                    <a:pt x="2445" y="1516"/>
                  </a:cubicBezTo>
                  <a:cubicBezTo>
                    <a:pt x="2459" y="1500"/>
                    <a:pt x="2467" y="1480"/>
                    <a:pt x="2467" y="1459"/>
                  </a:cubicBezTo>
                  <a:cubicBezTo>
                    <a:pt x="2467" y="1455"/>
                    <a:pt x="2467" y="1451"/>
                    <a:pt x="2466" y="1447"/>
                  </a:cubicBezTo>
                  <a:cubicBezTo>
                    <a:pt x="2455" y="1449"/>
                    <a:pt x="2455" y="1449"/>
                    <a:pt x="2455" y="1449"/>
                  </a:cubicBezTo>
                </a:path>
              </a:pathLst>
            </a:custGeom>
            <a:solidFill>
              <a:srgbClr val="BF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8" name="îṥḷîďè"/>
            <p:cNvSpPr/>
            <p:nvPr/>
          </p:nvSpPr>
          <p:spPr bwMode="auto">
            <a:xfrm>
              <a:off x="3878" y="3540"/>
              <a:ext cx="139" cy="18"/>
            </a:xfrm>
            <a:custGeom>
              <a:avLst/>
              <a:gdLst>
                <a:gd name="T0" fmla="*/ 134 w 134"/>
                <a:gd name="T1" fmla="*/ 0 h 17"/>
                <a:gd name="T2" fmla="*/ 1 w 134"/>
                <a:gd name="T3" fmla="*/ 17 h 17"/>
                <a:gd name="T4" fmla="*/ 0 w 134"/>
                <a:gd name="T5" fmla="*/ 17 h 17"/>
                <a:gd name="T6" fmla="*/ 134 w 1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">
                  <a:moveTo>
                    <a:pt x="134" y="0"/>
                  </a:moveTo>
                  <a:lnTo>
                    <a:pt x="1" y="17"/>
                  </a:lnTo>
                  <a:lnTo>
                    <a:pt x="0" y="1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9" name="iSļiďe"/>
            <p:cNvSpPr/>
            <p:nvPr/>
          </p:nvSpPr>
          <p:spPr bwMode="auto">
            <a:xfrm>
              <a:off x="3878" y="3540"/>
              <a:ext cx="139" cy="18"/>
            </a:xfrm>
            <a:custGeom>
              <a:avLst/>
              <a:gdLst>
                <a:gd name="T0" fmla="*/ 134 w 134"/>
                <a:gd name="T1" fmla="*/ 0 h 17"/>
                <a:gd name="T2" fmla="*/ 1 w 134"/>
                <a:gd name="T3" fmla="*/ 17 h 17"/>
                <a:gd name="T4" fmla="*/ 0 w 134"/>
                <a:gd name="T5" fmla="*/ 17 h 17"/>
                <a:gd name="T6" fmla="*/ 134 w 1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">
                  <a:moveTo>
                    <a:pt x="134" y="0"/>
                  </a:moveTo>
                  <a:lnTo>
                    <a:pt x="1" y="17"/>
                  </a:lnTo>
                  <a:lnTo>
                    <a:pt x="0" y="17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0" name="îšļïḍê"/>
            <p:cNvSpPr/>
            <p:nvPr/>
          </p:nvSpPr>
          <p:spPr bwMode="auto">
            <a:xfrm>
              <a:off x="3819" y="3500"/>
              <a:ext cx="929" cy="337"/>
            </a:xfrm>
            <a:custGeom>
              <a:avLst/>
              <a:gdLst>
                <a:gd name="T0" fmla="*/ 674 w 898"/>
                <a:gd name="T1" fmla="*/ 30 h 326"/>
                <a:gd name="T2" fmla="*/ 45 w 898"/>
                <a:gd name="T3" fmla="*/ 113 h 326"/>
                <a:gd name="T4" fmla="*/ 0 w 898"/>
                <a:gd name="T5" fmla="*/ 326 h 326"/>
                <a:gd name="T6" fmla="*/ 853 w 898"/>
                <a:gd name="T7" fmla="*/ 215 h 326"/>
                <a:gd name="T8" fmla="*/ 876 w 898"/>
                <a:gd name="T9" fmla="*/ 107 h 326"/>
                <a:gd name="T10" fmla="*/ 674 w 898"/>
                <a:gd name="T11" fmla="*/ 30 h 326"/>
                <a:gd name="T12" fmla="*/ 898 w 898"/>
                <a:gd name="T13" fmla="*/ 0 h 326"/>
                <a:gd name="T14" fmla="*/ 810 w 898"/>
                <a:gd name="T15" fmla="*/ 11 h 326"/>
                <a:gd name="T16" fmla="*/ 888 w 898"/>
                <a:gd name="T17" fmla="*/ 43 h 326"/>
                <a:gd name="T18" fmla="*/ 898 w 898"/>
                <a:gd name="T1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8" h="326">
                  <a:moveTo>
                    <a:pt x="674" y="30"/>
                  </a:moveTo>
                  <a:lnTo>
                    <a:pt x="45" y="113"/>
                  </a:lnTo>
                  <a:lnTo>
                    <a:pt x="0" y="326"/>
                  </a:lnTo>
                  <a:lnTo>
                    <a:pt x="853" y="215"/>
                  </a:lnTo>
                  <a:lnTo>
                    <a:pt x="876" y="107"/>
                  </a:lnTo>
                  <a:lnTo>
                    <a:pt x="674" y="30"/>
                  </a:lnTo>
                  <a:close/>
                  <a:moveTo>
                    <a:pt x="898" y="0"/>
                  </a:moveTo>
                  <a:lnTo>
                    <a:pt x="810" y="11"/>
                  </a:lnTo>
                  <a:lnTo>
                    <a:pt x="888" y="43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797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1" name="išļîdé"/>
            <p:cNvSpPr/>
            <p:nvPr/>
          </p:nvSpPr>
          <p:spPr bwMode="auto">
            <a:xfrm>
              <a:off x="3819" y="3500"/>
              <a:ext cx="929" cy="337"/>
            </a:xfrm>
            <a:custGeom>
              <a:avLst/>
              <a:gdLst>
                <a:gd name="T0" fmla="*/ 674 w 898"/>
                <a:gd name="T1" fmla="*/ 30 h 326"/>
                <a:gd name="T2" fmla="*/ 45 w 898"/>
                <a:gd name="T3" fmla="*/ 113 h 326"/>
                <a:gd name="T4" fmla="*/ 0 w 898"/>
                <a:gd name="T5" fmla="*/ 326 h 326"/>
                <a:gd name="T6" fmla="*/ 853 w 898"/>
                <a:gd name="T7" fmla="*/ 215 h 326"/>
                <a:gd name="T8" fmla="*/ 876 w 898"/>
                <a:gd name="T9" fmla="*/ 107 h 326"/>
                <a:gd name="T10" fmla="*/ 674 w 898"/>
                <a:gd name="T11" fmla="*/ 30 h 326"/>
                <a:gd name="T12" fmla="*/ 898 w 898"/>
                <a:gd name="T13" fmla="*/ 0 h 326"/>
                <a:gd name="T14" fmla="*/ 810 w 898"/>
                <a:gd name="T15" fmla="*/ 11 h 326"/>
                <a:gd name="T16" fmla="*/ 888 w 898"/>
                <a:gd name="T17" fmla="*/ 43 h 326"/>
                <a:gd name="T18" fmla="*/ 898 w 898"/>
                <a:gd name="T1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8" h="326">
                  <a:moveTo>
                    <a:pt x="674" y="30"/>
                  </a:moveTo>
                  <a:lnTo>
                    <a:pt x="45" y="113"/>
                  </a:lnTo>
                  <a:lnTo>
                    <a:pt x="0" y="326"/>
                  </a:lnTo>
                  <a:lnTo>
                    <a:pt x="853" y="215"/>
                  </a:lnTo>
                  <a:lnTo>
                    <a:pt x="876" y="107"/>
                  </a:lnTo>
                  <a:lnTo>
                    <a:pt x="674" y="30"/>
                  </a:lnTo>
                  <a:moveTo>
                    <a:pt x="898" y="0"/>
                  </a:moveTo>
                  <a:lnTo>
                    <a:pt x="810" y="11"/>
                  </a:lnTo>
                  <a:lnTo>
                    <a:pt x="888" y="43"/>
                  </a:lnTo>
                  <a:lnTo>
                    <a:pt x="8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2" name="ïṩḻïďè"/>
            <p:cNvSpPr/>
            <p:nvPr/>
          </p:nvSpPr>
          <p:spPr bwMode="auto">
            <a:xfrm>
              <a:off x="3865" y="3476"/>
              <a:ext cx="888" cy="141"/>
            </a:xfrm>
            <a:custGeom>
              <a:avLst/>
              <a:gdLst>
                <a:gd name="T0" fmla="*/ 588 w 858"/>
                <a:gd name="T1" fmla="*/ 36 h 136"/>
                <a:gd name="T2" fmla="*/ 5 w 858"/>
                <a:gd name="T3" fmla="*/ 113 h 136"/>
                <a:gd name="T4" fmla="*/ 0 w 858"/>
                <a:gd name="T5" fmla="*/ 136 h 136"/>
                <a:gd name="T6" fmla="*/ 629 w 858"/>
                <a:gd name="T7" fmla="*/ 53 h 136"/>
                <a:gd name="T8" fmla="*/ 588 w 858"/>
                <a:gd name="T9" fmla="*/ 36 h 136"/>
                <a:gd name="T10" fmla="*/ 858 w 858"/>
                <a:gd name="T11" fmla="*/ 0 h 136"/>
                <a:gd name="T12" fmla="*/ 724 w 858"/>
                <a:gd name="T13" fmla="*/ 19 h 136"/>
                <a:gd name="T14" fmla="*/ 765 w 858"/>
                <a:gd name="T15" fmla="*/ 34 h 136"/>
                <a:gd name="T16" fmla="*/ 853 w 858"/>
                <a:gd name="T17" fmla="*/ 23 h 136"/>
                <a:gd name="T18" fmla="*/ 858 w 858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136">
                  <a:moveTo>
                    <a:pt x="588" y="36"/>
                  </a:moveTo>
                  <a:lnTo>
                    <a:pt x="5" y="113"/>
                  </a:lnTo>
                  <a:lnTo>
                    <a:pt x="0" y="136"/>
                  </a:lnTo>
                  <a:lnTo>
                    <a:pt x="629" y="53"/>
                  </a:lnTo>
                  <a:lnTo>
                    <a:pt x="588" y="36"/>
                  </a:lnTo>
                  <a:close/>
                  <a:moveTo>
                    <a:pt x="858" y="0"/>
                  </a:moveTo>
                  <a:lnTo>
                    <a:pt x="724" y="19"/>
                  </a:lnTo>
                  <a:lnTo>
                    <a:pt x="765" y="34"/>
                  </a:lnTo>
                  <a:lnTo>
                    <a:pt x="853" y="2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37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3" name="iS1ïḋè"/>
            <p:cNvSpPr/>
            <p:nvPr/>
          </p:nvSpPr>
          <p:spPr bwMode="auto">
            <a:xfrm>
              <a:off x="3865" y="3476"/>
              <a:ext cx="888" cy="141"/>
            </a:xfrm>
            <a:custGeom>
              <a:avLst/>
              <a:gdLst>
                <a:gd name="T0" fmla="*/ 588 w 858"/>
                <a:gd name="T1" fmla="*/ 36 h 136"/>
                <a:gd name="T2" fmla="*/ 5 w 858"/>
                <a:gd name="T3" fmla="*/ 113 h 136"/>
                <a:gd name="T4" fmla="*/ 0 w 858"/>
                <a:gd name="T5" fmla="*/ 136 h 136"/>
                <a:gd name="T6" fmla="*/ 629 w 858"/>
                <a:gd name="T7" fmla="*/ 53 h 136"/>
                <a:gd name="T8" fmla="*/ 588 w 858"/>
                <a:gd name="T9" fmla="*/ 36 h 136"/>
                <a:gd name="T10" fmla="*/ 858 w 858"/>
                <a:gd name="T11" fmla="*/ 0 h 136"/>
                <a:gd name="T12" fmla="*/ 724 w 858"/>
                <a:gd name="T13" fmla="*/ 19 h 136"/>
                <a:gd name="T14" fmla="*/ 765 w 858"/>
                <a:gd name="T15" fmla="*/ 34 h 136"/>
                <a:gd name="T16" fmla="*/ 853 w 858"/>
                <a:gd name="T17" fmla="*/ 23 h 136"/>
                <a:gd name="T18" fmla="*/ 858 w 858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136">
                  <a:moveTo>
                    <a:pt x="588" y="36"/>
                  </a:moveTo>
                  <a:lnTo>
                    <a:pt x="5" y="113"/>
                  </a:lnTo>
                  <a:lnTo>
                    <a:pt x="0" y="136"/>
                  </a:lnTo>
                  <a:lnTo>
                    <a:pt x="629" y="53"/>
                  </a:lnTo>
                  <a:lnTo>
                    <a:pt x="588" y="36"/>
                  </a:lnTo>
                  <a:moveTo>
                    <a:pt x="858" y="0"/>
                  </a:moveTo>
                  <a:lnTo>
                    <a:pt x="724" y="19"/>
                  </a:lnTo>
                  <a:lnTo>
                    <a:pt x="765" y="34"/>
                  </a:lnTo>
                  <a:lnTo>
                    <a:pt x="853" y="23"/>
                  </a:lnTo>
                  <a:lnTo>
                    <a:pt x="8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4" name="ïSlíḑè"/>
            <p:cNvSpPr/>
            <p:nvPr/>
          </p:nvSpPr>
          <p:spPr bwMode="auto">
            <a:xfrm>
              <a:off x="3870" y="3448"/>
              <a:ext cx="888" cy="145"/>
            </a:xfrm>
            <a:custGeom>
              <a:avLst/>
              <a:gdLst>
                <a:gd name="T0" fmla="*/ 527 w 858"/>
                <a:gd name="T1" fmla="*/ 42 h 140"/>
                <a:gd name="T2" fmla="*/ 141 w 858"/>
                <a:gd name="T3" fmla="*/ 89 h 140"/>
                <a:gd name="T4" fmla="*/ 7 w 858"/>
                <a:gd name="T5" fmla="*/ 106 h 140"/>
                <a:gd name="T6" fmla="*/ 0 w 858"/>
                <a:gd name="T7" fmla="*/ 140 h 140"/>
                <a:gd name="T8" fmla="*/ 583 w 858"/>
                <a:gd name="T9" fmla="*/ 63 h 140"/>
                <a:gd name="T10" fmla="*/ 527 w 858"/>
                <a:gd name="T11" fmla="*/ 42 h 140"/>
                <a:gd name="T12" fmla="*/ 858 w 858"/>
                <a:gd name="T13" fmla="*/ 0 h 140"/>
                <a:gd name="T14" fmla="*/ 666 w 858"/>
                <a:gd name="T15" fmla="*/ 24 h 140"/>
                <a:gd name="T16" fmla="*/ 719 w 858"/>
                <a:gd name="T17" fmla="*/ 46 h 140"/>
                <a:gd name="T18" fmla="*/ 853 w 858"/>
                <a:gd name="T19" fmla="*/ 27 h 140"/>
                <a:gd name="T20" fmla="*/ 858 w 858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8" h="140">
                  <a:moveTo>
                    <a:pt x="527" y="42"/>
                  </a:moveTo>
                  <a:lnTo>
                    <a:pt x="141" y="89"/>
                  </a:lnTo>
                  <a:lnTo>
                    <a:pt x="7" y="106"/>
                  </a:lnTo>
                  <a:lnTo>
                    <a:pt x="0" y="140"/>
                  </a:lnTo>
                  <a:lnTo>
                    <a:pt x="583" y="63"/>
                  </a:lnTo>
                  <a:lnTo>
                    <a:pt x="527" y="42"/>
                  </a:lnTo>
                  <a:close/>
                  <a:moveTo>
                    <a:pt x="858" y="0"/>
                  </a:moveTo>
                  <a:lnTo>
                    <a:pt x="666" y="24"/>
                  </a:lnTo>
                  <a:lnTo>
                    <a:pt x="719" y="46"/>
                  </a:lnTo>
                  <a:lnTo>
                    <a:pt x="853" y="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D2D9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5" name="íṡḻíḍè"/>
            <p:cNvSpPr/>
            <p:nvPr/>
          </p:nvSpPr>
          <p:spPr bwMode="auto">
            <a:xfrm>
              <a:off x="3870" y="3448"/>
              <a:ext cx="888" cy="145"/>
            </a:xfrm>
            <a:custGeom>
              <a:avLst/>
              <a:gdLst>
                <a:gd name="T0" fmla="*/ 527 w 858"/>
                <a:gd name="T1" fmla="*/ 42 h 140"/>
                <a:gd name="T2" fmla="*/ 141 w 858"/>
                <a:gd name="T3" fmla="*/ 89 h 140"/>
                <a:gd name="T4" fmla="*/ 7 w 858"/>
                <a:gd name="T5" fmla="*/ 106 h 140"/>
                <a:gd name="T6" fmla="*/ 0 w 858"/>
                <a:gd name="T7" fmla="*/ 140 h 140"/>
                <a:gd name="T8" fmla="*/ 583 w 858"/>
                <a:gd name="T9" fmla="*/ 63 h 140"/>
                <a:gd name="T10" fmla="*/ 527 w 858"/>
                <a:gd name="T11" fmla="*/ 42 h 140"/>
                <a:gd name="T12" fmla="*/ 858 w 858"/>
                <a:gd name="T13" fmla="*/ 0 h 140"/>
                <a:gd name="T14" fmla="*/ 666 w 858"/>
                <a:gd name="T15" fmla="*/ 24 h 140"/>
                <a:gd name="T16" fmla="*/ 719 w 858"/>
                <a:gd name="T17" fmla="*/ 46 h 140"/>
                <a:gd name="T18" fmla="*/ 853 w 858"/>
                <a:gd name="T19" fmla="*/ 27 h 140"/>
                <a:gd name="T20" fmla="*/ 858 w 858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8" h="140">
                  <a:moveTo>
                    <a:pt x="527" y="42"/>
                  </a:moveTo>
                  <a:lnTo>
                    <a:pt x="141" y="89"/>
                  </a:lnTo>
                  <a:lnTo>
                    <a:pt x="7" y="106"/>
                  </a:lnTo>
                  <a:lnTo>
                    <a:pt x="0" y="140"/>
                  </a:lnTo>
                  <a:lnTo>
                    <a:pt x="583" y="63"/>
                  </a:lnTo>
                  <a:lnTo>
                    <a:pt x="527" y="42"/>
                  </a:lnTo>
                  <a:moveTo>
                    <a:pt x="858" y="0"/>
                  </a:moveTo>
                  <a:lnTo>
                    <a:pt x="666" y="24"/>
                  </a:lnTo>
                  <a:lnTo>
                    <a:pt x="719" y="46"/>
                  </a:lnTo>
                  <a:lnTo>
                    <a:pt x="853" y="27"/>
                  </a:lnTo>
                  <a:lnTo>
                    <a:pt x="8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6" name="íSļîḑe"/>
            <p:cNvSpPr/>
            <p:nvPr/>
          </p:nvSpPr>
          <p:spPr bwMode="auto">
            <a:xfrm>
              <a:off x="3369" y="5878"/>
              <a:ext cx="478" cy="66"/>
            </a:xfrm>
            <a:custGeom>
              <a:avLst/>
              <a:gdLst>
                <a:gd name="T0" fmla="*/ 462 w 462"/>
                <a:gd name="T1" fmla="*/ 0 h 64"/>
                <a:gd name="T2" fmla="*/ 2 w 462"/>
                <a:gd name="T3" fmla="*/ 59 h 64"/>
                <a:gd name="T4" fmla="*/ 0 w 462"/>
                <a:gd name="T5" fmla="*/ 64 h 64"/>
                <a:gd name="T6" fmla="*/ 442 w 462"/>
                <a:gd name="T7" fmla="*/ 9 h 64"/>
                <a:gd name="T8" fmla="*/ 461 w 462"/>
                <a:gd name="T9" fmla="*/ 4 h 64"/>
                <a:gd name="T10" fmla="*/ 462 w 462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64">
                  <a:moveTo>
                    <a:pt x="462" y="0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442" y="9"/>
                  </a:lnTo>
                  <a:lnTo>
                    <a:pt x="461" y="4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BAC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7" name="işļiḓé"/>
            <p:cNvSpPr/>
            <p:nvPr/>
          </p:nvSpPr>
          <p:spPr bwMode="auto">
            <a:xfrm>
              <a:off x="3369" y="5878"/>
              <a:ext cx="478" cy="66"/>
            </a:xfrm>
            <a:custGeom>
              <a:avLst/>
              <a:gdLst>
                <a:gd name="T0" fmla="*/ 462 w 462"/>
                <a:gd name="T1" fmla="*/ 0 h 64"/>
                <a:gd name="T2" fmla="*/ 2 w 462"/>
                <a:gd name="T3" fmla="*/ 59 h 64"/>
                <a:gd name="T4" fmla="*/ 0 w 462"/>
                <a:gd name="T5" fmla="*/ 64 h 64"/>
                <a:gd name="T6" fmla="*/ 442 w 462"/>
                <a:gd name="T7" fmla="*/ 9 h 64"/>
                <a:gd name="T8" fmla="*/ 461 w 462"/>
                <a:gd name="T9" fmla="*/ 4 h 64"/>
                <a:gd name="T10" fmla="*/ 462 w 462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64">
                  <a:moveTo>
                    <a:pt x="462" y="0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442" y="9"/>
                  </a:lnTo>
                  <a:lnTo>
                    <a:pt x="461" y="4"/>
                  </a:lnTo>
                  <a:lnTo>
                    <a:pt x="4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8" name="íṡ1iďê"/>
            <p:cNvSpPr/>
            <p:nvPr/>
          </p:nvSpPr>
          <p:spPr bwMode="auto">
            <a:xfrm>
              <a:off x="3827" y="5882"/>
              <a:ext cx="20" cy="5"/>
            </a:xfrm>
            <a:custGeom>
              <a:avLst/>
              <a:gdLst>
                <a:gd name="T0" fmla="*/ 19 w 19"/>
                <a:gd name="T1" fmla="*/ 0 h 5"/>
                <a:gd name="T2" fmla="*/ 0 w 19"/>
                <a:gd name="T3" fmla="*/ 5 h 5"/>
                <a:gd name="T4" fmla="*/ 19 w 19"/>
                <a:gd name="T5" fmla="*/ 3 h 5"/>
                <a:gd name="T6" fmla="*/ 19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0" y="5"/>
                  </a:lnTo>
                  <a:lnTo>
                    <a:pt x="19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57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9" name="işļiďè"/>
            <p:cNvSpPr/>
            <p:nvPr/>
          </p:nvSpPr>
          <p:spPr bwMode="auto">
            <a:xfrm>
              <a:off x="3827" y="5882"/>
              <a:ext cx="20" cy="5"/>
            </a:xfrm>
            <a:custGeom>
              <a:avLst/>
              <a:gdLst>
                <a:gd name="T0" fmla="*/ 19 w 19"/>
                <a:gd name="T1" fmla="*/ 0 h 5"/>
                <a:gd name="T2" fmla="*/ 0 w 19"/>
                <a:gd name="T3" fmla="*/ 5 h 5"/>
                <a:gd name="T4" fmla="*/ 19 w 19"/>
                <a:gd name="T5" fmla="*/ 3 h 5"/>
                <a:gd name="T6" fmla="*/ 19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0" y="5"/>
                  </a:lnTo>
                  <a:lnTo>
                    <a:pt x="19" y="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0" name="îšlíḋé"/>
            <p:cNvSpPr/>
            <p:nvPr/>
          </p:nvSpPr>
          <p:spPr bwMode="auto">
            <a:xfrm>
              <a:off x="3847" y="5865"/>
              <a:ext cx="97" cy="18"/>
            </a:xfrm>
            <a:custGeom>
              <a:avLst/>
              <a:gdLst>
                <a:gd name="T0" fmla="*/ 94 w 94"/>
                <a:gd name="T1" fmla="*/ 0 h 17"/>
                <a:gd name="T2" fmla="*/ 1 w 94"/>
                <a:gd name="T3" fmla="*/ 13 h 17"/>
                <a:gd name="T4" fmla="*/ 0 w 94"/>
                <a:gd name="T5" fmla="*/ 17 h 17"/>
                <a:gd name="T6" fmla="*/ 26 w 94"/>
                <a:gd name="T7" fmla="*/ 10 h 17"/>
                <a:gd name="T8" fmla="*/ 27 w 94"/>
                <a:gd name="T9" fmla="*/ 17 h 17"/>
                <a:gd name="T10" fmla="*/ 93 w 94"/>
                <a:gd name="T11" fmla="*/ 8 h 17"/>
                <a:gd name="T12" fmla="*/ 94 w 9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7">
                  <a:moveTo>
                    <a:pt x="94" y="0"/>
                  </a:moveTo>
                  <a:lnTo>
                    <a:pt x="1" y="13"/>
                  </a:lnTo>
                  <a:lnTo>
                    <a:pt x="0" y="17"/>
                  </a:lnTo>
                  <a:lnTo>
                    <a:pt x="26" y="10"/>
                  </a:lnTo>
                  <a:lnTo>
                    <a:pt x="27" y="17"/>
                  </a:lnTo>
                  <a:lnTo>
                    <a:pt x="93" y="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2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1" name="ïṩ1îḍê"/>
            <p:cNvSpPr/>
            <p:nvPr/>
          </p:nvSpPr>
          <p:spPr bwMode="auto">
            <a:xfrm>
              <a:off x="3847" y="5865"/>
              <a:ext cx="97" cy="18"/>
            </a:xfrm>
            <a:custGeom>
              <a:avLst/>
              <a:gdLst>
                <a:gd name="T0" fmla="*/ 94 w 94"/>
                <a:gd name="T1" fmla="*/ 0 h 17"/>
                <a:gd name="T2" fmla="*/ 1 w 94"/>
                <a:gd name="T3" fmla="*/ 13 h 17"/>
                <a:gd name="T4" fmla="*/ 0 w 94"/>
                <a:gd name="T5" fmla="*/ 17 h 17"/>
                <a:gd name="T6" fmla="*/ 26 w 94"/>
                <a:gd name="T7" fmla="*/ 10 h 17"/>
                <a:gd name="T8" fmla="*/ 27 w 94"/>
                <a:gd name="T9" fmla="*/ 17 h 17"/>
                <a:gd name="T10" fmla="*/ 93 w 94"/>
                <a:gd name="T11" fmla="*/ 8 h 17"/>
                <a:gd name="T12" fmla="*/ 94 w 9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7">
                  <a:moveTo>
                    <a:pt x="94" y="0"/>
                  </a:moveTo>
                  <a:lnTo>
                    <a:pt x="1" y="13"/>
                  </a:lnTo>
                  <a:lnTo>
                    <a:pt x="0" y="17"/>
                  </a:lnTo>
                  <a:lnTo>
                    <a:pt x="26" y="10"/>
                  </a:lnTo>
                  <a:lnTo>
                    <a:pt x="27" y="17"/>
                  </a:lnTo>
                  <a:lnTo>
                    <a:pt x="93" y="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2" name="ïṩľiḓè"/>
            <p:cNvSpPr/>
            <p:nvPr/>
          </p:nvSpPr>
          <p:spPr bwMode="auto">
            <a:xfrm>
              <a:off x="3847" y="5875"/>
              <a:ext cx="28" cy="10"/>
            </a:xfrm>
            <a:custGeom>
              <a:avLst/>
              <a:gdLst>
                <a:gd name="T0" fmla="*/ 26 w 27"/>
                <a:gd name="T1" fmla="*/ 0 h 10"/>
                <a:gd name="T2" fmla="*/ 0 w 27"/>
                <a:gd name="T3" fmla="*/ 7 h 10"/>
                <a:gd name="T4" fmla="*/ 0 w 27"/>
                <a:gd name="T5" fmla="*/ 10 h 10"/>
                <a:gd name="T6" fmla="*/ 27 w 27"/>
                <a:gd name="T7" fmla="*/ 7 h 10"/>
                <a:gd name="T8" fmla="*/ 26 w 2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26" y="0"/>
                  </a:moveTo>
                  <a:lnTo>
                    <a:pt x="0" y="7"/>
                  </a:lnTo>
                  <a:lnTo>
                    <a:pt x="0" y="10"/>
                  </a:lnTo>
                  <a:lnTo>
                    <a:pt x="27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66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3" name="ïşlîďè"/>
            <p:cNvSpPr/>
            <p:nvPr/>
          </p:nvSpPr>
          <p:spPr bwMode="auto">
            <a:xfrm>
              <a:off x="3847" y="5875"/>
              <a:ext cx="28" cy="10"/>
            </a:xfrm>
            <a:custGeom>
              <a:avLst/>
              <a:gdLst>
                <a:gd name="T0" fmla="*/ 26 w 27"/>
                <a:gd name="T1" fmla="*/ 0 h 10"/>
                <a:gd name="T2" fmla="*/ 0 w 27"/>
                <a:gd name="T3" fmla="*/ 7 h 10"/>
                <a:gd name="T4" fmla="*/ 0 w 27"/>
                <a:gd name="T5" fmla="*/ 10 h 10"/>
                <a:gd name="T6" fmla="*/ 27 w 27"/>
                <a:gd name="T7" fmla="*/ 7 h 10"/>
                <a:gd name="T8" fmla="*/ 26 w 2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26" y="0"/>
                  </a:moveTo>
                  <a:lnTo>
                    <a:pt x="0" y="7"/>
                  </a:lnTo>
                  <a:lnTo>
                    <a:pt x="0" y="10"/>
                  </a:lnTo>
                  <a:lnTo>
                    <a:pt x="27" y="7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4" name="iśļïḍè"/>
            <p:cNvSpPr/>
            <p:nvPr/>
          </p:nvSpPr>
          <p:spPr bwMode="auto">
            <a:xfrm>
              <a:off x="3943" y="5824"/>
              <a:ext cx="309" cy="49"/>
            </a:xfrm>
            <a:custGeom>
              <a:avLst/>
              <a:gdLst>
                <a:gd name="T0" fmla="*/ 299 w 299"/>
                <a:gd name="T1" fmla="*/ 0 h 47"/>
                <a:gd name="T2" fmla="*/ 1 w 299"/>
                <a:gd name="T3" fmla="*/ 39 h 47"/>
                <a:gd name="T4" fmla="*/ 0 w 299"/>
                <a:gd name="T5" fmla="*/ 47 h 47"/>
                <a:gd name="T6" fmla="*/ 298 w 299"/>
                <a:gd name="T7" fmla="*/ 10 h 47"/>
                <a:gd name="T8" fmla="*/ 299 w 29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7">
                  <a:moveTo>
                    <a:pt x="299" y="0"/>
                  </a:moveTo>
                  <a:lnTo>
                    <a:pt x="1" y="39"/>
                  </a:lnTo>
                  <a:lnTo>
                    <a:pt x="0" y="47"/>
                  </a:lnTo>
                  <a:lnTo>
                    <a:pt x="298" y="1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B8C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5" name="îś1idê"/>
            <p:cNvSpPr/>
            <p:nvPr/>
          </p:nvSpPr>
          <p:spPr bwMode="auto">
            <a:xfrm>
              <a:off x="3943" y="5824"/>
              <a:ext cx="309" cy="49"/>
            </a:xfrm>
            <a:custGeom>
              <a:avLst/>
              <a:gdLst>
                <a:gd name="T0" fmla="*/ 299 w 299"/>
                <a:gd name="T1" fmla="*/ 0 h 47"/>
                <a:gd name="T2" fmla="*/ 1 w 299"/>
                <a:gd name="T3" fmla="*/ 39 h 47"/>
                <a:gd name="T4" fmla="*/ 0 w 299"/>
                <a:gd name="T5" fmla="*/ 47 h 47"/>
                <a:gd name="T6" fmla="*/ 298 w 299"/>
                <a:gd name="T7" fmla="*/ 10 h 47"/>
                <a:gd name="T8" fmla="*/ 299 w 29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7">
                  <a:moveTo>
                    <a:pt x="299" y="0"/>
                  </a:moveTo>
                  <a:lnTo>
                    <a:pt x="1" y="39"/>
                  </a:lnTo>
                  <a:lnTo>
                    <a:pt x="0" y="47"/>
                  </a:lnTo>
                  <a:lnTo>
                    <a:pt x="298" y="10"/>
                  </a:lnTo>
                  <a:lnTo>
                    <a:pt x="2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6" name="ïṧḷïdè"/>
            <p:cNvSpPr/>
            <p:nvPr/>
          </p:nvSpPr>
          <p:spPr bwMode="auto">
            <a:xfrm>
              <a:off x="3383" y="5539"/>
              <a:ext cx="931" cy="344"/>
            </a:xfrm>
            <a:custGeom>
              <a:avLst/>
              <a:gdLst>
                <a:gd name="T0" fmla="*/ 900 w 900"/>
                <a:gd name="T1" fmla="*/ 0 h 332"/>
                <a:gd name="T2" fmla="*/ 47 w 900"/>
                <a:gd name="T3" fmla="*/ 112 h 332"/>
                <a:gd name="T4" fmla="*/ 0 w 900"/>
                <a:gd name="T5" fmla="*/ 332 h 332"/>
                <a:gd name="T6" fmla="*/ 853 w 900"/>
                <a:gd name="T7" fmla="*/ 221 h 332"/>
                <a:gd name="T8" fmla="*/ 900 w 900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332">
                  <a:moveTo>
                    <a:pt x="900" y="0"/>
                  </a:moveTo>
                  <a:lnTo>
                    <a:pt x="47" y="112"/>
                  </a:lnTo>
                  <a:lnTo>
                    <a:pt x="0" y="332"/>
                  </a:lnTo>
                  <a:lnTo>
                    <a:pt x="853" y="22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97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7" name="îṧḻidè"/>
            <p:cNvSpPr/>
            <p:nvPr/>
          </p:nvSpPr>
          <p:spPr bwMode="auto">
            <a:xfrm>
              <a:off x="3383" y="5539"/>
              <a:ext cx="931" cy="344"/>
            </a:xfrm>
            <a:custGeom>
              <a:avLst/>
              <a:gdLst>
                <a:gd name="T0" fmla="*/ 900 w 900"/>
                <a:gd name="T1" fmla="*/ 0 h 332"/>
                <a:gd name="T2" fmla="*/ 47 w 900"/>
                <a:gd name="T3" fmla="*/ 112 h 332"/>
                <a:gd name="T4" fmla="*/ 0 w 900"/>
                <a:gd name="T5" fmla="*/ 332 h 332"/>
                <a:gd name="T6" fmla="*/ 853 w 900"/>
                <a:gd name="T7" fmla="*/ 221 h 332"/>
                <a:gd name="T8" fmla="*/ 900 w 900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332">
                  <a:moveTo>
                    <a:pt x="900" y="0"/>
                  </a:moveTo>
                  <a:lnTo>
                    <a:pt x="47" y="112"/>
                  </a:lnTo>
                  <a:lnTo>
                    <a:pt x="0" y="332"/>
                  </a:lnTo>
                  <a:lnTo>
                    <a:pt x="853" y="221"/>
                  </a:lnTo>
                  <a:lnTo>
                    <a:pt x="9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8" name="íşlídê"/>
            <p:cNvSpPr/>
            <p:nvPr/>
          </p:nvSpPr>
          <p:spPr bwMode="auto">
            <a:xfrm>
              <a:off x="3379" y="5768"/>
              <a:ext cx="887" cy="139"/>
            </a:xfrm>
            <a:custGeom>
              <a:avLst/>
              <a:gdLst>
                <a:gd name="T0" fmla="*/ 857 w 857"/>
                <a:gd name="T1" fmla="*/ 0 h 134"/>
                <a:gd name="T2" fmla="*/ 4 w 857"/>
                <a:gd name="T3" fmla="*/ 111 h 134"/>
                <a:gd name="T4" fmla="*/ 0 w 857"/>
                <a:gd name="T5" fmla="*/ 134 h 134"/>
                <a:gd name="T6" fmla="*/ 851 w 857"/>
                <a:gd name="T7" fmla="*/ 21 h 134"/>
                <a:gd name="T8" fmla="*/ 857 w 857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134">
                  <a:moveTo>
                    <a:pt x="857" y="0"/>
                  </a:moveTo>
                  <a:lnTo>
                    <a:pt x="4" y="111"/>
                  </a:lnTo>
                  <a:lnTo>
                    <a:pt x="0" y="134"/>
                  </a:lnTo>
                  <a:lnTo>
                    <a:pt x="851" y="2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737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9" name="íšḻïdê"/>
            <p:cNvSpPr/>
            <p:nvPr/>
          </p:nvSpPr>
          <p:spPr bwMode="auto">
            <a:xfrm>
              <a:off x="3379" y="5768"/>
              <a:ext cx="887" cy="139"/>
            </a:xfrm>
            <a:custGeom>
              <a:avLst/>
              <a:gdLst>
                <a:gd name="T0" fmla="*/ 857 w 857"/>
                <a:gd name="T1" fmla="*/ 0 h 134"/>
                <a:gd name="T2" fmla="*/ 4 w 857"/>
                <a:gd name="T3" fmla="*/ 111 h 134"/>
                <a:gd name="T4" fmla="*/ 0 w 857"/>
                <a:gd name="T5" fmla="*/ 134 h 134"/>
                <a:gd name="T6" fmla="*/ 851 w 857"/>
                <a:gd name="T7" fmla="*/ 21 h 134"/>
                <a:gd name="T8" fmla="*/ 857 w 857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134">
                  <a:moveTo>
                    <a:pt x="857" y="0"/>
                  </a:moveTo>
                  <a:lnTo>
                    <a:pt x="4" y="111"/>
                  </a:lnTo>
                  <a:lnTo>
                    <a:pt x="0" y="134"/>
                  </a:lnTo>
                  <a:lnTo>
                    <a:pt x="851" y="21"/>
                  </a:lnTo>
                  <a:lnTo>
                    <a:pt x="8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0" name="iš1îďe"/>
            <p:cNvSpPr/>
            <p:nvPr/>
          </p:nvSpPr>
          <p:spPr bwMode="auto">
            <a:xfrm>
              <a:off x="3372" y="5789"/>
              <a:ext cx="888" cy="150"/>
            </a:xfrm>
            <a:custGeom>
              <a:avLst/>
              <a:gdLst>
                <a:gd name="T0" fmla="*/ 858 w 858"/>
                <a:gd name="T1" fmla="*/ 0 h 145"/>
                <a:gd name="T2" fmla="*/ 7 w 858"/>
                <a:gd name="T3" fmla="*/ 113 h 145"/>
                <a:gd name="T4" fmla="*/ 0 w 858"/>
                <a:gd name="T5" fmla="*/ 145 h 145"/>
                <a:gd name="T6" fmla="*/ 460 w 858"/>
                <a:gd name="T7" fmla="*/ 86 h 145"/>
                <a:gd name="T8" fmla="*/ 553 w 858"/>
                <a:gd name="T9" fmla="*/ 73 h 145"/>
                <a:gd name="T10" fmla="*/ 851 w 858"/>
                <a:gd name="T11" fmla="*/ 34 h 145"/>
                <a:gd name="T12" fmla="*/ 858 w 858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8" h="145">
                  <a:moveTo>
                    <a:pt x="858" y="0"/>
                  </a:moveTo>
                  <a:lnTo>
                    <a:pt x="7" y="113"/>
                  </a:lnTo>
                  <a:lnTo>
                    <a:pt x="0" y="145"/>
                  </a:lnTo>
                  <a:lnTo>
                    <a:pt x="460" y="86"/>
                  </a:lnTo>
                  <a:lnTo>
                    <a:pt x="553" y="73"/>
                  </a:lnTo>
                  <a:lnTo>
                    <a:pt x="851" y="3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D2D9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1" name="ïšlîdê"/>
            <p:cNvSpPr/>
            <p:nvPr/>
          </p:nvSpPr>
          <p:spPr bwMode="auto">
            <a:xfrm>
              <a:off x="3372" y="5789"/>
              <a:ext cx="888" cy="150"/>
            </a:xfrm>
            <a:custGeom>
              <a:avLst/>
              <a:gdLst>
                <a:gd name="T0" fmla="*/ 858 w 858"/>
                <a:gd name="T1" fmla="*/ 0 h 145"/>
                <a:gd name="T2" fmla="*/ 7 w 858"/>
                <a:gd name="T3" fmla="*/ 113 h 145"/>
                <a:gd name="T4" fmla="*/ 0 w 858"/>
                <a:gd name="T5" fmla="*/ 145 h 145"/>
                <a:gd name="T6" fmla="*/ 460 w 858"/>
                <a:gd name="T7" fmla="*/ 86 h 145"/>
                <a:gd name="T8" fmla="*/ 553 w 858"/>
                <a:gd name="T9" fmla="*/ 73 h 145"/>
                <a:gd name="T10" fmla="*/ 851 w 858"/>
                <a:gd name="T11" fmla="*/ 34 h 145"/>
                <a:gd name="T12" fmla="*/ 858 w 858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8" h="145">
                  <a:moveTo>
                    <a:pt x="858" y="0"/>
                  </a:moveTo>
                  <a:lnTo>
                    <a:pt x="7" y="113"/>
                  </a:lnTo>
                  <a:lnTo>
                    <a:pt x="0" y="145"/>
                  </a:lnTo>
                  <a:lnTo>
                    <a:pt x="460" y="86"/>
                  </a:lnTo>
                  <a:lnTo>
                    <a:pt x="553" y="73"/>
                  </a:lnTo>
                  <a:lnTo>
                    <a:pt x="851" y="34"/>
                  </a:lnTo>
                  <a:lnTo>
                    <a:pt x="8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2" name="îSḷïde"/>
            <p:cNvSpPr/>
            <p:nvPr/>
          </p:nvSpPr>
          <p:spPr bwMode="auto">
            <a:xfrm>
              <a:off x="4334" y="3615"/>
              <a:ext cx="57" cy="58"/>
            </a:xfrm>
            <a:custGeom>
              <a:avLst/>
              <a:gdLst>
                <a:gd name="T0" fmla="*/ 38 w 39"/>
                <a:gd name="T1" fmla="*/ 17 h 39"/>
                <a:gd name="T2" fmla="*/ 22 w 39"/>
                <a:gd name="T3" fmla="*/ 38 h 39"/>
                <a:gd name="T4" fmla="*/ 1 w 39"/>
                <a:gd name="T5" fmla="*/ 22 h 39"/>
                <a:gd name="T6" fmla="*/ 17 w 39"/>
                <a:gd name="T7" fmla="*/ 1 h 39"/>
                <a:gd name="T8" fmla="*/ 38 w 39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38" y="17"/>
                  </a:moveTo>
                  <a:cubicBezTo>
                    <a:pt x="39" y="27"/>
                    <a:pt x="32" y="37"/>
                    <a:pt x="22" y="38"/>
                  </a:cubicBezTo>
                  <a:cubicBezTo>
                    <a:pt x="11" y="39"/>
                    <a:pt x="2" y="32"/>
                    <a:pt x="1" y="22"/>
                  </a:cubicBezTo>
                  <a:cubicBezTo>
                    <a:pt x="0" y="12"/>
                    <a:pt x="7" y="3"/>
                    <a:pt x="17" y="1"/>
                  </a:cubicBezTo>
                  <a:cubicBezTo>
                    <a:pt x="27" y="0"/>
                    <a:pt x="36" y="7"/>
                    <a:pt x="38" y="17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3" name="ís1iḑè"/>
            <p:cNvSpPr/>
            <p:nvPr/>
          </p:nvSpPr>
          <p:spPr bwMode="auto">
            <a:xfrm>
              <a:off x="2992" y="3583"/>
              <a:ext cx="3001" cy="2101"/>
            </a:xfrm>
            <a:custGeom>
              <a:avLst/>
              <a:gdLst>
                <a:gd name="T0" fmla="*/ 2900 w 2900"/>
                <a:gd name="T1" fmla="*/ 1678 h 2030"/>
                <a:gd name="T2" fmla="*/ 220 w 2900"/>
                <a:gd name="T3" fmla="*/ 2030 h 2030"/>
                <a:gd name="T4" fmla="*/ 0 w 2900"/>
                <a:gd name="T5" fmla="*/ 352 h 2030"/>
                <a:gd name="T6" fmla="*/ 2679 w 2900"/>
                <a:gd name="T7" fmla="*/ 0 h 2030"/>
                <a:gd name="T8" fmla="*/ 2900 w 2900"/>
                <a:gd name="T9" fmla="*/ 1678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0" h="2030">
                  <a:moveTo>
                    <a:pt x="2900" y="1678"/>
                  </a:moveTo>
                  <a:lnTo>
                    <a:pt x="220" y="2030"/>
                  </a:lnTo>
                  <a:lnTo>
                    <a:pt x="0" y="352"/>
                  </a:lnTo>
                  <a:lnTo>
                    <a:pt x="2679" y="0"/>
                  </a:lnTo>
                  <a:lnTo>
                    <a:pt x="2900" y="16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4" name="íṡliḓe"/>
            <p:cNvSpPr/>
            <p:nvPr/>
          </p:nvSpPr>
          <p:spPr bwMode="auto">
            <a:xfrm>
              <a:off x="2992" y="3583"/>
              <a:ext cx="3001" cy="2101"/>
            </a:xfrm>
            <a:custGeom>
              <a:avLst/>
              <a:gdLst>
                <a:gd name="T0" fmla="*/ 2900 w 2900"/>
                <a:gd name="T1" fmla="*/ 1678 h 2030"/>
                <a:gd name="T2" fmla="*/ 220 w 2900"/>
                <a:gd name="T3" fmla="*/ 2030 h 2030"/>
                <a:gd name="T4" fmla="*/ 0 w 2900"/>
                <a:gd name="T5" fmla="*/ 352 h 2030"/>
                <a:gd name="T6" fmla="*/ 2679 w 2900"/>
                <a:gd name="T7" fmla="*/ 0 h 2030"/>
                <a:gd name="T8" fmla="*/ 2900 w 2900"/>
                <a:gd name="T9" fmla="*/ 1678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0" h="2030">
                  <a:moveTo>
                    <a:pt x="2900" y="1678"/>
                  </a:moveTo>
                  <a:lnTo>
                    <a:pt x="220" y="2030"/>
                  </a:lnTo>
                  <a:lnTo>
                    <a:pt x="0" y="352"/>
                  </a:lnTo>
                  <a:lnTo>
                    <a:pt x="2679" y="0"/>
                  </a:lnTo>
                  <a:lnTo>
                    <a:pt x="2900" y="16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5" name="ïşḷïďe"/>
            <p:cNvSpPr/>
            <p:nvPr/>
          </p:nvSpPr>
          <p:spPr bwMode="auto">
            <a:xfrm>
              <a:off x="5409" y="4236"/>
              <a:ext cx="201" cy="247"/>
            </a:xfrm>
            <a:custGeom>
              <a:avLst/>
              <a:gdLst>
                <a:gd name="T0" fmla="*/ 57 w 136"/>
                <a:gd name="T1" fmla="*/ 168 h 168"/>
                <a:gd name="T2" fmla="*/ 55 w 136"/>
                <a:gd name="T3" fmla="*/ 168 h 168"/>
                <a:gd name="T4" fmla="*/ 52 w 136"/>
                <a:gd name="T5" fmla="*/ 164 h 168"/>
                <a:gd name="T6" fmla="*/ 0 w 136"/>
                <a:gd name="T7" fmla="*/ 8 h 168"/>
                <a:gd name="T8" fmla="*/ 3 w 136"/>
                <a:gd name="T9" fmla="*/ 1 h 168"/>
                <a:gd name="T10" fmla="*/ 6 w 136"/>
                <a:gd name="T11" fmla="*/ 0 h 168"/>
                <a:gd name="T12" fmla="*/ 10 w 136"/>
                <a:gd name="T13" fmla="*/ 2 h 168"/>
                <a:gd name="T14" fmla="*/ 134 w 136"/>
                <a:gd name="T15" fmla="*/ 110 h 168"/>
                <a:gd name="T16" fmla="*/ 136 w 136"/>
                <a:gd name="T17" fmla="*/ 114 h 168"/>
                <a:gd name="T18" fmla="*/ 134 w 136"/>
                <a:gd name="T19" fmla="*/ 118 h 168"/>
                <a:gd name="T20" fmla="*/ 59 w 136"/>
                <a:gd name="T21" fmla="*/ 168 h 168"/>
                <a:gd name="T22" fmla="*/ 57 w 136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8">
                  <a:moveTo>
                    <a:pt x="57" y="168"/>
                  </a:moveTo>
                  <a:cubicBezTo>
                    <a:pt x="56" y="168"/>
                    <a:pt x="55" y="168"/>
                    <a:pt x="55" y="168"/>
                  </a:cubicBezTo>
                  <a:cubicBezTo>
                    <a:pt x="53" y="167"/>
                    <a:pt x="52" y="166"/>
                    <a:pt x="52" y="1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7" y="0"/>
                    <a:pt x="8" y="1"/>
                    <a:pt x="10" y="2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5" y="111"/>
                    <a:pt x="136" y="112"/>
                    <a:pt x="136" y="114"/>
                  </a:cubicBezTo>
                  <a:cubicBezTo>
                    <a:pt x="136" y="115"/>
                    <a:pt x="136" y="117"/>
                    <a:pt x="134" y="118"/>
                  </a:cubicBezTo>
                  <a:cubicBezTo>
                    <a:pt x="114" y="140"/>
                    <a:pt x="88" y="157"/>
                    <a:pt x="59" y="168"/>
                  </a:cubicBezTo>
                  <a:cubicBezTo>
                    <a:pt x="58" y="168"/>
                    <a:pt x="58" y="168"/>
                    <a:pt x="57" y="168"/>
                  </a:cubicBezTo>
                  <a:close/>
                </a:path>
              </a:pathLst>
            </a:custGeom>
            <a:solidFill>
              <a:srgbClr val="72B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6" name="íşḻïḋè"/>
            <p:cNvSpPr/>
            <p:nvPr/>
          </p:nvSpPr>
          <p:spPr bwMode="auto">
            <a:xfrm>
              <a:off x="5400" y="4229"/>
              <a:ext cx="219" cy="264"/>
            </a:xfrm>
            <a:custGeom>
              <a:avLst/>
              <a:gdLst>
                <a:gd name="T0" fmla="*/ 13 w 149"/>
                <a:gd name="T1" fmla="*/ 11 h 179"/>
                <a:gd name="T2" fmla="*/ 137 w 149"/>
                <a:gd name="T3" fmla="*/ 119 h 179"/>
                <a:gd name="T4" fmla="*/ 64 w 149"/>
                <a:gd name="T5" fmla="*/ 168 h 179"/>
                <a:gd name="T6" fmla="*/ 13 w 149"/>
                <a:gd name="T7" fmla="*/ 11 h 179"/>
                <a:gd name="T8" fmla="*/ 13 w 149"/>
                <a:gd name="T9" fmla="*/ 0 h 179"/>
                <a:gd name="T10" fmla="*/ 7 w 149"/>
                <a:gd name="T11" fmla="*/ 2 h 179"/>
                <a:gd name="T12" fmla="*/ 2 w 149"/>
                <a:gd name="T13" fmla="*/ 15 h 179"/>
                <a:gd name="T14" fmla="*/ 53 w 149"/>
                <a:gd name="T15" fmla="*/ 171 h 179"/>
                <a:gd name="T16" fmla="*/ 59 w 149"/>
                <a:gd name="T17" fmla="*/ 178 h 179"/>
                <a:gd name="T18" fmla="*/ 64 w 149"/>
                <a:gd name="T19" fmla="*/ 179 h 179"/>
                <a:gd name="T20" fmla="*/ 68 w 149"/>
                <a:gd name="T21" fmla="*/ 178 h 179"/>
                <a:gd name="T22" fmla="*/ 146 w 149"/>
                <a:gd name="T23" fmla="*/ 127 h 179"/>
                <a:gd name="T24" fmla="*/ 149 w 149"/>
                <a:gd name="T25" fmla="*/ 118 h 179"/>
                <a:gd name="T26" fmla="*/ 145 w 149"/>
                <a:gd name="T27" fmla="*/ 110 h 179"/>
                <a:gd name="T28" fmla="*/ 20 w 149"/>
                <a:gd name="T29" fmla="*/ 3 h 179"/>
                <a:gd name="T30" fmla="*/ 13 w 149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79">
                  <a:moveTo>
                    <a:pt x="13" y="11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117" y="140"/>
                    <a:pt x="92" y="157"/>
                    <a:pt x="64" y="168"/>
                  </a:cubicBezTo>
                  <a:cubicBezTo>
                    <a:pt x="13" y="11"/>
                    <a:pt x="13" y="11"/>
                    <a:pt x="13" y="11"/>
                  </a:cubicBezTo>
                  <a:moveTo>
                    <a:pt x="13" y="0"/>
                  </a:moveTo>
                  <a:cubicBezTo>
                    <a:pt x="11" y="0"/>
                    <a:pt x="8" y="0"/>
                    <a:pt x="7" y="2"/>
                  </a:cubicBezTo>
                  <a:cubicBezTo>
                    <a:pt x="2" y="5"/>
                    <a:pt x="0" y="10"/>
                    <a:pt x="2" y="15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74"/>
                    <a:pt x="56" y="177"/>
                    <a:pt x="59" y="178"/>
                  </a:cubicBezTo>
                  <a:cubicBezTo>
                    <a:pt x="61" y="179"/>
                    <a:pt x="62" y="179"/>
                    <a:pt x="64" y="179"/>
                  </a:cubicBezTo>
                  <a:cubicBezTo>
                    <a:pt x="65" y="179"/>
                    <a:pt x="67" y="179"/>
                    <a:pt x="68" y="178"/>
                  </a:cubicBezTo>
                  <a:cubicBezTo>
                    <a:pt x="97" y="167"/>
                    <a:pt x="124" y="150"/>
                    <a:pt x="146" y="127"/>
                  </a:cubicBezTo>
                  <a:cubicBezTo>
                    <a:pt x="148" y="124"/>
                    <a:pt x="149" y="121"/>
                    <a:pt x="149" y="118"/>
                  </a:cubicBezTo>
                  <a:cubicBezTo>
                    <a:pt x="148" y="115"/>
                    <a:pt x="147" y="112"/>
                    <a:pt x="145" y="11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1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7" name="iṧḻiḓe"/>
            <p:cNvSpPr/>
            <p:nvPr/>
          </p:nvSpPr>
          <p:spPr bwMode="auto">
            <a:xfrm>
              <a:off x="5412" y="4180"/>
              <a:ext cx="279" cy="216"/>
            </a:xfrm>
            <a:custGeom>
              <a:avLst/>
              <a:gdLst>
                <a:gd name="T0" fmla="*/ 137 w 189"/>
                <a:gd name="T1" fmla="*/ 147 h 147"/>
                <a:gd name="T2" fmla="*/ 134 w 189"/>
                <a:gd name="T3" fmla="*/ 146 h 147"/>
                <a:gd name="T4" fmla="*/ 2 w 189"/>
                <a:gd name="T5" fmla="*/ 32 h 147"/>
                <a:gd name="T6" fmla="*/ 0 w 189"/>
                <a:gd name="T7" fmla="*/ 26 h 147"/>
                <a:gd name="T8" fmla="*/ 5 w 189"/>
                <a:gd name="T9" fmla="*/ 22 h 147"/>
                <a:gd name="T10" fmla="*/ 178 w 189"/>
                <a:gd name="T11" fmla="*/ 0 h 147"/>
                <a:gd name="T12" fmla="*/ 178 w 189"/>
                <a:gd name="T13" fmla="*/ 0 h 147"/>
                <a:gd name="T14" fmla="*/ 182 w 189"/>
                <a:gd name="T15" fmla="*/ 1 h 147"/>
                <a:gd name="T16" fmla="*/ 184 w 189"/>
                <a:gd name="T17" fmla="*/ 5 h 147"/>
                <a:gd name="T18" fmla="*/ 142 w 189"/>
                <a:gd name="T19" fmla="*/ 145 h 147"/>
                <a:gd name="T20" fmla="*/ 138 w 189"/>
                <a:gd name="T21" fmla="*/ 147 h 147"/>
                <a:gd name="T22" fmla="*/ 137 w 189"/>
                <a:gd name="T2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47">
                  <a:moveTo>
                    <a:pt x="137" y="147"/>
                  </a:moveTo>
                  <a:cubicBezTo>
                    <a:pt x="136" y="147"/>
                    <a:pt x="135" y="147"/>
                    <a:pt x="134" y="14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4"/>
                    <a:pt x="3" y="22"/>
                    <a:pt x="5" y="22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0" y="0"/>
                    <a:pt x="181" y="1"/>
                    <a:pt x="182" y="1"/>
                  </a:cubicBezTo>
                  <a:cubicBezTo>
                    <a:pt x="183" y="2"/>
                    <a:pt x="184" y="4"/>
                    <a:pt x="184" y="5"/>
                  </a:cubicBezTo>
                  <a:cubicBezTo>
                    <a:pt x="189" y="56"/>
                    <a:pt x="174" y="105"/>
                    <a:pt x="142" y="145"/>
                  </a:cubicBezTo>
                  <a:cubicBezTo>
                    <a:pt x="141" y="146"/>
                    <a:pt x="139" y="147"/>
                    <a:pt x="138" y="147"/>
                  </a:cubicBezTo>
                  <a:lnTo>
                    <a:pt x="137" y="147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8" name="iṡḷïḓê"/>
            <p:cNvSpPr/>
            <p:nvPr/>
          </p:nvSpPr>
          <p:spPr bwMode="auto">
            <a:xfrm>
              <a:off x="5404" y="4173"/>
              <a:ext cx="295" cy="233"/>
            </a:xfrm>
            <a:custGeom>
              <a:avLst/>
              <a:gdLst>
                <a:gd name="T0" fmla="*/ 184 w 200"/>
                <a:gd name="T1" fmla="*/ 11 h 158"/>
                <a:gd name="T2" fmla="*/ 143 w 200"/>
                <a:gd name="T3" fmla="*/ 146 h 158"/>
                <a:gd name="T4" fmla="*/ 12 w 200"/>
                <a:gd name="T5" fmla="*/ 33 h 158"/>
                <a:gd name="T6" fmla="*/ 184 w 200"/>
                <a:gd name="T7" fmla="*/ 11 h 158"/>
                <a:gd name="T8" fmla="*/ 184 w 200"/>
                <a:gd name="T9" fmla="*/ 0 h 158"/>
                <a:gd name="T10" fmla="*/ 183 w 200"/>
                <a:gd name="T11" fmla="*/ 0 h 158"/>
                <a:gd name="T12" fmla="*/ 10 w 200"/>
                <a:gd name="T13" fmla="*/ 21 h 158"/>
                <a:gd name="T14" fmla="*/ 1 w 200"/>
                <a:gd name="T15" fmla="*/ 29 h 158"/>
                <a:gd name="T16" fmla="*/ 4 w 200"/>
                <a:gd name="T17" fmla="*/ 41 h 158"/>
                <a:gd name="T18" fmla="*/ 136 w 200"/>
                <a:gd name="T19" fmla="*/ 155 h 158"/>
                <a:gd name="T20" fmla="*/ 143 w 200"/>
                <a:gd name="T21" fmla="*/ 158 h 158"/>
                <a:gd name="T22" fmla="*/ 144 w 200"/>
                <a:gd name="T23" fmla="*/ 158 h 158"/>
                <a:gd name="T24" fmla="*/ 152 w 200"/>
                <a:gd name="T25" fmla="*/ 153 h 158"/>
                <a:gd name="T26" fmla="*/ 196 w 200"/>
                <a:gd name="T27" fmla="*/ 10 h 158"/>
                <a:gd name="T28" fmla="*/ 192 w 200"/>
                <a:gd name="T29" fmla="*/ 2 h 158"/>
                <a:gd name="T30" fmla="*/ 184 w 200"/>
                <a:gd name="T3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158">
                  <a:moveTo>
                    <a:pt x="184" y="11"/>
                  </a:moveTo>
                  <a:cubicBezTo>
                    <a:pt x="189" y="61"/>
                    <a:pt x="173" y="109"/>
                    <a:pt x="143" y="14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84" y="11"/>
                    <a:pt x="184" y="11"/>
                    <a:pt x="184" y="11"/>
                  </a:cubicBezTo>
                  <a:moveTo>
                    <a:pt x="184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6" y="22"/>
                    <a:pt x="2" y="25"/>
                    <a:pt x="1" y="29"/>
                  </a:cubicBezTo>
                  <a:cubicBezTo>
                    <a:pt x="0" y="34"/>
                    <a:pt x="1" y="38"/>
                    <a:pt x="4" y="41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8" y="157"/>
                    <a:pt x="141" y="158"/>
                    <a:pt x="143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7" y="157"/>
                    <a:pt x="150" y="156"/>
                    <a:pt x="152" y="153"/>
                  </a:cubicBezTo>
                  <a:cubicBezTo>
                    <a:pt x="185" y="113"/>
                    <a:pt x="200" y="62"/>
                    <a:pt x="196" y="10"/>
                  </a:cubicBezTo>
                  <a:cubicBezTo>
                    <a:pt x="195" y="7"/>
                    <a:pt x="194" y="4"/>
                    <a:pt x="192" y="2"/>
                  </a:cubicBezTo>
                  <a:cubicBezTo>
                    <a:pt x="190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9" name="ïšľîḋé"/>
            <p:cNvSpPr/>
            <p:nvPr/>
          </p:nvSpPr>
          <p:spPr bwMode="auto">
            <a:xfrm>
              <a:off x="5364" y="3924"/>
              <a:ext cx="319" cy="287"/>
            </a:xfrm>
            <a:custGeom>
              <a:avLst/>
              <a:gdLst>
                <a:gd name="T0" fmla="*/ 28 w 216"/>
                <a:gd name="T1" fmla="*/ 194 h 194"/>
                <a:gd name="T2" fmla="*/ 25 w 216"/>
                <a:gd name="T3" fmla="*/ 192 h 194"/>
                <a:gd name="T4" fmla="*/ 23 w 216"/>
                <a:gd name="T5" fmla="*/ 189 h 194"/>
                <a:gd name="T6" fmla="*/ 0 w 216"/>
                <a:gd name="T7" fmla="*/ 7 h 194"/>
                <a:gd name="T8" fmla="*/ 1 w 216"/>
                <a:gd name="T9" fmla="*/ 3 h 194"/>
                <a:gd name="T10" fmla="*/ 5 w 216"/>
                <a:gd name="T11" fmla="*/ 1 h 194"/>
                <a:gd name="T12" fmla="*/ 23 w 216"/>
                <a:gd name="T13" fmla="*/ 0 h 194"/>
                <a:gd name="T14" fmla="*/ 215 w 216"/>
                <a:gd name="T15" fmla="*/ 164 h 194"/>
                <a:gd name="T16" fmla="*/ 214 w 216"/>
                <a:gd name="T17" fmla="*/ 169 h 194"/>
                <a:gd name="T18" fmla="*/ 210 w 216"/>
                <a:gd name="T19" fmla="*/ 171 h 194"/>
                <a:gd name="T20" fmla="*/ 29 w 216"/>
                <a:gd name="T21" fmla="*/ 193 h 194"/>
                <a:gd name="T22" fmla="*/ 28 w 216"/>
                <a:gd name="T2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194">
                  <a:moveTo>
                    <a:pt x="28" y="194"/>
                  </a:moveTo>
                  <a:cubicBezTo>
                    <a:pt x="27" y="194"/>
                    <a:pt x="26" y="193"/>
                    <a:pt x="25" y="192"/>
                  </a:cubicBezTo>
                  <a:cubicBezTo>
                    <a:pt x="24" y="191"/>
                    <a:pt x="23" y="190"/>
                    <a:pt x="23" y="18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11" y="0"/>
                    <a:pt x="17" y="0"/>
                    <a:pt x="23" y="0"/>
                  </a:cubicBezTo>
                  <a:cubicBezTo>
                    <a:pt x="119" y="0"/>
                    <a:pt x="200" y="69"/>
                    <a:pt x="215" y="164"/>
                  </a:cubicBezTo>
                  <a:cubicBezTo>
                    <a:pt x="216" y="166"/>
                    <a:pt x="215" y="167"/>
                    <a:pt x="214" y="169"/>
                  </a:cubicBezTo>
                  <a:cubicBezTo>
                    <a:pt x="213" y="170"/>
                    <a:pt x="212" y="171"/>
                    <a:pt x="210" y="171"/>
                  </a:cubicBezTo>
                  <a:cubicBezTo>
                    <a:pt x="29" y="193"/>
                    <a:pt x="29" y="193"/>
                    <a:pt x="29" y="193"/>
                  </a:cubicBezTo>
                  <a:lnTo>
                    <a:pt x="28" y="194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0" name="ïŝ1iďe"/>
            <p:cNvSpPr/>
            <p:nvPr/>
          </p:nvSpPr>
          <p:spPr bwMode="auto">
            <a:xfrm>
              <a:off x="5356" y="3917"/>
              <a:ext cx="335" cy="301"/>
            </a:xfrm>
            <a:custGeom>
              <a:avLst/>
              <a:gdLst>
                <a:gd name="T0" fmla="*/ 29 w 227"/>
                <a:gd name="T1" fmla="*/ 11 h 204"/>
                <a:gd name="T2" fmla="*/ 216 w 227"/>
                <a:gd name="T3" fmla="*/ 170 h 204"/>
                <a:gd name="T4" fmla="*/ 34 w 227"/>
                <a:gd name="T5" fmla="*/ 193 h 204"/>
                <a:gd name="T6" fmla="*/ 12 w 227"/>
                <a:gd name="T7" fmla="*/ 12 h 204"/>
                <a:gd name="T8" fmla="*/ 29 w 227"/>
                <a:gd name="T9" fmla="*/ 11 h 204"/>
                <a:gd name="T10" fmla="*/ 29 w 227"/>
                <a:gd name="T11" fmla="*/ 0 h 204"/>
                <a:gd name="T12" fmla="*/ 11 w 227"/>
                <a:gd name="T13" fmla="*/ 0 h 204"/>
                <a:gd name="T14" fmla="*/ 3 w 227"/>
                <a:gd name="T15" fmla="*/ 5 h 204"/>
                <a:gd name="T16" fmla="*/ 1 w 227"/>
                <a:gd name="T17" fmla="*/ 13 h 204"/>
                <a:gd name="T18" fmla="*/ 23 w 227"/>
                <a:gd name="T19" fmla="*/ 194 h 204"/>
                <a:gd name="T20" fmla="*/ 28 w 227"/>
                <a:gd name="T21" fmla="*/ 202 h 204"/>
                <a:gd name="T22" fmla="*/ 34 w 227"/>
                <a:gd name="T23" fmla="*/ 204 h 204"/>
                <a:gd name="T24" fmla="*/ 36 w 227"/>
                <a:gd name="T25" fmla="*/ 204 h 204"/>
                <a:gd name="T26" fmla="*/ 217 w 227"/>
                <a:gd name="T27" fmla="*/ 181 h 204"/>
                <a:gd name="T28" fmla="*/ 225 w 227"/>
                <a:gd name="T29" fmla="*/ 177 h 204"/>
                <a:gd name="T30" fmla="*/ 227 w 227"/>
                <a:gd name="T31" fmla="*/ 168 h 204"/>
                <a:gd name="T32" fmla="*/ 158 w 227"/>
                <a:gd name="T33" fmla="*/ 47 h 204"/>
                <a:gd name="T34" fmla="*/ 29 w 227"/>
                <a:gd name="T3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04">
                  <a:moveTo>
                    <a:pt x="29" y="11"/>
                  </a:moveTo>
                  <a:cubicBezTo>
                    <a:pt x="121" y="11"/>
                    <a:pt x="201" y="78"/>
                    <a:pt x="216" y="170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7" y="11"/>
                    <a:pt x="23" y="11"/>
                    <a:pt x="29" y="11"/>
                  </a:cubicBezTo>
                  <a:moveTo>
                    <a:pt x="29" y="0"/>
                  </a:moveTo>
                  <a:cubicBezTo>
                    <a:pt x="23" y="0"/>
                    <a:pt x="17" y="0"/>
                    <a:pt x="11" y="0"/>
                  </a:cubicBezTo>
                  <a:cubicBezTo>
                    <a:pt x="8" y="1"/>
                    <a:pt x="5" y="2"/>
                    <a:pt x="3" y="5"/>
                  </a:cubicBezTo>
                  <a:cubicBezTo>
                    <a:pt x="1" y="7"/>
                    <a:pt x="0" y="10"/>
                    <a:pt x="1" y="13"/>
                  </a:cubicBezTo>
                  <a:cubicBezTo>
                    <a:pt x="23" y="194"/>
                    <a:pt x="23" y="194"/>
                    <a:pt x="23" y="194"/>
                  </a:cubicBezTo>
                  <a:cubicBezTo>
                    <a:pt x="24" y="197"/>
                    <a:pt x="25" y="200"/>
                    <a:pt x="28" y="202"/>
                  </a:cubicBezTo>
                  <a:cubicBezTo>
                    <a:pt x="30" y="203"/>
                    <a:pt x="32" y="204"/>
                    <a:pt x="34" y="204"/>
                  </a:cubicBezTo>
                  <a:cubicBezTo>
                    <a:pt x="35" y="204"/>
                    <a:pt x="35" y="204"/>
                    <a:pt x="36" y="204"/>
                  </a:cubicBezTo>
                  <a:cubicBezTo>
                    <a:pt x="217" y="181"/>
                    <a:pt x="217" y="181"/>
                    <a:pt x="217" y="181"/>
                  </a:cubicBezTo>
                  <a:cubicBezTo>
                    <a:pt x="220" y="181"/>
                    <a:pt x="223" y="179"/>
                    <a:pt x="225" y="177"/>
                  </a:cubicBezTo>
                  <a:cubicBezTo>
                    <a:pt x="227" y="174"/>
                    <a:pt x="227" y="171"/>
                    <a:pt x="227" y="168"/>
                  </a:cubicBezTo>
                  <a:cubicBezTo>
                    <a:pt x="219" y="121"/>
                    <a:pt x="195" y="78"/>
                    <a:pt x="158" y="47"/>
                  </a:cubicBezTo>
                  <a:cubicBezTo>
                    <a:pt x="122" y="16"/>
                    <a:pt x="76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1" name="iṧlîḑe"/>
            <p:cNvSpPr/>
            <p:nvPr/>
          </p:nvSpPr>
          <p:spPr bwMode="auto">
            <a:xfrm>
              <a:off x="5234" y="4226"/>
              <a:ext cx="249" cy="274"/>
            </a:xfrm>
            <a:custGeom>
              <a:avLst/>
              <a:gdLst>
                <a:gd name="T0" fmla="*/ 110 w 169"/>
                <a:gd name="T1" fmla="*/ 186 h 186"/>
                <a:gd name="T2" fmla="*/ 3 w 169"/>
                <a:gd name="T3" fmla="*/ 154 h 186"/>
                <a:gd name="T4" fmla="*/ 0 w 169"/>
                <a:gd name="T5" fmla="*/ 150 h 186"/>
                <a:gd name="T6" fmla="*/ 1 w 169"/>
                <a:gd name="T7" fmla="*/ 146 h 186"/>
                <a:gd name="T8" fmla="*/ 104 w 169"/>
                <a:gd name="T9" fmla="*/ 2 h 186"/>
                <a:gd name="T10" fmla="*/ 108 w 169"/>
                <a:gd name="T11" fmla="*/ 0 h 186"/>
                <a:gd name="T12" fmla="*/ 109 w 169"/>
                <a:gd name="T13" fmla="*/ 0 h 186"/>
                <a:gd name="T14" fmla="*/ 114 w 169"/>
                <a:gd name="T15" fmla="*/ 4 h 186"/>
                <a:gd name="T16" fmla="*/ 168 w 169"/>
                <a:gd name="T17" fmla="*/ 171 h 186"/>
                <a:gd name="T18" fmla="*/ 168 w 169"/>
                <a:gd name="T19" fmla="*/ 176 h 186"/>
                <a:gd name="T20" fmla="*/ 164 w 169"/>
                <a:gd name="T21" fmla="*/ 178 h 186"/>
                <a:gd name="T22" fmla="*/ 135 w 169"/>
                <a:gd name="T23" fmla="*/ 184 h 186"/>
                <a:gd name="T24" fmla="*/ 110 w 169"/>
                <a:gd name="T2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86">
                  <a:moveTo>
                    <a:pt x="110" y="186"/>
                  </a:moveTo>
                  <a:cubicBezTo>
                    <a:pt x="72" y="186"/>
                    <a:pt x="35" y="175"/>
                    <a:pt x="3" y="154"/>
                  </a:cubicBezTo>
                  <a:cubicBezTo>
                    <a:pt x="2" y="153"/>
                    <a:pt x="1" y="151"/>
                    <a:pt x="0" y="150"/>
                  </a:cubicBezTo>
                  <a:cubicBezTo>
                    <a:pt x="0" y="148"/>
                    <a:pt x="0" y="147"/>
                    <a:pt x="1" y="146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5" y="1"/>
                    <a:pt x="106" y="0"/>
                    <a:pt x="108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3" y="2"/>
                    <a:pt x="114" y="4"/>
                  </a:cubicBezTo>
                  <a:cubicBezTo>
                    <a:pt x="168" y="171"/>
                    <a:pt x="168" y="171"/>
                    <a:pt x="168" y="171"/>
                  </a:cubicBezTo>
                  <a:cubicBezTo>
                    <a:pt x="169" y="173"/>
                    <a:pt x="169" y="174"/>
                    <a:pt x="168" y="176"/>
                  </a:cubicBezTo>
                  <a:cubicBezTo>
                    <a:pt x="167" y="177"/>
                    <a:pt x="166" y="178"/>
                    <a:pt x="164" y="178"/>
                  </a:cubicBezTo>
                  <a:cubicBezTo>
                    <a:pt x="155" y="181"/>
                    <a:pt x="145" y="183"/>
                    <a:pt x="135" y="184"/>
                  </a:cubicBezTo>
                  <a:cubicBezTo>
                    <a:pt x="127" y="185"/>
                    <a:pt x="118" y="186"/>
                    <a:pt x="110" y="186"/>
                  </a:cubicBez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2" name="íṡḷïdé"/>
            <p:cNvSpPr/>
            <p:nvPr/>
          </p:nvSpPr>
          <p:spPr bwMode="auto">
            <a:xfrm>
              <a:off x="5225" y="4218"/>
              <a:ext cx="267" cy="292"/>
            </a:xfrm>
            <a:custGeom>
              <a:avLst/>
              <a:gdLst>
                <a:gd name="T0" fmla="*/ 114 w 181"/>
                <a:gd name="T1" fmla="*/ 12 h 198"/>
                <a:gd name="T2" fmla="*/ 169 w 181"/>
                <a:gd name="T3" fmla="*/ 179 h 198"/>
                <a:gd name="T4" fmla="*/ 140 w 181"/>
                <a:gd name="T5" fmla="*/ 185 h 198"/>
                <a:gd name="T6" fmla="*/ 116 w 181"/>
                <a:gd name="T7" fmla="*/ 186 h 198"/>
                <a:gd name="T8" fmla="*/ 12 w 181"/>
                <a:gd name="T9" fmla="*/ 155 h 198"/>
                <a:gd name="T10" fmla="*/ 114 w 181"/>
                <a:gd name="T11" fmla="*/ 12 h 198"/>
                <a:gd name="T12" fmla="*/ 114 w 181"/>
                <a:gd name="T13" fmla="*/ 0 h 198"/>
                <a:gd name="T14" fmla="*/ 105 w 181"/>
                <a:gd name="T15" fmla="*/ 5 h 198"/>
                <a:gd name="T16" fmla="*/ 3 w 181"/>
                <a:gd name="T17" fmla="*/ 148 h 198"/>
                <a:gd name="T18" fmla="*/ 1 w 181"/>
                <a:gd name="T19" fmla="*/ 157 h 198"/>
                <a:gd name="T20" fmla="*/ 6 w 181"/>
                <a:gd name="T21" fmla="*/ 164 h 198"/>
                <a:gd name="T22" fmla="*/ 116 w 181"/>
                <a:gd name="T23" fmla="*/ 198 h 198"/>
                <a:gd name="T24" fmla="*/ 141 w 181"/>
                <a:gd name="T25" fmla="*/ 196 h 198"/>
                <a:gd name="T26" fmla="*/ 172 w 181"/>
                <a:gd name="T27" fmla="*/ 190 h 198"/>
                <a:gd name="T28" fmla="*/ 179 w 181"/>
                <a:gd name="T29" fmla="*/ 184 h 198"/>
                <a:gd name="T30" fmla="*/ 180 w 181"/>
                <a:gd name="T31" fmla="*/ 175 h 198"/>
                <a:gd name="T32" fmla="*/ 125 w 181"/>
                <a:gd name="T33" fmla="*/ 8 h 198"/>
                <a:gd name="T34" fmla="*/ 116 w 181"/>
                <a:gd name="T35" fmla="*/ 1 h 198"/>
                <a:gd name="T36" fmla="*/ 114 w 181"/>
                <a:gd name="T3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1" h="198">
                  <a:moveTo>
                    <a:pt x="114" y="12"/>
                  </a:moveTo>
                  <a:cubicBezTo>
                    <a:pt x="169" y="179"/>
                    <a:pt x="169" y="179"/>
                    <a:pt x="169" y="179"/>
                  </a:cubicBezTo>
                  <a:cubicBezTo>
                    <a:pt x="160" y="182"/>
                    <a:pt x="150" y="184"/>
                    <a:pt x="140" y="185"/>
                  </a:cubicBezTo>
                  <a:cubicBezTo>
                    <a:pt x="132" y="186"/>
                    <a:pt x="124" y="186"/>
                    <a:pt x="116" y="186"/>
                  </a:cubicBezTo>
                  <a:cubicBezTo>
                    <a:pt x="78" y="186"/>
                    <a:pt x="42" y="175"/>
                    <a:pt x="12" y="155"/>
                  </a:cubicBezTo>
                  <a:cubicBezTo>
                    <a:pt x="114" y="12"/>
                    <a:pt x="114" y="12"/>
                    <a:pt x="114" y="12"/>
                  </a:cubicBezTo>
                  <a:moveTo>
                    <a:pt x="114" y="0"/>
                  </a:moveTo>
                  <a:cubicBezTo>
                    <a:pt x="111" y="0"/>
                    <a:pt x="107" y="2"/>
                    <a:pt x="105" y="5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51"/>
                    <a:pt x="0" y="154"/>
                    <a:pt x="1" y="157"/>
                  </a:cubicBezTo>
                  <a:cubicBezTo>
                    <a:pt x="1" y="160"/>
                    <a:pt x="3" y="163"/>
                    <a:pt x="6" y="164"/>
                  </a:cubicBezTo>
                  <a:cubicBezTo>
                    <a:pt x="39" y="186"/>
                    <a:pt x="77" y="198"/>
                    <a:pt x="116" y="198"/>
                  </a:cubicBezTo>
                  <a:cubicBezTo>
                    <a:pt x="125" y="198"/>
                    <a:pt x="133" y="197"/>
                    <a:pt x="141" y="196"/>
                  </a:cubicBezTo>
                  <a:cubicBezTo>
                    <a:pt x="152" y="195"/>
                    <a:pt x="162" y="193"/>
                    <a:pt x="172" y="190"/>
                  </a:cubicBezTo>
                  <a:cubicBezTo>
                    <a:pt x="175" y="189"/>
                    <a:pt x="177" y="187"/>
                    <a:pt x="179" y="184"/>
                  </a:cubicBezTo>
                  <a:cubicBezTo>
                    <a:pt x="180" y="182"/>
                    <a:pt x="181" y="178"/>
                    <a:pt x="180" y="175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4" y="4"/>
                    <a:pt x="120" y="1"/>
                    <a:pt x="116" y="1"/>
                  </a:cubicBezTo>
                  <a:cubicBezTo>
                    <a:pt x="115" y="0"/>
                    <a:pt x="115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3" name="ísļiďè"/>
            <p:cNvSpPr/>
            <p:nvPr/>
          </p:nvSpPr>
          <p:spPr bwMode="auto">
            <a:xfrm>
              <a:off x="5091" y="3929"/>
              <a:ext cx="304" cy="514"/>
            </a:xfrm>
            <a:custGeom>
              <a:avLst/>
              <a:gdLst>
                <a:gd name="T0" fmla="*/ 92 w 206"/>
                <a:gd name="T1" fmla="*/ 349 h 349"/>
                <a:gd name="T2" fmla="*/ 88 w 206"/>
                <a:gd name="T3" fmla="*/ 347 h 349"/>
                <a:gd name="T4" fmla="*/ 66 w 206"/>
                <a:gd name="T5" fmla="*/ 328 h 349"/>
                <a:gd name="T6" fmla="*/ 57 w 206"/>
                <a:gd name="T7" fmla="*/ 317 h 349"/>
                <a:gd name="T8" fmla="*/ 14 w 206"/>
                <a:gd name="T9" fmla="*/ 217 h 349"/>
                <a:gd name="T10" fmla="*/ 176 w 206"/>
                <a:gd name="T11" fmla="*/ 0 h 349"/>
                <a:gd name="T12" fmla="*/ 177 w 206"/>
                <a:gd name="T13" fmla="*/ 0 h 349"/>
                <a:gd name="T14" fmla="*/ 180 w 206"/>
                <a:gd name="T15" fmla="*/ 1 h 349"/>
                <a:gd name="T16" fmla="*/ 183 w 206"/>
                <a:gd name="T17" fmla="*/ 5 h 349"/>
                <a:gd name="T18" fmla="*/ 206 w 206"/>
                <a:gd name="T19" fmla="*/ 193 h 349"/>
                <a:gd name="T20" fmla="*/ 205 w 206"/>
                <a:gd name="T21" fmla="*/ 197 h 349"/>
                <a:gd name="T22" fmla="*/ 96 w 206"/>
                <a:gd name="T23" fmla="*/ 346 h 349"/>
                <a:gd name="T24" fmla="*/ 92 w 206"/>
                <a:gd name="T25" fmla="*/ 348 h 349"/>
                <a:gd name="T26" fmla="*/ 92 w 206"/>
                <a:gd name="T2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349">
                  <a:moveTo>
                    <a:pt x="92" y="349"/>
                  </a:moveTo>
                  <a:cubicBezTo>
                    <a:pt x="90" y="349"/>
                    <a:pt x="89" y="348"/>
                    <a:pt x="88" y="347"/>
                  </a:cubicBezTo>
                  <a:cubicBezTo>
                    <a:pt x="80" y="341"/>
                    <a:pt x="73" y="335"/>
                    <a:pt x="66" y="328"/>
                  </a:cubicBezTo>
                  <a:cubicBezTo>
                    <a:pt x="57" y="317"/>
                    <a:pt x="57" y="317"/>
                    <a:pt x="57" y="317"/>
                  </a:cubicBezTo>
                  <a:cubicBezTo>
                    <a:pt x="33" y="289"/>
                    <a:pt x="18" y="254"/>
                    <a:pt x="14" y="217"/>
                  </a:cubicBezTo>
                  <a:cubicBezTo>
                    <a:pt x="0" y="112"/>
                    <a:pt x="72" y="17"/>
                    <a:pt x="176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0"/>
                    <a:pt x="179" y="0"/>
                    <a:pt x="180" y="1"/>
                  </a:cubicBezTo>
                  <a:cubicBezTo>
                    <a:pt x="182" y="2"/>
                    <a:pt x="182" y="3"/>
                    <a:pt x="183" y="5"/>
                  </a:cubicBezTo>
                  <a:cubicBezTo>
                    <a:pt x="206" y="193"/>
                    <a:pt x="206" y="193"/>
                    <a:pt x="206" y="193"/>
                  </a:cubicBezTo>
                  <a:cubicBezTo>
                    <a:pt x="206" y="194"/>
                    <a:pt x="206" y="195"/>
                    <a:pt x="205" y="197"/>
                  </a:cubicBezTo>
                  <a:cubicBezTo>
                    <a:pt x="96" y="346"/>
                    <a:pt x="96" y="346"/>
                    <a:pt x="96" y="346"/>
                  </a:cubicBezTo>
                  <a:cubicBezTo>
                    <a:pt x="95" y="347"/>
                    <a:pt x="94" y="348"/>
                    <a:pt x="92" y="348"/>
                  </a:cubicBezTo>
                  <a:lnTo>
                    <a:pt x="92" y="349"/>
                  </a:lnTo>
                  <a:close/>
                </a:path>
              </a:pathLst>
            </a:custGeom>
            <a:solidFill>
              <a:srgbClr val="B74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4" name="íşlïďê"/>
            <p:cNvSpPr/>
            <p:nvPr/>
          </p:nvSpPr>
          <p:spPr bwMode="auto">
            <a:xfrm>
              <a:off x="5093" y="3920"/>
              <a:ext cx="312" cy="531"/>
            </a:xfrm>
            <a:custGeom>
              <a:avLst/>
              <a:gdLst>
                <a:gd name="T0" fmla="*/ 176 w 211"/>
                <a:gd name="T1" fmla="*/ 11 h 360"/>
                <a:gd name="T2" fmla="*/ 190 w 211"/>
                <a:gd name="T3" fmla="*/ 122 h 360"/>
                <a:gd name="T4" fmla="*/ 199 w 211"/>
                <a:gd name="T5" fmla="*/ 196 h 360"/>
                <a:gd name="T6" fmla="*/ 200 w 211"/>
                <a:gd name="T7" fmla="*/ 199 h 360"/>
                <a:gd name="T8" fmla="*/ 91 w 211"/>
                <a:gd name="T9" fmla="*/ 349 h 360"/>
                <a:gd name="T10" fmla="*/ 69 w 211"/>
                <a:gd name="T11" fmla="*/ 330 h 360"/>
                <a:gd name="T12" fmla="*/ 60 w 211"/>
                <a:gd name="T13" fmla="*/ 320 h 360"/>
                <a:gd name="T14" fmla="*/ 18 w 211"/>
                <a:gd name="T15" fmla="*/ 222 h 360"/>
                <a:gd name="T16" fmla="*/ 176 w 211"/>
                <a:gd name="T17" fmla="*/ 11 h 360"/>
                <a:gd name="T18" fmla="*/ 176 w 211"/>
                <a:gd name="T19" fmla="*/ 0 h 360"/>
                <a:gd name="T20" fmla="*/ 174 w 211"/>
                <a:gd name="T21" fmla="*/ 0 h 360"/>
                <a:gd name="T22" fmla="*/ 46 w 211"/>
                <a:gd name="T23" fmla="*/ 78 h 360"/>
                <a:gd name="T24" fmla="*/ 7 w 211"/>
                <a:gd name="T25" fmla="*/ 224 h 360"/>
                <a:gd name="T26" fmla="*/ 52 w 211"/>
                <a:gd name="T27" fmla="*/ 327 h 360"/>
                <a:gd name="T28" fmla="*/ 52 w 211"/>
                <a:gd name="T29" fmla="*/ 327 h 360"/>
                <a:gd name="T30" fmla="*/ 61 w 211"/>
                <a:gd name="T31" fmla="*/ 337 h 360"/>
                <a:gd name="T32" fmla="*/ 61 w 211"/>
                <a:gd name="T33" fmla="*/ 338 h 360"/>
                <a:gd name="T34" fmla="*/ 84 w 211"/>
                <a:gd name="T35" fmla="*/ 358 h 360"/>
                <a:gd name="T36" fmla="*/ 91 w 211"/>
                <a:gd name="T37" fmla="*/ 360 h 360"/>
                <a:gd name="T38" fmla="*/ 92 w 211"/>
                <a:gd name="T39" fmla="*/ 360 h 360"/>
                <a:gd name="T40" fmla="*/ 100 w 211"/>
                <a:gd name="T41" fmla="*/ 356 h 360"/>
                <a:gd name="T42" fmla="*/ 209 w 211"/>
                <a:gd name="T43" fmla="*/ 206 h 360"/>
                <a:gd name="T44" fmla="*/ 211 w 211"/>
                <a:gd name="T45" fmla="*/ 198 h 360"/>
                <a:gd name="T46" fmla="*/ 210 w 211"/>
                <a:gd name="T47" fmla="*/ 194 h 360"/>
                <a:gd name="T48" fmla="*/ 201 w 211"/>
                <a:gd name="T49" fmla="*/ 120 h 360"/>
                <a:gd name="T50" fmla="*/ 187 w 211"/>
                <a:gd name="T51" fmla="*/ 10 h 360"/>
                <a:gd name="T52" fmla="*/ 183 w 211"/>
                <a:gd name="T53" fmla="*/ 2 h 360"/>
                <a:gd name="T54" fmla="*/ 176 w 211"/>
                <a:gd name="T5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360">
                  <a:moveTo>
                    <a:pt x="176" y="11"/>
                  </a:moveTo>
                  <a:cubicBezTo>
                    <a:pt x="190" y="122"/>
                    <a:pt x="190" y="122"/>
                    <a:pt x="190" y="122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83" y="343"/>
                    <a:pt x="76" y="337"/>
                    <a:pt x="69" y="330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38" y="293"/>
                    <a:pt x="23" y="259"/>
                    <a:pt x="18" y="222"/>
                  </a:cubicBezTo>
                  <a:cubicBezTo>
                    <a:pt x="5" y="121"/>
                    <a:pt x="76" y="28"/>
                    <a:pt x="176" y="11"/>
                  </a:cubicBezTo>
                  <a:moveTo>
                    <a:pt x="176" y="0"/>
                  </a:moveTo>
                  <a:cubicBezTo>
                    <a:pt x="175" y="0"/>
                    <a:pt x="175" y="0"/>
                    <a:pt x="174" y="0"/>
                  </a:cubicBezTo>
                  <a:cubicBezTo>
                    <a:pt x="123" y="9"/>
                    <a:pt x="77" y="36"/>
                    <a:pt x="46" y="78"/>
                  </a:cubicBezTo>
                  <a:cubicBezTo>
                    <a:pt x="14" y="120"/>
                    <a:pt x="0" y="172"/>
                    <a:pt x="7" y="224"/>
                  </a:cubicBezTo>
                  <a:cubicBezTo>
                    <a:pt x="12" y="262"/>
                    <a:pt x="27" y="297"/>
                    <a:pt x="52" y="327"/>
                  </a:cubicBezTo>
                  <a:cubicBezTo>
                    <a:pt x="52" y="327"/>
                    <a:pt x="52" y="327"/>
                    <a:pt x="52" y="327"/>
                  </a:cubicBezTo>
                  <a:cubicBezTo>
                    <a:pt x="61" y="337"/>
                    <a:pt x="61" y="337"/>
                    <a:pt x="61" y="337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8" y="345"/>
                    <a:pt x="76" y="352"/>
                    <a:pt x="84" y="358"/>
                  </a:cubicBezTo>
                  <a:cubicBezTo>
                    <a:pt x="86" y="359"/>
                    <a:pt x="88" y="360"/>
                    <a:pt x="91" y="360"/>
                  </a:cubicBezTo>
                  <a:cubicBezTo>
                    <a:pt x="91" y="360"/>
                    <a:pt x="92" y="360"/>
                    <a:pt x="92" y="360"/>
                  </a:cubicBezTo>
                  <a:cubicBezTo>
                    <a:pt x="95" y="360"/>
                    <a:pt x="98" y="358"/>
                    <a:pt x="100" y="356"/>
                  </a:cubicBezTo>
                  <a:cubicBezTo>
                    <a:pt x="209" y="206"/>
                    <a:pt x="209" y="206"/>
                    <a:pt x="209" y="206"/>
                  </a:cubicBezTo>
                  <a:cubicBezTo>
                    <a:pt x="210" y="204"/>
                    <a:pt x="211" y="201"/>
                    <a:pt x="211" y="198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187" y="10"/>
                    <a:pt x="187" y="10"/>
                    <a:pt x="187" y="10"/>
                  </a:cubicBezTo>
                  <a:cubicBezTo>
                    <a:pt x="187" y="7"/>
                    <a:pt x="185" y="4"/>
                    <a:pt x="183" y="2"/>
                  </a:cubicBezTo>
                  <a:cubicBezTo>
                    <a:pt x="181" y="1"/>
                    <a:pt x="17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5" name="ïṥḷídé"/>
            <p:cNvSpPr/>
            <p:nvPr/>
          </p:nvSpPr>
          <p:spPr bwMode="auto">
            <a:xfrm>
              <a:off x="5200" y="4690"/>
              <a:ext cx="94" cy="94"/>
            </a:xfrm>
            <a:custGeom>
              <a:avLst/>
              <a:gdLst>
                <a:gd name="T0" fmla="*/ 0 w 91"/>
                <a:gd name="T1" fmla="*/ 9 h 91"/>
                <a:gd name="T2" fmla="*/ 81 w 91"/>
                <a:gd name="T3" fmla="*/ 0 h 91"/>
                <a:gd name="T4" fmla="*/ 91 w 91"/>
                <a:gd name="T5" fmla="*/ 79 h 91"/>
                <a:gd name="T6" fmla="*/ 11 w 91"/>
                <a:gd name="T7" fmla="*/ 91 h 91"/>
                <a:gd name="T8" fmla="*/ 0 w 91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0" y="9"/>
                  </a:moveTo>
                  <a:lnTo>
                    <a:pt x="81" y="0"/>
                  </a:lnTo>
                  <a:lnTo>
                    <a:pt x="91" y="79"/>
                  </a:lnTo>
                  <a:lnTo>
                    <a:pt x="11" y="9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B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6" name="isḻïde"/>
            <p:cNvSpPr/>
            <p:nvPr/>
          </p:nvSpPr>
          <p:spPr bwMode="auto">
            <a:xfrm>
              <a:off x="5189" y="4677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91 w 114"/>
                <a:gd name="T3" fmla="*/ 84 h 115"/>
                <a:gd name="T4" fmla="*/ 31 w 114"/>
                <a:gd name="T5" fmla="*/ 91 h 115"/>
                <a:gd name="T6" fmla="*/ 24 w 114"/>
                <a:gd name="T7" fmla="*/ 32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1 h 115"/>
                <a:gd name="T16" fmla="*/ 0 w 114"/>
                <a:gd name="T17" fmla="*/ 14 h 115"/>
                <a:gd name="T18" fmla="*/ 2 w 114"/>
                <a:gd name="T19" fmla="*/ 35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4 w 114"/>
                <a:gd name="T27" fmla="*/ 105 h 115"/>
                <a:gd name="T28" fmla="*/ 114 w 114"/>
                <a:gd name="T29" fmla="*/ 102 h 115"/>
                <a:gd name="T30" fmla="*/ 111 w 114"/>
                <a:gd name="T31" fmla="*/ 81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91" y="84"/>
                  </a:lnTo>
                  <a:lnTo>
                    <a:pt x="31" y="91"/>
                  </a:lnTo>
                  <a:lnTo>
                    <a:pt x="24" y="32"/>
                  </a:lnTo>
                  <a:lnTo>
                    <a:pt x="82" y="24"/>
                  </a:lnTo>
                  <a:close/>
                  <a:moveTo>
                    <a:pt x="101" y="0"/>
                  </a:moveTo>
                  <a:lnTo>
                    <a:pt x="79" y="3"/>
                  </a:lnTo>
                  <a:lnTo>
                    <a:pt x="21" y="11"/>
                  </a:lnTo>
                  <a:lnTo>
                    <a:pt x="0" y="14"/>
                  </a:lnTo>
                  <a:lnTo>
                    <a:pt x="2" y="35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4" y="105"/>
                  </a:lnTo>
                  <a:lnTo>
                    <a:pt x="114" y="102"/>
                  </a:lnTo>
                  <a:lnTo>
                    <a:pt x="111" y="81"/>
                  </a:lnTo>
                  <a:lnTo>
                    <a:pt x="104" y="2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7" name="ïṥḷîḑè"/>
            <p:cNvSpPr/>
            <p:nvPr/>
          </p:nvSpPr>
          <p:spPr bwMode="auto">
            <a:xfrm>
              <a:off x="5189" y="4677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91 w 114"/>
                <a:gd name="T3" fmla="*/ 84 h 115"/>
                <a:gd name="T4" fmla="*/ 31 w 114"/>
                <a:gd name="T5" fmla="*/ 91 h 115"/>
                <a:gd name="T6" fmla="*/ 24 w 114"/>
                <a:gd name="T7" fmla="*/ 32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1 h 115"/>
                <a:gd name="T16" fmla="*/ 0 w 114"/>
                <a:gd name="T17" fmla="*/ 14 h 115"/>
                <a:gd name="T18" fmla="*/ 2 w 114"/>
                <a:gd name="T19" fmla="*/ 35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4 w 114"/>
                <a:gd name="T27" fmla="*/ 105 h 115"/>
                <a:gd name="T28" fmla="*/ 114 w 114"/>
                <a:gd name="T29" fmla="*/ 102 h 115"/>
                <a:gd name="T30" fmla="*/ 111 w 114"/>
                <a:gd name="T31" fmla="*/ 81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91" y="84"/>
                  </a:lnTo>
                  <a:lnTo>
                    <a:pt x="31" y="91"/>
                  </a:lnTo>
                  <a:lnTo>
                    <a:pt x="24" y="32"/>
                  </a:lnTo>
                  <a:lnTo>
                    <a:pt x="82" y="24"/>
                  </a:lnTo>
                  <a:moveTo>
                    <a:pt x="101" y="0"/>
                  </a:moveTo>
                  <a:lnTo>
                    <a:pt x="79" y="3"/>
                  </a:lnTo>
                  <a:lnTo>
                    <a:pt x="21" y="11"/>
                  </a:lnTo>
                  <a:lnTo>
                    <a:pt x="0" y="14"/>
                  </a:lnTo>
                  <a:lnTo>
                    <a:pt x="2" y="35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4" y="105"/>
                  </a:lnTo>
                  <a:lnTo>
                    <a:pt x="114" y="102"/>
                  </a:lnTo>
                  <a:lnTo>
                    <a:pt x="111" y="81"/>
                  </a:lnTo>
                  <a:lnTo>
                    <a:pt x="104" y="21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8" name="işḻîḋe"/>
            <p:cNvSpPr/>
            <p:nvPr/>
          </p:nvSpPr>
          <p:spPr bwMode="auto">
            <a:xfrm>
              <a:off x="5330" y="4661"/>
              <a:ext cx="396" cy="76"/>
            </a:xfrm>
            <a:custGeom>
              <a:avLst/>
              <a:gdLst>
                <a:gd name="T0" fmla="*/ 383 w 383"/>
                <a:gd name="T1" fmla="*/ 23 h 73"/>
                <a:gd name="T2" fmla="*/ 3 w 383"/>
                <a:gd name="T3" fmla="*/ 73 h 73"/>
                <a:gd name="T4" fmla="*/ 0 w 383"/>
                <a:gd name="T5" fmla="*/ 50 h 73"/>
                <a:gd name="T6" fmla="*/ 380 w 383"/>
                <a:gd name="T7" fmla="*/ 0 h 73"/>
                <a:gd name="T8" fmla="*/ 383 w 383"/>
                <a:gd name="T9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73">
                  <a:moveTo>
                    <a:pt x="383" y="23"/>
                  </a:moveTo>
                  <a:lnTo>
                    <a:pt x="3" y="73"/>
                  </a:lnTo>
                  <a:lnTo>
                    <a:pt x="0" y="50"/>
                  </a:lnTo>
                  <a:lnTo>
                    <a:pt x="380" y="0"/>
                  </a:lnTo>
                  <a:lnTo>
                    <a:pt x="383" y="23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9" name="ïṧḷïḑê"/>
            <p:cNvSpPr/>
            <p:nvPr/>
          </p:nvSpPr>
          <p:spPr bwMode="auto">
            <a:xfrm>
              <a:off x="5214" y="4788"/>
              <a:ext cx="94" cy="93"/>
            </a:xfrm>
            <a:custGeom>
              <a:avLst/>
              <a:gdLst>
                <a:gd name="T0" fmla="*/ 0 w 91"/>
                <a:gd name="T1" fmla="*/ 10 h 90"/>
                <a:gd name="T2" fmla="*/ 80 w 91"/>
                <a:gd name="T3" fmla="*/ 0 h 90"/>
                <a:gd name="T4" fmla="*/ 91 w 91"/>
                <a:gd name="T5" fmla="*/ 80 h 90"/>
                <a:gd name="T6" fmla="*/ 11 w 91"/>
                <a:gd name="T7" fmla="*/ 90 h 90"/>
                <a:gd name="T8" fmla="*/ 0 w 91"/>
                <a:gd name="T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10"/>
                  </a:moveTo>
                  <a:lnTo>
                    <a:pt x="80" y="0"/>
                  </a:lnTo>
                  <a:lnTo>
                    <a:pt x="91" y="80"/>
                  </a:lnTo>
                  <a:lnTo>
                    <a:pt x="11" y="9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0" name="ïśḻiḓe"/>
            <p:cNvSpPr/>
            <p:nvPr/>
          </p:nvSpPr>
          <p:spPr bwMode="auto">
            <a:xfrm>
              <a:off x="5201" y="4775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3 h 115"/>
                <a:gd name="T4" fmla="*/ 32 w 114"/>
                <a:gd name="T5" fmla="*/ 91 h 115"/>
                <a:gd name="T6" fmla="*/ 25 w 114"/>
                <a:gd name="T7" fmla="*/ 33 h 115"/>
                <a:gd name="T8" fmla="*/ 83 w 114"/>
                <a:gd name="T9" fmla="*/ 24 h 115"/>
                <a:gd name="T10" fmla="*/ 102 w 114"/>
                <a:gd name="T11" fmla="*/ 0 h 115"/>
                <a:gd name="T12" fmla="*/ 80 w 114"/>
                <a:gd name="T13" fmla="*/ 3 h 115"/>
                <a:gd name="T14" fmla="*/ 22 w 114"/>
                <a:gd name="T15" fmla="*/ 12 h 115"/>
                <a:gd name="T16" fmla="*/ 0 w 114"/>
                <a:gd name="T17" fmla="*/ 14 h 115"/>
                <a:gd name="T18" fmla="*/ 3 w 114"/>
                <a:gd name="T19" fmla="*/ 36 h 115"/>
                <a:gd name="T20" fmla="*/ 10 w 114"/>
                <a:gd name="T21" fmla="*/ 94 h 115"/>
                <a:gd name="T22" fmla="*/ 13 w 114"/>
                <a:gd name="T23" fmla="*/ 115 h 115"/>
                <a:gd name="T24" fmla="*/ 35 w 114"/>
                <a:gd name="T25" fmla="*/ 113 h 115"/>
                <a:gd name="T26" fmla="*/ 93 w 114"/>
                <a:gd name="T27" fmla="*/ 104 h 115"/>
                <a:gd name="T28" fmla="*/ 114 w 114"/>
                <a:gd name="T29" fmla="*/ 101 h 115"/>
                <a:gd name="T30" fmla="*/ 112 w 114"/>
                <a:gd name="T31" fmla="*/ 80 h 115"/>
                <a:gd name="T32" fmla="*/ 104 w 114"/>
                <a:gd name="T33" fmla="*/ 21 h 115"/>
                <a:gd name="T34" fmla="*/ 102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3"/>
                  </a:lnTo>
                  <a:lnTo>
                    <a:pt x="32" y="91"/>
                  </a:lnTo>
                  <a:lnTo>
                    <a:pt x="25" y="33"/>
                  </a:lnTo>
                  <a:lnTo>
                    <a:pt x="83" y="24"/>
                  </a:lnTo>
                  <a:close/>
                  <a:moveTo>
                    <a:pt x="102" y="0"/>
                  </a:moveTo>
                  <a:lnTo>
                    <a:pt x="80" y="3"/>
                  </a:lnTo>
                  <a:lnTo>
                    <a:pt x="22" y="12"/>
                  </a:lnTo>
                  <a:lnTo>
                    <a:pt x="0" y="14"/>
                  </a:lnTo>
                  <a:lnTo>
                    <a:pt x="3" y="36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5" y="113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2" y="80"/>
                  </a:lnTo>
                  <a:lnTo>
                    <a:pt x="104" y="2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1" name="íSľiḓê"/>
            <p:cNvSpPr/>
            <p:nvPr/>
          </p:nvSpPr>
          <p:spPr bwMode="auto">
            <a:xfrm>
              <a:off x="5201" y="4775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3 h 115"/>
                <a:gd name="T4" fmla="*/ 32 w 114"/>
                <a:gd name="T5" fmla="*/ 91 h 115"/>
                <a:gd name="T6" fmla="*/ 25 w 114"/>
                <a:gd name="T7" fmla="*/ 33 h 115"/>
                <a:gd name="T8" fmla="*/ 83 w 114"/>
                <a:gd name="T9" fmla="*/ 24 h 115"/>
                <a:gd name="T10" fmla="*/ 102 w 114"/>
                <a:gd name="T11" fmla="*/ 0 h 115"/>
                <a:gd name="T12" fmla="*/ 80 w 114"/>
                <a:gd name="T13" fmla="*/ 3 h 115"/>
                <a:gd name="T14" fmla="*/ 22 w 114"/>
                <a:gd name="T15" fmla="*/ 12 h 115"/>
                <a:gd name="T16" fmla="*/ 0 w 114"/>
                <a:gd name="T17" fmla="*/ 14 h 115"/>
                <a:gd name="T18" fmla="*/ 3 w 114"/>
                <a:gd name="T19" fmla="*/ 36 h 115"/>
                <a:gd name="T20" fmla="*/ 10 w 114"/>
                <a:gd name="T21" fmla="*/ 94 h 115"/>
                <a:gd name="T22" fmla="*/ 13 w 114"/>
                <a:gd name="T23" fmla="*/ 115 h 115"/>
                <a:gd name="T24" fmla="*/ 35 w 114"/>
                <a:gd name="T25" fmla="*/ 113 h 115"/>
                <a:gd name="T26" fmla="*/ 93 w 114"/>
                <a:gd name="T27" fmla="*/ 104 h 115"/>
                <a:gd name="T28" fmla="*/ 114 w 114"/>
                <a:gd name="T29" fmla="*/ 101 h 115"/>
                <a:gd name="T30" fmla="*/ 112 w 114"/>
                <a:gd name="T31" fmla="*/ 80 h 115"/>
                <a:gd name="T32" fmla="*/ 104 w 114"/>
                <a:gd name="T33" fmla="*/ 21 h 115"/>
                <a:gd name="T34" fmla="*/ 102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3"/>
                  </a:lnTo>
                  <a:lnTo>
                    <a:pt x="32" y="91"/>
                  </a:lnTo>
                  <a:lnTo>
                    <a:pt x="25" y="33"/>
                  </a:lnTo>
                  <a:lnTo>
                    <a:pt x="83" y="24"/>
                  </a:lnTo>
                  <a:moveTo>
                    <a:pt x="102" y="0"/>
                  </a:moveTo>
                  <a:lnTo>
                    <a:pt x="80" y="3"/>
                  </a:lnTo>
                  <a:lnTo>
                    <a:pt x="22" y="12"/>
                  </a:lnTo>
                  <a:lnTo>
                    <a:pt x="0" y="14"/>
                  </a:lnTo>
                  <a:lnTo>
                    <a:pt x="3" y="36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5" y="113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2" y="80"/>
                  </a:lnTo>
                  <a:lnTo>
                    <a:pt x="104" y="21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2" name="ïŝ1îdè"/>
            <p:cNvSpPr/>
            <p:nvPr/>
          </p:nvSpPr>
          <p:spPr bwMode="auto">
            <a:xfrm>
              <a:off x="5343" y="4795"/>
              <a:ext cx="142" cy="41"/>
            </a:xfrm>
            <a:custGeom>
              <a:avLst/>
              <a:gdLst>
                <a:gd name="T0" fmla="*/ 137 w 137"/>
                <a:gd name="T1" fmla="*/ 21 h 40"/>
                <a:gd name="T2" fmla="*/ 3 w 137"/>
                <a:gd name="T3" fmla="*/ 40 h 40"/>
                <a:gd name="T4" fmla="*/ 0 w 137"/>
                <a:gd name="T5" fmla="*/ 17 h 40"/>
                <a:gd name="T6" fmla="*/ 134 w 137"/>
                <a:gd name="T7" fmla="*/ 0 h 40"/>
                <a:gd name="T8" fmla="*/ 137 w 137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0">
                  <a:moveTo>
                    <a:pt x="137" y="21"/>
                  </a:moveTo>
                  <a:lnTo>
                    <a:pt x="3" y="40"/>
                  </a:lnTo>
                  <a:lnTo>
                    <a:pt x="0" y="17"/>
                  </a:lnTo>
                  <a:lnTo>
                    <a:pt x="134" y="0"/>
                  </a:lnTo>
                  <a:lnTo>
                    <a:pt x="137" y="21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3" name="îšlïḓê"/>
            <p:cNvSpPr/>
            <p:nvPr/>
          </p:nvSpPr>
          <p:spPr bwMode="auto">
            <a:xfrm>
              <a:off x="5227" y="4887"/>
              <a:ext cx="94" cy="93"/>
            </a:xfrm>
            <a:custGeom>
              <a:avLst/>
              <a:gdLst>
                <a:gd name="T0" fmla="*/ 0 w 91"/>
                <a:gd name="T1" fmla="*/ 10 h 90"/>
                <a:gd name="T2" fmla="*/ 79 w 91"/>
                <a:gd name="T3" fmla="*/ 0 h 90"/>
                <a:gd name="T4" fmla="*/ 91 w 91"/>
                <a:gd name="T5" fmla="*/ 80 h 90"/>
                <a:gd name="T6" fmla="*/ 10 w 91"/>
                <a:gd name="T7" fmla="*/ 90 h 90"/>
                <a:gd name="T8" fmla="*/ 0 w 91"/>
                <a:gd name="T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10"/>
                  </a:moveTo>
                  <a:lnTo>
                    <a:pt x="79" y="0"/>
                  </a:lnTo>
                  <a:lnTo>
                    <a:pt x="91" y="80"/>
                  </a:lnTo>
                  <a:lnTo>
                    <a:pt x="10" y="9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4" name="i$ľîḋe"/>
            <p:cNvSpPr/>
            <p:nvPr/>
          </p:nvSpPr>
          <p:spPr bwMode="auto">
            <a:xfrm>
              <a:off x="5215" y="4874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2 h 115"/>
                <a:gd name="T4" fmla="*/ 32 w 114"/>
                <a:gd name="T5" fmla="*/ 91 h 115"/>
                <a:gd name="T6" fmla="*/ 24 w 114"/>
                <a:gd name="T7" fmla="*/ 31 h 115"/>
                <a:gd name="T8" fmla="*/ 83 w 114"/>
                <a:gd name="T9" fmla="*/ 24 h 115"/>
                <a:gd name="T10" fmla="*/ 101 w 114"/>
                <a:gd name="T11" fmla="*/ 0 h 115"/>
                <a:gd name="T12" fmla="*/ 80 w 114"/>
                <a:gd name="T13" fmla="*/ 2 h 115"/>
                <a:gd name="T14" fmla="*/ 22 w 114"/>
                <a:gd name="T15" fmla="*/ 10 h 115"/>
                <a:gd name="T16" fmla="*/ 0 w 114"/>
                <a:gd name="T17" fmla="*/ 12 h 115"/>
                <a:gd name="T18" fmla="*/ 3 w 114"/>
                <a:gd name="T19" fmla="*/ 34 h 115"/>
                <a:gd name="T20" fmla="*/ 10 w 114"/>
                <a:gd name="T21" fmla="*/ 94 h 115"/>
                <a:gd name="T22" fmla="*/ 13 w 114"/>
                <a:gd name="T23" fmla="*/ 115 h 115"/>
                <a:gd name="T24" fmla="*/ 34 w 114"/>
                <a:gd name="T25" fmla="*/ 112 h 115"/>
                <a:gd name="T26" fmla="*/ 93 w 114"/>
                <a:gd name="T27" fmla="*/ 104 h 115"/>
                <a:gd name="T28" fmla="*/ 114 w 114"/>
                <a:gd name="T29" fmla="*/ 101 h 115"/>
                <a:gd name="T30" fmla="*/ 111 w 114"/>
                <a:gd name="T31" fmla="*/ 79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2"/>
                  </a:lnTo>
                  <a:lnTo>
                    <a:pt x="32" y="91"/>
                  </a:lnTo>
                  <a:lnTo>
                    <a:pt x="24" y="31"/>
                  </a:lnTo>
                  <a:lnTo>
                    <a:pt x="83" y="24"/>
                  </a:lnTo>
                  <a:close/>
                  <a:moveTo>
                    <a:pt x="101" y="0"/>
                  </a:moveTo>
                  <a:lnTo>
                    <a:pt x="80" y="2"/>
                  </a:lnTo>
                  <a:lnTo>
                    <a:pt x="22" y="10"/>
                  </a:lnTo>
                  <a:lnTo>
                    <a:pt x="0" y="12"/>
                  </a:lnTo>
                  <a:lnTo>
                    <a:pt x="3" y="34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4" y="112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1" y="79"/>
                  </a:lnTo>
                  <a:lnTo>
                    <a:pt x="104" y="2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5" name="ïśļïďê"/>
            <p:cNvSpPr/>
            <p:nvPr/>
          </p:nvSpPr>
          <p:spPr bwMode="auto">
            <a:xfrm>
              <a:off x="5215" y="4874"/>
              <a:ext cx="118" cy="119"/>
            </a:xfrm>
            <a:custGeom>
              <a:avLst/>
              <a:gdLst>
                <a:gd name="T0" fmla="*/ 83 w 114"/>
                <a:gd name="T1" fmla="*/ 24 h 115"/>
                <a:gd name="T2" fmla="*/ 90 w 114"/>
                <a:gd name="T3" fmla="*/ 82 h 115"/>
                <a:gd name="T4" fmla="*/ 32 w 114"/>
                <a:gd name="T5" fmla="*/ 91 h 115"/>
                <a:gd name="T6" fmla="*/ 24 w 114"/>
                <a:gd name="T7" fmla="*/ 31 h 115"/>
                <a:gd name="T8" fmla="*/ 83 w 114"/>
                <a:gd name="T9" fmla="*/ 24 h 115"/>
                <a:gd name="T10" fmla="*/ 101 w 114"/>
                <a:gd name="T11" fmla="*/ 0 h 115"/>
                <a:gd name="T12" fmla="*/ 80 w 114"/>
                <a:gd name="T13" fmla="*/ 2 h 115"/>
                <a:gd name="T14" fmla="*/ 22 w 114"/>
                <a:gd name="T15" fmla="*/ 10 h 115"/>
                <a:gd name="T16" fmla="*/ 0 w 114"/>
                <a:gd name="T17" fmla="*/ 12 h 115"/>
                <a:gd name="T18" fmla="*/ 3 w 114"/>
                <a:gd name="T19" fmla="*/ 34 h 115"/>
                <a:gd name="T20" fmla="*/ 10 w 114"/>
                <a:gd name="T21" fmla="*/ 94 h 115"/>
                <a:gd name="T22" fmla="*/ 13 w 114"/>
                <a:gd name="T23" fmla="*/ 115 h 115"/>
                <a:gd name="T24" fmla="*/ 34 w 114"/>
                <a:gd name="T25" fmla="*/ 112 h 115"/>
                <a:gd name="T26" fmla="*/ 93 w 114"/>
                <a:gd name="T27" fmla="*/ 104 h 115"/>
                <a:gd name="T28" fmla="*/ 114 w 114"/>
                <a:gd name="T29" fmla="*/ 101 h 115"/>
                <a:gd name="T30" fmla="*/ 111 w 114"/>
                <a:gd name="T31" fmla="*/ 79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3" y="24"/>
                  </a:moveTo>
                  <a:lnTo>
                    <a:pt x="90" y="82"/>
                  </a:lnTo>
                  <a:lnTo>
                    <a:pt x="32" y="91"/>
                  </a:lnTo>
                  <a:lnTo>
                    <a:pt x="24" y="31"/>
                  </a:lnTo>
                  <a:lnTo>
                    <a:pt x="83" y="24"/>
                  </a:lnTo>
                  <a:moveTo>
                    <a:pt x="101" y="0"/>
                  </a:moveTo>
                  <a:lnTo>
                    <a:pt x="80" y="2"/>
                  </a:lnTo>
                  <a:lnTo>
                    <a:pt x="22" y="10"/>
                  </a:lnTo>
                  <a:lnTo>
                    <a:pt x="0" y="12"/>
                  </a:lnTo>
                  <a:lnTo>
                    <a:pt x="3" y="34"/>
                  </a:lnTo>
                  <a:lnTo>
                    <a:pt x="10" y="94"/>
                  </a:lnTo>
                  <a:lnTo>
                    <a:pt x="13" y="115"/>
                  </a:lnTo>
                  <a:lnTo>
                    <a:pt x="34" y="112"/>
                  </a:lnTo>
                  <a:lnTo>
                    <a:pt x="93" y="104"/>
                  </a:lnTo>
                  <a:lnTo>
                    <a:pt x="114" y="101"/>
                  </a:lnTo>
                  <a:lnTo>
                    <a:pt x="111" y="79"/>
                  </a:lnTo>
                  <a:lnTo>
                    <a:pt x="104" y="21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6" name="iŝḷïdé"/>
            <p:cNvSpPr/>
            <p:nvPr/>
          </p:nvSpPr>
          <p:spPr bwMode="auto">
            <a:xfrm>
              <a:off x="5357" y="4869"/>
              <a:ext cx="318" cy="65"/>
            </a:xfrm>
            <a:custGeom>
              <a:avLst/>
              <a:gdLst>
                <a:gd name="T0" fmla="*/ 307 w 307"/>
                <a:gd name="T1" fmla="*/ 22 h 63"/>
                <a:gd name="T2" fmla="*/ 3 w 307"/>
                <a:gd name="T3" fmla="*/ 63 h 63"/>
                <a:gd name="T4" fmla="*/ 0 w 307"/>
                <a:gd name="T5" fmla="*/ 40 h 63"/>
                <a:gd name="T6" fmla="*/ 304 w 307"/>
                <a:gd name="T7" fmla="*/ 0 h 63"/>
                <a:gd name="T8" fmla="*/ 307 w 307"/>
                <a:gd name="T9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63">
                  <a:moveTo>
                    <a:pt x="307" y="22"/>
                  </a:moveTo>
                  <a:lnTo>
                    <a:pt x="3" y="63"/>
                  </a:lnTo>
                  <a:lnTo>
                    <a:pt x="0" y="40"/>
                  </a:lnTo>
                  <a:lnTo>
                    <a:pt x="304" y="0"/>
                  </a:lnTo>
                  <a:lnTo>
                    <a:pt x="307" y="22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7" name="ïşlïďè"/>
            <p:cNvSpPr/>
            <p:nvPr/>
          </p:nvSpPr>
          <p:spPr bwMode="auto">
            <a:xfrm>
              <a:off x="5239" y="4987"/>
              <a:ext cx="94" cy="94"/>
            </a:xfrm>
            <a:custGeom>
              <a:avLst/>
              <a:gdLst>
                <a:gd name="T0" fmla="*/ 0 w 91"/>
                <a:gd name="T1" fmla="*/ 12 h 91"/>
                <a:gd name="T2" fmla="*/ 80 w 91"/>
                <a:gd name="T3" fmla="*/ 0 h 91"/>
                <a:gd name="T4" fmla="*/ 91 w 91"/>
                <a:gd name="T5" fmla="*/ 81 h 91"/>
                <a:gd name="T6" fmla="*/ 11 w 91"/>
                <a:gd name="T7" fmla="*/ 91 h 91"/>
                <a:gd name="T8" fmla="*/ 0 w 91"/>
                <a:gd name="T9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0" y="12"/>
                  </a:moveTo>
                  <a:lnTo>
                    <a:pt x="80" y="0"/>
                  </a:lnTo>
                  <a:lnTo>
                    <a:pt x="91" y="81"/>
                  </a:lnTo>
                  <a:lnTo>
                    <a:pt x="11" y="9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74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8" name="iṩļíḋé"/>
            <p:cNvSpPr/>
            <p:nvPr/>
          </p:nvSpPr>
          <p:spPr bwMode="auto">
            <a:xfrm>
              <a:off x="5227" y="4976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89 w 114"/>
                <a:gd name="T3" fmla="*/ 82 h 115"/>
                <a:gd name="T4" fmla="*/ 31 w 114"/>
                <a:gd name="T5" fmla="*/ 91 h 115"/>
                <a:gd name="T6" fmla="*/ 24 w 114"/>
                <a:gd name="T7" fmla="*/ 31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0 h 115"/>
                <a:gd name="T16" fmla="*/ 0 w 114"/>
                <a:gd name="T17" fmla="*/ 13 h 115"/>
                <a:gd name="T18" fmla="*/ 2 w 114"/>
                <a:gd name="T19" fmla="*/ 34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2 w 114"/>
                <a:gd name="T27" fmla="*/ 104 h 115"/>
                <a:gd name="T28" fmla="*/ 114 w 114"/>
                <a:gd name="T29" fmla="*/ 101 h 115"/>
                <a:gd name="T30" fmla="*/ 111 w 114"/>
                <a:gd name="T31" fmla="*/ 80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89" y="82"/>
                  </a:lnTo>
                  <a:lnTo>
                    <a:pt x="31" y="91"/>
                  </a:lnTo>
                  <a:lnTo>
                    <a:pt x="24" y="31"/>
                  </a:lnTo>
                  <a:lnTo>
                    <a:pt x="82" y="24"/>
                  </a:lnTo>
                  <a:close/>
                  <a:moveTo>
                    <a:pt x="101" y="0"/>
                  </a:moveTo>
                  <a:lnTo>
                    <a:pt x="79" y="3"/>
                  </a:lnTo>
                  <a:lnTo>
                    <a:pt x="21" y="1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2" y="104"/>
                  </a:lnTo>
                  <a:lnTo>
                    <a:pt x="114" y="101"/>
                  </a:lnTo>
                  <a:lnTo>
                    <a:pt x="111" y="80"/>
                  </a:lnTo>
                  <a:lnTo>
                    <a:pt x="104" y="2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9" name="îšľïdé"/>
            <p:cNvSpPr/>
            <p:nvPr/>
          </p:nvSpPr>
          <p:spPr bwMode="auto">
            <a:xfrm>
              <a:off x="5227" y="4976"/>
              <a:ext cx="118" cy="119"/>
            </a:xfrm>
            <a:custGeom>
              <a:avLst/>
              <a:gdLst>
                <a:gd name="T0" fmla="*/ 82 w 114"/>
                <a:gd name="T1" fmla="*/ 24 h 115"/>
                <a:gd name="T2" fmla="*/ 89 w 114"/>
                <a:gd name="T3" fmla="*/ 82 h 115"/>
                <a:gd name="T4" fmla="*/ 31 w 114"/>
                <a:gd name="T5" fmla="*/ 91 h 115"/>
                <a:gd name="T6" fmla="*/ 24 w 114"/>
                <a:gd name="T7" fmla="*/ 31 h 115"/>
                <a:gd name="T8" fmla="*/ 82 w 114"/>
                <a:gd name="T9" fmla="*/ 24 h 115"/>
                <a:gd name="T10" fmla="*/ 101 w 114"/>
                <a:gd name="T11" fmla="*/ 0 h 115"/>
                <a:gd name="T12" fmla="*/ 79 w 114"/>
                <a:gd name="T13" fmla="*/ 3 h 115"/>
                <a:gd name="T14" fmla="*/ 21 w 114"/>
                <a:gd name="T15" fmla="*/ 10 h 115"/>
                <a:gd name="T16" fmla="*/ 0 w 114"/>
                <a:gd name="T17" fmla="*/ 13 h 115"/>
                <a:gd name="T18" fmla="*/ 2 w 114"/>
                <a:gd name="T19" fmla="*/ 34 h 115"/>
                <a:gd name="T20" fmla="*/ 10 w 114"/>
                <a:gd name="T21" fmla="*/ 94 h 115"/>
                <a:gd name="T22" fmla="*/ 12 w 114"/>
                <a:gd name="T23" fmla="*/ 115 h 115"/>
                <a:gd name="T24" fmla="*/ 34 w 114"/>
                <a:gd name="T25" fmla="*/ 112 h 115"/>
                <a:gd name="T26" fmla="*/ 92 w 114"/>
                <a:gd name="T27" fmla="*/ 104 h 115"/>
                <a:gd name="T28" fmla="*/ 114 w 114"/>
                <a:gd name="T29" fmla="*/ 101 h 115"/>
                <a:gd name="T30" fmla="*/ 111 w 114"/>
                <a:gd name="T31" fmla="*/ 80 h 115"/>
                <a:gd name="T32" fmla="*/ 104 w 114"/>
                <a:gd name="T33" fmla="*/ 21 h 115"/>
                <a:gd name="T34" fmla="*/ 101 w 114"/>
                <a:gd name="T3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5">
                  <a:moveTo>
                    <a:pt x="82" y="24"/>
                  </a:moveTo>
                  <a:lnTo>
                    <a:pt x="89" y="82"/>
                  </a:lnTo>
                  <a:lnTo>
                    <a:pt x="31" y="91"/>
                  </a:lnTo>
                  <a:lnTo>
                    <a:pt x="24" y="31"/>
                  </a:lnTo>
                  <a:lnTo>
                    <a:pt x="82" y="24"/>
                  </a:lnTo>
                  <a:moveTo>
                    <a:pt x="101" y="0"/>
                  </a:moveTo>
                  <a:lnTo>
                    <a:pt x="79" y="3"/>
                  </a:lnTo>
                  <a:lnTo>
                    <a:pt x="21" y="1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10" y="94"/>
                  </a:lnTo>
                  <a:lnTo>
                    <a:pt x="12" y="115"/>
                  </a:lnTo>
                  <a:lnTo>
                    <a:pt x="34" y="112"/>
                  </a:lnTo>
                  <a:lnTo>
                    <a:pt x="92" y="104"/>
                  </a:lnTo>
                  <a:lnTo>
                    <a:pt x="114" y="101"/>
                  </a:lnTo>
                  <a:lnTo>
                    <a:pt x="111" y="80"/>
                  </a:lnTo>
                  <a:lnTo>
                    <a:pt x="104" y="21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0" name="îṧḷiḋè"/>
            <p:cNvSpPr/>
            <p:nvPr/>
          </p:nvSpPr>
          <p:spPr bwMode="auto">
            <a:xfrm>
              <a:off x="5369" y="4972"/>
              <a:ext cx="317" cy="64"/>
            </a:xfrm>
            <a:custGeom>
              <a:avLst/>
              <a:gdLst>
                <a:gd name="T0" fmla="*/ 306 w 306"/>
                <a:gd name="T1" fmla="*/ 21 h 62"/>
                <a:gd name="T2" fmla="*/ 2 w 306"/>
                <a:gd name="T3" fmla="*/ 62 h 62"/>
                <a:gd name="T4" fmla="*/ 0 w 306"/>
                <a:gd name="T5" fmla="*/ 39 h 62"/>
                <a:gd name="T6" fmla="*/ 303 w 306"/>
                <a:gd name="T7" fmla="*/ 0 h 62"/>
                <a:gd name="T8" fmla="*/ 306 w 306"/>
                <a:gd name="T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2">
                  <a:moveTo>
                    <a:pt x="306" y="21"/>
                  </a:moveTo>
                  <a:lnTo>
                    <a:pt x="2" y="62"/>
                  </a:lnTo>
                  <a:lnTo>
                    <a:pt x="0" y="39"/>
                  </a:lnTo>
                  <a:lnTo>
                    <a:pt x="303" y="0"/>
                  </a:lnTo>
                  <a:lnTo>
                    <a:pt x="306" y="21"/>
                  </a:lnTo>
                  <a:close/>
                </a:path>
              </a:pathLst>
            </a:custGeom>
            <a:solidFill>
              <a:srgbClr val="5A5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1" name="íṧḷiḍè"/>
            <p:cNvSpPr/>
            <p:nvPr/>
          </p:nvSpPr>
          <p:spPr bwMode="auto">
            <a:xfrm>
              <a:off x="3404" y="4327"/>
              <a:ext cx="1607" cy="1003"/>
            </a:xfrm>
            <a:custGeom>
              <a:avLst/>
              <a:gdLst>
                <a:gd name="T0" fmla="*/ 1081 w 1089"/>
                <a:gd name="T1" fmla="*/ 468 h 680"/>
                <a:gd name="T2" fmla="*/ 1078 w 1089"/>
                <a:gd name="T3" fmla="*/ 469 h 680"/>
                <a:gd name="T4" fmla="*/ 1084 w 1089"/>
                <a:gd name="T5" fmla="*/ 529 h 680"/>
                <a:gd name="T6" fmla="*/ 1083 w 1089"/>
                <a:gd name="T7" fmla="*/ 529 h 680"/>
                <a:gd name="T8" fmla="*/ 1083 w 1089"/>
                <a:gd name="T9" fmla="*/ 530 h 680"/>
                <a:gd name="T10" fmla="*/ 0 w 1089"/>
                <a:gd name="T11" fmla="*/ 672 h 680"/>
                <a:gd name="T12" fmla="*/ 1 w 1089"/>
                <a:gd name="T13" fmla="*/ 680 h 680"/>
                <a:gd name="T14" fmla="*/ 1089 w 1089"/>
                <a:gd name="T15" fmla="*/ 535 h 680"/>
                <a:gd name="T16" fmla="*/ 1081 w 1089"/>
                <a:gd name="T17" fmla="*/ 468 h 680"/>
                <a:gd name="T18" fmla="*/ 322 w 1089"/>
                <a:gd name="T19" fmla="*/ 0 h 680"/>
                <a:gd name="T20" fmla="*/ 306 w 1089"/>
                <a:gd name="T21" fmla="*/ 0 h 680"/>
                <a:gd name="T22" fmla="*/ 83 w 1089"/>
                <a:gd name="T23" fmla="*/ 326 h 680"/>
                <a:gd name="T24" fmla="*/ 197 w 1089"/>
                <a:gd name="T25" fmla="*/ 411 h 680"/>
                <a:gd name="T26" fmla="*/ 197 w 1089"/>
                <a:gd name="T27" fmla="*/ 411 h 680"/>
                <a:gd name="T28" fmla="*/ 198 w 1089"/>
                <a:gd name="T29" fmla="*/ 411 h 680"/>
                <a:gd name="T30" fmla="*/ 336 w 1089"/>
                <a:gd name="T31" fmla="*/ 468 h 680"/>
                <a:gd name="T32" fmla="*/ 336 w 1089"/>
                <a:gd name="T33" fmla="*/ 468 h 680"/>
                <a:gd name="T34" fmla="*/ 336 w 1089"/>
                <a:gd name="T35" fmla="*/ 468 h 680"/>
                <a:gd name="T36" fmla="*/ 490 w 1089"/>
                <a:gd name="T37" fmla="*/ 377 h 680"/>
                <a:gd name="T38" fmla="*/ 491 w 1089"/>
                <a:gd name="T39" fmla="*/ 376 h 680"/>
                <a:gd name="T40" fmla="*/ 491 w 1089"/>
                <a:gd name="T41" fmla="*/ 376 h 680"/>
                <a:gd name="T42" fmla="*/ 491 w 1089"/>
                <a:gd name="T43" fmla="*/ 376 h 680"/>
                <a:gd name="T44" fmla="*/ 491 w 1089"/>
                <a:gd name="T45" fmla="*/ 375 h 680"/>
                <a:gd name="T46" fmla="*/ 492 w 1089"/>
                <a:gd name="T47" fmla="*/ 375 h 680"/>
                <a:gd name="T48" fmla="*/ 492 w 1089"/>
                <a:gd name="T49" fmla="*/ 375 h 680"/>
                <a:gd name="T50" fmla="*/ 492 w 1089"/>
                <a:gd name="T51" fmla="*/ 374 h 680"/>
                <a:gd name="T52" fmla="*/ 492 w 1089"/>
                <a:gd name="T53" fmla="*/ 374 h 680"/>
                <a:gd name="T54" fmla="*/ 492 w 1089"/>
                <a:gd name="T55" fmla="*/ 374 h 680"/>
                <a:gd name="T56" fmla="*/ 493 w 1089"/>
                <a:gd name="T57" fmla="*/ 373 h 680"/>
                <a:gd name="T58" fmla="*/ 493 w 1089"/>
                <a:gd name="T59" fmla="*/ 373 h 680"/>
                <a:gd name="T60" fmla="*/ 587 w 1089"/>
                <a:gd name="T61" fmla="*/ 263 h 680"/>
                <a:gd name="T62" fmla="*/ 575 w 1089"/>
                <a:gd name="T63" fmla="*/ 243 h 680"/>
                <a:gd name="T64" fmla="*/ 322 w 1089"/>
                <a:gd name="T65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9" h="680">
                  <a:moveTo>
                    <a:pt x="1081" y="468"/>
                  </a:moveTo>
                  <a:cubicBezTo>
                    <a:pt x="1080" y="468"/>
                    <a:pt x="1079" y="468"/>
                    <a:pt x="1078" y="469"/>
                  </a:cubicBezTo>
                  <a:cubicBezTo>
                    <a:pt x="1084" y="529"/>
                    <a:pt x="1084" y="529"/>
                    <a:pt x="1084" y="529"/>
                  </a:cubicBezTo>
                  <a:cubicBezTo>
                    <a:pt x="1083" y="529"/>
                    <a:pt x="1083" y="529"/>
                    <a:pt x="1083" y="529"/>
                  </a:cubicBezTo>
                  <a:cubicBezTo>
                    <a:pt x="1083" y="530"/>
                    <a:pt x="1083" y="530"/>
                    <a:pt x="1083" y="530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80"/>
                    <a:pt x="1" y="680"/>
                    <a:pt x="1" y="680"/>
                  </a:cubicBezTo>
                  <a:cubicBezTo>
                    <a:pt x="1089" y="535"/>
                    <a:pt x="1089" y="535"/>
                    <a:pt x="1089" y="535"/>
                  </a:cubicBezTo>
                  <a:cubicBezTo>
                    <a:pt x="1081" y="468"/>
                    <a:pt x="1081" y="468"/>
                    <a:pt x="1081" y="468"/>
                  </a:cubicBezTo>
                  <a:moveTo>
                    <a:pt x="322" y="0"/>
                  </a:moveTo>
                  <a:cubicBezTo>
                    <a:pt x="317" y="0"/>
                    <a:pt x="311" y="0"/>
                    <a:pt x="306" y="0"/>
                  </a:cubicBezTo>
                  <a:cubicBezTo>
                    <a:pt x="139" y="14"/>
                    <a:pt x="122" y="193"/>
                    <a:pt x="83" y="326"/>
                  </a:cubicBezTo>
                  <a:cubicBezTo>
                    <a:pt x="132" y="349"/>
                    <a:pt x="169" y="384"/>
                    <a:pt x="197" y="411"/>
                  </a:cubicBezTo>
                  <a:cubicBezTo>
                    <a:pt x="197" y="411"/>
                    <a:pt x="197" y="411"/>
                    <a:pt x="197" y="411"/>
                  </a:cubicBezTo>
                  <a:cubicBezTo>
                    <a:pt x="197" y="411"/>
                    <a:pt x="197" y="411"/>
                    <a:pt x="198" y="411"/>
                  </a:cubicBezTo>
                  <a:cubicBezTo>
                    <a:pt x="234" y="446"/>
                    <a:pt x="284" y="468"/>
                    <a:pt x="336" y="468"/>
                  </a:cubicBezTo>
                  <a:cubicBezTo>
                    <a:pt x="336" y="468"/>
                    <a:pt x="336" y="468"/>
                    <a:pt x="336" y="468"/>
                  </a:cubicBezTo>
                  <a:cubicBezTo>
                    <a:pt x="336" y="468"/>
                    <a:pt x="336" y="468"/>
                    <a:pt x="336" y="468"/>
                  </a:cubicBezTo>
                  <a:cubicBezTo>
                    <a:pt x="392" y="468"/>
                    <a:pt x="450" y="441"/>
                    <a:pt x="490" y="377"/>
                  </a:cubicBezTo>
                  <a:cubicBezTo>
                    <a:pt x="491" y="377"/>
                    <a:pt x="491" y="376"/>
                    <a:pt x="491" y="376"/>
                  </a:cubicBezTo>
                  <a:cubicBezTo>
                    <a:pt x="491" y="376"/>
                    <a:pt x="491" y="376"/>
                    <a:pt x="491" y="376"/>
                  </a:cubicBezTo>
                  <a:cubicBezTo>
                    <a:pt x="491" y="376"/>
                    <a:pt x="491" y="376"/>
                    <a:pt x="491" y="376"/>
                  </a:cubicBezTo>
                  <a:cubicBezTo>
                    <a:pt x="491" y="375"/>
                    <a:pt x="491" y="375"/>
                    <a:pt x="491" y="375"/>
                  </a:cubicBezTo>
                  <a:cubicBezTo>
                    <a:pt x="491" y="375"/>
                    <a:pt x="491" y="375"/>
                    <a:pt x="492" y="375"/>
                  </a:cubicBezTo>
                  <a:cubicBezTo>
                    <a:pt x="492" y="375"/>
                    <a:pt x="492" y="375"/>
                    <a:pt x="492" y="375"/>
                  </a:cubicBezTo>
                  <a:cubicBezTo>
                    <a:pt x="492" y="375"/>
                    <a:pt x="492" y="374"/>
                    <a:pt x="492" y="374"/>
                  </a:cubicBezTo>
                  <a:cubicBezTo>
                    <a:pt x="492" y="374"/>
                    <a:pt x="492" y="374"/>
                    <a:pt x="492" y="374"/>
                  </a:cubicBezTo>
                  <a:cubicBezTo>
                    <a:pt x="492" y="374"/>
                    <a:pt x="492" y="374"/>
                    <a:pt x="492" y="374"/>
                  </a:cubicBezTo>
                  <a:cubicBezTo>
                    <a:pt x="492" y="374"/>
                    <a:pt x="492" y="373"/>
                    <a:pt x="493" y="373"/>
                  </a:cubicBezTo>
                  <a:cubicBezTo>
                    <a:pt x="493" y="373"/>
                    <a:pt x="493" y="373"/>
                    <a:pt x="493" y="373"/>
                  </a:cubicBezTo>
                  <a:cubicBezTo>
                    <a:pt x="523" y="325"/>
                    <a:pt x="555" y="289"/>
                    <a:pt x="587" y="263"/>
                  </a:cubicBezTo>
                  <a:cubicBezTo>
                    <a:pt x="583" y="256"/>
                    <a:pt x="579" y="249"/>
                    <a:pt x="575" y="243"/>
                  </a:cubicBezTo>
                  <a:cubicBezTo>
                    <a:pt x="503" y="121"/>
                    <a:pt x="447" y="0"/>
                    <a:pt x="322" y="0"/>
                  </a:cubicBezTo>
                </a:path>
              </a:pathLst>
            </a:custGeom>
            <a:solidFill>
              <a:srgbClr val="D6D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2" name="îṧḷïďê"/>
            <p:cNvSpPr/>
            <p:nvPr/>
          </p:nvSpPr>
          <p:spPr bwMode="auto">
            <a:xfrm>
              <a:off x="3325" y="4639"/>
              <a:ext cx="1670" cy="393"/>
            </a:xfrm>
            <a:custGeom>
              <a:avLst/>
              <a:gdLst>
                <a:gd name="T0" fmla="*/ 33 w 1131"/>
                <a:gd name="T1" fmla="*/ 91 h 267"/>
                <a:gd name="T2" fmla="*/ 0 w 1131"/>
                <a:gd name="T3" fmla="*/ 93 h 267"/>
                <a:gd name="T4" fmla="*/ 21 w 1131"/>
                <a:gd name="T5" fmla="*/ 246 h 267"/>
                <a:gd name="T6" fmla="*/ 130 w 1131"/>
                <a:gd name="T7" fmla="*/ 111 h 267"/>
                <a:gd name="T8" fmla="*/ 136 w 1131"/>
                <a:gd name="T9" fmla="*/ 114 h 267"/>
                <a:gd name="T10" fmla="*/ 136 w 1131"/>
                <a:gd name="T11" fmla="*/ 114 h 267"/>
                <a:gd name="T12" fmla="*/ 33 w 1131"/>
                <a:gd name="T13" fmla="*/ 91 h 267"/>
                <a:gd name="T14" fmla="*/ 773 w 1131"/>
                <a:gd name="T15" fmla="*/ 0 h 267"/>
                <a:gd name="T16" fmla="*/ 640 w 1131"/>
                <a:gd name="T17" fmla="*/ 51 h 267"/>
                <a:gd name="T18" fmla="*/ 658 w 1131"/>
                <a:gd name="T19" fmla="*/ 78 h 267"/>
                <a:gd name="T20" fmla="*/ 979 w 1131"/>
                <a:gd name="T21" fmla="*/ 267 h 267"/>
                <a:gd name="T22" fmla="*/ 1046 w 1131"/>
                <a:gd name="T23" fmla="*/ 262 h 267"/>
                <a:gd name="T24" fmla="*/ 1129 w 1131"/>
                <a:gd name="T25" fmla="*/ 248 h 267"/>
                <a:gd name="T26" fmla="*/ 1130 w 1131"/>
                <a:gd name="T27" fmla="*/ 257 h 267"/>
                <a:gd name="T28" fmla="*/ 1131 w 1131"/>
                <a:gd name="T29" fmla="*/ 257 h 267"/>
                <a:gd name="T30" fmla="*/ 1118 w 1131"/>
                <a:gd name="T31" fmla="*/ 138 h 267"/>
                <a:gd name="T32" fmla="*/ 1098 w 1131"/>
                <a:gd name="T33" fmla="*/ 139 h 267"/>
                <a:gd name="T34" fmla="*/ 950 w 1131"/>
                <a:gd name="T35" fmla="*/ 78 h 267"/>
                <a:gd name="T36" fmla="*/ 773 w 1131"/>
                <a:gd name="T3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1" h="267">
                  <a:moveTo>
                    <a:pt x="33" y="91"/>
                  </a:moveTo>
                  <a:cubicBezTo>
                    <a:pt x="22" y="91"/>
                    <a:pt x="12" y="91"/>
                    <a:pt x="0" y="93"/>
                  </a:cubicBezTo>
                  <a:cubicBezTo>
                    <a:pt x="21" y="246"/>
                    <a:pt x="21" y="246"/>
                    <a:pt x="21" y="246"/>
                  </a:cubicBezTo>
                  <a:cubicBezTo>
                    <a:pt x="81" y="236"/>
                    <a:pt x="109" y="181"/>
                    <a:pt x="130" y="111"/>
                  </a:cubicBezTo>
                  <a:cubicBezTo>
                    <a:pt x="132" y="112"/>
                    <a:pt x="134" y="113"/>
                    <a:pt x="136" y="114"/>
                  </a:cubicBezTo>
                  <a:cubicBezTo>
                    <a:pt x="136" y="114"/>
                    <a:pt x="136" y="114"/>
                    <a:pt x="136" y="114"/>
                  </a:cubicBezTo>
                  <a:cubicBezTo>
                    <a:pt x="106" y="100"/>
                    <a:pt x="72" y="91"/>
                    <a:pt x="33" y="91"/>
                  </a:cubicBezTo>
                  <a:moveTo>
                    <a:pt x="773" y="0"/>
                  </a:moveTo>
                  <a:cubicBezTo>
                    <a:pt x="728" y="0"/>
                    <a:pt x="684" y="16"/>
                    <a:pt x="640" y="51"/>
                  </a:cubicBezTo>
                  <a:cubicBezTo>
                    <a:pt x="646" y="60"/>
                    <a:pt x="652" y="69"/>
                    <a:pt x="658" y="78"/>
                  </a:cubicBezTo>
                  <a:cubicBezTo>
                    <a:pt x="726" y="179"/>
                    <a:pt x="815" y="267"/>
                    <a:pt x="979" y="267"/>
                  </a:cubicBezTo>
                  <a:cubicBezTo>
                    <a:pt x="1000" y="267"/>
                    <a:pt x="1022" y="265"/>
                    <a:pt x="1046" y="262"/>
                  </a:cubicBezTo>
                  <a:cubicBezTo>
                    <a:pt x="1076" y="258"/>
                    <a:pt x="1103" y="254"/>
                    <a:pt x="1129" y="248"/>
                  </a:cubicBezTo>
                  <a:cubicBezTo>
                    <a:pt x="1130" y="257"/>
                    <a:pt x="1130" y="257"/>
                    <a:pt x="1130" y="257"/>
                  </a:cubicBezTo>
                  <a:cubicBezTo>
                    <a:pt x="1131" y="257"/>
                    <a:pt x="1131" y="257"/>
                    <a:pt x="1131" y="257"/>
                  </a:cubicBezTo>
                  <a:cubicBezTo>
                    <a:pt x="1118" y="138"/>
                    <a:pt x="1118" y="138"/>
                    <a:pt x="1118" y="138"/>
                  </a:cubicBezTo>
                  <a:cubicBezTo>
                    <a:pt x="1112" y="138"/>
                    <a:pt x="1105" y="139"/>
                    <a:pt x="1098" y="139"/>
                  </a:cubicBezTo>
                  <a:cubicBezTo>
                    <a:pt x="1049" y="139"/>
                    <a:pt x="997" y="118"/>
                    <a:pt x="950" y="78"/>
                  </a:cubicBezTo>
                  <a:cubicBezTo>
                    <a:pt x="893" y="28"/>
                    <a:pt x="833" y="0"/>
                    <a:pt x="773" y="0"/>
                  </a:cubicBezTo>
                </a:path>
              </a:pathLst>
            </a:custGeom>
            <a:solidFill>
              <a:srgbClr val="FFB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3" name="îslïḍê"/>
            <p:cNvSpPr/>
            <p:nvPr/>
          </p:nvSpPr>
          <p:spPr bwMode="auto">
            <a:xfrm>
              <a:off x="3526" y="4715"/>
              <a:ext cx="1478" cy="392"/>
            </a:xfrm>
            <a:custGeom>
              <a:avLst/>
              <a:gdLst>
                <a:gd name="T0" fmla="*/ 995 w 1001"/>
                <a:gd name="T1" fmla="*/ 206 h 266"/>
                <a:gd name="T2" fmla="*/ 994 w 1001"/>
                <a:gd name="T3" fmla="*/ 206 h 266"/>
                <a:gd name="T4" fmla="*/ 1000 w 1001"/>
                <a:gd name="T5" fmla="*/ 266 h 266"/>
                <a:gd name="T6" fmla="*/ 1001 w 1001"/>
                <a:gd name="T7" fmla="*/ 266 h 266"/>
                <a:gd name="T8" fmla="*/ 995 w 1001"/>
                <a:gd name="T9" fmla="*/ 206 h 266"/>
                <a:gd name="T10" fmla="*/ 253 w 1001"/>
                <a:gd name="T11" fmla="*/ 205 h 266"/>
                <a:gd name="T12" fmla="*/ 253 w 1001"/>
                <a:gd name="T13" fmla="*/ 205 h 266"/>
                <a:gd name="T14" fmla="*/ 253 w 1001"/>
                <a:gd name="T15" fmla="*/ 205 h 266"/>
                <a:gd name="T16" fmla="*/ 253 w 1001"/>
                <a:gd name="T17" fmla="*/ 205 h 266"/>
                <a:gd name="T18" fmla="*/ 115 w 1001"/>
                <a:gd name="T19" fmla="*/ 148 h 266"/>
                <a:gd name="T20" fmla="*/ 253 w 1001"/>
                <a:gd name="T21" fmla="*/ 205 h 266"/>
                <a:gd name="T22" fmla="*/ 115 w 1001"/>
                <a:gd name="T23" fmla="*/ 148 h 266"/>
                <a:gd name="T24" fmla="*/ 408 w 1001"/>
                <a:gd name="T25" fmla="*/ 113 h 266"/>
                <a:gd name="T26" fmla="*/ 407 w 1001"/>
                <a:gd name="T27" fmla="*/ 114 h 266"/>
                <a:gd name="T28" fmla="*/ 408 w 1001"/>
                <a:gd name="T29" fmla="*/ 113 h 266"/>
                <a:gd name="T30" fmla="*/ 408 w 1001"/>
                <a:gd name="T31" fmla="*/ 112 h 266"/>
                <a:gd name="T32" fmla="*/ 408 w 1001"/>
                <a:gd name="T33" fmla="*/ 113 h 266"/>
                <a:gd name="T34" fmla="*/ 408 w 1001"/>
                <a:gd name="T35" fmla="*/ 112 h 266"/>
                <a:gd name="T36" fmla="*/ 409 w 1001"/>
                <a:gd name="T37" fmla="*/ 112 h 266"/>
                <a:gd name="T38" fmla="*/ 409 w 1001"/>
                <a:gd name="T39" fmla="*/ 112 h 266"/>
                <a:gd name="T40" fmla="*/ 409 w 1001"/>
                <a:gd name="T41" fmla="*/ 112 h 266"/>
                <a:gd name="T42" fmla="*/ 409 w 1001"/>
                <a:gd name="T43" fmla="*/ 111 h 266"/>
                <a:gd name="T44" fmla="*/ 409 w 1001"/>
                <a:gd name="T45" fmla="*/ 111 h 266"/>
                <a:gd name="T46" fmla="*/ 409 w 1001"/>
                <a:gd name="T47" fmla="*/ 111 h 266"/>
                <a:gd name="T48" fmla="*/ 410 w 1001"/>
                <a:gd name="T49" fmla="*/ 110 h 266"/>
                <a:gd name="T50" fmla="*/ 409 w 1001"/>
                <a:gd name="T51" fmla="*/ 111 h 266"/>
                <a:gd name="T52" fmla="*/ 410 w 1001"/>
                <a:gd name="T53" fmla="*/ 110 h 266"/>
                <a:gd name="T54" fmla="*/ 0 w 1001"/>
                <a:gd name="T55" fmla="*/ 63 h 266"/>
                <a:gd name="T56" fmla="*/ 0 w 1001"/>
                <a:gd name="T57" fmla="*/ 63 h 266"/>
                <a:gd name="T58" fmla="*/ 114 w 1001"/>
                <a:gd name="T59" fmla="*/ 148 h 266"/>
                <a:gd name="T60" fmla="*/ 0 w 1001"/>
                <a:gd name="T61" fmla="*/ 63 h 266"/>
                <a:gd name="T62" fmla="*/ 504 w 1001"/>
                <a:gd name="T63" fmla="*/ 0 h 266"/>
                <a:gd name="T64" fmla="*/ 410 w 1001"/>
                <a:gd name="T65" fmla="*/ 110 h 266"/>
                <a:gd name="T66" fmla="*/ 504 w 1001"/>
                <a:gd name="T67" fmla="*/ 0 h 266"/>
                <a:gd name="T68" fmla="*/ 522 w 1001"/>
                <a:gd name="T69" fmla="*/ 27 h 266"/>
                <a:gd name="T70" fmla="*/ 504 w 1001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1" h="266">
                  <a:moveTo>
                    <a:pt x="995" y="206"/>
                  </a:moveTo>
                  <a:cubicBezTo>
                    <a:pt x="995" y="206"/>
                    <a:pt x="995" y="206"/>
                    <a:pt x="994" y="206"/>
                  </a:cubicBezTo>
                  <a:cubicBezTo>
                    <a:pt x="1000" y="266"/>
                    <a:pt x="1000" y="266"/>
                    <a:pt x="1000" y="266"/>
                  </a:cubicBezTo>
                  <a:cubicBezTo>
                    <a:pt x="1001" y="266"/>
                    <a:pt x="1001" y="266"/>
                    <a:pt x="1001" y="266"/>
                  </a:cubicBezTo>
                  <a:cubicBezTo>
                    <a:pt x="995" y="206"/>
                    <a:pt x="995" y="206"/>
                    <a:pt x="995" y="206"/>
                  </a:cubicBezTo>
                  <a:moveTo>
                    <a:pt x="253" y="205"/>
                  </a:moveTo>
                  <a:cubicBezTo>
                    <a:pt x="253" y="205"/>
                    <a:pt x="253" y="205"/>
                    <a:pt x="253" y="205"/>
                  </a:cubicBezTo>
                  <a:cubicBezTo>
                    <a:pt x="253" y="205"/>
                    <a:pt x="253" y="205"/>
                    <a:pt x="253" y="205"/>
                  </a:cubicBezTo>
                  <a:cubicBezTo>
                    <a:pt x="253" y="205"/>
                    <a:pt x="253" y="205"/>
                    <a:pt x="253" y="205"/>
                  </a:cubicBezTo>
                  <a:moveTo>
                    <a:pt x="115" y="148"/>
                  </a:moveTo>
                  <a:cubicBezTo>
                    <a:pt x="151" y="183"/>
                    <a:pt x="201" y="205"/>
                    <a:pt x="253" y="205"/>
                  </a:cubicBezTo>
                  <a:cubicBezTo>
                    <a:pt x="201" y="205"/>
                    <a:pt x="151" y="183"/>
                    <a:pt x="115" y="148"/>
                  </a:cubicBezTo>
                  <a:moveTo>
                    <a:pt x="408" y="113"/>
                  </a:moveTo>
                  <a:cubicBezTo>
                    <a:pt x="408" y="113"/>
                    <a:pt x="408" y="114"/>
                    <a:pt x="407" y="114"/>
                  </a:cubicBezTo>
                  <a:cubicBezTo>
                    <a:pt x="408" y="114"/>
                    <a:pt x="408" y="113"/>
                    <a:pt x="408" y="113"/>
                  </a:cubicBezTo>
                  <a:moveTo>
                    <a:pt x="408" y="112"/>
                  </a:moveTo>
                  <a:cubicBezTo>
                    <a:pt x="408" y="112"/>
                    <a:pt x="408" y="112"/>
                    <a:pt x="408" y="113"/>
                  </a:cubicBezTo>
                  <a:cubicBezTo>
                    <a:pt x="408" y="112"/>
                    <a:pt x="408" y="112"/>
                    <a:pt x="408" y="112"/>
                  </a:cubicBezTo>
                  <a:moveTo>
                    <a:pt x="409" y="112"/>
                  </a:moveTo>
                  <a:cubicBezTo>
                    <a:pt x="409" y="112"/>
                    <a:pt x="409" y="112"/>
                    <a:pt x="409" y="112"/>
                  </a:cubicBezTo>
                  <a:cubicBezTo>
                    <a:pt x="409" y="112"/>
                    <a:pt x="409" y="112"/>
                    <a:pt x="409" y="112"/>
                  </a:cubicBezTo>
                  <a:moveTo>
                    <a:pt x="409" y="111"/>
                  </a:moveTo>
                  <a:cubicBezTo>
                    <a:pt x="409" y="111"/>
                    <a:pt x="409" y="111"/>
                    <a:pt x="409" y="111"/>
                  </a:cubicBezTo>
                  <a:cubicBezTo>
                    <a:pt x="409" y="111"/>
                    <a:pt x="409" y="111"/>
                    <a:pt x="409" y="111"/>
                  </a:cubicBezTo>
                  <a:moveTo>
                    <a:pt x="410" y="110"/>
                  </a:moveTo>
                  <a:cubicBezTo>
                    <a:pt x="409" y="110"/>
                    <a:pt x="409" y="111"/>
                    <a:pt x="409" y="111"/>
                  </a:cubicBezTo>
                  <a:cubicBezTo>
                    <a:pt x="409" y="111"/>
                    <a:pt x="409" y="110"/>
                    <a:pt x="410" y="110"/>
                  </a:cubicBezTo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9" y="86"/>
                    <a:pt x="86" y="121"/>
                    <a:pt x="114" y="148"/>
                  </a:cubicBezTo>
                  <a:cubicBezTo>
                    <a:pt x="86" y="121"/>
                    <a:pt x="49" y="86"/>
                    <a:pt x="0" y="63"/>
                  </a:cubicBezTo>
                  <a:moveTo>
                    <a:pt x="504" y="0"/>
                  </a:moveTo>
                  <a:cubicBezTo>
                    <a:pt x="472" y="26"/>
                    <a:pt x="440" y="62"/>
                    <a:pt x="410" y="110"/>
                  </a:cubicBezTo>
                  <a:cubicBezTo>
                    <a:pt x="440" y="62"/>
                    <a:pt x="472" y="26"/>
                    <a:pt x="504" y="0"/>
                  </a:cubicBezTo>
                  <a:cubicBezTo>
                    <a:pt x="510" y="9"/>
                    <a:pt x="516" y="18"/>
                    <a:pt x="522" y="27"/>
                  </a:cubicBezTo>
                  <a:cubicBezTo>
                    <a:pt x="516" y="18"/>
                    <a:pt x="510" y="9"/>
                    <a:pt x="504" y="0"/>
                  </a:cubicBezTo>
                </a:path>
              </a:pathLst>
            </a:custGeom>
            <a:solidFill>
              <a:srgbClr val="EB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4" name="îṣ1ïḍe"/>
            <p:cNvSpPr/>
            <p:nvPr/>
          </p:nvSpPr>
          <p:spPr bwMode="auto">
            <a:xfrm>
              <a:off x="3356" y="5002"/>
              <a:ext cx="48" cy="316"/>
            </a:xfrm>
            <a:custGeom>
              <a:avLst/>
              <a:gdLst>
                <a:gd name="T0" fmla="*/ 0 w 46"/>
                <a:gd name="T1" fmla="*/ 0 h 305"/>
                <a:gd name="T2" fmla="*/ 0 w 46"/>
                <a:gd name="T3" fmla="*/ 0 h 305"/>
                <a:gd name="T4" fmla="*/ 40 w 46"/>
                <a:gd name="T5" fmla="*/ 305 h 305"/>
                <a:gd name="T6" fmla="*/ 46 w 46"/>
                <a:gd name="T7" fmla="*/ 305 h 305"/>
                <a:gd name="T8" fmla="*/ 46 w 46"/>
                <a:gd name="T9" fmla="*/ 305 h 305"/>
                <a:gd name="T10" fmla="*/ 40 w 46"/>
                <a:gd name="T11" fmla="*/ 305 h 305"/>
                <a:gd name="T12" fmla="*/ 0 w 46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5">
                  <a:moveTo>
                    <a:pt x="0" y="0"/>
                  </a:moveTo>
                  <a:lnTo>
                    <a:pt x="0" y="0"/>
                  </a:lnTo>
                  <a:lnTo>
                    <a:pt x="40" y="305"/>
                  </a:lnTo>
                  <a:lnTo>
                    <a:pt x="46" y="305"/>
                  </a:lnTo>
                  <a:lnTo>
                    <a:pt x="46" y="305"/>
                  </a:lnTo>
                  <a:lnTo>
                    <a:pt x="40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5" name="í$ļídè"/>
            <p:cNvSpPr/>
            <p:nvPr/>
          </p:nvSpPr>
          <p:spPr bwMode="auto">
            <a:xfrm>
              <a:off x="3356" y="5002"/>
              <a:ext cx="48" cy="316"/>
            </a:xfrm>
            <a:custGeom>
              <a:avLst/>
              <a:gdLst>
                <a:gd name="T0" fmla="*/ 0 w 46"/>
                <a:gd name="T1" fmla="*/ 0 h 305"/>
                <a:gd name="T2" fmla="*/ 0 w 46"/>
                <a:gd name="T3" fmla="*/ 0 h 305"/>
                <a:gd name="T4" fmla="*/ 40 w 46"/>
                <a:gd name="T5" fmla="*/ 305 h 305"/>
                <a:gd name="T6" fmla="*/ 46 w 46"/>
                <a:gd name="T7" fmla="*/ 305 h 305"/>
                <a:gd name="T8" fmla="*/ 46 w 46"/>
                <a:gd name="T9" fmla="*/ 305 h 305"/>
                <a:gd name="T10" fmla="*/ 40 w 46"/>
                <a:gd name="T11" fmla="*/ 305 h 305"/>
                <a:gd name="T12" fmla="*/ 0 w 46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5">
                  <a:moveTo>
                    <a:pt x="0" y="0"/>
                  </a:moveTo>
                  <a:lnTo>
                    <a:pt x="0" y="0"/>
                  </a:lnTo>
                  <a:lnTo>
                    <a:pt x="40" y="305"/>
                  </a:lnTo>
                  <a:lnTo>
                    <a:pt x="46" y="305"/>
                  </a:lnTo>
                  <a:lnTo>
                    <a:pt x="46" y="305"/>
                  </a:lnTo>
                  <a:lnTo>
                    <a:pt x="40" y="30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6" name="ïšḷïḑe"/>
            <p:cNvSpPr/>
            <p:nvPr/>
          </p:nvSpPr>
          <p:spPr bwMode="auto">
            <a:xfrm>
              <a:off x="3404" y="4876"/>
              <a:ext cx="1599" cy="441"/>
            </a:xfrm>
            <a:custGeom>
              <a:avLst/>
              <a:gdLst>
                <a:gd name="T0" fmla="*/ 1083 w 1083"/>
                <a:gd name="T1" fmla="*/ 156 h 299"/>
                <a:gd name="T2" fmla="*/ 0 w 1083"/>
                <a:gd name="T3" fmla="*/ 299 h 299"/>
                <a:gd name="T4" fmla="*/ 0 w 1083"/>
                <a:gd name="T5" fmla="*/ 299 h 299"/>
                <a:gd name="T6" fmla="*/ 1083 w 1083"/>
                <a:gd name="T7" fmla="*/ 157 h 299"/>
                <a:gd name="T8" fmla="*/ 1083 w 1083"/>
                <a:gd name="T9" fmla="*/ 156 h 299"/>
                <a:gd name="T10" fmla="*/ 336 w 1083"/>
                <a:gd name="T11" fmla="*/ 95 h 299"/>
                <a:gd name="T12" fmla="*/ 336 w 1083"/>
                <a:gd name="T13" fmla="*/ 95 h 299"/>
                <a:gd name="T14" fmla="*/ 336 w 1083"/>
                <a:gd name="T15" fmla="*/ 95 h 299"/>
                <a:gd name="T16" fmla="*/ 336 w 1083"/>
                <a:gd name="T17" fmla="*/ 95 h 299"/>
                <a:gd name="T18" fmla="*/ 197 w 1083"/>
                <a:gd name="T19" fmla="*/ 38 h 299"/>
                <a:gd name="T20" fmla="*/ 197 w 1083"/>
                <a:gd name="T21" fmla="*/ 38 h 299"/>
                <a:gd name="T22" fmla="*/ 198 w 1083"/>
                <a:gd name="T23" fmla="*/ 38 h 299"/>
                <a:gd name="T24" fmla="*/ 197 w 1083"/>
                <a:gd name="T25" fmla="*/ 38 h 299"/>
                <a:gd name="T26" fmla="*/ 197 w 1083"/>
                <a:gd name="T27" fmla="*/ 38 h 299"/>
                <a:gd name="T28" fmla="*/ 490 w 1083"/>
                <a:gd name="T29" fmla="*/ 4 h 299"/>
                <a:gd name="T30" fmla="*/ 336 w 1083"/>
                <a:gd name="T31" fmla="*/ 95 h 299"/>
                <a:gd name="T32" fmla="*/ 490 w 1083"/>
                <a:gd name="T33" fmla="*/ 4 h 299"/>
                <a:gd name="T34" fmla="*/ 491 w 1083"/>
                <a:gd name="T35" fmla="*/ 3 h 299"/>
                <a:gd name="T36" fmla="*/ 491 w 1083"/>
                <a:gd name="T37" fmla="*/ 3 h 299"/>
                <a:gd name="T38" fmla="*/ 491 w 1083"/>
                <a:gd name="T39" fmla="*/ 3 h 299"/>
                <a:gd name="T40" fmla="*/ 491 w 1083"/>
                <a:gd name="T41" fmla="*/ 3 h 299"/>
                <a:gd name="T42" fmla="*/ 491 w 1083"/>
                <a:gd name="T43" fmla="*/ 3 h 299"/>
                <a:gd name="T44" fmla="*/ 492 w 1083"/>
                <a:gd name="T45" fmla="*/ 2 h 299"/>
                <a:gd name="T46" fmla="*/ 491 w 1083"/>
                <a:gd name="T47" fmla="*/ 2 h 299"/>
                <a:gd name="T48" fmla="*/ 492 w 1083"/>
                <a:gd name="T49" fmla="*/ 2 h 299"/>
                <a:gd name="T50" fmla="*/ 492 w 1083"/>
                <a:gd name="T51" fmla="*/ 1 h 299"/>
                <a:gd name="T52" fmla="*/ 492 w 1083"/>
                <a:gd name="T53" fmla="*/ 2 h 299"/>
                <a:gd name="T54" fmla="*/ 492 w 1083"/>
                <a:gd name="T55" fmla="*/ 1 h 299"/>
                <a:gd name="T56" fmla="*/ 492 w 1083"/>
                <a:gd name="T57" fmla="*/ 1 h 299"/>
                <a:gd name="T58" fmla="*/ 492 w 1083"/>
                <a:gd name="T59" fmla="*/ 1 h 299"/>
                <a:gd name="T60" fmla="*/ 492 w 1083"/>
                <a:gd name="T61" fmla="*/ 1 h 299"/>
                <a:gd name="T62" fmla="*/ 493 w 1083"/>
                <a:gd name="T63" fmla="*/ 0 h 299"/>
                <a:gd name="T64" fmla="*/ 493 w 1083"/>
                <a:gd name="T65" fmla="*/ 0 h 299"/>
                <a:gd name="T66" fmla="*/ 493 w 1083"/>
                <a:gd name="T6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3" h="299">
                  <a:moveTo>
                    <a:pt x="1083" y="156"/>
                  </a:move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083" y="157"/>
                    <a:pt x="1083" y="157"/>
                    <a:pt x="1083" y="157"/>
                  </a:cubicBezTo>
                  <a:cubicBezTo>
                    <a:pt x="1083" y="156"/>
                    <a:pt x="1083" y="156"/>
                    <a:pt x="1083" y="156"/>
                  </a:cubicBezTo>
                  <a:moveTo>
                    <a:pt x="336" y="95"/>
                  </a:moveTo>
                  <a:cubicBezTo>
                    <a:pt x="336" y="95"/>
                    <a:pt x="336" y="95"/>
                    <a:pt x="336" y="95"/>
                  </a:cubicBezTo>
                  <a:cubicBezTo>
                    <a:pt x="336" y="95"/>
                    <a:pt x="336" y="95"/>
                    <a:pt x="336" y="95"/>
                  </a:cubicBezTo>
                  <a:cubicBezTo>
                    <a:pt x="336" y="95"/>
                    <a:pt x="336" y="95"/>
                    <a:pt x="336" y="95"/>
                  </a:cubicBezTo>
                  <a:moveTo>
                    <a:pt x="197" y="38"/>
                  </a:moveTo>
                  <a:cubicBezTo>
                    <a:pt x="197" y="38"/>
                    <a:pt x="197" y="38"/>
                    <a:pt x="197" y="38"/>
                  </a:cubicBezTo>
                  <a:cubicBezTo>
                    <a:pt x="197" y="38"/>
                    <a:pt x="197" y="38"/>
                    <a:pt x="198" y="38"/>
                  </a:cubicBezTo>
                  <a:cubicBezTo>
                    <a:pt x="197" y="38"/>
                    <a:pt x="197" y="38"/>
                    <a:pt x="197" y="38"/>
                  </a:cubicBezTo>
                  <a:cubicBezTo>
                    <a:pt x="197" y="38"/>
                    <a:pt x="197" y="38"/>
                    <a:pt x="197" y="38"/>
                  </a:cubicBezTo>
                  <a:moveTo>
                    <a:pt x="490" y="4"/>
                  </a:moveTo>
                  <a:cubicBezTo>
                    <a:pt x="450" y="68"/>
                    <a:pt x="392" y="95"/>
                    <a:pt x="336" y="95"/>
                  </a:cubicBezTo>
                  <a:cubicBezTo>
                    <a:pt x="392" y="95"/>
                    <a:pt x="450" y="68"/>
                    <a:pt x="490" y="4"/>
                  </a:cubicBezTo>
                  <a:moveTo>
                    <a:pt x="491" y="3"/>
                  </a:move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moveTo>
                    <a:pt x="492" y="2"/>
                  </a:moveTo>
                  <a:cubicBezTo>
                    <a:pt x="491" y="2"/>
                    <a:pt x="491" y="2"/>
                    <a:pt x="491" y="2"/>
                  </a:cubicBezTo>
                  <a:cubicBezTo>
                    <a:pt x="491" y="2"/>
                    <a:pt x="491" y="2"/>
                    <a:pt x="492" y="2"/>
                  </a:cubicBezTo>
                  <a:moveTo>
                    <a:pt x="492" y="1"/>
                  </a:moveTo>
                  <a:cubicBezTo>
                    <a:pt x="492" y="1"/>
                    <a:pt x="492" y="2"/>
                    <a:pt x="492" y="2"/>
                  </a:cubicBezTo>
                  <a:cubicBezTo>
                    <a:pt x="492" y="2"/>
                    <a:pt x="492" y="1"/>
                    <a:pt x="492" y="1"/>
                  </a:cubicBezTo>
                  <a:moveTo>
                    <a:pt x="492" y="1"/>
                  </a:moveTo>
                  <a:cubicBezTo>
                    <a:pt x="492" y="1"/>
                    <a:pt x="492" y="1"/>
                    <a:pt x="492" y="1"/>
                  </a:cubicBezTo>
                  <a:cubicBezTo>
                    <a:pt x="492" y="1"/>
                    <a:pt x="492" y="1"/>
                    <a:pt x="492" y="1"/>
                  </a:cubicBezTo>
                  <a:moveTo>
                    <a:pt x="493" y="0"/>
                  </a:moveTo>
                  <a:cubicBezTo>
                    <a:pt x="493" y="0"/>
                    <a:pt x="493" y="0"/>
                    <a:pt x="493" y="0"/>
                  </a:cubicBezTo>
                  <a:cubicBezTo>
                    <a:pt x="493" y="0"/>
                    <a:pt x="493" y="0"/>
                    <a:pt x="493" y="0"/>
                  </a:cubicBezTo>
                </a:path>
              </a:pathLst>
            </a:custGeom>
            <a:solidFill>
              <a:srgbClr val="D3B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7" name="îş1iḑè"/>
            <p:cNvSpPr/>
            <p:nvPr/>
          </p:nvSpPr>
          <p:spPr bwMode="auto">
            <a:xfrm>
              <a:off x="3356" y="4754"/>
              <a:ext cx="1637" cy="563"/>
            </a:xfrm>
            <a:custGeom>
              <a:avLst/>
              <a:gdLst>
                <a:gd name="T0" fmla="*/ 109 w 1109"/>
                <a:gd name="T1" fmla="*/ 33 h 382"/>
                <a:gd name="T2" fmla="*/ 0 w 1109"/>
                <a:gd name="T3" fmla="*/ 168 h 382"/>
                <a:gd name="T4" fmla="*/ 28 w 1109"/>
                <a:gd name="T5" fmla="*/ 382 h 382"/>
                <a:gd name="T6" fmla="*/ 32 w 1109"/>
                <a:gd name="T7" fmla="*/ 382 h 382"/>
                <a:gd name="T8" fmla="*/ 1 w 1109"/>
                <a:gd name="T9" fmla="*/ 176 h 382"/>
                <a:gd name="T10" fmla="*/ 115 w 1109"/>
                <a:gd name="T11" fmla="*/ 36 h 382"/>
                <a:gd name="T12" fmla="*/ 109 w 1109"/>
                <a:gd name="T13" fmla="*/ 33 h 382"/>
                <a:gd name="T14" fmla="*/ 637 w 1109"/>
                <a:gd name="T15" fmla="*/ 0 h 382"/>
                <a:gd name="T16" fmla="*/ 963 w 1109"/>
                <a:gd name="T17" fmla="*/ 196 h 382"/>
                <a:gd name="T18" fmla="*/ 1030 w 1109"/>
                <a:gd name="T19" fmla="*/ 192 h 382"/>
                <a:gd name="T20" fmla="*/ 1109 w 1109"/>
                <a:gd name="T21" fmla="*/ 179 h 382"/>
                <a:gd name="T22" fmla="*/ 1108 w 1109"/>
                <a:gd name="T23" fmla="*/ 170 h 382"/>
                <a:gd name="T24" fmla="*/ 1025 w 1109"/>
                <a:gd name="T25" fmla="*/ 184 h 382"/>
                <a:gd name="T26" fmla="*/ 958 w 1109"/>
                <a:gd name="T27" fmla="*/ 189 h 382"/>
                <a:gd name="T28" fmla="*/ 637 w 1109"/>
                <a:gd name="T2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9" h="382">
                  <a:moveTo>
                    <a:pt x="109" y="33"/>
                  </a:moveTo>
                  <a:cubicBezTo>
                    <a:pt x="88" y="103"/>
                    <a:pt x="60" y="158"/>
                    <a:pt x="0" y="168"/>
                  </a:cubicBezTo>
                  <a:cubicBezTo>
                    <a:pt x="28" y="382"/>
                    <a:pt x="28" y="382"/>
                    <a:pt x="28" y="382"/>
                  </a:cubicBezTo>
                  <a:cubicBezTo>
                    <a:pt x="32" y="382"/>
                    <a:pt x="32" y="382"/>
                    <a:pt x="32" y="382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65" y="168"/>
                    <a:pt x="93" y="109"/>
                    <a:pt x="115" y="36"/>
                  </a:cubicBezTo>
                  <a:cubicBezTo>
                    <a:pt x="113" y="35"/>
                    <a:pt x="111" y="34"/>
                    <a:pt x="109" y="33"/>
                  </a:cubicBezTo>
                  <a:moveTo>
                    <a:pt x="637" y="0"/>
                  </a:moveTo>
                  <a:cubicBezTo>
                    <a:pt x="705" y="104"/>
                    <a:pt x="795" y="196"/>
                    <a:pt x="963" y="196"/>
                  </a:cubicBezTo>
                  <a:cubicBezTo>
                    <a:pt x="984" y="196"/>
                    <a:pt x="1006" y="195"/>
                    <a:pt x="1030" y="192"/>
                  </a:cubicBezTo>
                  <a:cubicBezTo>
                    <a:pt x="1058" y="188"/>
                    <a:pt x="1084" y="184"/>
                    <a:pt x="1109" y="179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082" y="176"/>
                    <a:pt x="1055" y="180"/>
                    <a:pt x="1025" y="184"/>
                  </a:cubicBezTo>
                  <a:cubicBezTo>
                    <a:pt x="1001" y="187"/>
                    <a:pt x="979" y="189"/>
                    <a:pt x="958" y="189"/>
                  </a:cubicBezTo>
                  <a:cubicBezTo>
                    <a:pt x="794" y="189"/>
                    <a:pt x="705" y="101"/>
                    <a:pt x="637" y="0"/>
                  </a:cubicBezTo>
                </a:path>
              </a:pathLst>
            </a:custGeom>
            <a:solidFill>
              <a:srgbClr val="EBA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8" name="ïšḻîḋe"/>
            <p:cNvSpPr/>
            <p:nvPr/>
          </p:nvSpPr>
          <p:spPr bwMode="auto">
            <a:xfrm>
              <a:off x="3358" y="4715"/>
              <a:ext cx="1645" cy="602"/>
            </a:xfrm>
            <a:custGeom>
              <a:avLst/>
              <a:gdLst>
                <a:gd name="T0" fmla="*/ 618 w 1114"/>
                <a:gd name="T1" fmla="*/ 0 h 409"/>
                <a:gd name="T2" fmla="*/ 524 w 1114"/>
                <a:gd name="T3" fmla="*/ 110 h 409"/>
                <a:gd name="T4" fmla="*/ 524 w 1114"/>
                <a:gd name="T5" fmla="*/ 110 h 409"/>
                <a:gd name="T6" fmla="*/ 523 w 1114"/>
                <a:gd name="T7" fmla="*/ 111 h 409"/>
                <a:gd name="T8" fmla="*/ 523 w 1114"/>
                <a:gd name="T9" fmla="*/ 111 h 409"/>
                <a:gd name="T10" fmla="*/ 523 w 1114"/>
                <a:gd name="T11" fmla="*/ 111 h 409"/>
                <a:gd name="T12" fmla="*/ 523 w 1114"/>
                <a:gd name="T13" fmla="*/ 112 h 409"/>
                <a:gd name="T14" fmla="*/ 523 w 1114"/>
                <a:gd name="T15" fmla="*/ 112 h 409"/>
                <a:gd name="T16" fmla="*/ 522 w 1114"/>
                <a:gd name="T17" fmla="*/ 112 h 409"/>
                <a:gd name="T18" fmla="*/ 522 w 1114"/>
                <a:gd name="T19" fmla="*/ 113 h 409"/>
                <a:gd name="T20" fmla="*/ 522 w 1114"/>
                <a:gd name="T21" fmla="*/ 113 h 409"/>
                <a:gd name="T22" fmla="*/ 522 w 1114"/>
                <a:gd name="T23" fmla="*/ 113 h 409"/>
                <a:gd name="T24" fmla="*/ 521 w 1114"/>
                <a:gd name="T25" fmla="*/ 114 h 409"/>
                <a:gd name="T26" fmla="*/ 367 w 1114"/>
                <a:gd name="T27" fmla="*/ 205 h 409"/>
                <a:gd name="T28" fmla="*/ 367 w 1114"/>
                <a:gd name="T29" fmla="*/ 205 h 409"/>
                <a:gd name="T30" fmla="*/ 367 w 1114"/>
                <a:gd name="T31" fmla="*/ 205 h 409"/>
                <a:gd name="T32" fmla="*/ 367 w 1114"/>
                <a:gd name="T33" fmla="*/ 205 h 409"/>
                <a:gd name="T34" fmla="*/ 367 w 1114"/>
                <a:gd name="T35" fmla="*/ 205 h 409"/>
                <a:gd name="T36" fmla="*/ 229 w 1114"/>
                <a:gd name="T37" fmla="*/ 148 h 409"/>
                <a:gd name="T38" fmla="*/ 228 w 1114"/>
                <a:gd name="T39" fmla="*/ 148 h 409"/>
                <a:gd name="T40" fmla="*/ 228 w 1114"/>
                <a:gd name="T41" fmla="*/ 148 h 409"/>
                <a:gd name="T42" fmla="*/ 114 w 1114"/>
                <a:gd name="T43" fmla="*/ 63 h 409"/>
                <a:gd name="T44" fmla="*/ 0 w 1114"/>
                <a:gd name="T45" fmla="*/ 203 h 409"/>
                <a:gd name="T46" fmla="*/ 31 w 1114"/>
                <a:gd name="T47" fmla="*/ 409 h 409"/>
                <a:gd name="T48" fmla="*/ 1114 w 1114"/>
                <a:gd name="T49" fmla="*/ 266 h 409"/>
                <a:gd name="T50" fmla="*/ 1108 w 1114"/>
                <a:gd name="T51" fmla="*/ 206 h 409"/>
                <a:gd name="T52" fmla="*/ 1029 w 1114"/>
                <a:gd name="T53" fmla="*/ 219 h 409"/>
                <a:gd name="T54" fmla="*/ 962 w 1114"/>
                <a:gd name="T55" fmla="*/ 223 h 409"/>
                <a:gd name="T56" fmla="*/ 636 w 1114"/>
                <a:gd name="T57" fmla="*/ 27 h 409"/>
                <a:gd name="T58" fmla="*/ 618 w 1114"/>
                <a:gd name="T5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4" h="409">
                  <a:moveTo>
                    <a:pt x="618" y="0"/>
                  </a:moveTo>
                  <a:cubicBezTo>
                    <a:pt x="586" y="26"/>
                    <a:pt x="554" y="62"/>
                    <a:pt x="524" y="110"/>
                  </a:cubicBezTo>
                  <a:cubicBezTo>
                    <a:pt x="524" y="110"/>
                    <a:pt x="524" y="110"/>
                    <a:pt x="524" y="110"/>
                  </a:cubicBezTo>
                  <a:cubicBezTo>
                    <a:pt x="523" y="110"/>
                    <a:pt x="523" y="111"/>
                    <a:pt x="523" y="111"/>
                  </a:cubicBezTo>
                  <a:cubicBezTo>
                    <a:pt x="523" y="111"/>
                    <a:pt x="523" y="111"/>
                    <a:pt x="523" y="111"/>
                  </a:cubicBezTo>
                  <a:cubicBezTo>
                    <a:pt x="523" y="111"/>
                    <a:pt x="523" y="111"/>
                    <a:pt x="523" y="111"/>
                  </a:cubicBezTo>
                  <a:cubicBezTo>
                    <a:pt x="523" y="111"/>
                    <a:pt x="523" y="112"/>
                    <a:pt x="523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2"/>
                    <a:pt x="522" y="112"/>
                    <a:pt x="522" y="112"/>
                  </a:cubicBezTo>
                  <a:cubicBezTo>
                    <a:pt x="522" y="112"/>
                    <a:pt x="522" y="112"/>
                    <a:pt x="522" y="113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3"/>
                    <a:pt x="522" y="114"/>
                    <a:pt x="521" y="114"/>
                  </a:cubicBezTo>
                  <a:cubicBezTo>
                    <a:pt x="481" y="178"/>
                    <a:pt x="423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67" y="205"/>
                    <a:pt x="367" y="205"/>
                    <a:pt x="367" y="205"/>
                  </a:cubicBezTo>
                  <a:cubicBezTo>
                    <a:pt x="315" y="205"/>
                    <a:pt x="265" y="183"/>
                    <a:pt x="229" y="148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00" y="121"/>
                    <a:pt x="163" y="86"/>
                    <a:pt x="114" y="63"/>
                  </a:cubicBezTo>
                  <a:cubicBezTo>
                    <a:pt x="92" y="136"/>
                    <a:pt x="64" y="195"/>
                    <a:pt x="0" y="203"/>
                  </a:cubicBezTo>
                  <a:cubicBezTo>
                    <a:pt x="31" y="409"/>
                    <a:pt x="31" y="409"/>
                    <a:pt x="31" y="409"/>
                  </a:cubicBezTo>
                  <a:cubicBezTo>
                    <a:pt x="1114" y="266"/>
                    <a:pt x="1114" y="266"/>
                    <a:pt x="1114" y="266"/>
                  </a:cubicBezTo>
                  <a:cubicBezTo>
                    <a:pt x="1108" y="206"/>
                    <a:pt x="1108" y="206"/>
                    <a:pt x="1108" y="206"/>
                  </a:cubicBezTo>
                  <a:cubicBezTo>
                    <a:pt x="1083" y="211"/>
                    <a:pt x="1057" y="215"/>
                    <a:pt x="1029" y="219"/>
                  </a:cubicBezTo>
                  <a:cubicBezTo>
                    <a:pt x="1005" y="222"/>
                    <a:pt x="983" y="223"/>
                    <a:pt x="962" y="223"/>
                  </a:cubicBezTo>
                  <a:cubicBezTo>
                    <a:pt x="794" y="223"/>
                    <a:pt x="704" y="131"/>
                    <a:pt x="636" y="27"/>
                  </a:cubicBezTo>
                  <a:cubicBezTo>
                    <a:pt x="630" y="18"/>
                    <a:pt x="624" y="9"/>
                    <a:pt x="618" y="0"/>
                  </a:cubicBezTo>
                </a:path>
              </a:pathLst>
            </a:custGeom>
            <a:solidFill>
              <a:srgbClr val="DF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9" name="íṧľïḑé"/>
            <p:cNvSpPr/>
            <p:nvPr/>
          </p:nvSpPr>
          <p:spPr bwMode="auto">
            <a:xfrm>
              <a:off x="4016" y="4361"/>
              <a:ext cx="320" cy="861"/>
            </a:xfrm>
            <a:custGeom>
              <a:avLst/>
              <a:gdLst>
                <a:gd name="T0" fmla="*/ 217 w 217"/>
                <a:gd name="T1" fmla="*/ 565 h 584"/>
                <a:gd name="T2" fmla="*/ 173 w 217"/>
                <a:gd name="T3" fmla="*/ 241 h 584"/>
                <a:gd name="T4" fmla="*/ 0 w 217"/>
                <a:gd name="T5" fmla="*/ 0 h 584"/>
                <a:gd name="T6" fmla="*/ 74 w 217"/>
                <a:gd name="T7" fmla="*/ 584 h 584"/>
                <a:gd name="T8" fmla="*/ 217 w 217"/>
                <a:gd name="T9" fmla="*/ 565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584">
                  <a:moveTo>
                    <a:pt x="217" y="565"/>
                  </a:moveTo>
                  <a:cubicBezTo>
                    <a:pt x="173" y="241"/>
                    <a:pt x="173" y="241"/>
                    <a:pt x="173" y="241"/>
                  </a:cubicBezTo>
                  <a:cubicBezTo>
                    <a:pt x="114" y="148"/>
                    <a:pt x="70" y="49"/>
                    <a:pt x="0" y="0"/>
                  </a:cubicBezTo>
                  <a:cubicBezTo>
                    <a:pt x="74" y="584"/>
                    <a:pt x="74" y="584"/>
                    <a:pt x="74" y="584"/>
                  </a:cubicBezTo>
                  <a:lnTo>
                    <a:pt x="217" y="565"/>
                  </a:lnTo>
                  <a:close/>
                </a:path>
              </a:pathLst>
            </a:custGeom>
            <a:solidFill>
              <a:srgbClr val="FFD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0" name="íṡľîďe"/>
            <p:cNvSpPr/>
            <p:nvPr/>
          </p:nvSpPr>
          <p:spPr bwMode="auto">
            <a:xfrm>
              <a:off x="4265" y="4710"/>
              <a:ext cx="16" cy="29"/>
            </a:xfrm>
            <a:custGeom>
              <a:avLst/>
              <a:gdLst>
                <a:gd name="T0" fmla="*/ 1 w 11"/>
                <a:gd name="T1" fmla="*/ 5 h 19"/>
                <a:gd name="T2" fmla="*/ 2 w 11"/>
                <a:gd name="T3" fmla="*/ 14 h 19"/>
                <a:gd name="T4" fmla="*/ 7 w 11"/>
                <a:gd name="T5" fmla="*/ 18 h 19"/>
                <a:gd name="T6" fmla="*/ 11 w 11"/>
                <a:gd name="T7" fmla="*/ 13 h 19"/>
                <a:gd name="T8" fmla="*/ 10 w 11"/>
                <a:gd name="T9" fmla="*/ 4 h 19"/>
                <a:gd name="T10" fmla="*/ 5 w 11"/>
                <a:gd name="T11" fmla="*/ 0 h 19"/>
                <a:gd name="T12" fmla="*/ 1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1" y="5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7"/>
                    <a:pt x="5" y="19"/>
                    <a:pt x="7" y="18"/>
                  </a:cubicBezTo>
                  <a:cubicBezTo>
                    <a:pt x="10" y="18"/>
                    <a:pt x="11" y="16"/>
                    <a:pt x="11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7" y="0"/>
                    <a:pt x="5" y="0"/>
                  </a:cubicBezTo>
                  <a:cubicBezTo>
                    <a:pt x="2" y="0"/>
                    <a:pt x="0" y="3"/>
                    <a:pt x="1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1" name="ïṡḷíďe"/>
            <p:cNvSpPr/>
            <p:nvPr/>
          </p:nvSpPr>
          <p:spPr bwMode="auto">
            <a:xfrm>
              <a:off x="4272" y="4765"/>
              <a:ext cx="63" cy="391"/>
            </a:xfrm>
            <a:custGeom>
              <a:avLst/>
              <a:gdLst>
                <a:gd name="T0" fmla="*/ 31 w 43"/>
                <a:gd name="T1" fmla="*/ 242 h 265"/>
                <a:gd name="T2" fmla="*/ 34 w 43"/>
                <a:gd name="T3" fmla="*/ 261 h 265"/>
                <a:gd name="T4" fmla="*/ 39 w 43"/>
                <a:gd name="T5" fmla="*/ 265 h 265"/>
                <a:gd name="T6" fmla="*/ 43 w 43"/>
                <a:gd name="T7" fmla="*/ 260 h 265"/>
                <a:gd name="T8" fmla="*/ 41 w 43"/>
                <a:gd name="T9" fmla="*/ 241 h 265"/>
                <a:gd name="T10" fmla="*/ 35 w 43"/>
                <a:gd name="T11" fmla="*/ 237 h 265"/>
                <a:gd name="T12" fmla="*/ 31 w 43"/>
                <a:gd name="T13" fmla="*/ 242 h 265"/>
                <a:gd name="T14" fmla="*/ 25 w 43"/>
                <a:gd name="T15" fmla="*/ 195 h 265"/>
                <a:gd name="T16" fmla="*/ 28 w 43"/>
                <a:gd name="T17" fmla="*/ 214 h 265"/>
                <a:gd name="T18" fmla="*/ 33 w 43"/>
                <a:gd name="T19" fmla="*/ 218 h 265"/>
                <a:gd name="T20" fmla="*/ 37 w 43"/>
                <a:gd name="T21" fmla="*/ 213 h 265"/>
                <a:gd name="T22" fmla="*/ 35 w 43"/>
                <a:gd name="T23" fmla="*/ 194 h 265"/>
                <a:gd name="T24" fmla="*/ 29 w 43"/>
                <a:gd name="T25" fmla="*/ 190 h 265"/>
                <a:gd name="T26" fmla="*/ 25 w 43"/>
                <a:gd name="T27" fmla="*/ 195 h 265"/>
                <a:gd name="T28" fmla="*/ 19 w 43"/>
                <a:gd name="T29" fmla="*/ 148 h 265"/>
                <a:gd name="T30" fmla="*/ 22 w 43"/>
                <a:gd name="T31" fmla="*/ 167 h 265"/>
                <a:gd name="T32" fmla="*/ 27 w 43"/>
                <a:gd name="T33" fmla="*/ 171 h 265"/>
                <a:gd name="T34" fmla="*/ 31 w 43"/>
                <a:gd name="T35" fmla="*/ 165 h 265"/>
                <a:gd name="T36" fmla="*/ 28 w 43"/>
                <a:gd name="T37" fmla="*/ 146 h 265"/>
                <a:gd name="T38" fmla="*/ 23 w 43"/>
                <a:gd name="T39" fmla="*/ 142 h 265"/>
                <a:gd name="T40" fmla="*/ 19 w 43"/>
                <a:gd name="T41" fmla="*/ 148 h 265"/>
                <a:gd name="T42" fmla="*/ 13 w 43"/>
                <a:gd name="T43" fmla="*/ 100 h 265"/>
                <a:gd name="T44" fmla="*/ 15 w 43"/>
                <a:gd name="T45" fmla="*/ 119 h 265"/>
                <a:gd name="T46" fmla="*/ 21 w 43"/>
                <a:gd name="T47" fmla="*/ 123 h 265"/>
                <a:gd name="T48" fmla="*/ 25 w 43"/>
                <a:gd name="T49" fmla="*/ 118 h 265"/>
                <a:gd name="T50" fmla="*/ 22 w 43"/>
                <a:gd name="T51" fmla="*/ 99 h 265"/>
                <a:gd name="T52" fmla="*/ 17 w 43"/>
                <a:gd name="T53" fmla="*/ 95 h 265"/>
                <a:gd name="T54" fmla="*/ 13 w 43"/>
                <a:gd name="T55" fmla="*/ 100 h 265"/>
                <a:gd name="T56" fmla="*/ 7 w 43"/>
                <a:gd name="T57" fmla="*/ 53 h 265"/>
                <a:gd name="T58" fmla="*/ 9 w 43"/>
                <a:gd name="T59" fmla="*/ 72 h 265"/>
                <a:gd name="T60" fmla="*/ 14 w 43"/>
                <a:gd name="T61" fmla="*/ 76 h 265"/>
                <a:gd name="T62" fmla="*/ 18 w 43"/>
                <a:gd name="T63" fmla="*/ 71 h 265"/>
                <a:gd name="T64" fmla="*/ 16 w 43"/>
                <a:gd name="T65" fmla="*/ 52 h 265"/>
                <a:gd name="T66" fmla="*/ 11 w 43"/>
                <a:gd name="T67" fmla="*/ 48 h 265"/>
                <a:gd name="T68" fmla="*/ 7 w 43"/>
                <a:gd name="T69" fmla="*/ 53 h 265"/>
                <a:gd name="T70" fmla="*/ 1 w 43"/>
                <a:gd name="T71" fmla="*/ 6 h 265"/>
                <a:gd name="T72" fmla="*/ 3 w 43"/>
                <a:gd name="T73" fmla="*/ 25 h 265"/>
                <a:gd name="T74" fmla="*/ 8 w 43"/>
                <a:gd name="T75" fmla="*/ 29 h 265"/>
                <a:gd name="T76" fmla="*/ 12 w 43"/>
                <a:gd name="T77" fmla="*/ 23 h 265"/>
                <a:gd name="T78" fmla="*/ 10 w 43"/>
                <a:gd name="T79" fmla="*/ 5 h 265"/>
                <a:gd name="T80" fmla="*/ 5 w 43"/>
                <a:gd name="T81" fmla="*/ 1 h 265"/>
                <a:gd name="T82" fmla="*/ 1 w 43"/>
                <a:gd name="T83" fmla="*/ 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" h="265">
                  <a:moveTo>
                    <a:pt x="31" y="242"/>
                  </a:moveTo>
                  <a:cubicBezTo>
                    <a:pt x="34" y="261"/>
                    <a:pt x="34" y="261"/>
                    <a:pt x="34" y="261"/>
                  </a:cubicBezTo>
                  <a:cubicBezTo>
                    <a:pt x="34" y="264"/>
                    <a:pt x="37" y="265"/>
                    <a:pt x="39" y="265"/>
                  </a:cubicBezTo>
                  <a:cubicBezTo>
                    <a:pt x="42" y="265"/>
                    <a:pt x="43" y="262"/>
                    <a:pt x="43" y="260"/>
                  </a:cubicBezTo>
                  <a:cubicBezTo>
                    <a:pt x="41" y="241"/>
                    <a:pt x="41" y="241"/>
                    <a:pt x="41" y="241"/>
                  </a:cubicBezTo>
                  <a:cubicBezTo>
                    <a:pt x="40" y="238"/>
                    <a:pt x="38" y="237"/>
                    <a:pt x="35" y="237"/>
                  </a:cubicBezTo>
                  <a:cubicBezTo>
                    <a:pt x="33" y="237"/>
                    <a:pt x="31" y="240"/>
                    <a:pt x="31" y="242"/>
                  </a:cubicBezTo>
                  <a:close/>
                  <a:moveTo>
                    <a:pt x="25" y="195"/>
                  </a:moveTo>
                  <a:cubicBezTo>
                    <a:pt x="28" y="214"/>
                    <a:pt x="28" y="214"/>
                    <a:pt x="28" y="214"/>
                  </a:cubicBezTo>
                  <a:cubicBezTo>
                    <a:pt x="28" y="216"/>
                    <a:pt x="30" y="218"/>
                    <a:pt x="33" y="218"/>
                  </a:cubicBezTo>
                  <a:cubicBezTo>
                    <a:pt x="36" y="217"/>
                    <a:pt x="37" y="215"/>
                    <a:pt x="37" y="213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4" y="191"/>
                    <a:pt x="32" y="189"/>
                    <a:pt x="29" y="190"/>
                  </a:cubicBezTo>
                  <a:cubicBezTo>
                    <a:pt x="27" y="190"/>
                    <a:pt x="25" y="192"/>
                    <a:pt x="25" y="195"/>
                  </a:cubicBezTo>
                  <a:close/>
                  <a:moveTo>
                    <a:pt x="19" y="148"/>
                  </a:moveTo>
                  <a:cubicBezTo>
                    <a:pt x="22" y="167"/>
                    <a:pt x="22" y="167"/>
                    <a:pt x="22" y="167"/>
                  </a:cubicBezTo>
                  <a:cubicBezTo>
                    <a:pt x="22" y="169"/>
                    <a:pt x="24" y="171"/>
                    <a:pt x="27" y="171"/>
                  </a:cubicBezTo>
                  <a:cubicBezTo>
                    <a:pt x="29" y="170"/>
                    <a:pt x="31" y="168"/>
                    <a:pt x="31" y="165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28" y="144"/>
                    <a:pt x="26" y="142"/>
                    <a:pt x="23" y="142"/>
                  </a:cubicBezTo>
                  <a:cubicBezTo>
                    <a:pt x="21" y="143"/>
                    <a:pt x="19" y="145"/>
                    <a:pt x="19" y="148"/>
                  </a:cubicBezTo>
                  <a:close/>
                  <a:moveTo>
                    <a:pt x="13" y="100"/>
                  </a:moveTo>
                  <a:cubicBezTo>
                    <a:pt x="15" y="119"/>
                    <a:pt x="15" y="119"/>
                    <a:pt x="15" y="119"/>
                  </a:cubicBezTo>
                  <a:cubicBezTo>
                    <a:pt x="16" y="122"/>
                    <a:pt x="18" y="124"/>
                    <a:pt x="21" y="123"/>
                  </a:cubicBezTo>
                  <a:cubicBezTo>
                    <a:pt x="23" y="123"/>
                    <a:pt x="25" y="121"/>
                    <a:pt x="25" y="11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7"/>
                    <a:pt x="19" y="95"/>
                    <a:pt x="17" y="95"/>
                  </a:cubicBezTo>
                  <a:cubicBezTo>
                    <a:pt x="14" y="95"/>
                    <a:pt x="13" y="98"/>
                    <a:pt x="13" y="100"/>
                  </a:cubicBezTo>
                  <a:close/>
                  <a:moveTo>
                    <a:pt x="7" y="53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10" y="74"/>
                    <a:pt x="12" y="76"/>
                    <a:pt x="14" y="76"/>
                  </a:cubicBezTo>
                  <a:cubicBezTo>
                    <a:pt x="17" y="76"/>
                    <a:pt x="19" y="73"/>
                    <a:pt x="18" y="7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9"/>
                    <a:pt x="13" y="47"/>
                    <a:pt x="11" y="48"/>
                  </a:cubicBezTo>
                  <a:cubicBezTo>
                    <a:pt x="8" y="48"/>
                    <a:pt x="6" y="50"/>
                    <a:pt x="7" y="53"/>
                  </a:cubicBezTo>
                  <a:close/>
                  <a:moveTo>
                    <a:pt x="1" y="6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6" y="29"/>
                    <a:pt x="8" y="29"/>
                  </a:cubicBezTo>
                  <a:cubicBezTo>
                    <a:pt x="11" y="28"/>
                    <a:pt x="13" y="26"/>
                    <a:pt x="12" y="2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1"/>
                  </a:cubicBezTo>
                  <a:cubicBezTo>
                    <a:pt x="2" y="1"/>
                    <a:pt x="0" y="3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2" name="išľiḋé"/>
            <p:cNvSpPr/>
            <p:nvPr/>
          </p:nvSpPr>
          <p:spPr bwMode="auto">
            <a:xfrm>
              <a:off x="4326" y="5184"/>
              <a:ext cx="17" cy="28"/>
            </a:xfrm>
            <a:custGeom>
              <a:avLst/>
              <a:gdLst>
                <a:gd name="T0" fmla="*/ 1 w 11"/>
                <a:gd name="T1" fmla="*/ 5 h 19"/>
                <a:gd name="T2" fmla="*/ 2 w 11"/>
                <a:gd name="T3" fmla="*/ 15 h 19"/>
                <a:gd name="T4" fmla="*/ 7 w 11"/>
                <a:gd name="T5" fmla="*/ 19 h 19"/>
                <a:gd name="T6" fmla="*/ 11 w 11"/>
                <a:gd name="T7" fmla="*/ 13 h 19"/>
                <a:gd name="T8" fmla="*/ 10 w 11"/>
                <a:gd name="T9" fmla="*/ 4 h 19"/>
                <a:gd name="T10" fmla="*/ 5 w 11"/>
                <a:gd name="T11" fmla="*/ 0 h 19"/>
                <a:gd name="T12" fmla="*/ 1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1" y="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4" y="19"/>
                    <a:pt x="7" y="19"/>
                  </a:cubicBezTo>
                  <a:cubicBezTo>
                    <a:pt x="10" y="18"/>
                    <a:pt x="11" y="16"/>
                    <a:pt x="11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1"/>
                    <a:pt x="0" y="3"/>
                    <a:pt x="1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3" name="ïṡ1îdè"/>
            <p:cNvSpPr/>
            <p:nvPr/>
          </p:nvSpPr>
          <p:spPr bwMode="auto">
            <a:xfrm>
              <a:off x="4535" y="4628"/>
              <a:ext cx="16" cy="29"/>
            </a:xfrm>
            <a:custGeom>
              <a:avLst/>
              <a:gdLst>
                <a:gd name="T0" fmla="*/ 0 w 11"/>
                <a:gd name="T1" fmla="*/ 6 h 20"/>
                <a:gd name="T2" fmla="*/ 1 w 11"/>
                <a:gd name="T3" fmla="*/ 15 h 20"/>
                <a:gd name="T4" fmla="*/ 6 w 11"/>
                <a:gd name="T5" fmla="*/ 19 h 20"/>
                <a:gd name="T6" fmla="*/ 11 w 11"/>
                <a:gd name="T7" fmla="*/ 14 h 20"/>
                <a:gd name="T8" fmla="*/ 9 w 11"/>
                <a:gd name="T9" fmla="*/ 5 h 20"/>
                <a:gd name="T10" fmla="*/ 4 w 11"/>
                <a:gd name="T11" fmla="*/ 1 h 20"/>
                <a:gd name="T12" fmla="*/ 0 w 11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0" y="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8"/>
                    <a:pt x="4" y="20"/>
                    <a:pt x="6" y="19"/>
                  </a:cubicBezTo>
                  <a:cubicBezTo>
                    <a:pt x="9" y="19"/>
                    <a:pt x="11" y="17"/>
                    <a:pt x="11" y="1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4" name="iṣḻîďe"/>
            <p:cNvSpPr/>
            <p:nvPr/>
          </p:nvSpPr>
          <p:spPr bwMode="auto">
            <a:xfrm>
              <a:off x="4540" y="4682"/>
              <a:ext cx="71" cy="440"/>
            </a:xfrm>
            <a:custGeom>
              <a:avLst/>
              <a:gdLst>
                <a:gd name="T0" fmla="*/ 36 w 48"/>
                <a:gd name="T1" fmla="*/ 276 h 298"/>
                <a:gd name="T2" fmla="*/ 38 w 48"/>
                <a:gd name="T3" fmla="*/ 294 h 298"/>
                <a:gd name="T4" fmla="*/ 44 w 48"/>
                <a:gd name="T5" fmla="*/ 298 h 298"/>
                <a:gd name="T6" fmla="*/ 48 w 48"/>
                <a:gd name="T7" fmla="*/ 293 h 298"/>
                <a:gd name="T8" fmla="*/ 45 w 48"/>
                <a:gd name="T9" fmla="*/ 275 h 298"/>
                <a:gd name="T10" fmla="*/ 40 w 48"/>
                <a:gd name="T11" fmla="*/ 271 h 298"/>
                <a:gd name="T12" fmla="*/ 36 w 48"/>
                <a:gd name="T13" fmla="*/ 276 h 298"/>
                <a:gd name="T14" fmla="*/ 30 w 48"/>
                <a:gd name="T15" fmla="*/ 231 h 298"/>
                <a:gd name="T16" fmla="*/ 33 w 48"/>
                <a:gd name="T17" fmla="*/ 249 h 298"/>
                <a:gd name="T18" fmla="*/ 38 w 48"/>
                <a:gd name="T19" fmla="*/ 253 h 298"/>
                <a:gd name="T20" fmla="*/ 42 w 48"/>
                <a:gd name="T21" fmla="*/ 248 h 298"/>
                <a:gd name="T22" fmla="*/ 39 w 48"/>
                <a:gd name="T23" fmla="*/ 230 h 298"/>
                <a:gd name="T24" fmla="*/ 34 w 48"/>
                <a:gd name="T25" fmla="*/ 226 h 298"/>
                <a:gd name="T26" fmla="*/ 30 w 48"/>
                <a:gd name="T27" fmla="*/ 231 h 298"/>
                <a:gd name="T28" fmla="*/ 24 w 48"/>
                <a:gd name="T29" fmla="*/ 186 h 298"/>
                <a:gd name="T30" fmla="*/ 27 w 48"/>
                <a:gd name="T31" fmla="*/ 204 h 298"/>
                <a:gd name="T32" fmla="*/ 32 w 48"/>
                <a:gd name="T33" fmla="*/ 208 h 298"/>
                <a:gd name="T34" fmla="*/ 36 w 48"/>
                <a:gd name="T35" fmla="*/ 203 h 298"/>
                <a:gd name="T36" fmla="*/ 34 w 48"/>
                <a:gd name="T37" fmla="*/ 185 h 298"/>
                <a:gd name="T38" fmla="*/ 28 w 48"/>
                <a:gd name="T39" fmla="*/ 181 h 298"/>
                <a:gd name="T40" fmla="*/ 24 w 48"/>
                <a:gd name="T41" fmla="*/ 186 h 298"/>
                <a:gd name="T42" fmla="*/ 18 w 48"/>
                <a:gd name="T43" fmla="*/ 141 h 298"/>
                <a:gd name="T44" fmla="*/ 21 w 48"/>
                <a:gd name="T45" fmla="*/ 159 h 298"/>
                <a:gd name="T46" fmla="*/ 26 w 48"/>
                <a:gd name="T47" fmla="*/ 163 h 298"/>
                <a:gd name="T48" fmla="*/ 30 w 48"/>
                <a:gd name="T49" fmla="*/ 157 h 298"/>
                <a:gd name="T50" fmla="*/ 28 w 48"/>
                <a:gd name="T51" fmla="*/ 139 h 298"/>
                <a:gd name="T52" fmla="*/ 22 w 48"/>
                <a:gd name="T53" fmla="*/ 135 h 298"/>
                <a:gd name="T54" fmla="*/ 18 w 48"/>
                <a:gd name="T55" fmla="*/ 141 h 298"/>
                <a:gd name="T56" fmla="*/ 13 w 48"/>
                <a:gd name="T57" fmla="*/ 95 h 298"/>
                <a:gd name="T58" fmla="*/ 15 w 48"/>
                <a:gd name="T59" fmla="*/ 114 h 298"/>
                <a:gd name="T60" fmla="*/ 20 w 48"/>
                <a:gd name="T61" fmla="*/ 118 h 298"/>
                <a:gd name="T62" fmla="*/ 24 w 48"/>
                <a:gd name="T63" fmla="*/ 112 h 298"/>
                <a:gd name="T64" fmla="*/ 22 w 48"/>
                <a:gd name="T65" fmla="*/ 94 h 298"/>
                <a:gd name="T66" fmla="*/ 17 w 48"/>
                <a:gd name="T67" fmla="*/ 90 h 298"/>
                <a:gd name="T68" fmla="*/ 13 w 48"/>
                <a:gd name="T69" fmla="*/ 95 h 298"/>
                <a:gd name="T70" fmla="*/ 7 w 48"/>
                <a:gd name="T71" fmla="*/ 50 h 298"/>
                <a:gd name="T72" fmla="*/ 9 w 48"/>
                <a:gd name="T73" fmla="*/ 68 h 298"/>
                <a:gd name="T74" fmla="*/ 14 w 48"/>
                <a:gd name="T75" fmla="*/ 72 h 298"/>
                <a:gd name="T76" fmla="*/ 18 w 48"/>
                <a:gd name="T77" fmla="*/ 67 h 298"/>
                <a:gd name="T78" fmla="*/ 16 w 48"/>
                <a:gd name="T79" fmla="*/ 49 h 298"/>
                <a:gd name="T80" fmla="*/ 11 w 48"/>
                <a:gd name="T81" fmla="*/ 45 h 298"/>
                <a:gd name="T82" fmla="*/ 7 w 48"/>
                <a:gd name="T83" fmla="*/ 50 h 298"/>
                <a:gd name="T84" fmla="*/ 1 w 48"/>
                <a:gd name="T85" fmla="*/ 5 h 298"/>
                <a:gd name="T86" fmla="*/ 3 w 48"/>
                <a:gd name="T87" fmla="*/ 23 h 298"/>
                <a:gd name="T88" fmla="*/ 8 w 48"/>
                <a:gd name="T89" fmla="*/ 27 h 298"/>
                <a:gd name="T90" fmla="*/ 12 w 48"/>
                <a:gd name="T91" fmla="*/ 22 h 298"/>
                <a:gd name="T92" fmla="*/ 10 w 48"/>
                <a:gd name="T93" fmla="*/ 4 h 298"/>
                <a:gd name="T94" fmla="*/ 5 w 48"/>
                <a:gd name="T95" fmla="*/ 0 h 298"/>
                <a:gd name="T96" fmla="*/ 1 w 48"/>
                <a:gd name="T97" fmla="*/ 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298">
                  <a:moveTo>
                    <a:pt x="36" y="276"/>
                  </a:moveTo>
                  <a:cubicBezTo>
                    <a:pt x="38" y="294"/>
                    <a:pt x="38" y="294"/>
                    <a:pt x="38" y="294"/>
                  </a:cubicBezTo>
                  <a:cubicBezTo>
                    <a:pt x="39" y="297"/>
                    <a:pt x="41" y="298"/>
                    <a:pt x="44" y="298"/>
                  </a:cubicBezTo>
                  <a:cubicBezTo>
                    <a:pt x="46" y="298"/>
                    <a:pt x="48" y="295"/>
                    <a:pt x="48" y="293"/>
                  </a:cubicBezTo>
                  <a:cubicBezTo>
                    <a:pt x="45" y="275"/>
                    <a:pt x="45" y="275"/>
                    <a:pt x="45" y="275"/>
                  </a:cubicBezTo>
                  <a:cubicBezTo>
                    <a:pt x="45" y="272"/>
                    <a:pt x="43" y="270"/>
                    <a:pt x="40" y="271"/>
                  </a:cubicBezTo>
                  <a:cubicBezTo>
                    <a:pt x="38" y="271"/>
                    <a:pt x="36" y="273"/>
                    <a:pt x="36" y="276"/>
                  </a:cubicBezTo>
                  <a:close/>
                  <a:moveTo>
                    <a:pt x="30" y="231"/>
                  </a:moveTo>
                  <a:cubicBezTo>
                    <a:pt x="33" y="249"/>
                    <a:pt x="33" y="249"/>
                    <a:pt x="33" y="249"/>
                  </a:cubicBezTo>
                  <a:cubicBezTo>
                    <a:pt x="33" y="251"/>
                    <a:pt x="35" y="253"/>
                    <a:pt x="38" y="253"/>
                  </a:cubicBezTo>
                  <a:cubicBezTo>
                    <a:pt x="40" y="253"/>
                    <a:pt x="42" y="250"/>
                    <a:pt x="42" y="248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39" y="227"/>
                    <a:pt x="37" y="225"/>
                    <a:pt x="34" y="226"/>
                  </a:cubicBezTo>
                  <a:cubicBezTo>
                    <a:pt x="32" y="226"/>
                    <a:pt x="30" y="228"/>
                    <a:pt x="30" y="231"/>
                  </a:cubicBezTo>
                  <a:close/>
                  <a:moveTo>
                    <a:pt x="24" y="186"/>
                  </a:moveTo>
                  <a:cubicBezTo>
                    <a:pt x="27" y="204"/>
                    <a:pt x="27" y="204"/>
                    <a:pt x="27" y="204"/>
                  </a:cubicBezTo>
                  <a:cubicBezTo>
                    <a:pt x="27" y="206"/>
                    <a:pt x="29" y="208"/>
                    <a:pt x="32" y="208"/>
                  </a:cubicBezTo>
                  <a:cubicBezTo>
                    <a:pt x="34" y="207"/>
                    <a:pt x="36" y="205"/>
                    <a:pt x="36" y="203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3" y="182"/>
                    <a:pt x="31" y="180"/>
                    <a:pt x="28" y="181"/>
                  </a:cubicBezTo>
                  <a:cubicBezTo>
                    <a:pt x="26" y="181"/>
                    <a:pt x="24" y="183"/>
                    <a:pt x="24" y="186"/>
                  </a:cubicBezTo>
                  <a:close/>
                  <a:moveTo>
                    <a:pt x="18" y="141"/>
                  </a:moveTo>
                  <a:cubicBezTo>
                    <a:pt x="21" y="159"/>
                    <a:pt x="21" y="159"/>
                    <a:pt x="21" y="159"/>
                  </a:cubicBezTo>
                  <a:cubicBezTo>
                    <a:pt x="21" y="161"/>
                    <a:pt x="23" y="163"/>
                    <a:pt x="26" y="163"/>
                  </a:cubicBezTo>
                  <a:cubicBezTo>
                    <a:pt x="29" y="162"/>
                    <a:pt x="30" y="160"/>
                    <a:pt x="30" y="157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7" y="137"/>
                    <a:pt x="25" y="135"/>
                    <a:pt x="22" y="135"/>
                  </a:cubicBezTo>
                  <a:cubicBezTo>
                    <a:pt x="20" y="136"/>
                    <a:pt x="18" y="138"/>
                    <a:pt x="18" y="141"/>
                  </a:cubicBezTo>
                  <a:close/>
                  <a:moveTo>
                    <a:pt x="13" y="95"/>
                  </a:moveTo>
                  <a:cubicBezTo>
                    <a:pt x="15" y="114"/>
                    <a:pt x="15" y="114"/>
                    <a:pt x="15" y="114"/>
                  </a:cubicBezTo>
                  <a:cubicBezTo>
                    <a:pt x="15" y="116"/>
                    <a:pt x="18" y="118"/>
                    <a:pt x="20" y="118"/>
                  </a:cubicBezTo>
                  <a:cubicBezTo>
                    <a:pt x="23" y="117"/>
                    <a:pt x="25" y="115"/>
                    <a:pt x="24" y="112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1" y="92"/>
                    <a:pt x="19" y="90"/>
                    <a:pt x="17" y="90"/>
                  </a:cubicBezTo>
                  <a:cubicBezTo>
                    <a:pt x="14" y="91"/>
                    <a:pt x="12" y="93"/>
                    <a:pt x="13" y="95"/>
                  </a:cubicBezTo>
                  <a:close/>
                  <a:moveTo>
                    <a:pt x="7" y="50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1"/>
                    <a:pt x="12" y="73"/>
                    <a:pt x="14" y="72"/>
                  </a:cubicBezTo>
                  <a:cubicBezTo>
                    <a:pt x="17" y="72"/>
                    <a:pt x="19" y="70"/>
                    <a:pt x="18" y="67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7"/>
                    <a:pt x="13" y="45"/>
                    <a:pt x="11" y="45"/>
                  </a:cubicBezTo>
                  <a:cubicBezTo>
                    <a:pt x="8" y="45"/>
                    <a:pt x="6" y="48"/>
                    <a:pt x="7" y="50"/>
                  </a:cubicBezTo>
                  <a:close/>
                  <a:moveTo>
                    <a:pt x="1" y="5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6" y="28"/>
                    <a:pt x="8" y="27"/>
                  </a:cubicBezTo>
                  <a:cubicBezTo>
                    <a:pt x="11" y="27"/>
                    <a:pt x="13" y="25"/>
                    <a:pt x="12" y="2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7" y="0"/>
                    <a:pt x="5" y="0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5" name="ïşliḍe"/>
            <p:cNvSpPr/>
            <p:nvPr/>
          </p:nvSpPr>
          <p:spPr bwMode="auto">
            <a:xfrm>
              <a:off x="4602" y="5148"/>
              <a:ext cx="17" cy="29"/>
            </a:xfrm>
            <a:custGeom>
              <a:avLst/>
              <a:gdLst>
                <a:gd name="T0" fmla="*/ 0 w 11"/>
                <a:gd name="T1" fmla="*/ 5 h 19"/>
                <a:gd name="T2" fmla="*/ 1 w 11"/>
                <a:gd name="T3" fmla="*/ 14 h 19"/>
                <a:gd name="T4" fmla="*/ 6 w 11"/>
                <a:gd name="T5" fmla="*/ 18 h 19"/>
                <a:gd name="T6" fmla="*/ 10 w 11"/>
                <a:gd name="T7" fmla="*/ 13 h 19"/>
                <a:gd name="T8" fmla="*/ 9 w 11"/>
                <a:gd name="T9" fmla="*/ 4 h 19"/>
                <a:gd name="T10" fmla="*/ 4 w 11"/>
                <a:gd name="T11" fmla="*/ 0 h 19"/>
                <a:gd name="T12" fmla="*/ 0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0" y="5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2" y="17"/>
                    <a:pt x="4" y="19"/>
                    <a:pt x="6" y="18"/>
                  </a:cubicBezTo>
                  <a:cubicBezTo>
                    <a:pt x="9" y="18"/>
                    <a:pt x="11" y="16"/>
                    <a:pt x="10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6" name="îş1ïḍè"/>
            <p:cNvSpPr/>
            <p:nvPr/>
          </p:nvSpPr>
          <p:spPr bwMode="auto">
            <a:xfrm>
              <a:off x="4009" y="4368"/>
              <a:ext cx="16" cy="28"/>
            </a:xfrm>
            <a:custGeom>
              <a:avLst/>
              <a:gdLst>
                <a:gd name="T0" fmla="*/ 0 w 11"/>
                <a:gd name="T1" fmla="*/ 5 h 19"/>
                <a:gd name="T2" fmla="*/ 2 w 11"/>
                <a:gd name="T3" fmla="*/ 14 h 19"/>
                <a:gd name="T4" fmla="*/ 7 w 11"/>
                <a:gd name="T5" fmla="*/ 18 h 19"/>
                <a:gd name="T6" fmla="*/ 11 w 11"/>
                <a:gd name="T7" fmla="*/ 13 h 19"/>
                <a:gd name="T8" fmla="*/ 10 w 11"/>
                <a:gd name="T9" fmla="*/ 4 h 19"/>
                <a:gd name="T10" fmla="*/ 4 w 11"/>
                <a:gd name="T11" fmla="*/ 0 h 19"/>
                <a:gd name="T12" fmla="*/ 0 w 11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0" y="5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7"/>
                    <a:pt x="4" y="19"/>
                    <a:pt x="7" y="18"/>
                  </a:cubicBezTo>
                  <a:cubicBezTo>
                    <a:pt x="9" y="18"/>
                    <a:pt x="11" y="16"/>
                    <a:pt x="11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7" name="îṩḻîḑè"/>
            <p:cNvSpPr/>
            <p:nvPr/>
          </p:nvSpPr>
          <p:spPr bwMode="auto">
            <a:xfrm>
              <a:off x="4016" y="4424"/>
              <a:ext cx="111" cy="747"/>
            </a:xfrm>
            <a:custGeom>
              <a:avLst/>
              <a:gdLst>
                <a:gd name="T0" fmla="*/ 65 w 75"/>
                <a:gd name="T1" fmla="*/ 502 h 507"/>
                <a:gd name="T2" fmla="*/ 75 w 75"/>
                <a:gd name="T3" fmla="*/ 501 h 507"/>
                <a:gd name="T4" fmla="*/ 67 w 75"/>
                <a:gd name="T5" fmla="*/ 478 h 507"/>
                <a:gd name="T6" fmla="*/ 57 w 75"/>
                <a:gd name="T7" fmla="*/ 435 h 507"/>
                <a:gd name="T8" fmla="*/ 64 w 75"/>
                <a:gd name="T9" fmla="*/ 459 h 507"/>
                <a:gd name="T10" fmla="*/ 66 w 75"/>
                <a:gd name="T11" fmla="*/ 434 h 507"/>
                <a:gd name="T12" fmla="*/ 57 w 75"/>
                <a:gd name="T13" fmla="*/ 435 h 507"/>
                <a:gd name="T14" fmla="*/ 53 w 75"/>
                <a:gd name="T15" fmla="*/ 407 h 507"/>
                <a:gd name="T16" fmla="*/ 62 w 75"/>
                <a:gd name="T17" fmla="*/ 406 h 507"/>
                <a:gd name="T18" fmla="*/ 54 w 75"/>
                <a:gd name="T19" fmla="*/ 382 h 507"/>
                <a:gd name="T20" fmla="*/ 44 w 75"/>
                <a:gd name="T21" fmla="*/ 340 h 507"/>
                <a:gd name="T22" fmla="*/ 52 w 75"/>
                <a:gd name="T23" fmla="*/ 363 h 507"/>
                <a:gd name="T24" fmla="*/ 53 w 75"/>
                <a:gd name="T25" fmla="*/ 339 h 507"/>
                <a:gd name="T26" fmla="*/ 44 w 75"/>
                <a:gd name="T27" fmla="*/ 340 h 507"/>
                <a:gd name="T28" fmla="*/ 40 w 75"/>
                <a:gd name="T29" fmla="*/ 311 h 507"/>
                <a:gd name="T30" fmla="*/ 50 w 75"/>
                <a:gd name="T31" fmla="*/ 310 h 507"/>
                <a:gd name="T32" fmla="*/ 42 w 75"/>
                <a:gd name="T33" fmla="*/ 287 h 507"/>
                <a:gd name="T34" fmla="*/ 32 w 75"/>
                <a:gd name="T35" fmla="*/ 244 h 507"/>
                <a:gd name="T36" fmla="*/ 39 w 75"/>
                <a:gd name="T37" fmla="*/ 267 h 507"/>
                <a:gd name="T38" fmla="*/ 41 w 75"/>
                <a:gd name="T39" fmla="*/ 243 h 507"/>
                <a:gd name="T40" fmla="*/ 32 w 75"/>
                <a:gd name="T41" fmla="*/ 244 h 507"/>
                <a:gd name="T42" fmla="*/ 28 w 75"/>
                <a:gd name="T43" fmla="*/ 215 h 507"/>
                <a:gd name="T44" fmla="*/ 37 w 75"/>
                <a:gd name="T45" fmla="*/ 214 h 507"/>
                <a:gd name="T46" fmla="*/ 29 w 75"/>
                <a:gd name="T47" fmla="*/ 191 h 507"/>
                <a:gd name="T48" fmla="*/ 19 w 75"/>
                <a:gd name="T49" fmla="*/ 149 h 507"/>
                <a:gd name="T50" fmla="*/ 27 w 75"/>
                <a:gd name="T51" fmla="*/ 172 h 507"/>
                <a:gd name="T52" fmla="*/ 28 w 75"/>
                <a:gd name="T53" fmla="*/ 147 h 507"/>
                <a:gd name="T54" fmla="*/ 19 w 75"/>
                <a:gd name="T55" fmla="*/ 149 h 507"/>
                <a:gd name="T56" fmla="*/ 15 w 75"/>
                <a:gd name="T57" fmla="*/ 120 h 507"/>
                <a:gd name="T58" fmla="*/ 25 w 75"/>
                <a:gd name="T59" fmla="*/ 119 h 507"/>
                <a:gd name="T60" fmla="*/ 17 w 75"/>
                <a:gd name="T61" fmla="*/ 96 h 507"/>
                <a:gd name="T62" fmla="*/ 7 w 75"/>
                <a:gd name="T63" fmla="*/ 53 h 507"/>
                <a:gd name="T64" fmla="*/ 14 w 75"/>
                <a:gd name="T65" fmla="*/ 76 h 507"/>
                <a:gd name="T66" fmla="*/ 16 w 75"/>
                <a:gd name="T67" fmla="*/ 52 h 507"/>
                <a:gd name="T68" fmla="*/ 7 w 75"/>
                <a:gd name="T69" fmla="*/ 53 h 507"/>
                <a:gd name="T70" fmla="*/ 3 w 75"/>
                <a:gd name="T71" fmla="*/ 24 h 507"/>
                <a:gd name="T72" fmla="*/ 12 w 75"/>
                <a:gd name="T73" fmla="*/ 23 h 507"/>
                <a:gd name="T74" fmla="*/ 4 w 75"/>
                <a:gd name="T7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507">
                  <a:moveTo>
                    <a:pt x="63" y="483"/>
                  </a:moveTo>
                  <a:cubicBezTo>
                    <a:pt x="65" y="502"/>
                    <a:pt x="65" y="502"/>
                    <a:pt x="65" y="502"/>
                  </a:cubicBezTo>
                  <a:cubicBezTo>
                    <a:pt x="66" y="505"/>
                    <a:pt x="68" y="507"/>
                    <a:pt x="70" y="506"/>
                  </a:cubicBezTo>
                  <a:cubicBezTo>
                    <a:pt x="73" y="506"/>
                    <a:pt x="75" y="504"/>
                    <a:pt x="75" y="501"/>
                  </a:cubicBezTo>
                  <a:cubicBezTo>
                    <a:pt x="72" y="482"/>
                    <a:pt x="72" y="482"/>
                    <a:pt x="72" y="482"/>
                  </a:cubicBezTo>
                  <a:cubicBezTo>
                    <a:pt x="72" y="479"/>
                    <a:pt x="69" y="478"/>
                    <a:pt x="67" y="478"/>
                  </a:cubicBezTo>
                  <a:cubicBezTo>
                    <a:pt x="64" y="478"/>
                    <a:pt x="62" y="481"/>
                    <a:pt x="63" y="483"/>
                  </a:cubicBezTo>
                  <a:close/>
                  <a:moveTo>
                    <a:pt x="57" y="435"/>
                  </a:moveTo>
                  <a:cubicBezTo>
                    <a:pt x="59" y="455"/>
                    <a:pt x="59" y="455"/>
                    <a:pt x="59" y="455"/>
                  </a:cubicBezTo>
                  <a:cubicBezTo>
                    <a:pt x="59" y="457"/>
                    <a:pt x="62" y="459"/>
                    <a:pt x="64" y="459"/>
                  </a:cubicBezTo>
                  <a:cubicBezTo>
                    <a:pt x="67" y="458"/>
                    <a:pt x="69" y="456"/>
                    <a:pt x="68" y="453"/>
                  </a:cubicBezTo>
                  <a:cubicBezTo>
                    <a:pt x="66" y="434"/>
                    <a:pt x="66" y="434"/>
                    <a:pt x="66" y="434"/>
                  </a:cubicBezTo>
                  <a:cubicBezTo>
                    <a:pt x="65" y="432"/>
                    <a:pt x="63" y="430"/>
                    <a:pt x="61" y="430"/>
                  </a:cubicBezTo>
                  <a:cubicBezTo>
                    <a:pt x="58" y="431"/>
                    <a:pt x="56" y="433"/>
                    <a:pt x="57" y="435"/>
                  </a:cubicBezTo>
                  <a:close/>
                  <a:moveTo>
                    <a:pt x="50" y="388"/>
                  </a:moveTo>
                  <a:cubicBezTo>
                    <a:pt x="53" y="407"/>
                    <a:pt x="53" y="407"/>
                    <a:pt x="53" y="407"/>
                  </a:cubicBezTo>
                  <a:cubicBezTo>
                    <a:pt x="53" y="409"/>
                    <a:pt x="55" y="411"/>
                    <a:pt x="58" y="411"/>
                  </a:cubicBezTo>
                  <a:cubicBezTo>
                    <a:pt x="61" y="410"/>
                    <a:pt x="62" y="408"/>
                    <a:pt x="62" y="406"/>
                  </a:cubicBezTo>
                  <a:cubicBezTo>
                    <a:pt x="60" y="386"/>
                    <a:pt x="60" y="386"/>
                    <a:pt x="60" y="386"/>
                  </a:cubicBezTo>
                  <a:cubicBezTo>
                    <a:pt x="59" y="384"/>
                    <a:pt x="57" y="382"/>
                    <a:pt x="54" y="382"/>
                  </a:cubicBezTo>
                  <a:cubicBezTo>
                    <a:pt x="52" y="383"/>
                    <a:pt x="50" y="385"/>
                    <a:pt x="50" y="388"/>
                  </a:cubicBezTo>
                  <a:close/>
                  <a:moveTo>
                    <a:pt x="44" y="340"/>
                  </a:moveTo>
                  <a:cubicBezTo>
                    <a:pt x="47" y="359"/>
                    <a:pt x="47" y="359"/>
                    <a:pt x="47" y="359"/>
                  </a:cubicBezTo>
                  <a:cubicBezTo>
                    <a:pt x="47" y="361"/>
                    <a:pt x="49" y="363"/>
                    <a:pt x="52" y="363"/>
                  </a:cubicBezTo>
                  <a:cubicBezTo>
                    <a:pt x="54" y="363"/>
                    <a:pt x="56" y="360"/>
                    <a:pt x="56" y="358"/>
                  </a:cubicBezTo>
                  <a:cubicBezTo>
                    <a:pt x="53" y="339"/>
                    <a:pt x="53" y="339"/>
                    <a:pt x="53" y="339"/>
                  </a:cubicBezTo>
                  <a:cubicBezTo>
                    <a:pt x="53" y="336"/>
                    <a:pt x="51" y="334"/>
                    <a:pt x="48" y="335"/>
                  </a:cubicBezTo>
                  <a:cubicBezTo>
                    <a:pt x="46" y="335"/>
                    <a:pt x="44" y="337"/>
                    <a:pt x="44" y="340"/>
                  </a:cubicBezTo>
                  <a:close/>
                  <a:moveTo>
                    <a:pt x="38" y="292"/>
                  </a:moveTo>
                  <a:cubicBezTo>
                    <a:pt x="40" y="311"/>
                    <a:pt x="40" y="311"/>
                    <a:pt x="40" y="311"/>
                  </a:cubicBezTo>
                  <a:cubicBezTo>
                    <a:pt x="41" y="314"/>
                    <a:pt x="43" y="315"/>
                    <a:pt x="46" y="315"/>
                  </a:cubicBezTo>
                  <a:cubicBezTo>
                    <a:pt x="48" y="315"/>
                    <a:pt x="50" y="312"/>
                    <a:pt x="50" y="310"/>
                  </a:cubicBezTo>
                  <a:cubicBezTo>
                    <a:pt x="47" y="291"/>
                    <a:pt x="47" y="291"/>
                    <a:pt x="47" y="291"/>
                  </a:cubicBezTo>
                  <a:cubicBezTo>
                    <a:pt x="47" y="288"/>
                    <a:pt x="44" y="286"/>
                    <a:pt x="42" y="287"/>
                  </a:cubicBezTo>
                  <a:cubicBezTo>
                    <a:pt x="39" y="287"/>
                    <a:pt x="37" y="289"/>
                    <a:pt x="38" y="292"/>
                  </a:cubicBezTo>
                  <a:close/>
                  <a:moveTo>
                    <a:pt x="32" y="244"/>
                  </a:moveTo>
                  <a:cubicBezTo>
                    <a:pt x="34" y="263"/>
                    <a:pt x="34" y="263"/>
                    <a:pt x="34" y="263"/>
                  </a:cubicBezTo>
                  <a:cubicBezTo>
                    <a:pt x="34" y="266"/>
                    <a:pt x="37" y="268"/>
                    <a:pt x="39" y="267"/>
                  </a:cubicBezTo>
                  <a:cubicBezTo>
                    <a:pt x="42" y="267"/>
                    <a:pt x="44" y="265"/>
                    <a:pt x="43" y="262"/>
                  </a:cubicBezTo>
                  <a:cubicBezTo>
                    <a:pt x="41" y="243"/>
                    <a:pt x="41" y="243"/>
                    <a:pt x="41" y="243"/>
                  </a:cubicBezTo>
                  <a:cubicBezTo>
                    <a:pt x="41" y="240"/>
                    <a:pt x="38" y="239"/>
                    <a:pt x="36" y="239"/>
                  </a:cubicBezTo>
                  <a:cubicBezTo>
                    <a:pt x="33" y="239"/>
                    <a:pt x="31" y="242"/>
                    <a:pt x="32" y="244"/>
                  </a:cubicBezTo>
                  <a:close/>
                  <a:moveTo>
                    <a:pt x="25" y="196"/>
                  </a:moveTo>
                  <a:cubicBezTo>
                    <a:pt x="28" y="215"/>
                    <a:pt x="28" y="215"/>
                    <a:pt x="28" y="215"/>
                  </a:cubicBezTo>
                  <a:cubicBezTo>
                    <a:pt x="28" y="218"/>
                    <a:pt x="31" y="220"/>
                    <a:pt x="33" y="220"/>
                  </a:cubicBezTo>
                  <a:cubicBezTo>
                    <a:pt x="36" y="219"/>
                    <a:pt x="37" y="217"/>
                    <a:pt x="37" y="214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4" y="193"/>
                    <a:pt x="32" y="191"/>
                    <a:pt x="29" y="191"/>
                  </a:cubicBezTo>
                  <a:cubicBezTo>
                    <a:pt x="27" y="191"/>
                    <a:pt x="25" y="194"/>
                    <a:pt x="25" y="196"/>
                  </a:cubicBezTo>
                  <a:close/>
                  <a:moveTo>
                    <a:pt x="19" y="149"/>
                  </a:moveTo>
                  <a:cubicBezTo>
                    <a:pt x="22" y="168"/>
                    <a:pt x="22" y="168"/>
                    <a:pt x="22" y="168"/>
                  </a:cubicBezTo>
                  <a:cubicBezTo>
                    <a:pt x="22" y="170"/>
                    <a:pt x="24" y="172"/>
                    <a:pt x="27" y="172"/>
                  </a:cubicBezTo>
                  <a:cubicBezTo>
                    <a:pt x="29" y="171"/>
                    <a:pt x="31" y="169"/>
                    <a:pt x="31" y="166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28" y="145"/>
                    <a:pt x="26" y="143"/>
                    <a:pt x="23" y="143"/>
                  </a:cubicBezTo>
                  <a:cubicBezTo>
                    <a:pt x="21" y="144"/>
                    <a:pt x="19" y="146"/>
                    <a:pt x="19" y="149"/>
                  </a:cubicBezTo>
                  <a:close/>
                  <a:moveTo>
                    <a:pt x="13" y="101"/>
                  </a:moveTo>
                  <a:cubicBezTo>
                    <a:pt x="15" y="120"/>
                    <a:pt x="15" y="120"/>
                    <a:pt x="15" y="120"/>
                  </a:cubicBezTo>
                  <a:cubicBezTo>
                    <a:pt x="16" y="122"/>
                    <a:pt x="18" y="124"/>
                    <a:pt x="21" y="124"/>
                  </a:cubicBezTo>
                  <a:cubicBezTo>
                    <a:pt x="23" y="124"/>
                    <a:pt x="25" y="121"/>
                    <a:pt x="25" y="119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97"/>
                    <a:pt x="19" y="95"/>
                    <a:pt x="17" y="96"/>
                  </a:cubicBezTo>
                  <a:cubicBezTo>
                    <a:pt x="14" y="96"/>
                    <a:pt x="13" y="98"/>
                    <a:pt x="13" y="101"/>
                  </a:cubicBezTo>
                  <a:close/>
                  <a:moveTo>
                    <a:pt x="7" y="53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9" y="75"/>
                    <a:pt x="12" y="76"/>
                    <a:pt x="14" y="76"/>
                  </a:cubicBezTo>
                  <a:cubicBezTo>
                    <a:pt x="17" y="76"/>
                    <a:pt x="19" y="73"/>
                    <a:pt x="18" y="7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9"/>
                    <a:pt x="13" y="47"/>
                    <a:pt x="11" y="48"/>
                  </a:cubicBezTo>
                  <a:cubicBezTo>
                    <a:pt x="8" y="48"/>
                    <a:pt x="6" y="50"/>
                    <a:pt x="7" y="53"/>
                  </a:cubicBezTo>
                  <a:close/>
                  <a:moveTo>
                    <a:pt x="0" y="5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27"/>
                    <a:pt x="6" y="29"/>
                    <a:pt x="8" y="28"/>
                  </a:cubicBezTo>
                  <a:cubicBezTo>
                    <a:pt x="11" y="28"/>
                    <a:pt x="12" y="26"/>
                    <a:pt x="12" y="2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8" name="îSļïde"/>
            <p:cNvSpPr/>
            <p:nvPr/>
          </p:nvSpPr>
          <p:spPr bwMode="auto">
            <a:xfrm>
              <a:off x="4118" y="5198"/>
              <a:ext cx="17" cy="29"/>
            </a:xfrm>
            <a:custGeom>
              <a:avLst/>
              <a:gdLst>
                <a:gd name="T0" fmla="*/ 0 w 11"/>
                <a:gd name="T1" fmla="*/ 6 h 20"/>
                <a:gd name="T2" fmla="*/ 1 w 11"/>
                <a:gd name="T3" fmla="*/ 15 h 20"/>
                <a:gd name="T4" fmla="*/ 6 w 11"/>
                <a:gd name="T5" fmla="*/ 19 h 20"/>
                <a:gd name="T6" fmla="*/ 10 w 11"/>
                <a:gd name="T7" fmla="*/ 14 h 20"/>
                <a:gd name="T8" fmla="*/ 9 w 11"/>
                <a:gd name="T9" fmla="*/ 5 h 20"/>
                <a:gd name="T10" fmla="*/ 4 w 11"/>
                <a:gd name="T11" fmla="*/ 1 h 20"/>
                <a:gd name="T12" fmla="*/ 0 w 11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0" y="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8"/>
                    <a:pt x="4" y="20"/>
                    <a:pt x="6" y="19"/>
                  </a:cubicBezTo>
                  <a:cubicBezTo>
                    <a:pt x="9" y="19"/>
                    <a:pt x="11" y="17"/>
                    <a:pt x="10" y="1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9" name="îŝľïḍe"/>
            <p:cNvSpPr/>
            <p:nvPr/>
          </p:nvSpPr>
          <p:spPr bwMode="auto">
            <a:xfrm>
              <a:off x="3512" y="4807"/>
              <a:ext cx="17" cy="29"/>
            </a:xfrm>
            <a:custGeom>
              <a:avLst/>
              <a:gdLst>
                <a:gd name="T0" fmla="*/ 0 w 11"/>
                <a:gd name="T1" fmla="*/ 6 h 19"/>
                <a:gd name="T2" fmla="*/ 1 w 11"/>
                <a:gd name="T3" fmla="*/ 15 h 19"/>
                <a:gd name="T4" fmla="*/ 6 w 11"/>
                <a:gd name="T5" fmla="*/ 19 h 19"/>
                <a:gd name="T6" fmla="*/ 10 w 11"/>
                <a:gd name="T7" fmla="*/ 14 h 19"/>
                <a:gd name="T8" fmla="*/ 9 w 11"/>
                <a:gd name="T9" fmla="*/ 4 h 19"/>
                <a:gd name="T10" fmla="*/ 4 w 11"/>
                <a:gd name="T11" fmla="*/ 0 h 19"/>
                <a:gd name="T12" fmla="*/ 0 w 11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0" y="6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4" y="19"/>
                    <a:pt x="6" y="19"/>
                  </a:cubicBezTo>
                  <a:cubicBezTo>
                    <a:pt x="9" y="19"/>
                    <a:pt x="11" y="16"/>
                    <a:pt x="10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6" y="0"/>
                    <a:pt x="4" y="0"/>
                  </a:cubicBezTo>
                  <a:cubicBezTo>
                    <a:pt x="1" y="1"/>
                    <a:pt x="0" y="3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0" name="i$ľíḍê"/>
            <p:cNvSpPr/>
            <p:nvPr/>
          </p:nvSpPr>
          <p:spPr bwMode="auto">
            <a:xfrm>
              <a:off x="3519" y="4864"/>
              <a:ext cx="65" cy="390"/>
            </a:xfrm>
            <a:custGeom>
              <a:avLst/>
              <a:gdLst>
                <a:gd name="T0" fmla="*/ 32 w 44"/>
                <a:gd name="T1" fmla="*/ 242 h 265"/>
                <a:gd name="T2" fmla="*/ 34 w 44"/>
                <a:gd name="T3" fmla="*/ 261 h 265"/>
                <a:gd name="T4" fmla="*/ 39 w 44"/>
                <a:gd name="T5" fmla="*/ 265 h 265"/>
                <a:gd name="T6" fmla="*/ 43 w 44"/>
                <a:gd name="T7" fmla="*/ 259 h 265"/>
                <a:gd name="T8" fmla="*/ 41 w 44"/>
                <a:gd name="T9" fmla="*/ 240 h 265"/>
                <a:gd name="T10" fmla="*/ 36 w 44"/>
                <a:gd name="T11" fmla="*/ 236 h 265"/>
                <a:gd name="T12" fmla="*/ 32 w 44"/>
                <a:gd name="T13" fmla="*/ 242 h 265"/>
                <a:gd name="T14" fmla="*/ 25 w 44"/>
                <a:gd name="T15" fmla="*/ 194 h 265"/>
                <a:gd name="T16" fmla="*/ 28 w 44"/>
                <a:gd name="T17" fmla="*/ 213 h 265"/>
                <a:gd name="T18" fmla="*/ 33 w 44"/>
                <a:gd name="T19" fmla="*/ 217 h 265"/>
                <a:gd name="T20" fmla="*/ 37 w 44"/>
                <a:gd name="T21" fmla="*/ 212 h 265"/>
                <a:gd name="T22" fmla="*/ 35 w 44"/>
                <a:gd name="T23" fmla="*/ 193 h 265"/>
                <a:gd name="T24" fmla="*/ 29 w 44"/>
                <a:gd name="T25" fmla="*/ 189 h 265"/>
                <a:gd name="T26" fmla="*/ 25 w 44"/>
                <a:gd name="T27" fmla="*/ 194 h 265"/>
                <a:gd name="T28" fmla="*/ 19 w 44"/>
                <a:gd name="T29" fmla="*/ 147 h 265"/>
                <a:gd name="T30" fmla="*/ 22 w 44"/>
                <a:gd name="T31" fmla="*/ 166 h 265"/>
                <a:gd name="T32" fmla="*/ 27 w 44"/>
                <a:gd name="T33" fmla="*/ 170 h 265"/>
                <a:gd name="T34" fmla="*/ 31 w 44"/>
                <a:gd name="T35" fmla="*/ 165 h 265"/>
                <a:gd name="T36" fmla="*/ 29 w 44"/>
                <a:gd name="T37" fmla="*/ 146 h 265"/>
                <a:gd name="T38" fmla="*/ 23 w 44"/>
                <a:gd name="T39" fmla="*/ 142 h 265"/>
                <a:gd name="T40" fmla="*/ 19 w 44"/>
                <a:gd name="T41" fmla="*/ 147 h 265"/>
                <a:gd name="T42" fmla="*/ 13 w 44"/>
                <a:gd name="T43" fmla="*/ 100 h 265"/>
                <a:gd name="T44" fmla="*/ 16 w 44"/>
                <a:gd name="T45" fmla="*/ 119 h 265"/>
                <a:gd name="T46" fmla="*/ 21 w 44"/>
                <a:gd name="T47" fmla="*/ 123 h 265"/>
                <a:gd name="T48" fmla="*/ 25 w 44"/>
                <a:gd name="T49" fmla="*/ 118 h 265"/>
                <a:gd name="T50" fmla="*/ 22 w 44"/>
                <a:gd name="T51" fmla="*/ 99 h 265"/>
                <a:gd name="T52" fmla="*/ 17 w 44"/>
                <a:gd name="T53" fmla="*/ 95 h 265"/>
                <a:gd name="T54" fmla="*/ 13 w 44"/>
                <a:gd name="T55" fmla="*/ 100 h 265"/>
                <a:gd name="T56" fmla="*/ 7 w 44"/>
                <a:gd name="T57" fmla="*/ 53 h 265"/>
                <a:gd name="T58" fmla="*/ 9 w 44"/>
                <a:gd name="T59" fmla="*/ 71 h 265"/>
                <a:gd name="T60" fmla="*/ 15 w 44"/>
                <a:gd name="T61" fmla="*/ 75 h 265"/>
                <a:gd name="T62" fmla="*/ 19 w 44"/>
                <a:gd name="T63" fmla="*/ 70 h 265"/>
                <a:gd name="T64" fmla="*/ 16 w 44"/>
                <a:gd name="T65" fmla="*/ 51 h 265"/>
                <a:gd name="T66" fmla="*/ 11 w 44"/>
                <a:gd name="T67" fmla="*/ 47 h 265"/>
                <a:gd name="T68" fmla="*/ 7 w 44"/>
                <a:gd name="T69" fmla="*/ 53 h 265"/>
                <a:gd name="T70" fmla="*/ 1 w 44"/>
                <a:gd name="T71" fmla="*/ 5 h 265"/>
                <a:gd name="T72" fmla="*/ 3 w 44"/>
                <a:gd name="T73" fmla="*/ 24 h 265"/>
                <a:gd name="T74" fmla="*/ 8 w 44"/>
                <a:gd name="T75" fmla="*/ 28 h 265"/>
                <a:gd name="T76" fmla="*/ 13 w 44"/>
                <a:gd name="T77" fmla="*/ 23 h 265"/>
                <a:gd name="T78" fmla="*/ 10 w 44"/>
                <a:gd name="T79" fmla="*/ 4 h 265"/>
                <a:gd name="T80" fmla="*/ 5 w 44"/>
                <a:gd name="T81" fmla="*/ 0 h 265"/>
                <a:gd name="T82" fmla="*/ 1 w 44"/>
                <a:gd name="T83" fmla="*/ 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265">
                  <a:moveTo>
                    <a:pt x="32" y="242"/>
                  </a:moveTo>
                  <a:cubicBezTo>
                    <a:pt x="34" y="261"/>
                    <a:pt x="34" y="261"/>
                    <a:pt x="34" y="261"/>
                  </a:cubicBezTo>
                  <a:cubicBezTo>
                    <a:pt x="34" y="263"/>
                    <a:pt x="37" y="265"/>
                    <a:pt x="39" y="265"/>
                  </a:cubicBezTo>
                  <a:cubicBezTo>
                    <a:pt x="42" y="264"/>
                    <a:pt x="44" y="262"/>
                    <a:pt x="43" y="259"/>
                  </a:cubicBezTo>
                  <a:cubicBezTo>
                    <a:pt x="41" y="240"/>
                    <a:pt x="41" y="240"/>
                    <a:pt x="41" y="240"/>
                  </a:cubicBezTo>
                  <a:cubicBezTo>
                    <a:pt x="41" y="238"/>
                    <a:pt x="38" y="236"/>
                    <a:pt x="36" y="236"/>
                  </a:cubicBezTo>
                  <a:cubicBezTo>
                    <a:pt x="33" y="237"/>
                    <a:pt x="31" y="239"/>
                    <a:pt x="32" y="242"/>
                  </a:cubicBezTo>
                  <a:close/>
                  <a:moveTo>
                    <a:pt x="25" y="194"/>
                  </a:moveTo>
                  <a:cubicBezTo>
                    <a:pt x="28" y="213"/>
                    <a:pt x="28" y="213"/>
                    <a:pt x="28" y="213"/>
                  </a:cubicBezTo>
                  <a:cubicBezTo>
                    <a:pt x="28" y="216"/>
                    <a:pt x="31" y="218"/>
                    <a:pt x="33" y="217"/>
                  </a:cubicBezTo>
                  <a:cubicBezTo>
                    <a:pt x="36" y="217"/>
                    <a:pt x="38" y="215"/>
                    <a:pt x="37" y="212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4" y="191"/>
                    <a:pt x="32" y="189"/>
                    <a:pt x="29" y="189"/>
                  </a:cubicBezTo>
                  <a:cubicBezTo>
                    <a:pt x="27" y="189"/>
                    <a:pt x="25" y="192"/>
                    <a:pt x="25" y="194"/>
                  </a:cubicBezTo>
                  <a:close/>
                  <a:moveTo>
                    <a:pt x="19" y="147"/>
                  </a:moveTo>
                  <a:cubicBezTo>
                    <a:pt x="22" y="166"/>
                    <a:pt x="22" y="166"/>
                    <a:pt x="22" y="166"/>
                  </a:cubicBezTo>
                  <a:cubicBezTo>
                    <a:pt x="22" y="169"/>
                    <a:pt x="24" y="170"/>
                    <a:pt x="27" y="170"/>
                  </a:cubicBezTo>
                  <a:cubicBezTo>
                    <a:pt x="30" y="170"/>
                    <a:pt x="31" y="167"/>
                    <a:pt x="31" y="165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28" y="143"/>
                    <a:pt x="26" y="142"/>
                    <a:pt x="23" y="142"/>
                  </a:cubicBezTo>
                  <a:cubicBezTo>
                    <a:pt x="21" y="142"/>
                    <a:pt x="19" y="145"/>
                    <a:pt x="19" y="147"/>
                  </a:cubicBezTo>
                  <a:close/>
                  <a:moveTo>
                    <a:pt x="13" y="100"/>
                  </a:moveTo>
                  <a:cubicBezTo>
                    <a:pt x="16" y="119"/>
                    <a:pt x="16" y="119"/>
                    <a:pt x="16" y="119"/>
                  </a:cubicBezTo>
                  <a:cubicBezTo>
                    <a:pt x="16" y="121"/>
                    <a:pt x="18" y="123"/>
                    <a:pt x="21" y="123"/>
                  </a:cubicBezTo>
                  <a:cubicBezTo>
                    <a:pt x="23" y="122"/>
                    <a:pt x="25" y="120"/>
                    <a:pt x="25" y="11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6"/>
                    <a:pt x="20" y="94"/>
                    <a:pt x="17" y="95"/>
                  </a:cubicBezTo>
                  <a:cubicBezTo>
                    <a:pt x="15" y="95"/>
                    <a:pt x="13" y="97"/>
                    <a:pt x="13" y="100"/>
                  </a:cubicBezTo>
                  <a:close/>
                  <a:moveTo>
                    <a:pt x="7" y="53"/>
                  </a:moveTo>
                  <a:cubicBezTo>
                    <a:pt x="9" y="71"/>
                    <a:pt x="9" y="71"/>
                    <a:pt x="9" y="71"/>
                  </a:cubicBezTo>
                  <a:cubicBezTo>
                    <a:pt x="10" y="74"/>
                    <a:pt x="12" y="76"/>
                    <a:pt x="15" y="75"/>
                  </a:cubicBezTo>
                  <a:cubicBezTo>
                    <a:pt x="17" y="75"/>
                    <a:pt x="19" y="73"/>
                    <a:pt x="19" y="70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9"/>
                    <a:pt x="14" y="47"/>
                    <a:pt x="11" y="47"/>
                  </a:cubicBezTo>
                  <a:cubicBezTo>
                    <a:pt x="8" y="48"/>
                    <a:pt x="7" y="50"/>
                    <a:pt x="7" y="53"/>
                  </a:cubicBezTo>
                  <a:close/>
                  <a:moveTo>
                    <a:pt x="1" y="5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4" y="27"/>
                    <a:pt x="6" y="29"/>
                    <a:pt x="8" y="28"/>
                  </a:cubicBezTo>
                  <a:cubicBezTo>
                    <a:pt x="11" y="28"/>
                    <a:pt x="13" y="26"/>
                    <a:pt x="13" y="2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7" y="0"/>
                    <a:pt x="5" y="0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1" name="ïsľiḑe"/>
            <p:cNvSpPr/>
            <p:nvPr/>
          </p:nvSpPr>
          <p:spPr bwMode="auto">
            <a:xfrm>
              <a:off x="3573" y="5281"/>
              <a:ext cx="18" cy="29"/>
            </a:xfrm>
            <a:custGeom>
              <a:avLst/>
              <a:gdLst>
                <a:gd name="T0" fmla="*/ 1 w 12"/>
                <a:gd name="T1" fmla="*/ 6 h 20"/>
                <a:gd name="T2" fmla="*/ 2 w 12"/>
                <a:gd name="T3" fmla="*/ 15 h 20"/>
                <a:gd name="T4" fmla="*/ 7 w 12"/>
                <a:gd name="T5" fmla="*/ 19 h 20"/>
                <a:gd name="T6" fmla="*/ 11 w 12"/>
                <a:gd name="T7" fmla="*/ 14 h 20"/>
                <a:gd name="T8" fmla="*/ 10 w 12"/>
                <a:gd name="T9" fmla="*/ 5 h 20"/>
                <a:gd name="T10" fmla="*/ 5 w 12"/>
                <a:gd name="T11" fmla="*/ 1 h 20"/>
                <a:gd name="T12" fmla="*/ 1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8"/>
                    <a:pt x="5" y="20"/>
                    <a:pt x="7" y="19"/>
                  </a:cubicBezTo>
                  <a:cubicBezTo>
                    <a:pt x="10" y="19"/>
                    <a:pt x="12" y="17"/>
                    <a:pt x="11" y="1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1"/>
                  </a:cubicBezTo>
                  <a:cubicBezTo>
                    <a:pt x="2" y="1"/>
                    <a:pt x="0" y="3"/>
                    <a:pt x="1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2" name="íşḻîďé"/>
            <p:cNvSpPr/>
            <p:nvPr/>
          </p:nvSpPr>
          <p:spPr bwMode="auto">
            <a:xfrm>
              <a:off x="4587" y="4994"/>
              <a:ext cx="409" cy="48"/>
            </a:xfrm>
            <a:custGeom>
              <a:avLst/>
              <a:gdLst>
                <a:gd name="T0" fmla="*/ 0 w 277"/>
                <a:gd name="T1" fmla="*/ 12 h 32"/>
                <a:gd name="T2" fmla="*/ 125 w 277"/>
                <a:gd name="T3" fmla="*/ 32 h 32"/>
                <a:gd name="T4" fmla="*/ 193 w 277"/>
                <a:gd name="T5" fmla="*/ 27 h 32"/>
                <a:gd name="T6" fmla="*/ 277 w 277"/>
                <a:gd name="T7" fmla="*/ 13 h 32"/>
                <a:gd name="T8" fmla="*/ 274 w 277"/>
                <a:gd name="T9" fmla="*/ 1 h 32"/>
                <a:gd name="T10" fmla="*/ 191 w 277"/>
                <a:gd name="T11" fmla="*/ 15 h 32"/>
                <a:gd name="T12" fmla="*/ 125 w 277"/>
                <a:gd name="T13" fmla="*/ 19 h 32"/>
                <a:gd name="T14" fmla="*/ 4 w 277"/>
                <a:gd name="T15" fmla="*/ 0 h 32"/>
                <a:gd name="T16" fmla="*/ 0 w 277"/>
                <a:gd name="T1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">
                  <a:moveTo>
                    <a:pt x="0" y="12"/>
                  </a:moveTo>
                  <a:cubicBezTo>
                    <a:pt x="37" y="25"/>
                    <a:pt x="78" y="32"/>
                    <a:pt x="125" y="32"/>
                  </a:cubicBezTo>
                  <a:cubicBezTo>
                    <a:pt x="146" y="32"/>
                    <a:pt x="169" y="30"/>
                    <a:pt x="193" y="27"/>
                  </a:cubicBezTo>
                  <a:cubicBezTo>
                    <a:pt x="222" y="23"/>
                    <a:pt x="250" y="19"/>
                    <a:pt x="277" y="13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48" y="6"/>
                    <a:pt x="221" y="11"/>
                    <a:pt x="191" y="15"/>
                  </a:cubicBezTo>
                  <a:cubicBezTo>
                    <a:pt x="168" y="18"/>
                    <a:pt x="146" y="19"/>
                    <a:pt x="125" y="19"/>
                  </a:cubicBezTo>
                  <a:cubicBezTo>
                    <a:pt x="79" y="19"/>
                    <a:pt x="39" y="12"/>
                    <a:pt x="4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3" name="îṥ1îdê"/>
            <p:cNvSpPr/>
            <p:nvPr/>
          </p:nvSpPr>
          <p:spPr bwMode="auto">
            <a:xfrm>
              <a:off x="3349" y="4306"/>
              <a:ext cx="1243" cy="706"/>
            </a:xfrm>
            <a:custGeom>
              <a:avLst/>
              <a:gdLst>
                <a:gd name="T0" fmla="*/ 2 w 842"/>
                <a:gd name="T1" fmla="*/ 479 h 479"/>
                <a:gd name="T2" fmla="*/ 61 w 842"/>
                <a:gd name="T3" fmla="*/ 451 h 479"/>
                <a:gd name="T4" fmla="*/ 95 w 842"/>
                <a:gd name="T5" fmla="*/ 404 h 479"/>
                <a:gd name="T6" fmla="*/ 133 w 842"/>
                <a:gd name="T7" fmla="*/ 289 h 479"/>
                <a:gd name="T8" fmla="*/ 194 w 842"/>
                <a:gd name="T9" fmla="*/ 108 h 479"/>
                <a:gd name="T10" fmla="*/ 250 w 842"/>
                <a:gd name="T11" fmla="*/ 43 h 479"/>
                <a:gd name="T12" fmla="*/ 338 w 842"/>
                <a:gd name="T13" fmla="*/ 13 h 479"/>
                <a:gd name="T14" fmla="*/ 354 w 842"/>
                <a:gd name="T15" fmla="*/ 12 h 479"/>
                <a:gd name="T16" fmla="*/ 424 w 842"/>
                <a:gd name="T17" fmla="*/ 28 h 479"/>
                <a:gd name="T18" fmla="*/ 519 w 842"/>
                <a:gd name="T19" fmla="*/ 116 h 479"/>
                <a:gd name="T20" fmla="*/ 644 w 842"/>
                <a:gd name="T21" fmla="*/ 319 h 479"/>
                <a:gd name="T22" fmla="*/ 726 w 842"/>
                <a:gd name="T23" fmla="*/ 413 h 479"/>
                <a:gd name="T24" fmla="*/ 838 w 842"/>
                <a:gd name="T25" fmla="*/ 479 h 479"/>
                <a:gd name="T26" fmla="*/ 842 w 842"/>
                <a:gd name="T27" fmla="*/ 467 h 479"/>
                <a:gd name="T28" fmla="*/ 690 w 842"/>
                <a:gd name="T29" fmla="*/ 358 h 479"/>
                <a:gd name="T30" fmla="*/ 541 w 842"/>
                <a:gd name="T31" fmla="*/ 127 h 479"/>
                <a:gd name="T32" fmla="*/ 462 w 842"/>
                <a:gd name="T33" fmla="*/ 36 h 479"/>
                <a:gd name="T34" fmla="*/ 354 w 842"/>
                <a:gd name="T35" fmla="*/ 0 h 479"/>
                <a:gd name="T36" fmla="*/ 337 w 842"/>
                <a:gd name="T37" fmla="*/ 1 h 479"/>
                <a:gd name="T38" fmla="*/ 253 w 842"/>
                <a:gd name="T39" fmla="*/ 26 h 479"/>
                <a:gd name="T40" fmla="*/ 202 w 842"/>
                <a:gd name="T41" fmla="*/ 73 h 479"/>
                <a:gd name="T42" fmla="*/ 148 w 842"/>
                <a:gd name="T43" fmla="*/ 188 h 479"/>
                <a:gd name="T44" fmla="*/ 96 w 842"/>
                <a:gd name="T45" fmla="*/ 371 h 479"/>
                <a:gd name="T46" fmla="*/ 59 w 842"/>
                <a:gd name="T47" fmla="*/ 436 h 479"/>
                <a:gd name="T48" fmla="*/ 0 w 842"/>
                <a:gd name="T49" fmla="*/ 466 h 479"/>
                <a:gd name="T50" fmla="*/ 2 w 842"/>
                <a:gd name="T51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2" h="479">
                  <a:moveTo>
                    <a:pt x="2" y="479"/>
                  </a:moveTo>
                  <a:cubicBezTo>
                    <a:pt x="26" y="476"/>
                    <a:pt x="45" y="466"/>
                    <a:pt x="61" y="451"/>
                  </a:cubicBezTo>
                  <a:cubicBezTo>
                    <a:pt x="75" y="438"/>
                    <a:pt x="86" y="422"/>
                    <a:pt x="95" y="404"/>
                  </a:cubicBezTo>
                  <a:cubicBezTo>
                    <a:pt x="111" y="371"/>
                    <a:pt x="122" y="331"/>
                    <a:pt x="133" y="289"/>
                  </a:cubicBezTo>
                  <a:cubicBezTo>
                    <a:pt x="149" y="227"/>
                    <a:pt x="165" y="160"/>
                    <a:pt x="194" y="108"/>
                  </a:cubicBezTo>
                  <a:cubicBezTo>
                    <a:pt x="209" y="82"/>
                    <a:pt x="227" y="60"/>
                    <a:pt x="250" y="43"/>
                  </a:cubicBezTo>
                  <a:cubicBezTo>
                    <a:pt x="273" y="27"/>
                    <a:pt x="302" y="16"/>
                    <a:pt x="338" y="13"/>
                  </a:cubicBezTo>
                  <a:cubicBezTo>
                    <a:pt x="343" y="12"/>
                    <a:pt x="349" y="12"/>
                    <a:pt x="354" y="12"/>
                  </a:cubicBezTo>
                  <a:cubicBezTo>
                    <a:pt x="380" y="12"/>
                    <a:pt x="404" y="18"/>
                    <a:pt x="424" y="28"/>
                  </a:cubicBezTo>
                  <a:cubicBezTo>
                    <a:pt x="461" y="46"/>
                    <a:pt x="491" y="77"/>
                    <a:pt x="519" y="116"/>
                  </a:cubicBezTo>
                  <a:cubicBezTo>
                    <a:pt x="560" y="175"/>
                    <a:pt x="597" y="250"/>
                    <a:pt x="644" y="319"/>
                  </a:cubicBezTo>
                  <a:cubicBezTo>
                    <a:pt x="668" y="353"/>
                    <a:pt x="695" y="385"/>
                    <a:pt x="726" y="413"/>
                  </a:cubicBezTo>
                  <a:cubicBezTo>
                    <a:pt x="758" y="441"/>
                    <a:pt x="795" y="464"/>
                    <a:pt x="838" y="479"/>
                  </a:cubicBezTo>
                  <a:cubicBezTo>
                    <a:pt x="842" y="467"/>
                    <a:pt x="842" y="467"/>
                    <a:pt x="842" y="467"/>
                  </a:cubicBezTo>
                  <a:cubicBezTo>
                    <a:pt x="778" y="445"/>
                    <a:pt x="730" y="405"/>
                    <a:pt x="690" y="358"/>
                  </a:cubicBezTo>
                  <a:cubicBezTo>
                    <a:pt x="630" y="287"/>
                    <a:pt x="588" y="198"/>
                    <a:pt x="541" y="127"/>
                  </a:cubicBezTo>
                  <a:cubicBezTo>
                    <a:pt x="517" y="91"/>
                    <a:pt x="492" y="59"/>
                    <a:pt x="462" y="36"/>
                  </a:cubicBezTo>
                  <a:cubicBezTo>
                    <a:pt x="432" y="14"/>
                    <a:pt x="396" y="0"/>
                    <a:pt x="354" y="0"/>
                  </a:cubicBezTo>
                  <a:cubicBezTo>
                    <a:pt x="348" y="0"/>
                    <a:pt x="343" y="0"/>
                    <a:pt x="337" y="1"/>
                  </a:cubicBezTo>
                  <a:cubicBezTo>
                    <a:pt x="304" y="3"/>
                    <a:pt x="276" y="12"/>
                    <a:pt x="253" y="26"/>
                  </a:cubicBezTo>
                  <a:cubicBezTo>
                    <a:pt x="233" y="39"/>
                    <a:pt x="216" y="55"/>
                    <a:pt x="202" y="73"/>
                  </a:cubicBezTo>
                  <a:cubicBezTo>
                    <a:pt x="177" y="106"/>
                    <a:pt x="161" y="146"/>
                    <a:pt x="148" y="188"/>
                  </a:cubicBezTo>
                  <a:cubicBezTo>
                    <a:pt x="128" y="251"/>
                    <a:pt x="116" y="318"/>
                    <a:pt x="96" y="371"/>
                  </a:cubicBezTo>
                  <a:cubicBezTo>
                    <a:pt x="86" y="397"/>
                    <a:pt x="74" y="419"/>
                    <a:pt x="59" y="436"/>
                  </a:cubicBezTo>
                  <a:cubicBezTo>
                    <a:pt x="43" y="452"/>
                    <a:pt x="25" y="463"/>
                    <a:pt x="0" y="466"/>
                  </a:cubicBezTo>
                  <a:cubicBezTo>
                    <a:pt x="2" y="479"/>
                    <a:pt x="2" y="479"/>
                    <a:pt x="2" y="479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4" name="îsḻiḍé"/>
            <p:cNvSpPr/>
            <p:nvPr/>
          </p:nvSpPr>
          <p:spPr bwMode="auto">
            <a:xfrm>
              <a:off x="4266" y="4632"/>
              <a:ext cx="712" cy="219"/>
            </a:xfrm>
            <a:custGeom>
              <a:avLst/>
              <a:gdLst>
                <a:gd name="T0" fmla="*/ 7 w 482"/>
                <a:gd name="T1" fmla="*/ 59 h 149"/>
                <a:gd name="T2" fmla="*/ 136 w 482"/>
                <a:gd name="T3" fmla="*/ 10 h 149"/>
                <a:gd name="T4" fmla="*/ 310 w 482"/>
                <a:gd name="T5" fmla="*/ 86 h 149"/>
                <a:gd name="T6" fmla="*/ 461 w 482"/>
                <a:gd name="T7" fmla="*/ 149 h 149"/>
                <a:gd name="T8" fmla="*/ 482 w 482"/>
                <a:gd name="T9" fmla="*/ 148 h 149"/>
                <a:gd name="T10" fmla="*/ 481 w 482"/>
                <a:gd name="T11" fmla="*/ 138 h 149"/>
                <a:gd name="T12" fmla="*/ 461 w 482"/>
                <a:gd name="T13" fmla="*/ 139 h 149"/>
                <a:gd name="T14" fmla="*/ 317 w 482"/>
                <a:gd name="T15" fmla="*/ 79 h 149"/>
                <a:gd name="T16" fmla="*/ 136 w 482"/>
                <a:gd name="T17" fmla="*/ 0 h 149"/>
                <a:gd name="T18" fmla="*/ 0 w 482"/>
                <a:gd name="T19" fmla="*/ 52 h 149"/>
                <a:gd name="T20" fmla="*/ 7 w 482"/>
                <a:gd name="T21" fmla="*/ 5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2" h="149">
                  <a:moveTo>
                    <a:pt x="7" y="59"/>
                  </a:moveTo>
                  <a:cubicBezTo>
                    <a:pt x="49" y="26"/>
                    <a:pt x="92" y="10"/>
                    <a:pt x="136" y="10"/>
                  </a:cubicBezTo>
                  <a:cubicBezTo>
                    <a:pt x="194" y="10"/>
                    <a:pt x="253" y="37"/>
                    <a:pt x="310" y="86"/>
                  </a:cubicBezTo>
                  <a:cubicBezTo>
                    <a:pt x="358" y="127"/>
                    <a:pt x="410" y="149"/>
                    <a:pt x="461" y="149"/>
                  </a:cubicBezTo>
                  <a:cubicBezTo>
                    <a:pt x="468" y="149"/>
                    <a:pt x="475" y="148"/>
                    <a:pt x="482" y="148"/>
                  </a:cubicBezTo>
                  <a:cubicBezTo>
                    <a:pt x="481" y="138"/>
                    <a:pt x="481" y="138"/>
                    <a:pt x="481" y="138"/>
                  </a:cubicBezTo>
                  <a:cubicBezTo>
                    <a:pt x="474" y="139"/>
                    <a:pt x="468" y="139"/>
                    <a:pt x="461" y="139"/>
                  </a:cubicBezTo>
                  <a:cubicBezTo>
                    <a:pt x="413" y="139"/>
                    <a:pt x="363" y="118"/>
                    <a:pt x="317" y="79"/>
                  </a:cubicBezTo>
                  <a:cubicBezTo>
                    <a:pt x="258" y="29"/>
                    <a:pt x="197" y="0"/>
                    <a:pt x="136" y="0"/>
                  </a:cubicBezTo>
                  <a:cubicBezTo>
                    <a:pt x="90" y="0"/>
                    <a:pt x="44" y="17"/>
                    <a:pt x="0" y="52"/>
                  </a:cubicBezTo>
                  <a:cubicBezTo>
                    <a:pt x="7" y="59"/>
                    <a:pt x="7" y="59"/>
                    <a:pt x="7" y="59"/>
                  </a:cubicBezTo>
                  <a:close/>
                </a:path>
              </a:pathLst>
            </a:custGeom>
            <a:solidFill>
              <a:srgbClr val="FF7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5" name="ïṣľïḓe"/>
            <p:cNvSpPr/>
            <p:nvPr/>
          </p:nvSpPr>
          <p:spPr bwMode="auto">
            <a:xfrm>
              <a:off x="4083" y="4709"/>
              <a:ext cx="194" cy="230"/>
            </a:xfrm>
            <a:custGeom>
              <a:avLst/>
              <a:gdLst>
                <a:gd name="T0" fmla="*/ 7 w 131"/>
                <a:gd name="T1" fmla="*/ 156 h 156"/>
                <a:gd name="T2" fmla="*/ 35 w 131"/>
                <a:gd name="T3" fmla="*/ 120 h 156"/>
                <a:gd name="T4" fmla="*/ 131 w 131"/>
                <a:gd name="T5" fmla="*/ 7 h 156"/>
                <a:gd name="T6" fmla="*/ 124 w 131"/>
                <a:gd name="T7" fmla="*/ 0 h 156"/>
                <a:gd name="T8" fmla="*/ 27 w 131"/>
                <a:gd name="T9" fmla="*/ 115 h 156"/>
                <a:gd name="T10" fmla="*/ 0 w 131"/>
                <a:gd name="T11" fmla="*/ 149 h 156"/>
                <a:gd name="T12" fmla="*/ 7 w 131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56">
                  <a:moveTo>
                    <a:pt x="7" y="156"/>
                  </a:moveTo>
                  <a:cubicBezTo>
                    <a:pt x="17" y="146"/>
                    <a:pt x="26" y="134"/>
                    <a:pt x="35" y="120"/>
                  </a:cubicBezTo>
                  <a:cubicBezTo>
                    <a:pt x="66" y="70"/>
                    <a:pt x="98" y="33"/>
                    <a:pt x="131" y="7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1" y="27"/>
                    <a:pt x="58" y="64"/>
                    <a:pt x="27" y="115"/>
                  </a:cubicBezTo>
                  <a:cubicBezTo>
                    <a:pt x="18" y="128"/>
                    <a:pt x="9" y="139"/>
                    <a:pt x="0" y="149"/>
                  </a:cubicBezTo>
                  <a:cubicBezTo>
                    <a:pt x="7" y="156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6" name="ï$1iďè"/>
            <p:cNvSpPr/>
            <p:nvPr/>
          </p:nvSpPr>
          <p:spPr bwMode="auto">
            <a:xfrm>
              <a:off x="3325" y="4767"/>
              <a:ext cx="768" cy="258"/>
            </a:xfrm>
            <a:custGeom>
              <a:avLst/>
              <a:gdLst>
                <a:gd name="T0" fmla="*/ 1 w 520"/>
                <a:gd name="T1" fmla="*/ 12 h 175"/>
                <a:gd name="T2" fmla="*/ 33 w 520"/>
                <a:gd name="T3" fmla="*/ 9 h 175"/>
                <a:gd name="T4" fmla="*/ 161 w 520"/>
                <a:gd name="T5" fmla="*/ 47 h 175"/>
                <a:gd name="T6" fmla="*/ 246 w 520"/>
                <a:gd name="T7" fmla="*/ 116 h 175"/>
                <a:gd name="T8" fmla="*/ 389 w 520"/>
                <a:gd name="T9" fmla="*/ 175 h 175"/>
                <a:gd name="T10" fmla="*/ 520 w 520"/>
                <a:gd name="T11" fmla="*/ 117 h 175"/>
                <a:gd name="T12" fmla="*/ 513 w 520"/>
                <a:gd name="T13" fmla="*/ 110 h 175"/>
                <a:gd name="T14" fmla="*/ 389 w 520"/>
                <a:gd name="T15" fmla="*/ 165 h 175"/>
                <a:gd name="T16" fmla="*/ 253 w 520"/>
                <a:gd name="T17" fmla="*/ 109 h 175"/>
                <a:gd name="T18" fmla="*/ 166 w 520"/>
                <a:gd name="T19" fmla="*/ 38 h 175"/>
                <a:gd name="T20" fmla="*/ 33 w 520"/>
                <a:gd name="T21" fmla="*/ 0 h 175"/>
                <a:gd name="T22" fmla="*/ 0 w 520"/>
                <a:gd name="T23" fmla="*/ 2 h 175"/>
                <a:gd name="T24" fmla="*/ 1 w 520"/>
                <a:gd name="T25" fmla="*/ 1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0" h="175">
                  <a:moveTo>
                    <a:pt x="1" y="12"/>
                  </a:moveTo>
                  <a:cubicBezTo>
                    <a:pt x="12" y="10"/>
                    <a:pt x="23" y="9"/>
                    <a:pt x="33" y="9"/>
                  </a:cubicBezTo>
                  <a:cubicBezTo>
                    <a:pt x="83" y="10"/>
                    <a:pt x="125" y="25"/>
                    <a:pt x="161" y="47"/>
                  </a:cubicBezTo>
                  <a:cubicBezTo>
                    <a:pt x="196" y="68"/>
                    <a:pt x="224" y="95"/>
                    <a:pt x="246" y="116"/>
                  </a:cubicBezTo>
                  <a:cubicBezTo>
                    <a:pt x="283" y="152"/>
                    <a:pt x="336" y="175"/>
                    <a:pt x="389" y="175"/>
                  </a:cubicBezTo>
                  <a:cubicBezTo>
                    <a:pt x="435" y="175"/>
                    <a:pt x="482" y="158"/>
                    <a:pt x="520" y="117"/>
                  </a:cubicBezTo>
                  <a:cubicBezTo>
                    <a:pt x="513" y="110"/>
                    <a:pt x="513" y="110"/>
                    <a:pt x="513" y="110"/>
                  </a:cubicBezTo>
                  <a:cubicBezTo>
                    <a:pt x="477" y="149"/>
                    <a:pt x="433" y="165"/>
                    <a:pt x="389" y="165"/>
                  </a:cubicBezTo>
                  <a:cubicBezTo>
                    <a:pt x="338" y="165"/>
                    <a:pt x="288" y="143"/>
                    <a:pt x="253" y="109"/>
                  </a:cubicBezTo>
                  <a:cubicBezTo>
                    <a:pt x="231" y="87"/>
                    <a:pt x="202" y="60"/>
                    <a:pt x="166" y="38"/>
                  </a:cubicBezTo>
                  <a:cubicBezTo>
                    <a:pt x="129" y="16"/>
                    <a:pt x="85" y="0"/>
                    <a:pt x="33" y="0"/>
                  </a:cubicBezTo>
                  <a:cubicBezTo>
                    <a:pt x="22" y="0"/>
                    <a:pt x="11" y="0"/>
                    <a:pt x="0" y="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7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7" name="ïśľíḍe"/>
            <p:cNvSpPr/>
            <p:nvPr/>
          </p:nvSpPr>
          <p:spPr bwMode="auto">
            <a:xfrm>
              <a:off x="3253" y="4288"/>
              <a:ext cx="1766" cy="1043"/>
            </a:xfrm>
            <a:custGeom>
              <a:avLst/>
              <a:gdLst>
                <a:gd name="T0" fmla="*/ 0 w 1706"/>
                <a:gd name="T1" fmla="*/ 3 h 1008"/>
                <a:gd name="T2" fmla="*/ 132 w 1706"/>
                <a:gd name="T3" fmla="*/ 1008 h 1008"/>
                <a:gd name="T4" fmla="*/ 1706 w 1706"/>
                <a:gd name="T5" fmla="*/ 803 h 1008"/>
                <a:gd name="T6" fmla="*/ 1704 w 1706"/>
                <a:gd name="T7" fmla="*/ 780 h 1008"/>
                <a:gd name="T8" fmla="*/ 150 w 1706"/>
                <a:gd name="T9" fmla="*/ 982 h 1008"/>
                <a:gd name="T10" fmla="*/ 22 w 1706"/>
                <a:gd name="T11" fmla="*/ 0 h 1008"/>
                <a:gd name="T12" fmla="*/ 0 w 1706"/>
                <a:gd name="T13" fmla="*/ 3 h 1008"/>
                <a:gd name="T14" fmla="*/ 0 w 1706"/>
                <a:gd name="T15" fmla="*/ 3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6" h="1008">
                  <a:moveTo>
                    <a:pt x="0" y="3"/>
                  </a:moveTo>
                  <a:lnTo>
                    <a:pt x="132" y="1008"/>
                  </a:lnTo>
                  <a:lnTo>
                    <a:pt x="1706" y="803"/>
                  </a:lnTo>
                  <a:lnTo>
                    <a:pt x="1704" y="780"/>
                  </a:lnTo>
                  <a:lnTo>
                    <a:pt x="150" y="982"/>
                  </a:lnTo>
                  <a:lnTo>
                    <a:pt x="2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8" name="íšḷïḍê"/>
            <p:cNvSpPr/>
            <p:nvPr/>
          </p:nvSpPr>
          <p:spPr bwMode="auto">
            <a:xfrm>
              <a:off x="3231" y="4225"/>
              <a:ext cx="73" cy="95"/>
            </a:xfrm>
            <a:custGeom>
              <a:avLst/>
              <a:gdLst>
                <a:gd name="T0" fmla="*/ 24 w 71"/>
                <a:gd name="T1" fmla="*/ 0 h 92"/>
                <a:gd name="T2" fmla="*/ 0 w 71"/>
                <a:gd name="T3" fmla="*/ 92 h 92"/>
                <a:gd name="T4" fmla="*/ 33 w 71"/>
                <a:gd name="T5" fmla="*/ 67 h 92"/>
                <a:gd name="T6" fmla="*/ 71 w 71"/>
                <a:gd name="T7" fmla="*/ 82 h 92"/>
                <a:gd name="T8" fmla="*/ 24 w 7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2">
                  <a:moveTo>
                    <a:pt x="24" y="0"/>
                  </a:moveTo>
                  <a:lnTo>
                    <a:pt x="0" y="92"/>
                  </a:lnTo>
                  <a:lnTo>
                    <a:pt x="33" y="67"/>
                  </a:lnTo>
                  <a:lnTo>
                    <a:pt x="71" y="8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9" name="iṥ1íďè"/>
            <p:cNvSpPr/>
            <p:nvPr/>
          </p:nvSpPr>
          <p:spPr bwMode="auto">
            <a:xfrm>
              <a:off x="4986" y="5073"/>
              <a:ext cx="94" cy="75"/>
            </a:xfrm>
            <a:custGeom>
              <a:avLst/>
              <a:gdLst>
                <a:gd name="T0" fmla="*/ 91 w 91"/>
                <a:gd name="T1" fmla="*/ 25 h 72"/>
                <a:gd name="T2" fmla="*/ 9 w 91"/>
                <a:gd name="T3" fmla="*/ 72 h 72"/>
                <a:gd name="T4" fmla="*/ 26 w 91"/>
                <a:gd name="T5" fmla="*/ 34 h 72"/>
                <a:gd name="T6" fmla="*/ 0 w 91"/>
                <a:gd name="T7" fmla="*/ 0 h 72"/>
                <a:gd name="T8" fmla="*/ 91 w 91"/>
                <a:gd name="T9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91" y="25"/>
                  </a:moveTo>
                  <a:lnTo>
                    <a:pt x="9" y="72"/>
                  </a:lnTo>
                  <a:lnTo>
                    <a:pt x="26" y="34"/>
                  </a:lnTo>
                  <a:lnTo>
                    <a:pt x="0" y="0"/>
                  </a:lnTo>
                  <a:lnTo>
                    <a:pt x="91" y="25"/>
                  </a:ln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0" name="iṧļîḍê"/>
            <p:cNvSpPr/>
            <p:nvPr/>
          </p:nvSpPr>
          <p:spPr bwMode="auto">
            <a:xfrm>
              <a:off x="3492" y="4777"/>
              <a:ext cx="52" cy="51"/>
            </a:xfrm>
            <a:custGeom>
              <a:avLst/>
              <a:gdLst>
                <a:gd name="T0" fmla="*/ 1 w 35"/>
                <a:gd name="T1" fmla="*/ 20 h 35"/>
                <a:gd name="T2" fmla="*/ 15 w 35"/>
                <a:gd name="T3" fmla="*/ 2 h 35"/>
                <a:gd name="T4" fmla="*/ 34 w 35"/>
                <a:gd name="T5" fmla="*/ 16 h 35"/>
                <a:gd name="T6" fmla="*/ 20 w 35"/>
                <a:gd name="T7" fmla="*/ 34 h 35"/>
                <a:gd name="T8" fmla="*/ 1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20"/>
                  </a:moveTo>
                  <a:cubicBezTo>
                    <a:pt x="0" y="11"/>
                    <a:pt x="6" y="3"/>
                    <a:pt x="15" y="2"/>
                  </a:cubicBezTo>
                  <a:cubicBezTo>
                    <a:pt x="24" y="0"/>
                    <a:pt x="32" y="7"/>
                    <a:pt x="34" y="16"/>
                  </a:cubicBezTo>
                  <a:cubicBezTo>
                    <a:pt x="35" y="25"/>
                    <a:pt x="29" y="33"/>
                    <a:pt x="20" y="34"/>
                  </a:cubicBezTo>
                  <a:cubicBezTo>
                    <a:pt x="11" y="35"/>
                    <a:pt x="2" y="29"/>
                    <a:pt x="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1" name="îṥlïḓé"/>
            <p:cNvSpPr/>
            <p:nvPr/>
          </p:nvSpPr>
          <p:spPr bwMode="auto">
            <a:xfrm>
              <a:off x="3486" y="4772"/>
              <a:ext cx="62" cy="62"/>
            </a:xfrm>
            <a:custGeom>
              <a:avLst/>
              <a:gdLst>
                <a:gd name="T0" fmla="*/ 5 w 42"/>
                <a:gd name="T1" fmla="*/ 23 h 42"/>
                <a:gd name="T2" fmla="*/ 10 w 42"/>
                <a:gd name="T3" fmla="*/ 22 h 42"/>
                <a:gd name="T4" fmla="*/ 10 w 42"/>
                <a:gd name="T5" fmla="*/ 21 h 42"/>
                <a:gd name="T6" fmla="*/ 20 w 42"/>
                <a:gd name="T7" fmla="*/ 9 h 42"/>
                <a:gd name="T8" fmla="*/ 21 w 42"/>
                <a:gd name="T9" fmla="*/ 9 h 42"/>
                <a:gd name="T10" fmla="*/ 33 w 42"/>
                <a:gd name="T11" fmla="*/ 19 h 42"/>
                <a:gd name="T12" fmla="*/ 33 w 42"/>
                <a:gd name="T13" fmla="*/ 21 h 42"/>
                <a:gd name="T14" fmla="*/ 23 w 42"/>
                <a:gd name="T15" fmla="*/ 32 h 42"/>
                <a:gd name="T16" fmla="*/ 21 w 42"/>
                <a:gd name="T17" fmla="*/ 32 h 42"/>
                <a:gd name="T18" fmla="*/ 10 w 42"/>
                <a:gd name="T19" fmla="*/ 22 h 42"/>
                <a:gd name="T20" fmla="*/ 5 w 42"/>
                <a:gd name="T21" fmla="*/ 23 h 42"/>
                <a:gd name="T22" fmla="*/ 1 w 42"/>
                <a:gd name="T23" fmla="*/ 23 h 42"/>
                <a:gd name="T24" fmla="*/ 21 w 42"/>
                <a:gd name="T25" fmla="*/ 42 h 42"/>
                <a:gd name="T26" fmla="*/ 24 w 42"/>
                <a:gd name="T27" fmla="*/ 42 h 42"/>
                <a:gd name="T28" fmla="*/ 42 w 42"/>
                <a:gd name="T29" fmla="*/ 21 h 42"/>
                <a:gd name="T30" fmla="*/ 42 w 42"/>
                <a:gd name="T31" fmla="*/ 18 h 42"/>
                <a:gd name="T32" fmla="*/ 21 w 42"/>
                <a:gd name="T33" fmla="*/ 0 h 42"/>
                <a:gd name="T34" fmla="*/ 19 w 42"/>
                <a:gd name="T35" fmla="*/ 0 h 42"/>
                <a:gd name="T36" fmla="*/ 0 w 42"/>
                <a:gd name="T37" fmla="*/ 21 h 42"/>
                <a:gd name="T38" fmla="*/ 1 w 42"/>
                <a:gd name="T39" fmla="*/ 23 h 42"/>
                <a:gd name="T40" fmla="*/ 5 w 42"/>
                <a:gd name="T4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2">
                  <a:moveTo>
                    <a:pt x="5" y="23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0" y="15"/>
                    <a:pt x="14" y="10"/>
                    <a:pt x="20" y="9"/>
                  </a:cubicBezTo>
                  <a:cubicBezTo>
                    <a:pt x="20" y="9"/>
                    <a:pt x="21" y="9"/>
                    <a:pt x="21" y="9"/>
                  </a:cubicBezTo>
                  <a:cubicBezTo>
                    <a:pt x="27" y="9"/>
                    <a:pt x="32" y="13"/>
                    <a:pt x="33" y="19"/>
                  </a:cubicBezTo>
                  <a:cubicBezTo>
                    <a:pt x="33" y="20"/>
                    <a:pt x="33" y="20"/>
                    <a:pt x="33" y="21"/>
                  </a:cubicBezTo>
                  <a:cubicBezTo>
                    <a:pt x="33" y="27"/>
                    <a:pt x="29" y="32"/>
                    <a:pt x="23" y="32"/>
                  </a:cubicBezTo>
                  <a:cubicBezTo>
                    <a:pt x="22" y="32"/>
                    <a:pt x="22" y="32"/>
                    <a:pt x="21" y="32"/>
                  </a:cubicBezTo>
                  <a:cubicBezTo>
                    <a:pt x="16" y="32"/>
                    <a:pt x="11" y="28"/>
                    <a:pt x="10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34"/>
                    <a:pt x="11" y="42"/>
                    <a:pt x="21" y="42"/>
                  </a:cubicBezTo>
                  <a:cubicBezTo>
                    <a:pt x="22" y="42"/>
                    <a:pt x="23" y="42"/>
                    <a:pt x="24" y="42"/>
                  </a:cubicBezTo>
                  <a:cubicBezTo>
                    <a:pt x="35" y="40"/>
                    <a:pt x="42" y="3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41" y="7"/>
                    <a:pt x="32" y="0"/>
                    <a:pt x="21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8" y="1"/>
                    <a:pt x="0" y="10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2" name="íṥḷîḓê"/>
            <p:cNvSpPr/>
            <p:nvPr/>
          </p:nvSpPr>
          <p:spPr bwMode="auto">
            <a:xfrm>
              <a:off x="3303" y="4753"/>
              <a:ext cx="52" cy="50"/>
            </a:xfrm>
            <a:custGeom>
              <a:avLst/>
              <a:gdLst>
                <a:gd name="T0" fmla="*/ 1 w 35"/>
                <a:gd name="T1" fmla="*/ 19 h 34"/>
                <a:gd name="T2" fmla="*/ 15 w 35"/>
                <a:gd name="T3" fmla="*/ 1 h 34"/>
                <a:gd name="T4" fmla="*/ 34 w 35"/>
                <a:gd name="T5" fmla="*/ 15 h 34"/>
                <a:gd name="T6" fmla="*/ 20 w 35"/>
                <a:gd name="T7" fmla="*/ 33 h 34"/>
                <a:gd name="T8" fmla="*/ 1 w 35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3" y="6"/>
                    <a:pt x="34" y="15"/>
                  </a:cubicBezTo>
                  <a:cubicBezTo>
                    <a:pt x="35" y="24"/>
                    <a:pt x="29" y="32"/>
                    <a:pt x="20" y="33"/>
                  </a:cubicBezTo>
                  <a:cubicBezTo>
                    <a:pt x="11" y="34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3" name="ísḷïḓé"/>
            <p:cNvSpPr/>
            <p:nvPr/>
          </p:nvSpPr>
          <p:spPr bwMode="auto">
            <a:xfrm>
              <a:off x="3299" y="4747"/>
              <a:ext cx="62" cy="62"/>
            </a:xfrm>
            <a:custGeom>
              <a:avLst/>
              <a:gdLst>
                <a:gd name="T0" fmla="*/ 4 w 42"/>
                <a:gd name="T1" fmla="*/ 23 h 42"/>
                <a:gd name="T2" fmla="*/ 9 w 42"/>
                <a:gd name="T3" fmla="*/ 22 h 42"/>
                <a:gd name="T4" fmla="*/ 9 w 42"/>
                <a:gd name="T5" fmla="*/ 21 h 42"/>
                <a:gd name="T6" fmla="*/ 19 w 42"/>
                <a:gd name="T7" fmla="*/ 9 h 42"/>
                <a:gd name="T8" fmla="*/ 21 w 42"/>
                <a:gd name="T9" fmla="*/ 9 h 42"/>
                <a:gd name="T10" fmla="*/ 32 w 42"/>
                <a:gd name="T11" fmla="*/ 19 h 42"/>
                <a:gd name="T12" fmla="*/ 32 w 42"/>
                <a:gd name="T13" fmla="*/ 21 h 42"/>
                <a:gd name="T14" fmla="*/ 22 w 42"/>
                <a:gd name="T15" fmla="*/ 33 h 42"/>
                <a:gd name="T16" fmla="*/ 21 w 42"/>
                <a:gd name="T17" fmla="*/ 33 h 42"/>
                <a:gd name="T18" fmla="*/ 9 w 42"/>
                <a:gd name="T19" fmla="*/ 22 h 42"/>
                <a:gd name="T20" fmla="*/ 4 w 42"/>
                <a:gd name="T21" fmla="*/ 23 h 42"/>
                <a:gd name="T22" fmla="*/ 0 w 42"/>
                <a:gd name="T23" fmla="*/ 24 h 42"/>
                <a:gd name="T24" fmla="*/ 21 w 42"/>
                <a:gd name="T25" fmla="*/ 42 h 42"/>
                <a:gd name="T26" fmla="*/ 23 w 42"/>
                <a:gd name="T27" fmla="*/ 42 h 42"/>
                <a:gd name="T28" fmla="*/ 42 w 42"/>
                <a:gd name="T29" fmla="*/ 21 h 42"/>
                <a:gd name="T30" fmla="*/ 41 w 42"/>
                <a:gd name="T31" fmla="*/ 18 h 42"/>
                <a:gd name="T32" fmla="*/ 21 w 42"/>
                <a:gd name="T33" fmla="*/ 0 h 42"/>
                <a:gd name="T34" fmla="*/ 18 w 42"/>
                <a:gd name="T35" fmla="*/ 0 h 42"/>
                <a:gd name="T36" fmla="*/ 0 w 42"/>
                <a:gd name="T37" fmla="*/ 21 h 42"/>
                <a:gd name="T38" fmla="*/ 0 w 42"/>
                <a:gd name="T39" fmla="*/ 24 h 42"/>
                <a:gd name="T40" fmla="*/ 4 w 42"/>
                <a:gd name="T4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2">
                  <a:moveTo>
                    <a:pt x="4" y="23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1"/>
                  </a:cubicBezTo>
                  <a:cubicBezTo>
                    <a:pt x="9" y="15"/>
                    <a:pt x="13" y="10"/>
                    <a:pt x="19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6" y="9"/>
                    <a:pt x="31" y="14"/>
                    <a:pt x="32" y="19"/>
                  </a:cubicBezTo>
                  <a:cubicBezTo>
                    <a:pt x="32" y="20"/>
                    <a:pt x="32" y="20"/>
                    <a:pt x="32" y="21"/>
                  </a:cubicBezTo>
                  <a:cubicBezTo>
                    <a:pt x="32" y="27"/>
                    <a:pt x="28" y="32"/>
                    <a:pt x="22" y="33"/>
                  </a:cubicBezTo>
                  <a:cubicBezTo>
                    <a:pt x="22" y="33"/>
                    <a:pt x="21" y="33"/>
                    <a:pt x="21" y="33"/>
                  </a:cubicBezTo>
                  <a:cubicBezTo>
                    <a:pt x="15" y="33"/>
                    <a:pt x="10" y="28"/>
                    <a:pt x="9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34"/>
                    <a:pt x="10" y="42"/>
                    <a:pt x="21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34" y="40"/>
                    <a:pt x="42" y="31"/>
                    <a:pt x="42" y="21"/>
                  </a:cubicBezTo>
                  <a:cubicBezTo>
                    <a:pt x="42" y="20"/>
                    <a:pt x="42" y="19"/>
                    <a:pt x="41" y="18"/>
                  </a:cubicBezTo>
                  <a:cubicBezTo>
                    <a:pt x="40" y="8"/>
                    <a:pt x="3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1"/>
                    <a:pt x="0" y="10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lnTo>
                    <a:pt x="4" y="23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4" name="ïşlîďe"/>
            <p:cNvSpPr/>
            <p:nvPr/>
          </p:nvSpPr>
          <p:spPr bwMode="auto">
            <a:xfrm>
              <a:off x="4246" y="4691"/>
              <a:ext cx="52" cy="52"/>
            </a:xfrm>
            <a:custGeom>
              <a:avLst/>
              <a:gdLst>
                <a:gd name="T0" fmla="*/ 1 w 35"/>
                <a:gd name="T1" fmla="*/ 20 h 35"/>
                <a:gd name="T2" fmla="*/ 15 w 35"/>
                <a:gd name="T3" fmla="*/ 1 h 35"/>
                <a:gd name="T4" fmla="*/ 34 w 35"/>
                <a:gd name="T5" fmla="*/ 15 h 35"/>
                <a:gd name="T6" fmla="*/ 19 w 35"/>
                <a:gd name="T7" fmla="*/ 34 h 35"/>
                <a:gd name="T8" fmla="*/ 1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20"/>
                  </a:move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4" y="15"/>
                  </a:cubicBezTo>
                  <a:cubicBezTo>
                    <a:pt x="35" y="24"/>
                    <a:pt x="28" y="33"/>
                    <a:pt x="19" y="34"/>
                  </a:cubicBezTo>
                  <a:cubicBezTo>
                    <a:pt x="10" y="35"/>
                    <a:pt x="2" y="29"/>
                    <a:pt x="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5" name="iṩľîďe"/>
            <p:cNvSpPr/>
            <p:nvPr/>
          </p:nvSpPr>
          <p:spPr bwMode="auto">
            <a:xfrm>
              <a:off x="4241" y="4685"/>
              <a:ext cx="62" cy="63"/>
            </a:xfrm>
            <a:custGeom>
              <a:avLst/>
              <a:gdLst>
                <a:gd name="T0" fmla="*/ 5 w 42"/>
                <a:gd name="T1" fmla="*/ 24 h 43"/>
                <a:gd name="T2" fmla="*/ 10 w 42"/>
                <a:gd name="T3" fmla="*/ 23 h 43"/>
                <a:gd name="T4" fmla="*/ 10 w 42"/>
                <a:gd name="T5" fmla="*/ 21 h 43"/>
                <a:gd name="T6" fmla="*/ 20 w 42"/>
                <a:gd name="T7" fmla="*/ 10 h 43"/>
                <a:gd name="T8" fmla="*/ 21 w 42"/>
                <a:gd name="T9" fmla="*/ 10 h 43"/>
                <a:gd name="T10" fmla="*/ 33 w 42"/>
                <a:gd name="T11" fmla="*/ 20 h 43"/>
                <a:gd name="T12" fmla="*/ 33 w 42"/>
                <a:gd name="T13" fmla="*/ 22 h 43"/>
                <a:gd name="T14" fmla="*/ 23 w 42"/>
                <a:gd name="T15" fmla="*/ 33 h 43"/>
                <a:gd name="T16" fmla="*/ 21 w 42"/>
                <a:gd name="T17" fmla="*/ 33 h 43"/>
                <a:gd name="T18" fmla="*/ 10 w 42"/>
                <a:gd name="T19" fmla="*/ 23 h 43"/>
                <a:gd name="T20" fmla="*/ 5 w 42"/>
                <a:gd name="T21" fmla="*/ 24 h 43"/>
                <a:gd name="T22" fmla="*/ 0 w 42"/>
                <a:gd name="T23" fmla="*/ 24 h 43"/>
                <a:gd name="T24" fmla="*/ 21 w 42"/>
                <a:gd name="T25" fmla="*/ 43 h 43"/>
                <a:gd name="T26" fmla="*/ 24 w 42"/>
                <a:gd name="T27" fmla="*/ 42 h 43"/>
                <a:gd name="T28" fmla="*/ 42 w 42"/>
                <a:gd name="T29" fmla="*/ 22 h 43"/>
                <a:gd name="T30" fmla="*/ 42 w 42"/>
                <a:gd name="T31" fmla="*/ 19 h 43"/>
                <a:gd name="T32" fmla="*/ 21 w 42"/>
                <a:gd name="T33" fmla="*/ 0 h 43"/>
                <a:gd name="T34" fmla="*/ 19 w 42"/>
                <a:gd name="T35" fmla="*/ 1 h 43"/>
                <a:gd name="T36" fmla="*/ 0 w 42"/>
                <a:gd name="T37" fmla="*/ 21 h 43"/>
                <a:gd name="T38" fmla="*/ 0 w 42"/>
                <a:gd name="T39" fmla="*/ 24 h 43"/>
                <a:gd name="T40" fmla="*/ 5 w 42"/>
                <a:gd name="T41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3">
                  <a:moveTo>
                    <a:pt x="5" y="24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2"/>
                    <a:pt x="10" y="21"/>
                  </a:cubicBezTo>
                  <a:cubicBezTo>
                    <a:pt x="10" y="16"/>
                    <a:pt x="14" y="11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7" y="10"/>
                    <a:pt x="32" y="14"/>
                    <a:pt x="33" y="20"/>
                  </a:cubicBezTo>
                  <a:cubicBezTo>
                    <a:pt x="33" y="21"/>
                    <a:pt x="33" y="21"/>
                    <a:pt x="33" y="22"/>
                  </a:cubicBezTo>
                  <a:cubicBezTo>
                    <a:pt x="33" y="27"/>
                    <a:pt x="29" y="32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ubicBezTo>
                    <a:pt x="16" y="33"/>
                    <a:pt x="10" y="29"/>
                    <a:pt x="10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35"/>
                    <a:pt x="11" y="43"/>
                    <a:pt x="21" y="43"/>
                  </a:cubicBezTo>
                  <a:cubicBezTo>
                    <a:pt x="22" y="43"/>
                    <a:pt x="23" y="42"/>
                    <a:pt x="24" y="42"/>
                  </a:cubicBezTo>
                  <a:cubicBezTo>
                    <a:pt x="35" y="41"/>
                    <a:pt x="42" y="32"/>
                    <a:pt x="42" y="22"/>
                  </a:cubicBezTo>
                  <a:cubicBezTo>
                    <a:pt x="42" y="21"/>
                    <a:pt x="42" y="20"/>
                    <a:pt x="42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8" y="2"/>
                    <a:pt x="0" y="1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lnTo>
                    <a:pt x="5" y="24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6" name="ï$ḻîḓê"/>
            <p:cNvSpPr/>
            <p:nvPr/>
          </p:nvSpPr>
          <p:spPr bwMode="auto">
            <a:xfrm>
              <a:off x="3989" y="4333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4 w 35"/>
                <a:gd name="T5" fmla="*/ 15 h 35"/>
                <a:gd name="T6" fmla="*/ 20 w 35"/>
                <a:gd name="T7" fmla="*/ 34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3" y="6"/>
                    <a:pt x="34" y="15"/>
                  </a:cubicBezTo>
                  <a:cubicBezTo>
                    <a:pt x="35" y="24"/>
                    <a:pt x="29" y="32"/>
                    <a:pt x="20" y="34"/>
                  </a:cubicBezTo>
                  <a:cubicBezTo>
                    <a:pt x="11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7" name="ïṥ1iḍê"/>
            <p:cNvSpPr/>
            <p:nvPr/>
          </p:nvSpPr>
          <p:spPr bwMode="auto">
            <a:xfrm>
              <a:off x="4519" y="4623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4 w 35"/>
                <a:gd name="T5" fmla="*/ 15 h 35"/>
                <a:gd name="T6" fmla="*/ 20 w 35"/>
                <a:gd name="T7" fmla="*/ 34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4" y="15"/>
                  </a:cubicBezTo>
                  <a:cubicBezTo>
                    <a:pt x="35" y="24"/>
                    <a:pt x="29" y="32"/>
                    <a:pt x="20" y="34"/>
                  </a:cubicBezTo>
                  <a:cubicBezTo>
                    <a:pt x="11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8" name="íśḷídé"/>
            <p:cNvSpPr/>
            <p:nvPr/>
          </p:nvSpPr>
          <p:spPr bwMode="auto">
            <a:xfrm>
              <a:off x="3560" y="4534"/>
              <a:ext cx="51" cy="51"/>
            </a:xfrm>
            <a:custGeom>
              <a:avLst/>
              <a:gdLst>
                <a:gd name="T0" fmla="*/ 1 w 34"/>
                <a:gd name="T1" fmla="*/ 20 h 35"/>
                <a:gd name="T2" fmla="*/ 15 w 34"/>
                <a:gd name="T3" fmla="*/ 1 h 35"/>
                <a:gd name="T4" fmla="*/ 33 w 34"/>
                <a:gd name="T5" fmla="*/ 16 h 35"/>
                <a:gd name="T6" fmla="*/ 19 w 34"/>
                <a:gd name="T7" fmla="*/ 34 h 35"/>
                <a:gd name="T8" fmla="*/ 1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" y="20"/>
                  </a:move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7"/>
                    <a:pt x="33" y="16"/>
                  </a:cubicBezTo>
                  <a:cubicBezTo>
                    <a:pt x="34" y="24"/>
                    <a:pt x="28" y="33"/>
                    <a:pt x="19" y="34"/>
                  </a:cubicBezTo>
                  <a:cubicBezTo>
                    <a:pt x="10" y="35"/>
                    <a:pt x="2" y="29"/>
                    <a:pt x="1" y="20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9" name="îs1iďè"/>
            <p:cNvSpPr/>
            <p:nvPr/>
          </p:nvSpPr>
          <p:spPr bwMode="auto">
            <a:xfrm>
              <a:off x="3559" y="5269"/>
              <a:ext cx="50" cy="52"/>
            </a:xfrm>
            <a:custGeom>
              <a:avLst/>
              <a:gdLst>
                <a:gd name="T0" fmla="*/ 1 w 34"/>
                <a:gd name="T1" fmla="*/ 19 h 35"/>
                <a:gd name="T2" fmla="*/ 15 w 34"/>
                <a:gd name="T3" fmla="*/ 1 h 35"/>
                <a:gd name="T4" fmla="*/ 33 w 34"/>
                <a:gd name="T5" fmla="*/ 15 h 35"/>
                <a:gd name="T6" fmla="*/ 19 w 34"/>
                <a:gd name="T7" fmla="*/ 34 h 35"/>
                <a:gd name="T8" fmla="*/ 1 w 34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2" y="6"/>
                    <a:pt x="33" y="15"/>
                  </a:cubicBezTo>
                  <a:cubicBezTo>
                    <a:pt x="34" y="24"/>
                    <a:pt x="28" y="32"/>
                    <a:pt x="19" y="34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0" name="ï$ḷiḓè"/>
            <p:cNvSpPr/>
            <p:nvPr/>
          </p:nvSpPr>
          <p:spPr bwMode="auto">
            <a:xfrm>
              <a:off x="4310" y="5170"/>
              <a:ext cx="52" cy="52"/>
            </a:xfrm>
            <a:custGeom>
              <a:avLst/>
              <a:gdLst>
                <a:gd name="T0" fmla="*/ 2 w 35"/>
                <a:gd name="T1" fmla="*/ 20 h 35"/>
                <a:gd name="T2" fmla="*/ 16 w 35"/>
                <a:gd name="T3" fmla="*/ 2 h 35"/>
                <a:gd name="T4" fmla="*/ 34 w 35"/>
                <a:gd name="T5" fmla="*/ 16 h 35"/>
                <a:gd name="T6" fmla="*/ 20 w 35"/>
                <a:gd name="T7" fmla="*/ 34 h 35"/>
                <a:gd name="T8" fmla="*/ 2 w 35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" y="20"/>
                  </a:moveTo>
                  <a:cubicBezTo>
                    <a:pt x="0" y="11"/>
                    <a:pt x="7" y="3"/>
                    <a:pt x="16" y="2"/>
                  </a:cubicBezTo>
                  <a:cubicBezTo>
                    <a:pt x="25" y="0"/>
                    <a:pt x="33" y="7"/>
                    <a:pt x="34" y="16"/>
                  </a:cubicBezTo>
                  <a:cubicBezTo>
                    <a:pt x="35" y="25"/>
                    <a:pt x="29" y="33"/>
                    <a:pt x="20" y="34"/>
                  </a:cubicBezTo>
                  <a:cubicBezTo>
                    <a:pt x="11" y="35"/>
                    <a:pt x="3" y="29"/>
                    <a:pt x="2" y="20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1" name="íṧļîďé"/>
            <p:cNvSpPr/>
            <p:nvPr/>
          </p:nvSpPr>
          <p:spPr bwMode="auto">
            <a:xfrm>
              <a:off x="4588" y="5135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3 w 35"/>
                <a:gd name="T5" fmla="*/ 15 h 35"/>
                <a:gd name="T6" fmla="*/ 19 w 35"/>
                <a:gd name="T7" fmla="*/ 34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6"/>
                    <a:pt x="33" y="15"/>
                  </a:cubicBezTo>
                  <a:cubicBezTo>
                    <a:pt x="35" y="24"/>
                    <a:pt x="28" y="32"/>
                    <a:pt x="19" y="34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2" name="ïşľïde"/>
            <p:cNvSpPr/>
            <p:nvPr/>
          </p:nvSpPr>
          <p:spPr bwMode="auto">
            <a:xfrm>
              <a:off x="4103" y="5198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3 w 35"/>
                <a:gd name="T5" fmla="*/ 15 h 35"/>
                <a:gd name="T6" fmla="*/ 19 w 35"/>
                <a:gd name="T7" fmla="*/ 33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2" y="6"/>
                    <a:pt x="33" y="15"/>
                  </a:cubicBezTo>
                  <a:cubicBezTo>
                    <a:pt x="35" y="24"/>
                    <a:pt x="28" y="32"/>
                    <a:pt x="19" y="33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3F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3" name="íṧļíḋé"/>
            <p:cNvSpPr/>
            <p:nvPr/>
          </p:nvSpPr>
          <p:spPr bwMode="auto">
            <a:xfrm>
              <a:off x="3334" y="4976"/>
              <a:ext cx="52" cy="52"/>
            </a:xfrm>
            <a:custGeom>
              <a:avLst/>
              <a:gdLst>
                <a:gd name="T0" fmla="*/ 1 w 35"/>
                <a:gd name="T1" fmla="*/ 19 h 35"/>
                <a:gd name="T2" fmla="*/ 15 w 35"/>
                <a:gd name="T3" fmla="*/ 1 h 35"/>
                <a:gd name="T4" fmla="*/ 34 w 35"/>
                <a:gd name="T5" fmla="*/ 15 h 35"/>
                <a:gd name="T6" fmla="*/ 19 w 35"/>
                <a:gd name="T7" fmla="*/ 33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0" y="10"/>
                    <a:pt x="6" y="2"/>
                    <a:pt x="15" y="1"/>
                  </a:cubicBezTo>
                  <a:cubicBezTo>
                    <a:pt x="24" y="0"/>
                    <a:pt x="32" y="6"/>
                    <a:pt x="34" y="15"/>
                  </a:cubicBezTo>
                  <a:cubicBezTo>
                    <a:pt x="35" y="24"/>
                    <a:pt x="28" y="32"/>
                    <a:pt x="19" y="33"/>
                  </a:cubicBezTo>
                  <a:cubicBezTo>
                    <a:pt x="10" y="35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4" name="íṣľîdê"/>
            <p:cNvSpPr/>
            <p:nvPr/>
          </p:nvSpPr>
          <p:spPr bwMode="auto">
            <a:xfrm>
              <a:off x="3328" y="4970"/>
              <a:ext cx="62" cy="62"/>
            </a:xfrm>
            <a:custGeom>
              <a:avLst/>
              <a:gdLst>
                <a:gd name="T0" fmla="*/ 5 w 42"/>
                <a:gd name="T1" fmla="*/ 23 h 42"/>
                <a:gd name="T2" fmla="*/ 10 w 42"/>
                <a:gd name="T3" fmla="*/ 23 h 42"/>
                <a:gd name="T4" fmla="*/ 10 w 42"/>
                <a:gd name="T5" fmla="*/ 21 h 42"/>
                <a:gd name="T6" fmla="*/ 20 w 42"/>
                <a:gd name="T7" fmla="*/ 10 h 42"/>
                <a:gd name="T8" fmla="*/ 21 w 42"/>
                <a:gd name="T9" fmla="*/ 9 h 42"/>
                <a:gd name="T10" fmla="*/ 33 w 42"/>
                <a:gd name="T11" fmla="*/ 20 h 42"/>
                <a:gd name="T12" fmla="*/ 33 w 42"/>
                <a:gd name="T13" fmla="*/ 21 h 42"/>
                <a:gd name="T14" fmla="*/ 23 w 42"/>
                <a:gd name="T15" fmla="*/ 33 h 42"/>
                <a:gd name="T16" fmla="*/ 21 w 42"/>
                <a:gd name="T17" fmla="*/ 33 h 42"/>
                <a:gd name="T18" fmla="*/ 10 w 42"/>
                <a:gd name="T19" fmla="*/ 23 h 42"/>
                <a:gd name="T20" fmla="*/ 5 w 42"/>
                <a:gd name="T21" fmla="*/ 23 h 42"/>
                <a:gd name="T22" fmla="*/ 0 w 42"/>
                <a:gd name="T23" fmla="*/ 24 h 42"/>
                <a:gd name="T24" fmla="*/ 21 w 42"/>
                <a:gd name="T25" fmla="*/ 42 h 42"/>
                <a:gd name="T26" fmla="*/ 24 w 42"/>
                <a:gd name="T27" fmla="*/ 42 h 42"/>
                <a:gd name="T28" fmla="*/ 42 w 42"/>
                <a:gd name="T29" fmla="*/ 21 h 42"/>
                <a:gd name="T30" fmla="*/ 42 w 42"/>
                <a:gd name="T31" fmla="*/ 18 h 42"/>
                <a:gd name="T32" fmla="*/ 21 w 42"/>
                <a:gd name="T33" fmla="*/ 0 h 42"/>
                <a:gd name="T34" fmla="*/ 19 w 42"/>
                <a:gd name="T35" fmla="*/ 0 h 42"/>
                <a:gd name="T36" fmla="*/ 0 w 42"/>
                <a:gd name="T37" fmla="*/ 21 h 42"/>
                <a:gd name="T38" fmla="*/ 0 w 42"/>
                <a:gd name="T39" fmla="*/ 24 h 42"/>
                <a:gd name="T40" fmla="*/ 5 w 42"/>
                <a:gd name="T41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2">
                  <a:moveTo>
                    <a:pt x="5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10" y="15"/>
                    <a:pt x="14" y="10"/>
                    <a:pt x="20" y="10"/>
                  </a:cubicBezTo>
                  <a:cubicBezTo>
                    <a:pt x="20" y="10"/>
                    <a:pt x="21" y="9"/>
                    <a:pt x="21" y="9"/>
                  </a:cubicBezTo>
                  <a:cubicBezTo>
                    <a:pt x="27" y="9"/>
                    <a:pt x="32" y="14"/>
                    <a:pt x="33" y="20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3" y="27"/>
                    <a:pt x="29" y="32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ubicBezTo>
                    <a:pt x="16" y="33"/>
                    <a:pt x="10" y="29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34"/>
                    <a:pt x="11" y="42"/>
                    <a:pt x="21" y="42"/>
                  </a:cubicBezTo>
                  <a:cubicBezTo>
                    <a:pt x="22" y="42"/>
                    <a:pt x="23" y="42"/>
                    <a:pt x="24" y="42"/>
                  </a:cubicBezTo>
                  <a:cubicBezTo>
                    <a:pt x="35" y="41"/>
                    <a:pt x="42" y="32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8" y="2"/>
                    <a:pt x="0" y="1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5" name="ïṣlíḓè"/>
            <p:cNvSpPr/>
            <p:nvPr/>
          </p:nvSpPr>
          <p:spPr bwMode="auto">
            <a:xfrm>
              <a:off x="4037" y="4215"/>
              <a:ext cx="101" cy="95"/>
            </a:xfrm>
            <a:custGeom>
              <a:avLst/>
              <a:gdLst>
                <a:gd name="T0" fmla="*/ 0 w 98"/>
                <a:gd name="T1" fmla="*/ 0 h 92"/>
                <a:gd name="T2" fmla="*/ 7 w 98"/>
                <a:gd name="T3" fmla="*/ 92 h 92"/>
                <a:gd name="T4" fmla="*/ 98 w 98"/>
                <a:gd name="T5" fmla="*/ 84 h 92"/>
                <a:gd name="T6" fmla="*/ 71 w 98"/>
                <a:gd name="T7" fmla="*/ 33 h 92"/>
                <a:gd name="T8" fmla="*/ 0 w 98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2">
                  <a:moveTo>
                    <a:pt x="0" y="0"/>
                  </a:moveTo>
                  <a:lnTo>
                    <a:pt x="7" y="92"/>
                  </a:lnTo>
                  <a:lnTo>
                    <a:pt x="98" y="84"/>
                  </a:lnTo>
                  <a:lnTo>
                    <a:pt x="7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6" name="iṧḷïḓé"/>
            <p:cNvSpPr/>
            <p:nvPr/>
          </p:nvSpPr>
          <p:spPr bwMode="auto">
            <a:xfrm>
              <a:off x="4040" y="4129"/>
              <a:ext cx="175" cy="166"/>
            </a:xfrm>
            <a:custGeom>
              <a:avLst/>
              <a:gdLst>
                <a:gd name="T0" fmla="*/ 59 w 119"/>
                <a:gd name="T1" fmla="*/ 112 h 112"/>
                <a:gd name="T2" fmla="*/ 4 w 119"/>
                <a:gd name="T3" fmla="*/ 63 h 112"/>
                <a:gd name="T4" fmla="*/ 52 w 119"/>
                <a:gd name="T5" fmla="*/ 0 h 112"/>
                <a:gd name="T6" fmla="*/ 59 w 119"/>
                <a:gd name="T7" fmla="*/ 0 h 112"/>
                <a:gd name="T8" fmla="*/ 115 w 119"/>
                <a:gd name="T9" fmla="*/ 49 h 112"/>
                <a:gd name="T10" fmla="*/ 67 w 119"/>
                <a:gd name="T11" fmla="*/ 111 h 112"/>
                <a:gd name="T12" fmla="*/ 59 w 119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12">
                  <a:moveTo>
                    <a:pt x="59" y="112"/>
                  </a:moveTo>
                  <a:cubicBezTo>
                    <a:pt x="31" y="112"/>
                    <a:pt x="7" y="91"/>
                    <a:pt x="4" y="63"/>
                  </a:cubicBezTo>
                  <a:cubicBezTo>
                    <a:pt x="0" y="32"/>
                    <a:pt x="21" y="4"/>
                    <a:pt x="52" y="0"/>
                  </a:cubicBezTo>
                  <a:cubicBezTo>
                    <a:pt x="54" y="0"/>
                    <a:pt x="57" y="0"/>
                    <a:pt x="59" y="0"/>
                  </a:cubicBezTo>
                  <a:cubicBezTo>
                    <a:pt x="87" y="0"/>
                    <a:pt x="111" y="21"/>
                    <a:pt x="115" y="49"/>
                  </a:cubicBezTo>
                  <a:cubicBezTo>
                    <a:pt x="119" y="79"/>
                    <a:pt x="97" y="107"/>
                    <a:pt x="67" y="111"/>
                  </a:cubicBezTo>
                  <a:cubicBezTo>
                    <a:pt x="64" y="112"/>
                    <a:pt x="62" y="112"/>
                    <a:pt x="59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7" name="íṣľíḑe"/>
            <p:cNvSpPr/>
            <p:nvPr/>
          </p:nvSpPr>
          <p:spPr bwMode="auto">
            <a:xfrm>
              <a:off x="4034" y="4121"/>
              <a:ext cx="190" cy="181"/>
            </a:xfrm>
            <a:custGeom>
              <a:avLst/>
              <a:gdLst>
                <a:gd name="T0" fmla="*/ 63 w 129"/>
                <a:gd name="T1" fmla="*/ 11 h 123"/>
                <a:gd name="T2" fmla="*/ 113 w 129"/>
                <a:gd name="T3" fmla="*/ 55 h 123"/>
                <a:gd name="T4" fmla="*/ 70 w 129"/>
                <a:gd name="T5" fmla="*/ 112 h 123"/>
                <a:gd name="T6" fmla="*/ 63 w 129"/>
                <a:gd name="T7" fmla="*/ 112 h 123"/>
                <a:gd name="T8" fmla="*/ 13 w 129"/>
                <a:gd name="T9" fmla="*/ 68 h 123"/>
                <a:gd name="T10" fmla="*/ 57 w 129"/>
                <a:gd name="T11" fmla="*/ 12 h 123"/>
                <a:gd name="T12" fmla="*/ 63 w 129"/>
                <a:gd name="T13" fmla="*/ 11 h 123"/>
                <a:gd name="T14" fmla="*/ 63 w 129"/>
                <a:gd name="T15" fmla="*/ 0 h 123"/>
                <a:gd name="T16" fmla="*/ 63 w 129"/>
                <a:gd name="T17" fmla="*/ 0 h 123"/>
                <a:gd name="T18" fmla="*/ 55 w 129"/>
                <a:gd name="T19" fmla="*/ 1 h 123"/>
                <a:gd name="T20" fmla="*/ 14 w 129"/>
                <a:gd name="T21" fmla="*/ 24 h 123"/>
                <a:gd name="T22" fmla="*/ 2 w 129"/>
                <a:gd name="T23" fmla="*/ 70 h 123"/>
                <a:gd name="T24" fmla="*/ 63 w 129"/>
                <a:gd name="T25" fmla="*/ 123 h 123"/>
                <a:gd name="T26" fmla="*/ 71 w 129"/>
                <a:gd name="T27" fmla="*/ 123 h 123"/>
                <a:gd name="T28" fmla="*/ 124 w 129"/>
                <a:gd name="T29" fmla="*/ 54 h 123"/>
                <a:gd name="T30" fmla="*/ 63 w 129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3">
                  <a:moveTo>
                    <a:pt x="63" y="11"/>
                  </a:moveTo>
                  <a:cubicBezTo>
                    <a:pt x="88" y="11"/>
                    <a:pt x="110" y="30"/>
                    <a:pt x="113" y="55"/>
                  </a:cubicBezTo>
                  <a:cubicBezTo>
                    <a:pt x="117" y="83"/>
                    <a:pt x="97" y="108"/>
                    <a:pt x="70" y="112"/>
                  </a:cubicBezTo>
                  <a:cubicBezTo>
                    <a:pt x="68" y="112"/>
                    <a:pt x="65" y="112"/>
                    <a:pt x="63" y="112"/>
                  </a:cubicBezTo>
                  <a:cubicBezTo>
                    <a:pt x="38" y="112"/>
                    <a:pt x="17" y="94"/>
                    <a:pt x="13" y="68"/>
                  </a:cubicBezTo>
                  <a:cubicBezTo>
                    <a:pt x="10" y="41"/>
                    <a:pt x="29" y="15"/>
                    <a:pt x="57" y="12"/>
                  </a:cubicBezTo>
                  <a:cubicBezTo>
                    <a:pt x="59" y="12"/>
                    <a:pt x="61" y="11"/>
                    <a:pt x="63" y="11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39" y="3"/>
                    <a:pt x="24" y="11"/>
                    <a:pt x="14" y="24"/>
                  </a:cubicBezTo>
                  <a:cubicBezTo>
                    <a:pt x="4" y="37"/>
                    <a:pt x="0" y="53"/>
                    <a:pt x="2" y="70"/>
                  </a:cubicBezTo>
                  <a:cubicBezTo>
                    <a:pt x="6" y="100"/>
                    <a:pt x="32" y="123"/>
                    <a:pt x="63" y="123"/>
                  </a:cubicBezTo>
                  <a:cubicBezTo>
                    <a:pt x="66" y="123"/>
                    <a:pt x="69" y="123"/>
                    <a:pt x="71" y="123"/>
                  </a:cubicBezTo>
                  <a:cubicBezTo>
                    <a:pt x="105" y="119"/>
                    <a:pt x="129" y="88"/>
                    <a:pt x="124" y="54"/>
                  </a:cubicBezTo>
                  <a:cubicBezTo>
                    <a:pt x="120" y="23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8" name="íŝ1ïḓe"/>
            <p:cNvSpPr/>
            <p:nvPr/>
          </p:nvSpPr>
          <p:spPr bwMode="auto">
            <a:xfrm>
              <a:off x="4566" y="4518"/>
              <a:ext cx="101" cy="96"/>
            </a:xfrm>
            <a:custGeom>
              <a:avLst/>
              <a:gdLst>
                <a:gd name="T0" fmla="*/ 0 w 98"/>
                <a:gd name="T1" fmla="*/ 0 h 93"/>
                <a:gd name="T2" fmla="*/ 8 w 98"/>
                <a:gd name="T3" fmla="*/ 93 h 93"/>
                <a:gd name="T4" fmla="*/ 98 w 98"/>
                <a:gd name="T5" fmla="*/ 84 h 93"/>
                <a:gd name="T6" fmla="*/ 71 w 98"/>
                <a:gd name="T7" fmla="*/ 34 h 93"/>
                <a:gd name="T8" fmla="*/ 0 w 9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3">
                  <a:moveTo>
                    <a:pt x="0" y="0"/>
                  </a:moveTo>
                  <a:lnTo>
                    <a:pt x="8" y="93"/>
                  </a:lnTo>
                  <a:lnTo>
                    <a:pt x="98" y="84"/>
                  </a:lnTo>
                  <a:lnTo>
                    <a:pt x="7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9" name="ïṥḻiḑe"/>
            <p:cNvSpPr/>
            <p:nvPr/>
          </p:nvSpPr>
          <p:spPr bwMode="auto">
            <a:xfrm>
              <a:off x="4571" y="4433"/>
              <a:ext cx="170" cy="165"/>
            </a:xfrm>
            <a:custGeom>
              <a:avLst/>
              <a:gdLst>
                <a:gd name="T0" fmla="*/ 58 w 115"/>
                <a:gd name="T1" fmla="*/ 112 h 112"/>
                <a:gd name="T2" fmla="*/ 2 w 115"/>
                <a:gd name="T3" fmla="*/ 63 h 112"/>
                <a:gd name="T4" fmla="*/ 13 w 115"/>
                <a:gd name="T5" fmla="*/ 22 h 112"/>
                <a:gd name="T6" fmla="*/ 50 w 115"/>
                <a:gd name="T7" fmla="*/ 0 h 112"/>
                <a:gd name="T8" fmla="*/ 58 w 115"/>
                <a:gd name="T9" fmla="*/ 0 h 112"/>
                <a:gd name="T10" fmla="*/ 113 w 115"/>
                <a:gd name="T11" fmla="*/ 49 h 112"/>
                <a:gd name="T12" fmla="*/ 102 w 115"/>
                <a:gd name="T13" fmla="*/ 90 h 112"/>
                <a:gd name="T14" fmla="*/ 65 w 115"/>
                <a:gd name="T15" fmla="*/ 112 h 112"/>
                <a:gd name="T16" fmla="*/ 58 w 115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58" y="112"/>
                  </a:moveTo>
                  <a:cubicBezTo>
                    <a:pt x="30" y="112"/>
                    <a:pt x="6" y="91"/>
                    <a:pt x="2" y="63"/>
                  </a:cubicBezTo>
                  <a:cubicBezTo>
                    <a:pt x="0" y="48"/>
                    <a:pt x="4" y="34"/>
                    <a:pt x="13" y="22"/>
                  </a:cubicBezTo>
                  <a:cubicBezTo>
                    <a:pt x="22" y="10"/>
                    <a:pt x="36" y="2"/>
                    <a:pt x="50" y="0"/>
                  </a:cubicBezTo>
                  <a:cubicBezTo>
                    <a:pt x="53" y="0"/>
                    <a:pt x="55" y="0"/>
                    <a:pt x="58" y="0"/>
                  </a:cubicBezTo>
                  <a:cubicBezTo>
                    <a:pt x="86" y="0"/>
                    <a:pt x="110" y="21"/>
                    <a:pt x="113" y="49"/>
                  </a:cubicBezTo>
                  <a:cubicBezTo>
                    <a:pt x="115" y="64"/>
                    <a:pt x="111" y="78"/>
                    <a:pt x="102" y="90"/>
                  </a:cubicBezTo>
                  <a:cubicBezTo>
                    <a:pt x="93" y="102"/>
                    <a:pt x="80" y="110"/>
                    <a:pt x="65" y="112"/>
                  </a:cubicBezTo>
                  <a:cubicBezTo>
                    <a:pt x="63" y="112"/>
                    <a:pt x="60" y="112"/>
                    <a:pt x="58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0" name="ïŝḷîḓè"/>
            <p:cNvSpPr/>
            <p:nvPr/>
          </p:nvSpPr>
          <p:spPr bwMode="auto">
            <a:xfrm>
              <a:off x="4560" y="4424"/>
              <a:ext cx="190" cy="183"/>
            </a:xfrm>
            <a:custGeom>
              <a:avLst/>
              <a:gdLst>
                <a:gd name="T0" fmla="*/ 66 w 129"/>
                <a:gd name="T1" fmla="*/ 12 h 124"/>
                <a:gd name="T2" fmla="*/ 116 w 129"/>
                <a:gd name="T3" fmla="*/ 55 h 124"/>
                <a:gd name="T4" fmla="*/ 72 w 129"/>
                <a:gd name="T5" fmla="*/ 112 h 124"/>
                <a:gd name="T6" fmla="*/ 66 w 129"/>
                <a:gd name="T7" fmla="*/ 112 h 124"/>
                <a:gd name="T8" fmla="*/ 16 w 129"/>
                <a:gd name="T9" fmla="*/ 69 h 124"/>
                <a:gd name="T10" fmla="*/ 59 w 129"/>
                <a:gd name="T11" fmla="*/ 12 h 124"/>
                <a:gd name="T12" fmla="*/ 66 w 129"/>
                <a:gd name="T13" fmla="*/ 12 h 124"/>
                <a:gd name="T14" fmla="*/ 66 w 129"/>
                <a:gd name="T15" fmla="*/ 0 h 124"/>
                <a:gd name="T16" fmla="*/ 66 w 129"/>
                <a:gd name="T17" fmla="*/ 0 h 124"/>
                <a:gd name="T18" fmla="*/ 58 w 129"/>
                <a:gd name="T19" fmla="*/ 1 h 124"/>
                <a:gd name="T20" fmla="*/ 5 w 129"/>
                <a:gd name="T21" fmla="*/ 70 h 124"/>
                <a:gd name="T22" fmla="*/ 66 w 129"/>
                <a:gd name="T23" fmla="*/ 124 h 124"/>
                <a:gd name="T24" fmla="*/ 74 w 129"/>
                <a:gd name="T25" fmla="*/ 123 h 124"/>
                <a:gd name="T26" fmla="*/ 115 w 129"/>
                <a:gd name="T27" fmla="*/ 100 h 124"/>
                <a:gd name="T28" fmla="*/ 127 w 129"/>
                <a:gd name="T29" fmla="*/ 54 h 124"/>
                <a:gd name="T30" fmla="*/ 66 w 129"/>
                <a:gd name="T3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4">
                  <a:moveTo>
                    <a:pt x="66" y="12"/>
                  </a:moveTo>
                  <a:cubicBezTo>
                    <a:pt x="91" y="12"/>
                    <a:pt x="112" y="30"/>
                    <a:pt x="116" y="55"/>
                  </a:cubicBezTo>
                  <a:cubicBezTo>
                    <a:pt x="119" y="83"/>
                    <a:pt x="100" y="108"/>
                    <a:pt x="72" y="112"/>
                  </a:cubicBezTo>
                  <a:cubicBezTo>
                    <a:pt x="70" y="112"/>
                    <a:pt x="68" y="112"/>
                    <a:pt x="66" y="112"/>
                  </a:cubicBezTo>
                  <a:cubicBezTo>
                    <a:pt x="41" y="112"/>
                    <a:pt x="19" y="94"/>
                    <a:pt x="16" y="69"/>
                  </a:cubicBezTo>
                  <a:cubicBezTo>
                    <a:pt x="12" y="41"/>
                    <a:pt x="32" y="16"/>
                    <a:pt x="59" y="12"/>
                  </a:cubicBezTo>
                  <a:cubicBezTo>
                    <a:pt x="61" y="12"/>
                    <a:pt x="64" y="12"/>
                    <a:pt x="66" y="12"/>
                  </a:cubicBezTo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0" y="1"/>
                    <a:pt x="58" y="1"/>
                  </a:cubicBezTo>
                  <a:cubicBezTo>
                    <a:pt x="24" y="5"/>
                    <a:pt x="0" y="36"/>
                    <a:pt x="5" y="70"/>
                  </a:cubicBezTo>
                  <a:cubicBezTo>
                    <a:pt x="9" y="101"/>
                    <a:pt x="35" y="124"/>
                    <a:pt x="66" y="124"/>
                  </a:cubicBezTo>
                  <a:cubicBezTo>
                    <a:pt x="68" y="124"/>
                    <a:pt x="71" y="123"/>
                    <a:pt x="74" y="123"/>
                  </a:cubicBezTo>
                  <a:cubicBezTo>
                    <a:pt x="90" y="121"/>
                    <a:pt x="105" y="113"/>
                    <a:pt x="115" y="100"/>
                  </a:cubicBezTo>
                  <a:cubicBezTo>
                    <a:pt x="125" y="87"/>
                    <a:pt x="129" y="70"/>
                    <a:pt x="127" y="54"/>
                  </a:cubicBezTo>
                  <a:cubicBezTo>
                    <a:pt x="123" y="23"/>
                    <a:pt x="97" y="0"/>
                    <a:pt x="66" y="0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1" name="iṡlïḓè"/>
            <p:cNvSpPr/>
            <p:nvPr/>
          </p:nvSpPr>
          <p:spPr bwMode="auto">
            <a:xfrm>
              <a:off x="4090" y="4183"/>
              <a:ext cx="40" cy="54"/>
            </a:xfrm>
            <a:custGeom>
              <a:avLst/>
              <a:gdLst>
                <a:gd name="T0" fmla="*/ 5 w 27"/>
                <a:gd name="T1" fmla="*/ 18 h 37"/>
                <a:gd name="T2" fmla="*/ 1 w 27"/>
                <a:gd name="T3" fmla="*/ 11 h 37"/>
                <a:gd name="T4" fmla="*/ 1 w 27"/>
                <a:gd name="T5" fmla="*/ 7 h 37"/>
                <a:gd name="T6" fmla="*/ 3 w 27"/>
                <a:gd name="T7" fmla="*/ 4 h 37"/>
                <a:gd name="T8" fmla="*/ 6 w 27"/>
                <a:gd name="T9" fmla="*/ 1 h 37"/>
                <a:gd name="T10" fmla="*/ 11 w 27"/>
                <a:gd name="T11" fmla="*/ 0 h 37"/>
                <a:gd name="T12" fmla="*/ 15 w 27"/>
                <a:gd name="T13" fmla="*/ 0 h 37"/>
                <a:gd name="T14" fmla="*/ 19 w 27"/>
                <a:gd name="T15" fmla="*/ 2 h 37"/>
                <a:gd name="T16" fmla="*/ 22 w 27"/>
                <a:gd name="T17" fmla="*/ 4 h 37"/>
                <a:gd name="T18" fmla="*/ 23 w 27"/>
                <a:gd name="T19" fmla="*/ 8 h 37"/>
                <a:gd name="T20" fmla="*/ 21 w 27"/>
                <a:gd name="T21" fmla="*/ 16 h 37"/>
                <a:gd name="T22" fmla="*/ 27 w 27"/>
                <a:gd name="T23" fmla="*/ 24 h 37"/>
                <a:gd name="T24" fmla="*/ 26 w 27"/>
                <a:gd name="T25" fmla="*/ 28 h 37"/>
                <a:gd name="T26" fmla="*/ 24 w 27"/>
                <a:gd name="T27" fmla="*/ 32 h 37"/>
                <a:gd name="T28" fmla="*/ 21 w 27"/>
                <a:gd name="T29" fmla="*/ 35 h 37"/>
                <a:gd name="T30" fmla="*/ 15 w 27"/>
                <a:gd name="T31" fmla="*/ 37 h 37"/>
                <a:gd name="T32" fmla="*/ 10 w 27"/>
                <a:gd name="T33" fmla="*/ 37 h 37"/>
                <a:gd name="T34" fmla="*/ 6 w 27"/>
                <a:gd name="T35" fmla="*/ 35 h 37"/>
                <a:gd name="T36" fmla="*/ 3 w 27"/>
                <a:gd name="T37" fmla="*/ 32 h 37"/>
                <a:gd name="T38" fmla="*/ 1 w 27"/>
                <a:gd name="T39" fmla="*/ 27 h 37"/>
                <a:gd name="T40" fmla="*/ 2 w 27"/>
                <a:gd name="T41" fmla="*/ 22 h 37"/>
                <a:gd name="T42" fmla="*/ 5 w 27"/>
                <a:gd name="T43" fmla="*/ 18 h 37"/>
                <a:gd name="T44" fmla="*/ 8 w 27"/>
                <a:gd name="T45" fmla="*/ 11 h 37"/>
                <a:gd name="T46" fmla="*/ 9 w 27"/>
                <a:gd name="T47" fmla="*/ 12 h 37"/>
                <a:gd name="T48" fmla="*/ 10 w 27"/>
                <a:gd name="T49" fmla="*/ 13 h 37"/>
                <a:gd name="T50" fmla="*/ 11 w 27"/>
                <a:gd name="T51" fmla="*/ 14 h 37"/>
                <a:gd name="T52" fmla="*/ 12 w 27"/>
                <a:gd name="T53" fmla="*/ 14 h 37"/>
                <a:gd name="T54" fmla="*/ 15 w 27"/>
                <a:gd name="T55" fmla="*/ 13 h 37"/>
                <a:gd name="T56" fmla="*/ 16 w 27"/>
                <a:gd name="T57" fmla="*/ 10 h 37"/>
                <a:gd name="T58" fmla="*/ 14 w 27"/>
                <a:gd name="T59" fmla="*/ 7 h 37"/>
                <a:gd name="T60" fmla="*/ 11 w 27"/>
                <a:gd name="T61" fmla="*/ 7 h 37"/>
                <a:gd name="T62" fmla="*/ 9 w 27"/>
                <a:gd name="T63" fmla="*/ 8 h 37"/>
                <a:gd name="T64" fmla="*/ 8 w 27"/>
                <a:gd name="T65" fmla="*/ 11 h 37"/>
                <a:gd name="T66" fmla="*/ 9 w 27"/>
                <a:gd name="T67" fmla="*/ 25 h 37"/>
                <a:gd name="T68" fmla="*/ 10 w 27"/>
                <a:gd name="T69" fmla="*/ 27 h 37"/>
                <a:gd name="T70" fmla="*/ 11 w 27"/>
                <a:gd name="T71" fmla="*/ 29 h 37"/>
                <a:gd name="T72" fmla="*/ 13 w 27"/>
                <a:gd name="T73" fmla="*/ 30 h 37"/>
                <a:gd name="T74" fmla="*/ 14 w 27"/>
                <a:gd name="T75" fmla="*/ 30 h 37"/>
                <a:gd name="T76" fmla="*/ 16 w 27"/>
                <a:gd name="T77" fmla="*/ 29 h 37"/>
                <a:gd name="T78" fmla="*/ 18 w 27"/>
                <a:gd name="T79" fmla="*/ 28 h 37"/>
                <a:gd name="T80" fmla="*/ 18 w 27"/>
                <a:gd name="T81" fmla="*/ 26 h 37"/>
                <a:gd name="T82" fmla="*/ 19 w 27"/>
                <a:gd name="T83" fmla="*/ 24 h 37"/>
                <a:gd name="T84" fmla="*/ 17 w 27"/>
                <a:gd name="T85" fmla="*/ 21 h 37"/>
                <a:gd name="T86" fmla="*/ 13 w 27"/>
                <a:gd name="T87" fmla="*/ 20 h 37"/>
                <a:gd name="T88" fmla="*/ 11 w 27"/>
                <a:gd name="T89" fmla="*/ 20 h 37"/>
                <a:gd name="T90" fmla="*/ 10 w 27"/>
                <a:gd name="T91" fmla="*/ 22 h 37"/>
                <a:gd name="T92" fmla="*/ 9 w 27"/>
                <a:gd name="T93" fmla="*/ 23 h 37"/>
                <a:gd name="T94" fmla="*/ 9 w 27"/>
                <a:gd name="T95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" h="37">
                  <a:moveTo>
                    <a:pt x="5" y="18"/>
                  </a:moveTo>
                  <a:cubicBezTo>
                    <a:pt x="2" y="16"/>
                    <a:pt x="1" y="14"/>
                    <a:pt x="1" y="11"/>
                  </a:cubicBezTo>
                  <a:cubicBezTo>
                    <a:pt x="0" y="10"/>
                    <a:pt x="1" y="8"/>
                    <a:pt x="1" y="7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20" y="2"/>
                    <a:pt x="21" y="3"/>
                    <a:pt x="22" y="4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11"/>
                    <a:pt x="23" y="13"/>
                    <a:pt x="21" y="16"/>
                  </a:cubicBezTo>
                  <a:cubicBezTo>
                    <a:pt x="24" y="17"/>
                    <a:pt x="26" y="20"/>
                    <a:pt x="27" y="24"/>
                  </a:cubicBezTo>
                  <a:cubicBezTo>
                    <a:pt x="27" y="25"/>
                    <a:pt x="27" y="27"/>
                    <a:pt x="26" y="28"/>
                  </a:cubicBezTo>
                  <a:cubicBezTo>
                    <a:pt x="26" y="30"/>
                    <a:pt x="25" y="31"/>
                    <a:pt x="24" y="32"/>
                  </a:cubicBezTo>
                  <a:cubicBezTo>
                    <a:pt x="23" y="34"/>
                    <a:pt x="22" y="35"/>
                    <a:pt x="21" y="35"/>
                  </a:cubicBezTo>
                  <a:cubicBezTo>
                    <a:pt x="19" y="36"/>
                    <a:pt x="17" y="37"/>
                    <a:pt x="15" y="37"/>
                  </a:cubicBezTo>
                  <a:cubicBezTo>
                    <a:pt x="14" y="37"/>
                    <a:pt x="12" y="37"/>
                    <a:pt x="10" y="37"/>
                  </a:cubicBezTo>
                  <a:cubicBezTo>
                    <a:pt x="8" y="36"/>
                    <a:pt x="7" y="36"/>
                    <a:pt x="6" y="35"/>
                  </a:cubicBezTo>
                  <a:cubicBezTo>
                    <a:pt x="4" y="34"/>
                    <a:pt x="3" y="33"/>
                    <a:pt x="3" y="32"/>
                  </a:cubicBezTo>
                  <a:cubicBezTo>
                    <a:pt x="2" y="30"/>
                    <a:pt x="1" y="29"/>
                    <a:pt x="1" y="27"/>
                  </a:cubicBezTo>
                  <a:cubicBezTo>
                    <a:pt x="1" y="25"/>
                    <a:pt x="1" y="24"/>
                    <a:pt x="2" y="22"/>
                  </a:cubicBezTo>
                  <a:cubicBezTo>
                    <a:pt x="2" y="20"/>
                    <a:pt x="3" y="19"/>
                    <a:pt x="5" y="18"/>
                  </a:cubicBezTo>
                  <a:close/>
                  <a:moveTo>
                    <a:pt x="8" y="11"/>
                  </a:moveTo>
                  <a:cubicBezTo>
                    <a:pt x="8" y="11"/>
                    <a:pt x="9" y="12"/>
                    <a:pt x="9" y="12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3" y="14"/>
                    <a:pt x="14" y="14"/>
                    <a:pt x="15" y="13"/>
                  </a:cubicBezTo>
                  <a:cubicBezTo>
                    <a:pt x="16" y="12"/>
                    <a:pt x="16" y="11"/>
                    <a:pt x="16" y="10"/>
                  </a:cubicBezTo>
                  <a:cubicBezTo>
                    <a:pt x="15" y="9"/>
                    <a:pt x="15" y="8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8" y="9"/>
                    <a:pt x="8" y="10"/>
                    <a:pt x="8" y="11"/>
                  </a:cubicBezTo>
                  <a:close/>
                  <a:moveTo>
                    <a:pt x="9" y="25"/>
                  </a:moveTo>
                  <a:cubicBezTo>
                    <a:pt x="9" y="26"/>
                    <a:pt x="9" y="27"/>
                    <a:pt x="10" y="27"/>
                  </a:cubicBezTo>
                  <a:cubicBezTo>
                    <a:pt x="10" y="28"/>
                    <a:pt x="10" y="28"/>
                    <a:pt x="11" y="29"/>
                  </a:cubicBezTo>
                  <a:cubicBezTo>
                    <a:pt x="11" y="29"/>
                    <a:pt x="12" y="29"/>
                    <a:pt x="13" y="30"/>
                  </a:cubicBezTo>
                  <a:cubicBezTo>
                    <a:pt x="13" y="30"/>
                    <a:pt x="14" y="30"/>
                    <a:pt x="14" y="30"/>
                  </a:cubicBezTo>
                  <a:cubicBezTo>
                    <a:pt x="15" y="30"/>
                    <a:pt x="16" y="30"/>
                    <a:pt x="16" y="29"/>
                  </a:cubicBezTo>
                  <a:cubicBezTo>
                    <a:pt x="17" y="29"/>
                    <a:pt x="17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9" y="26"/>
                    <a:pt x="19" y="25"/>
                    <a:pt x="19" y="24"/>
                  </a:cubicBezTo>
                  <a:cubicBezTo>
                    <a:pt x="18" y="23"/>
                    <a:pt x="18" y="22"/>
                    <a:pt x="17" y="21"/>
                  </a:cubicBezTo>
                  <a:cubicBezTo>
                    <a:pt x="16" y="20"/>
                    <a:pt x="14" y="20"/>
                    <a:pt x="13" y="20"/>
                  </a:cubicBezTo>
                  <a:cubicBezTo>
                    <a:pt x="12" y="20"/>
                    <a:pt x="12" y="20"/>
                    <a:pt x="11" y="20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2"/>
                    <a:pt x="9" y="23"/>
                    <a:pt x="9" y="23"/>
                  </a:cubicBezTo>
                  <a:cubicBezTo>
                    <a:pt x="9" y="24"/>
                    <a:pt x="9" y="25"/>
                    <a:pt x="9" y="25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2" name="íṣḻïďé"/>
            <p:cNvSpPr/>
            <p:nvPr/>
          </p:nvSpPr>
          <p:spPr bwMode="auto">
            <a:xfrm>
              <a:off x="4133" y="4177"/>
              <a:ext cx="39" cy="56"/>
            </a:xfrm>
            <a:custGeom>
              <a:avLst/>
              <a:gdLst>
                <a:gd name="T0" fmla="*/ 8 w 27"/>
                <a:gd name="T1" fmla="*/ 37 h 38"/>
                <a:gd name="T2" fmla="*/ 2 w 27"/>
                <a:gd name="T3" fmla="*/ 34 h 38"/>
                <a:gd name="T4" fmla="*/ 4 w 27"/>
                <a:gd name="T5" fmla="*/ 30 h 38"/>
                <a:gd name="T6" fmla="*/ 8 w 27"/>
                <a:gd name="T7" fmla="*/ 25 h 38"/>
                <a:gd name="T8" fmla="*/ 13 w 27"/>
                <a:gd name="T9" fmla="*/ 16 h 38"/>
                <a:gd name="T10" fmla="*/ 15 w 27"/>
                <a:gd name="T11" fmla="*/ 10 h 38"/>
                <a:gd name="T12" fmla="*/ 14 w 27"/>
                <a:gd name="T13" fmla="*/ 8 h 38"/>
                <a:gd name="T14" fmla="*/ 11 w 27"/>
                <a:gd name="T15" fmla="*/ 7 h 38"/>
                <a:gd name="T16" fmla="*/ 9 w 27"/>
                <a:gd name="T17" fmla="*/ 9 h 38"/>
                <a:gd name="T18" fmla="*/ 8 w 27"/>
                <a:gd name="T19" fmla="*/ 12 h 38"/>
                <a:gd name="T20" fmla="*/ 7 w 27"/>
                <a:gd name="T21" fmla="*/ 15 h 38"/>
                <a:gd name="T22" fmla="*/ 5 w 27"/>
                <a:gd name="T23" fmla="*/ 16 h 38"/>
                <a:gd name="T24" fmla="*/ 2 w 27"/>
                <a:gd name="T25" fmla="*/ 15 h 38"/>
                <a:gd name="T26" fmla="*/ 0 w 27"/>
                <a:gd name="T27" fmla="*/ 13 h 38"/>
                <a:gd name="T28" fmla="*/ 0 w 27"/>
                <a:gd name="T29" fmla="*/ 9 h 38"/>
                <a:gd name="T30" fmla="*/ 2 w 27"/>
                <a:gd name="T31" fmla="*/ 6 h 38"/>
                <a:gd name="T32" fmla="*/ 6 w 27"/>
                <a:gd name="T33" fmla="*/ 2 h 38"/>
                <a:gd name="T34" fmla="*/ 11 w 27"/>
                <a:gd name="T35" fmla="*/ 0 h 38"/>
                <a:gd name="T36" fmla="*/ 15 w 27"/>
                <a:gd name="T37" fmla="*/ 0 h 38"/>
                <a:gd name="T38" fmla="*/ 19 w 27"/>
                <a:gd name="T39" fmla="*/ 2 h 38"/>
                <a:gd name="T40" fmla="*/ 22 w 27"/>
                <a:gd name="T41" fmla="*/ 5 h 38"/>
                <a:gd name="T42" fmla="*/ 23 w 27"/>
                <a:gd name="T43" fmla="*/ 9 h 38"/>
                <a:gd name="T44" fmla="*/ 23 w 27"/>
                <a:gd name="T45" fmla="*/ 13 h 38"/>
                <a:gd name="T46" fmla="*/ 21 w 27"/>
                <a:gd name="T47" fmla="*/ 18 h 38"/>
                <a:gd name="T48" fmla="*/ 18 w 27"/>
                <a:gd name="T49" fmla="*/ 23 h 38"/>
                <a:gd name="T50" fmla="*/ 14 w 27"/>
                <a:gd name="T51" fmla="*/ 29 h 38"/>
                <a:gd name="T52" fmla="*/ 21 w 27"/>
                <a:gd name="T53" fmla="*/ 28 h 38"/>
                <a:gd name="T54" fmla="*/ 27 w 27"/>
                <a:gd name="T55" fmla="*/ 31 h 38"/>
                <a:gd name="T56" fmla="*/ 22 w 27"/>
                <a:gd name="T57" fmla="*/ 35 h 38"/>
                <a:gd name="T58" fmla="*/ 8 w 27"/>
                <a:gd name="T5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" h="38">
                  <a:moveTo>
                    <a:pt x="8" y="37"/>
                  </a:moveTo>
                  <a:cubicBezTo>
                    <a:pt x="5" y="38"/>
                    <a:pt x="3" y="37"/>
                    <a:pt x="2" y="34"/>
                  </a:cubicBezTo>
                  <a:cubicBezTo>
                    <a:pt x="2" y="33"/>
                    <a:pt x="3" y="32"/>
                    <a:pt x="4" y="30"/>
                  </a:cubicBezTo>
                  <a:cubicBezTo>
                    <a:pt x="5" y="29"/>
                    <a:pt x="6" y="27"/>
                    <a:pt x="8" y="25"/>
                  </a:cubicBezTo>
                  <a:cubicBezTo>
                    <a:pt x="10" y="21"/>
                    <a:pt x="12" y="18"/>
                    <a:pt x="13" y="16"/>
                  </a:cubicBezTo>
                  <a:cubicBezTo>
                    <a:pt x="15" y="14"/>
                    <a:pt x="15" y="12"/>
                    <a:pt x="15" y="10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7" y="16"/>
                    <a:pt x="6" y="16"/>
                    <a:pt x="5" y="16"/>
                  </a:cubicBezTo>
                  <a:cubicBezTo>
                    <a:pt x="4" y="16"/>
                    <a:pt x="3" y="16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1" y="8"/>
                    <a:pt x="1" y="7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4"/>
                    <a:pt x="22" y="5"/>
                  </a:cubicBezTo>
                  <a:cubicBezTo>
                    <a:pt x="23" y="6"/>
                    <a:pt x="23" y="7"/>
                    <a:pt x="23" y="9"/>
                  </a:cubicBezTo>
                  <a:cubicBezTo>
                    <a:pt x="24" y="10"/>
                    <a:pt x="23" y="12"/>
                    <a:pt x="23" y="13"/>
                  </a:cubicBezTo>
                  <a:cubicBezTo>
                    <a:pt x="23" y="15"/>
                    <a:pt x="22" y="16"/>
                    <a:pt x="21" y="18"/>
                  </a:cubicBezTo>
                  <a:cubicBezTo>
                    <a:pt x="20" y="19"/>
                    <a:pt x="19" y="21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5" y="27"/>
                    <a:pt x="27" y="28"/>
                    <a:pt x="27" y="31"/>
                  </a:cubicBezTo>
                  <a:cubicBezTo>
                    <a:pt x="27" y="33"/>
                    <a:pt x="26" y="35"/>
                    <a:pt x="22" y="35"/>
                  </a:cubicBezTo>
                  <a:lnTo>
                    <a:pt x="8" y="37"/>
                  </a:ln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3" name="is1íḍè"/>
            <p:cNvSpPr/>
            <p:nvPr/>
          </p:nvSpPr>
          <p:spPr bwMode="auto">
            <a:xfrm>
              <a:off x="4612" y="4487"/>
              <a:ext cx="46" cy="55"/>
            </a:xfrm>
            <a:custGeom>
              <a:avLst/>
              <a:gdLst>
                <a:gd name="T0" fmla="*/ 18 w 31"/>
                <a:gd name="T1" fmla="*/ 29 h 37"/>
                <a:gd name="T2" fmla="*/ 6 w 31"/>
                <a:gd name="T3" fmla="*/ 30 h 37"/>
                <a:gd name="T4" fmla="*/ 2 w 31"/>
                <a:gd name="T5" fmla="*/ 30 h 37"/>
                <a:gd name="T6" fmla="*/ 0 w 31"/>
                <a:gd name="T7" fmla="*/ 28 h 37"/>
                <a:gd name="T8" fmla="*/ 1 w 31"/>
                <a:gd name="T9" fmla="*/ 25 h 37"/>
                <a:gd name="T10" fmla="*/ 2 w 31"/>
                <a:gd name="T11" fmla="*/ 23 h 37"/>
                <a:gd name="T12" fmla="*/ 10 w 31"/>
                <a:gd name="T13" fmla="*/ 5 h 37"/>
                <a:gd name="T14" fmla="*/ 12 w 31"/>
                <a:gd name="T15" fmla="*/ 2 h 37"/>
                <a:gd name="T16" fmla="*/ 15 w 31"/>
                <a:gd name="T17" fmla="*/ 1 h 37"/>
                <a:gd name="T18" fmla="*/ 20 w 31"/>
                <a:gd name="T19" fmla="*/ 2 h 37"/>
                <a:gd name="T20" fmla="*/ 23 w 31"/>
                <a:gd name="T21" fmla="*/ 8 h 37"/>
                <a:gd name="T22" fmla="*/ 24 w 31"/>
                <a:gd name="T23" fmla="*/ 21 h 37"/>
                <a:gd name="T24" fmla="*/ 25 w 31"/>
                <a:gd name="T25" fmla="*/ 21 h 37"/>
                <a:gd name="T26" fmla="*/ 25 w 31"/>
                <a:gd name="T27" fmla="*/ 21 h 37"/>
                <a:gd name="T28" fmla="*/ 29 w 31"/>
                <a:gd name="T29" fmla="*/ 21 h 37"/>
                <a:gd name="T30" fmla="*/ 30 w 31"/>
                <a:gd name="T31" fmla="*/ 23 h 37"/>
                <a:gd name="T32" fmla="*/ 26 w 31"/>
                <a:gd name="T33" fmla="*/ 28 h 37"/>
                <a:gd name="T34" fmla="*/ 25 w 31"/>
                <a:gd name="T35" fmla="*/ 28 h 37"/>
                <a:gd name="T36" fmla="*/ 26 w 31"/>
                <a:gd name="T37" fmla="*/ 32 h 37"/>
                <a:gd name="T38" fmla="*/ 25 w 31"/>
                <a:gd name="T39" fmla="*/ 35 h 37"/>
                <a:gd name="T40" fmla="*/ 22 w 31"/>
                <a:gd name="T41" fmla="*/ 36 h 37"/>
                <a:gd name="T42" fmla="*/ 18 w 31"/>
                <a:gd name="T43" fmla="*/ 32 h 37"/>
                <a:gd name="T44" fmla="*/ 18 w 31"/>
                <a:gd name="T45" fmla="*/ 29 h 37"/>
                <a:gd name="T46" fmla="*/ 17 w 31"/>
                <a:gd name="T47" fmla="*/ 22 h 37"/>
                <a:gd name="T48" fmla="*/ 15 w 31"/>
                <a:gd name="T49" fmla="*/ 8 h 37"/>
                <a:gd name="T50" fmla="*/ 9 w 31"/>
                <a:gd name="T51" fmla="*/ 23 h 37"/>
                <a:gd name="T52" fmla="*/ 17 w 31"/>
                <a:gd name="T53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7">
                  <a:moveTo>
                    <a:pt x="18" y="29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4" y="31"/>
                    <a:pt x="3" y="31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5"/>
                    <a:pt x="1" y="24"/>
                    <a:pt x="2" y="2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3"/>
                    <a:pt x="12" y="2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17" y="0"/>
                    <a:pt x="19" y="1"/>
                    <a:pt x="20" y="2"/>
                  </a:cubicBezTo>
                  <a:cubicBezTo>
                    <a:pt x="21" y="3"/>
                    <a:pt x="22" y="5"/>
                    <a:pt x="23" y="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7" y="20"/>
                    <a:pt x="28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6"/>
                    <a:pt x="29" y="27"/>
                    <a:pt x="26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24" y="36"/>
                    <a:pt x="24" y="36"/>
                    <a:pt x="22" y="36"/>
                  </a:cubicBezTo>
                  <a:cubicBezTo>
                    <a:pt x="20" y="37"/>
                    <a:pt x="19" y="35"/>
                    <a:pt x="18" y="32"/>
                  </a:cubicBezTo>
                  <a:lnTo>
                    <a:pt x="18" y="29"/>
                  </a:lnTo>
                  <a:close/>
                  <a:moveTo>
                    <a:pt x="17" y="22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7" y="22"/>
                  </a:ln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4" name="îSḻiḑe"/>
            <p:cNvSpPr/>
            <p:nvPr/>
          </p:nvSpPr>
          <p:spPr bwMode="auto">
            <a:xfrm>
              <a:off x="4663" y="4482"/>
              <a:ext cx="38" cy="56"/>
            </a:xfrm>
            <a:custGeom>
              <a:avLst/>
              <a:gdLst>
                <a:gd name="T0" fmla="*/ 4 w 26"/>
                <a:gd name="T1" fmla="*/ 18 h 38"/>
                <a:gd name="T2" fmla="*/ 0 w 26"/>
                <a:gd name="T3" fmla="*/ 12 h 38"/>
                <a:gd name="T4" fmla="*/ 0 w 26"/>
                <a:gd name="T5" fmla="*/ 8 h 38"/>
                <a:gd name="T6" fmla="*/ 2 w 26"/>
                <a:gd name="T7" fmla="*/ 4 h 38"/>
                <a:gd name="T8" fmla="*/ 6 w 26"/>
                <a:gd name="T9" fmla="*/ 2 h 38"/>
                <a:gd name="T10" fmla="*/ 10 w 26"/>
                <a:gd name="T11" fmla="*/ 0 h 38"/>
                <a:gd name="T12" fmla="*/ 15 w 26"/>
                <a:gd name="T13" fmla="*/ 1 h 38"/>
                <a:gd name="T14" fmla="*/ 19 w 26"/>
                <a:gd name="T15" fmla="*/ 2 h 38"/>
                <a:gd name="T16" fmla="*/ 21 w 26"/>
                <a:gd name="T17" fmla="*/ 5 h 38"/>
                <a:gd name="T18" fmla="*/ 23 w 26"/>
                <a:gd name="T19" fmla="*/ 9 h 38"/>
                <a:gd name="T20" fmla="*/ 20 w 26"/>
                <a:gd name="T21" fmla="*/ 16 h 38"/>
                <a:gd name="T22" fmla="*/ 26 w 26"/>
                <a:gd name="T23" fmla="*/ 24 h 38"/>
                <a:gd name="T24" fmla="*/ 26 w 26"/>
                <a:gd name="T25" fmla="*/ 29 h 38"/>
                <a:gd name="T26" fmla="*/ 24 w 26"/>
                <a:gd name="T27" fmla="*/ 33 h 38"/>
                <a:gd name="T28" fmla="*/ 20 w 26"/>
                <a:gd name="T29" fmla="*/ 36 h 38"/>
                <a:gd name="T30" fmla="*/ 15 w 26"/>
                <a:gd name="T31" fmla="*/ 38 h 38"/>
                <a:gd name="T32" fmla="*/ 10 w 26"/>
                <a:gd name="T33" fmla="*/ 37 h 38"/>
                <a:gd name="T34" fmla="*/ 5 w 26"/>
                <a:gd name="T35" fmla="*/ 35 h 38"/>
                <a:gd name="T36" fmla="*/ 2 w 26"/>
                <a:gd name="T37" fmla="*/ 32 h 38"/>
                <a:gd name="T38" fmla="*/ 1 w 26"/>
                <a:gd name="T39" fmla="*/ 28 h 38"/>
                <a:gd name="T40" fmla="*/ 1 w 26"/>
                <a:gd name="T41" fmla="*/ 22 h 38"/>
                <a:gd name="T42" fmla="*/ 4 w 26"/>
                <a:gd name="T43" fmla="*/ 18 h 38"/>
                <a:gd name="T44" fmla="*/ 8 w 26"/>
                <a:gd name="T45" fmla="*/ 11 h 38"/>
                <a:gd name="T46" fmla="*/ 8 w 26"/>
                <a:gd name="T47" fmla="*/ 13 h 38"/>
                <a:gd name="T48" fmla="*/ 9 w 26"/>
                <a:gd name="T49" fmla="*/ 14 h 38"/>
                <a:gd name="T50" fmla="*/ 10 w 26"/>
                <a:gd name="T51" fmla="*/ 15 h 38"/>
                <a:gd name="T52" fmla="*/ 12 w 26"/>
                <a:gd name="T53" fmla="*/ 15 h 38"/>
                <a:gd name="T54" fmla="*/ 14 w 26"/>
                <a:gd name="T55" fmla="*/ 13 h 38"/>
                <a:gd name="T56" fmla="*/ 15 w 26"/>
                <a:gd name="T57" fmla="*/ 10 h 38"/>
                <a:gd name="T58" fmla="*/ 14 w 26"/>
                <a:gd name="T59" fmla="*/ 8 h 38"/>
                <a:gd name="T60" fmla="*/ 11 w 26"/>
                <a:gd name="T61" fmla="*/ 7 h 38"/>
                <a:gd name="T62" fmla="*/ 9 w 26"/>
                <a:gd name="T63" fmla="*/ 9 h 38"/>
                <a:gd name="T64" fmla="*/ 8 w 26"/>
                <a:gd name="T65" fmla="*/ 11 h 38"/>
                <a:gd name="T66" fmla="*/ 9 w 26"/>
                <a:gd name="T67" fmla="*/ 26 h 38"/>
                <a:gd name="T68" fmla="*/ 9 w 26"/>
                <a:gd name="T69" fmla="*/ 28 h 38"/>
                <a:gd name="T70" fmla="*/ 10 w 26"/>
                <a:gd name="T71" fmla="*/ 29 h 38"/>
                <a:gd name="T72" fmla="*/ 12 w 26"/>
                <a:gd name="T73" fmla="*/ 30 h 38"/>
                <a:gd name="T74" fmla="*/ 14 w 26"/>
                <a:gd name="T75" fmla="*/ 30 h 38"/>
                <a:gd name="T76" fmla="*/ 16 w 26"/>
                <a:gd name="T77" fmla="*/ 30 h 38"/>
                <a:gd name="T78" fmla="*/ 17 w 26"/>
                <a:gd name="T79" fmla="*/ 28 h 38"/>
                <a:gd name="T80" fmla="*/ 18 w 26"/>
                <a:gd name="T81" fmla="*/ 27 h 38"/>
                <a:gd name="T82" fmla="*/ 18 w 26"/>
                <a:gd name="T83" fmla="*/ 25 h 38"/>
                <a:gd name="T84" fmla="*/ 16 w 26"/>
                <a:gd name="T85" fmla="*/ 21 h 38"/>
                <a:gd name="T86" fmla="*/ 13 w 26"/>
                <a:gd name="T87" fmla="*/ 20 h 38"/>
                <a:gd name="T88" fmla="*/ 11 w 26"/>
                <a:gd name="T89" fmla="*/ 21 h 38"/>
                <a:gd name="T90" fmla="*/ 9 w 26"/>
                <a:gd name="T91" fmla="*/ 22 h 38"/>
                <a:gd name="T92" fmla="*/ 9 w 26"/>
                <a:gd name="T93" fmla="*/ 24 h 38"/>
                <a:gd name="T94" fmla="*/ 9 w 26"/>
                <a:gd name="T95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38">
                  <a:moveTo>
                    <a:pt x="4" y="18"/>
                  </a:moveTo>
                  <a:cubicBezTo>
                    <a:pt x="2" y="17"/>
                    <a:pt x="0" y="15"/>
                    <a:pt x="0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1"/>
                    <a:pt x="8" y="1"/>
                    <a:pt x="10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6" y="1"/>
                    <a:pt x="17" y="1"/>
                    <a:pt x="19" y="2"/>
                  </a:cubicBezTo>
                  <a:cubicBezTo>
                    <a:pt x="20" y="3"/>
                    <a:pt x="21" y="4"/>
                    <a:pt x="21" y="5"/>
                  </a:cubicBezTo>
                  <a:cubicBezTo>
                    <a:pt x="22" y="6"/>
                    <a:pt x="22" y="7"/>
                    <a:pt x="23" y="9"/>
                  </a:cubicBezTo>
                  <a:cubicBezTo>
                    <a:pt x="23" y="12"/>
                    <a:pt x="22" y="14"/>
                    <a:pt x="20" y="16"/>
                  </a:cubicBezTo>
                  <a:cubicBezTo>
                    <a:pt x="24" y="18"/>
                    <a:pt x="26" y="21"/>
                    <a:pt x="26" y="24"/>
                  </a:cubicBezTo>
                  <a:cubicBezTo>
                    <a:pt x="26" y="26"/>
                    <a:pt x="26" y="28"/>
                    <a:pt x="26" y="29"/>
                  </a:cubicBezTo>
                  <a:cubicBezTo>
                    <a:pt x="25" y="30"/>
                    <a:pt x="25" y="32"/>
                    <a:pt x="24" y="33"/>
                  </a:cubicBezTo>
                  <a:cubicBezTo>
                    <a:pt x="23" y="34"/>
                    <a:pt x="21" y="35"/>
                    <a:pt x="20" y="36"/>
                  </a:cubicBezTo>
                  <a:cubicBezTo>
                    <a:pt x="19" y="37"/>
                    <a:pt x="17" y="37"/>
                    <a:pt x="15" y="38"/>
                  </a:cubicBezTo>
                  <a:cubicBezTo>
                    <a:pt x="13" y="38"/>
                    <a:pt x="11" y="38"/>
                    <a:pt x="10" y="37"/>
                  </a:cubicBezTo>
                  <a:cubicBezTo>
                    <a:pt x="8" y="37"/>
                    <a:pt x="6" y="36"/>
                    <a:pt x="5" y="35"/>
                  </a:cubicBezTo>
                  <a:cubicBezTo>
                    <a:pt x="4" y="34"/>
                    <a:pt x="3" y="33"/>
                    <a:pt x="2" y="32"/>
                  </a:cubicBezTo>
                  <a:cubicBezTo>
                    <a:pt x="1" y="31"/>
                    <a:pt x="1" y="29"/>
                    <a:pt x="1" y="28"/>
                  </a:cubicBezTo>
                  <a:cubicBezTo>
                    <a:pt x="0" y="26"/>
                    <a:pt x="1" y="24"/>
                    <a:pt x="1" y="22"/>
                  </a:cubicBezTo>
                  <a:cubicBezTo>
                    <a:pt x="2" y="21"/>
                    <a:pt x="3" y="19"/>
                    <a:pt x="4" y="18"/>
                  </a:cubicBezTo>
                  <a:close/>
                  <a:moveTo>
                    <a:pt x="8" y="11"/>
                  </a:moveTo>
                  <a:cubicBezTo>
                    <a:pt x="8" y="12"/>
                    <a:pt x="8" y="12"/>
                    <a:pt x="8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10" y="14"/>
                    <a:pt x="10" y="14"/>
                    <a:pt x="10" y="15"/>
                  </a:cubicBezTo>
                  <a:cubicBezTo>
                    <a:pt x="11" y="15"/>
                    <a:pt x="11" y="15"/>
                    <a:pt x="12" y="15"/>
                  </a:cubicBezTo>
                  <a:cubicBezTo>
                    <a:pt x="13" y="15"/>
                    <a:pt x="14" y="14"/>
                    <a:pt x="14" y="13"/>
                  </a:cubicBezTo>
                  <a:cubicBezTo>
                    <a:pt x="15" y="12"/>
                    <a:pt x="15" y="12"/>
                    <a:pt x="15" y="10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8"/>
                    <a:pt x="9" y="9"/>
                  </a:cubicBezTo>
                  <a:cubicBezTo>
                    <a:pt x="8" y="9"/>
                    <a:pt x="8" y="10"/>
                    <a:pt x="8" y="11"/>
                  </a:cubicBezTo>
                  <a:close/>
                  <a:moveTo>
                    <a:pt x="9" y="26"/>
                  </a:moveTo>
                  <a:cubicBezTo>
                    <a:pt x="9" y="27"/>
                    <a:pt x="9" y="27"/>
                    <a:pt x="9" y="28"/>
                  </a:cubicBezTo>
                  <a:cubicBezTo>
                    <a:pt x="10" y="28"/>
                    <a:pt x="10" y="29"/>
                    <a:pt x="10" y="29"/>
                  </a:cubicBezTo>
                  <a:cubicBezTo>
                    <a:pt x="11" y="30"/>
                    <a:pt x="11" y="30"/>
                    <a:pt x="12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6" y="29"/>
                    <a:pt x="17" y="29"/>
                    <a:pt x="17" y="28"/>
                  </a:cubicBezTo>
                  <a:cubicBezTo>
                    <a:pt x="17" y="28"/>
                    <a:pt x="18" y="27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3"/>
                    <a:pt x="17" y="22"/>
                    <a:pt x="16" y="21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1"/>
                    <a:pt x="11" y="21"/>
                  </a:cubicBezTo>
                  <a:cubicBezTo>
                    <a:pt x="10" y="21"/>
                    <a:pt x="10" y="22"/>
                    <a:pt x="9" y="22"/>
                  </a:cubicBezTo>
                  <a:cubicBezTo>
                    <a:pt x="9" y="23"/>
                    <a:pt x="9" y="23"/>
                    <a:pt x="9" y="24"/>
                  </a:cubicBezTo>
                  <a:cubicBezTo>
                    <a:pt x="8" y="25"/>
                    <a:pt x="8" y="25"/>
                    <a:pt x="9" y="26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5" name="îS1îďe"/>
            <p:cNvSpPr/>
            <p:nvPr/>
          </p:nvSpPr>
          <p:spPr bwMode="auto">
            <a:xfrm>
              <a:off x="4059" y="4902"/>
              <a:ext cx="65" cy="61"/>
            </a:xfrm>
            <a:custGeom>
              <a:avLst/>
              <a:gdLst>
                <a:gd name="T0" fmla="*/ 22 w 44"/>
                <a:gd name="T1" fmla="*/ 42 h 42"/>
                <a:gd name="T2" fmla="*/ 1 w 44"/>
                <a:gd name="T3" fmla="*/ 24 h 42"/>
                <a:gd name="T4" fmla="*/ 5 w 44"/>
                <a:gd name="T5" fmla="*/ 9 h 42"/>
                <a:gd name="T6" fmla="*/ 19 w 44"/>
                <a:gd name="T7" fmla="*/ 1 h 42"/>
                <a:gd name="T8" fmla="*/ 22 w 44"/>
                <a:gd name="T9" fmla="*/ 0 h 42"/>
                <a:gd name="T10" fmla="*/ 42 w 44"/>
                <a:gd name="T11" fmla="*/ 19 h 42"/>
                <a:gd name="T12" fmla="*/ 24 w 44"/>
                <a:gd name="T13" fmla="*/ 42 h 42"/>
                <a:gd name="T14" fmla="*/ 22 w 4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2">
                  <a:moveTo>
                    <a:pt x="22" y="42"/>
                  </a:moveTo>
                  <a:cubicBezTo>
                    <a:pt x="11" y="42"/>
                    <a:pt x="2" y="35"/>
                    <a:pt x="1" y="24"/>
                  </a:cubicBezTo>
                  <a:cubicBezTo>
                    <a:pt x="0" y="19"/>
                    <a:pt x="1" y="13"/>
                    <a:pt x="5" y="9"/>
                  </a:cubicBezTo>
                  <a:cubicBezTo>
                    <a:pt x="8" y="4"/>
                    <a:pt x="13" y="1"/>
                    <a:pt x="19" y="1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32" y="0"/>
                    <a:pt x="41" y="8"/>
                    <a:pt x="42" y="19"/>
                  </a:cubicBezTo>
                  <a:cubicBezTo>
                    <a:pt x="44" y="30"/>
                    <a:pt x="36" y="41"/>
                    <a:pt x="24" y="42"/>
                  </a:cubicBezTo>
                  <a:cubicBezTo>
                    <a:pt x="23" y="42"/>
                    <a:pt x="22" y="42"/>
                    <a:pt x="2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6" name="ïṣḻide"/>
            <p:cNvSpPr/>
            <p:nvPr/>
          </p:nvSpPr>
          <p:spPr bwMode="auto">
            <a:xfrm>
              <a:off x="4050" y="4896"/>
              <a:ext cx="81" cy="76"/>
            </a:xfrm>
            <a:custGeom>
              <a:avLst/>
              <a:gdLst>
                <a:gd name="T0" fmla="*/ 28 w 55"/>
                <a:gd name="T1" fmla="*/ 9 h 51"/>
                <a:gd name="T2" fmla="*/ 44 w 55"/>
                <a:gd name="T3" fmla="*/ 23 h 51"/>
                <a:gd name="T4" fmla="*/ 30 w 55"/>
                <a:gd name="T5" fmla="*/ 42 h 51"/>
                <a:gd name="T6" fmla="*/ 28 w 55"/>
                <a:gd name="T7" fmla="*/ 42 h 51"/>
                <a:gd name="T8" fmla="*/ 11 w 55"/>
                <a:gd name="T9" fmla="*/ 28 h 51"/>
                <a:gd name="T10" fmla="*/ 25 w 55"/>
                <a:gd name="T11" fmla="*/ 9 h 51"/>
                <a:gd name="T12" fmla="*/ 28 w 55"/>
                <a:gd name="T13" fmla="*/ 9 h 51"/>
                <a:gd name="T14" fmla="*/ 28 w 55"/>
                <a:gd name="T15" fmla="*/ 0 h 51"/>
                <a:gd name="T16" fmla="*/ 28 w 55"/>
                <a:gd name="T17" fmla="*/ 0 h 51"/>
                <a:gd name="T18" fmla="*/ 24 w 55"/>
                <a:gd name="T19" fmla="*/ 0 h 51"/>
                <a:gd name="T20" fmla="*/ 2 w 55"/>
                <a:gd name="T21" fmla="*/ 29 h 51"/>
                <a:gd name="T22" fmla="*/ 28 w 55"/>
                <a:gd name="T23" fmla="*/ 51 h 51"/>
                <a:gd name="T24" fmla="*/ 31 w 55"/>
                <a:gd name="T25" fmla="*/ 51 h 51"/>
                <a:gd name="T26" fmla="*/ 53 w 55"/>
                <a:gd name="T27" fmla="*/ 22 h 51"/>
                <a:gd name="T28" fmla="*/ 28 w 55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51">
                  <a:moveTo>
                    <a:pt x="28" y="9"/>
                  </a:moveTo>
                  <a:cubicBezTo>
                    <a:pt x="36" y="9"/>
                    <a:pt x="43" y="15"/>
                    <a:pt x="44" y="23"/>
                  </a:cubicBezTo>
                  <a:cubicBezTo>
                    <a:pt x="45" y="32"/>
                    <a:pt x="39" y="40"/>
                    <a:pt x="30" y="42"/>
                  </a:cubicBezTo>
                  <a:cubicBezTo>
                    <a:pt x="29" y="42"/>
                    <a:pt x="28" y="42"/>
                    <a:pt x="28" y="42"/>
                  </a:cubicBezTo>
                  <a:cubicBezTo>
                    <a:pt x="19" y="42"/>
                    <a:pt x="12" y="36"/>
                    <a:pt x="11" y="28"/>
                  </a:cubicBezTo>
                  <a:cubicBezTo>
                    <a:pt x="10" y="19"/>
                    <a:pt x="16" y="10"/>
                    <a:pt x="25" y="9"/>
                  </a:cubicBezTo>
                  <a:cubicBezTo>
                    <a:pt x="26" y="9"/>
                    <a:pt x="27" y="9"/>
                    <a:pt x="28" y="9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0" y="2"/>
                    <a:pt x="0" y="15"/>
                    <a:pt x="2" y="29"/>
                  </a:cubicBezTo>
                  <a:cubicBezTo>
                    <a:pt x="4" y="42"/>
                    <a:pt x="15" y="51"/>
                    <a:pt x="28" y="51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45" y="49"/>
                    <a:pt x="55" y="36"/>
                    <a:pt x="53" y="22"/>
                  </a:cubicBezTo>
                  <a:cubicBezTo>
                    <a:pt x="51" y="9"/>
                    <a:pt x="40" y="0"/>
                    <a:pt x="28" y="0"/>
                  </a:cubicBezTo>
                  <a:close/>
                </a:path>
              </a:pathLst>
            </a:custGeom>
            <a:solidFill>
              <a:srgbClr val="FF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7" name="ïś1ïḑe"/>
            <p:cNvSpPr/>
            <p:nvPr/>
          </p:nvSpPr>
          <p:spPr bwMode="auto">
            <a:xfrm>
              <a:off x="4557" y="4972"/>
              <a:ext cx="65" cy="63"/>
            </a:xfrm>
            <a:custGeom>
              <a:avLst/>
              <a:gdLst>
                <a:gd name="T0" fmla="*/ 22 w 44"/>
                <a:gd name="T1" fmla="*/ 43 h 43"/>
                <a:gd name="T2" fmla="*/ 1 w 44"/>
                <a:gd name="T3" fmla="*/ 24 h 43"/>
                <a:gd name="T4" fmla="*/ 19 w 44"/>
                <a:gd name="T5" fmla="*/ 1 h 43"/>
                <a:gd name="T6" fmla="*/ 22 w 44"/>
                <a:gd name="T7" fmla="*/ 0 h 43"/>
                <a:gd name="T8" fmla="*/ 43 w 44"/>
                <a:gd name="T9" fmla="*/ 19 h 43"/>
                <a:gd name="T10" fmla="*/ 39 w 44"/>
                <a:gd name="T11" fmla="*/ 34 h 43"/>
                <a:gd name="T12" fmla="*/ 25 w 44"/>
                <a:gd name="T13" fmla="*/ 42 h 43"/>
                <a:gd name="T14" fmla="*/ 22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22" y="43"/>
                  </a:moveTo>
                  <a:cubicBezTo>
                    <a:pt x="12" y="43"/>
                    <a:pt x="3" y="35"/>
                    <a:pt x="1" y="24"/>
                  </a:cubicBezTo>
                  <a:cubicBezTo>
                    <a:pt x="0" y="13"/>
                    <a:pt x="8" y="2"/>
                    <a:pt x="19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3" y="0"/>
                    <a:pt x="42" y="8"/>
                    <a:pt x="43" y="19"/>
                  </a:cubicBezTo>
                  <a:cubicBezTo>
                    <a:pt x="44" y="24"/>
                    <a:pt x="42" y="30"/>
                    <a:pt x="39" y="34"/>
                  </a:cubicBezTo>
                  <a:cubicBezTo>
                    <a:pt x="35" y="39"/>
                    <a:pt x="30" y="42"/>
                    <a:pt x="25" y="42"/>
                  </a:cubicBezTo>
                  <a:cubicBezTo>
                    <a:pt x="24" y="43"/>
                    <a:pt x="23" y="43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8" name="işļíďé"/>
            <p:cNvSpPr/>
            <p:nvPr/>
          </p:nvSpPr>
          <p:spPr bwMode="auto">
            <a:xfrm>
              <a:off x="4549" y="4965"/>
              <a:ext cx="81" cy="75"/>
            </a:xfrm>
            <a:custGeom>
              <a:avLst/>
              <a:gdLst>
                <a:gd name="T0" fmla="*/ 27 w 55"/>
                <a:gd name="T1" fmla="*/ 9 h 51"/>
                <a:gd name="T2" fmla="*/ 43 w 55"/>
                <a:gd name="T3" fmla="*/ 23 h 51"/>
                <a:gd name="T4" fmla="*/ 29 w 55"/>
                <a:gd name="T5" fmla="*/ 42 h 51"/>
                <a:gd name="T6" fmla="*/ 27 w 55"/>
                <a:gd name="T7" fmla="*/ 42 h 51"/>
                <a:gd name="T8" fmla="*/ 11 w 55"/>
                <a:gd name="T9" fmla="*/ 28 h 51"/>
                <a:gd name="T10" fmla="*/ 25 w 55"/>
                <a:gd name="T11" fmla="*/ 9 h 51"/>
                <a:gd name="T12" fmla="*/ 27 w 55"/>
                <a:gd name="T13" fmla="*/ 9 h 51"/>
                <a:gd name="T14" fmla="*/ 27 w 55"/>
                <a:gd name="T15" fmla="*/ 0 h 51"/>
                <a:gd name="T16" fmla="*/ 27 w 55"/>
                <a:gd name="T17" fmla="*/ 0 h 51"/>
                <a:gd name="T18" fmla="*/ 24 w 55"/>
                <a:gd name="T19" fmla="*/ 0 h 51"/>
                <a:gd name="T20" fmla="*/ 2 w 55"/>
                <a:gd name="T21" fmla="*/ 29 h 51"/>
                <a:gd name="T22" fmla="*/ 27 w 55"/>
                <a:gd name="T23" fmla="*/ 51 h 51"/>
                <a:gd name="T24" fmla="*/ 31 w 55"/>
                <a:gd name="T25" fmla="*/ 51 h 51"/>
                <a:gd name="T26" fmla="*/ 53 w 55"/>
                <a:gd name="T27" fmla="*/ 22 h 51"/>
                <a:gd name="T28" fmla="*/ 27 w 55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51">
                  <a:moveTo>
                    <a:pt x="27" y="9"/>
                  </a:moveTo>
                  <a:cubicBezTo>
                    <a:pt x="35" y="9"/>
                    <a:pt x="42" y="15"/>
                    <a:pt x="43" y="23"/>
                  </a:cubicBezTo>
                  <a:cubicBezTo>
                    <a:pt x="45" y="32"/>
                    <a:pt x="38" y="41"/>
                    <a:pt x="29" y="42"/>
                  </a:cubicBezTo>
                  <a:cubicBezTo>
                    <a:pt x="29" y="42"/>
                    <a:pt x="28" y="42"/>
                    <a:pt x="27" y="42"/>
                  </a:cubicBezTo>
                  <a:cubicBezTo>
                    <a:pt x="19" y="42"/>
                    <a:pt x="12" y="36"/>
                    <a:pt x="11" y="28"/>
                  </a:cubicBezTo>
                  <a:cubicBezTo>
                    <a:pt x="10" y="19"/>
                    <a:pt x="16" y="10"/>
                    <a:pt x="25" y="9"/>
                  </a:cubicBezTo>
                  <a:cubicBezTo>
                    <a:pt x="26" y="9"/>
                    <a:pt x="27" y="9"/>
                    <a:pt x="27" y="9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0" y="2"/>
                    <a:pt x="0" y="15"/>
                    <a:pt x="2" y="29"/>
                  </a:cubicBezTo>
                  <a:cubicBezTo>
                    <a:pt x="3" y="42"/>
                    <a:pt x="14" y="51"/>
                    <a:pt x="27" y="51"/>
                  </a:cubicBezTo>
                  <a:cubicBezTo>
                    <a:pt x="28" y="51"/>
                    <a:pt x="29" y="51"/>
                    <a:pt x="31" y="51"/>
                  </a:cubicBezTo>
                  <a:cubicBezTo>
                    <a:pt x="45" y="49"/>
                    <a:pt x="55" y="36"/>
                    <a:pt x="53" y="22"/>
                  </a:cubicBezTo>
                  <a:cubicBezTo>
                    <a:pt x="51" y="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8C8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9" name="iṩľíďé"/>
            <p:cNvSpPr/>
            <p:nvPr/>
          </p:nvSpPr>
          <p:spPr bwMode="auto">
            <a:xfrm>
              <a:off x="4065" y="3332"/>
              <a:ext cx="485" cy="161"/>
            </a:xfrm>
            <a:custGeom>
              <a:avLst/>
              <a:gdLst>
                <a:gd name="T0" fmla="*/ 6 w 469"/>
                <a:gd name="T1" fmla="*/ 0 h 156"/>
                <a:gd name="T2" fmla="*/ 0 w 469"/>
                <a:gd name="T3" fmla="*/ 21 h 156"/>
                <a:gd name="T4" fmla="*/ 292 w 469"/>
                <a:gd name="T5" fmla="*/ 156 h 156"/>
                <a:gd name="T6" fmla="*/ 469 w 469"/>
                <a:gd name="T7" fmla="*/ 134 h 156"/>
                <a:gd name="T8" fmla="*/ 439 w 469"/>
                <a:gd name="T9" fmla="*/ 121 h 156"/>
                <a:gd name="T10" fmla="*/ 411 w 469"/>
                <a:gd name="T11" fmla="*/ 119 h 156"/>
                <a:gd name="T12" fmla="*/ 412 w 469"/>
                <a:gd name="T13" fmla="*/ 111 h 156"/>
                <a:gd name="T14" fmla="*/ 372 w 469"/>
                <a:gd name="T15" fmla="*/ 95 h 156"/>
                <a:gd name="T16" fmla="*/ 367 w 469"/>
                <a:gd name="T17" fmla="*/ 109 h 156"/>
                <a:gd name="T18" fmla="*/ 308 w 469"/>
                <a:gd name="T19" fmla="*/ 78 h 156"/>
                <a:gd name="T20" fmla="*/ 6 w 46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9" h="156">
                  <a:moveTo>
                    <a:pt x="6" y="0"/>
                  </a:moveTo>
                  <a:lnTo>
                    <a:pt x="0" y="21"/>
                  </a:lnTo>
                  <a:lnTo>
                    <a:pt x="292" y="156"/>
                  </a:lnTo>
                  <a:lnTo>
                    <a:pt x="469" y="134"/>
                  </a:lnTo>
                  <a:lnTo>
                    <a:pt x="439" y="121"/>
                  </a:lnTo>
                  <a:lnTo>
                    <a:pt x="411" y="119"/>
                  </a:lnTo>
                  <a:lnTo>
                    <a:pt x="412" y="111"/>
                  </a:lnTo>
                  <a:lnTo>
                    <a:pt x="372" y="95"/>
                  </a:lnTo>
                  <a:lnTo>
                    <a:pt x="367" y="109"/>
                  </a:lnTo>
                  <a:lnTo>
                    <a:pt x="308" y="7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DA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" name="íşḷïḍé"/>
            <p:cNvSpPr/>
            <p:nvPr/>
          </p:nvSpPr>
          <p:spPr bwMode="auto">
            <a:xfrm>
              <a:off x="4065" y="3332"/>
              <a:ext cx="485" cy="161"/>
            </a:xfrm>
            <a:custGeom>
              <a:avLst/>
              <a:gdLst>
                <a:gd name="T0" fmla="*/ 6 w 469"/>
                <a:gd name="T1" fmla="*/ 0 h 156"/>
                <a:gd name="T2" fmla="*/ 0 w 469"/>
                <a:gd name="T3" fmla="*/ 21 h 156"/>
                <a:gd name="T4" fmla="*/ 292 w 469"/>
                <a:gd name="T5" fmla="*/ 156 h 156"/>
                <a:gd name="T6" fmla="*/ 469 w 469"/>
                <a:gd name="T7" fmla="*/ 134 h 156"/>
                <a:gd name="T8" fmla="*/ 439 w 469"/>
                <a:gd name="T9" fmla="*/ 121 h 156"/>
                <a:gd name="T10" fmla="*/ 411 w 469"/>
                <a:gd name="T11" fmla="*/ 119 h 156"/>
                <a:gd name="T12" fmla="*/ 412 w 469"/>
                <a:gd name="T13" fmla="*/ 111 h 156"/>
                <a:gd name="T14" fmla="*/ 372 w 469"/>
                <a:gd name="T15" fmla="*/ 95 h 156"/>
                <a:gd name="T16" fmla="*/ 367 w 469"/>
                <a:gd name="T17" fmla="*/ 109 h 156"/>
                <a:gd name="T18" fmla="*/ 308 w 469"/>
                <a:gd name="T19" fmla="*/ 78 h 156"/>
                <a:gd name="T20" fmla="*/ 6 w 46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9" h="156">
                  <a:moveTo>
                    <a:pt x="6" y="0"/>
                  </a:moveTo>
                  <a:lnTo>
                    <a:pt x="0" y="21"/>
                  </a:lnTo>
                  <a:lnTo>
                    <a:pt x="292" y="156"/>
                  </a:lnTo>
                  <a:lnTo>
                    <a:pt x="469" y="134"/>
                  </a:lnTo>
                  <a:lnTo>
                    <a:pt x="439" y="121"/>
                  </a:lnTo>
                  <a:lnTo>
                    <a:pt x="411" y="119"/>
                  </a:lnTo>
                  <a:lnTo>
                    <a:pt x="412" y="111"/>
                  </a:lnTo>
                  <a:lnTo>
                    <a:pt x="372" y="95"/>
                  </a:lnTo>
                  <a:lnTo>
                    <a:pt x="367" y="109"/>
                  </a:lnTo>
                  <a:lnTo>
                    <a:pt x="308" y="78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1" name="iŝḷïďè"/>
            <p:cNvSpPr/>
            <p:nvPr/>
          </p:nvSpPr>
          <p:spPr bwMode="auto">
            <a:xfrm>
              <a:off x="4490" y="3447"/>
              <a:ext cx="29" cy="10"/>
            </a:xfrm>
            <a:custGeom>
              <a:avLst/>
              <a:gdLst>
                <a:gd name="T0" fmla="*/ 1 w 28"/>
                <a:gd name="T1" fmla="*/ 0 h 10"/>
                <a:gd name="T2" fmla="*/ 0 w 28"/>
                <a:gd name="T3" fmla="*/ 8 h 10"/>
                <a:gd name="T4" fmla="*/ 28 w 28"/>
                <a:gd name="T5" fmla="*/ 10 h 10"/>
                <a:gd name="T6" fmla="*/ 1 w 2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">
                  <a:moveTo>
                    <a:pt x="1" y="0"/>
                  </a:moveTo>
                  <a:lnTo>
                    <a:pt x="0" y="8"/>
                  </a:lnTo>
                  <a:lnTo>
                    <a:pt x="28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2" name="ï$1ïḍe"/>
            <p:cNvSpPr/>
            <p:nvPr/>
          </p:nvSpPr>
          <p:spPr bwMode="auto">
            <a:xfrm>
              <a:off x="4490" y="3447"/>
              <a:ext cx="29" cy="10"/>
            </a:xfrm>
            <a:custGeom>
              <a:avLst/>
              <a:gdLst>
                <a:gd name="T0" fmla="*/ 1 w 28"/>
                <a:gd name="T1" fmla="*/ 0 h 10"/>
                <a:gd name="T2" fmla="*/ 0 w 28"/>
                <a:gd name="T3" fmla="*/ 8 h 10"/>
                <a:gd name="T4" fmla="*/ 28 w 28"/>
                <a:gd name="T5" fmla="*/ 10 h 10"/>
                <a:gd name="T6" fmla="*/ 1 w 2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">
                  <a:moveTo>
                    <a:pt x="1" y="0"/>
                  </a:moveTo>
                  <a:lnTo>
                    <a:pt x="0" y="8"/>
                  </a:lnTo>
                  <a:lnTo>
                    <a:pt x="28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3" name="íšľïdé"/>
            <p:cNvSpPr/>
            <p:nvPr/>
          </p:nvSpPr>
          <p:spPr bwMode="auto">
            <a:xfrm>
              <a:off x="6136" y="4093"/>
              <a:ext cx="515" cy="297"/>
            </a:xfrm>
            <a:custGeom>
              <a:avLst/>
              <a:gdLst>
                <a:gd name="T0" fmla="*/ 10 w 498"/>
                <a:gd name="T1" fmla="*/ 72 h 287"/>
                <a:gd name="T2" fmla="*/ 17 w 498"/>
                <a:gd name="T3" fmla="*/ 121 h 287"/>
                <a:gd name="T4" fmla="*/ 470 w 498"/>
                <a:gd name="T5" fmla="*/ 287 h 287"/>
                <a:gd name="T6" fmla="*/ 498 w 498"/>
                <a:gd name="T7" fmla="*/ 195 h 287"/>
                <a:gd name="T8" fmla="*/ 324 w 498"/>
                <a:gd name="T9" fmla="*/ 126 h 287"/>
                <a:gd name="T10" fmla="*/ 10 w 498"/>
                <a:gd name="T11" fmla="*/ 72 h 287"/>
                <a:gd name="T12" fmla="*/ 0 w 498"/>
                <a:gd name="T13" fmla="*/ 0 h 287"/>
                <a:gd name="T14" fmla="*/ 6 w 498"/>
                <a:gd name="T15" fmla="*/ 42 h 287"/>
                <a:gd name="T16" fmla="*/ 191 w 498"/>
                <a:gd name="T17" fmla="*/ 75 h 287"/>
                <a:gd name="T18" fmla="*/ 0 w 498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287">
                  <a:moveTo>
                    <a:pt x="10" y="72"/>
                  </a:moveTo>
                  <a:lnTo>
                    <a:pt x="17" y="121"/>
                  </a:lnTo>
                  <a:lnTo>
                    <a:pt x="470" y="287"/>
                  </a:lnTo>
                  <a:lnTo>
                    <a:pt x="498" y="195"/>
                  </a:lnTo>
                  <a:lnTo>
                    <a:pt x="324" y="126"/>
                  </a:lnTo>
                  <a:lnTo>
                    <a:pt x="10" y="72"/>
                  </a:lnTo>
                  <a:close/>
                  <a:moveTo>
                    <a:pt x="0" y="0"/>
                  </a:moveTo>
                  <a:lnTo>
                    <a:pt x="6" y="42"/>
                  </a:lnTo>
                  <a:lnTo>
                    <a:pt x="19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A9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6" name="î$1îḓè"/>
            <p:cNvSpPr/>
            <p:nvPr/>
          </p:nvSpPr>
          <p:spPr bwMode="auto">
            <a:xfrm>
              <a:off x="6136" y="4093"/>
              <a:ext cx="515" cy="297"/>
            </a:xfrm>
            <a:custGeom>
              <a:avLst/>
              <a:gdLst>
                <a:gd name="T0" fmla="*/ 10 w 498"/>
                <a:gd name="T1" fmla="*/ 72 h 287"/>
                <a:gd name="T2" fmla="*/ 17 w 498"/>
                <a:gd name="T3" fmla="*/ 121 h 287"/>
                <a:gd name="T4" fmla="*/ 470 w 498"/>
                <a:gd name="T5" fmla="*/ 287 h 287"/>
                <a:gd name="T6" fmla="*/ 498 w 498"/>
                <a:gd name="T7" fmla="*/ 195 h 287"/>
                <a:gd name="T8" fmla="*/ 324 w 498"/>
                <a:gd name="T9" fmla="*/ 126 h 287"/>
                <a:gd name="T10" fmla="*/ 10 w 498"/>
                <a:gd name="T11" fmla="*/ 72 h 287"/>
                <a:gd name="T12" fmla="*/ 0 w 498"/>
                <a:gd name="T13" fmla="*/ 0 h 287"/>
                <a:gd name="T14" fmla="*/ 6 w 498"/>
                <a:gd name="T15" fmla="*/ 42 h 287"/>
                <a:gd name="T16" fmla="*/ 191 w 498"/>
                <a:gd name="T17" fmla="*/ 75 h 287"/>
                <a:gd name="T18" fmla="*/ 0 w 498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287">
                  <a:moveTo>
                    <a:pt x="10" y="72"/>
                  </a:moveTo>
                  <a:lnTo>
                    <a:pt x="17" y="121"/>
                  </a:lnTo>
                  <a:lnTo>
                    <a:pt x="470" y="287"/>
                  </a:lnTo>
                  <a:lnTo>
                    <a:pt x="498" y="195"/>
                  </a:lnTo>
                  <a:lnTo>
                    <a:pt x="324" y="126"/>
                  </a:lnTo>
                  <a:lnTo>
                    <a:pt x="10" y="72"/>
                  </a:lnTo>
                  <a:moveTo>
                    <a:pt x="0" y="0"/>
                  </a:moveTo>
                  <a:lnTo>
                    <a:pt x="6" y="42"/>
                  </a:lnTo>
                  <a:lnTo>
                    <a:pt x="191" y="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7" name="ïṣḷiḑe"/>
            <p:cNvSpPr/>
            <p:nvPr/>
          </p:nvSpPr>
          <p:spPr bwMode="auto">
            <a:xfrm>
              <a:off x="6142" y="4136"/>
              <a:ext cx="329" cy="87"/>
            </a:xfrm>
            <a:custGeom>
              <a:avLst/>
              <a:gdLst>
                <a:gd name="T0" fmla="*/ 0 w 318"/>
                <a:gd name="T1" fmla="*/ 0 h 84"/>
                <a:gd name="T2" fmla="*/ 4 w 318"/>
                <a:gd name="T3" fmla="*/ 30 h 84"/>
                <a:gd name="T4" fmla="*/ 318 w 318"/>
                <a:gd name="T5" fmla="*/ 84 h 84"/>
                <a:gd name="T6" fmla="*/ 185 w 318"/>
                <a:gd name="T7" fmla="*/ 33 h 84"/>
                <a:gd name="T8" fmla="*/ 0 w 31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84">
                  <a:moveTo>
                    <a:pt x="0" y="0"/>
                  </a:moveTo>
                  <a:lnTo>
                    <a:pt x="4" y="30"/>
                  </a:lnTo>
                  <a:lnTo>
                    <a:pt x="318" y="84"/>
                  </a:lnTo>
                  <a:lnTo>
                    <a:pt x="18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6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8" name="íşḻíḓê"/>
            <p:cNvSpPr/>
            <p:nvPr/>
          </p:nvSpPr>
          <p:spPr bwMode="auto">
            <a:xfrm>
              <a:off x="6142" y="4136"/>
              <a:ext cx="329" cy="87"/>
            </a:xfrm>
            <a:custGeom>
              <a:avLst/>
              <a:gdLst>
                <a:gd name="T0" fmla="*/ 0 w 318"/>
                <a:gd name="T1" fmla="*/ 0 h 84"/>
                <a:gd name="T2" fmla="*/ 4 w 318"/>
                <a:gd name="T3" fmla="*/ 30 h 84"/>
                <a:gd name="T4" fmla="*/ 318 w 318"/>
                <a:gd name="T5" fmla="*/ 84 h 84"/>
                <a:gd name="T6" fmla="*/ 185 w 318"/>
                <a:gd name="T7" fmla="*/ 33 h 84"/>
                <a:gd name="T8" fmla="*/ 0 w 31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84">
                  <a:moveTo>
                    <a:pt x="0" y="0"/>
                  </a:moveTo>
                  <a:lnTo>
                    <a:pt x="4" y="30"/>
                  </a:lnTo>
                  <a:lnTo>
                    <a:pt x="318" y="84"/>
                  </a:lnTo>
                  <a:lnTo>
                    <a:pt x="185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9" name="íś1íḍê"/>
            <p:cNvSpPr/>
            <p:nvPr/>
          </p:nvSpPr>
          <p:spPr bwMode="auto">
            <a:xfrm>
              <a:off x="4725" y="3544"/>
              <a:ext cx="1361" cy="592"/>
            </a:xfrm>
            <a:custGeom>
              <a:avLst/>
              <a:gdLst>
                <a:gd name="T0" fmla="*/ 1054 w 1315"/>
                <a:gd name="T1" fmla="*/ 407 h 572"/>
                <a:gd name="T2" fmla="*/ 1062 w 1315"/>
                <a:gd name="T3" fmla="*/ 474 h 572"/>
                <a:gd name="T4" fmla="*/ 1315 w 1315"/>
                <a:gd name="T5" fmla="*/ 572 h 572"/>
                <a:gd name="T6" fmla="*/ 1306 w 1315"/>
                <a:gd name="T7" fmla="*/ 507 h 572"/>
                <a:gd name="T8" fmla="*/ 1054 w 1315"/>
                <a:gd name="T9" fmla="*/ 407 h 572"/>
                <a:gd name="T10" fmla="*/ 12 w 1315"/>
                <a:gd name="T11" fmla="*/ 0 h 572"/>
                <a:gd name="T12" fmla="*/ 0 w 1315"/>
                <a:gd name="T13" fmla="*/ 64 h 572"/>
                <a:gd name="T14" fmla="*/ 202 w 1315"/>
                <a:gd name="T15" fmla="*/ 142 h 572"/>
                <a:gd name="T16" fmla="*/ 333 w 1315"/>
                <a:gd name="T17" fmla="*/ 125 h 572"/>
                <a:gd name="T18" fmla="*/ 12 w 1315"/>
                <a:gd name="T1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5" h="572">
                  <a:moveTo>
                    <a:pt x="1054" y="407"/>
                  </a:moveTo>
                  <a:lnTo>
                    <a:pt x="1062" y="474"/>
                  </a:lnTo>
                  <a:lnTo>
                    <a:pt x="1315" y="572"/>
                  </a:lnTo>
                  <a:lnTo>
                    <a:pt x="1306" y="507"/>
                  </a:lnTo>
                  <a:lnTo>
                    <a:pt x="1054" y="407"/>
                  </a:lnTo>
                  <a:close/>
                  <a:moveTo>
                    <a:pt x="12" y="0"/>
                  </a:moveTo>
                  <a:lnTo>
                    <a:pt x="0" y="64"/>
                  </a:lnTo>
                  <a:lnTo>
                    <a:pt x="202" y="142"/>
                  </a:lnTo>
                  <a:lnTo>
                    <a:pt x="333" y="1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83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0" name="ís1íďe"/>
            <p:cNvSpPr/>
            <p:nvPr/>
          </p:nvSpPr>
          <p:spPr bwMode="auto">
            <a:xfrm>
              <a:off x="4725" y="3544"/>
              <a:ext cx="1361" cy="592"/>
            </a:xfrm>
            <a:custGeom>
              <a:avLst/>
              <a:gdLst>
                <a:gd name="T0" fmla="*/ 1054 w 1315"/>
                <a:gd name="T1" fmla="*/ 407 h 572"/>
                <a:gd name="T2" fmla="*/ 1062 w 1315"/>
                <a:gd name="T3" fmla="*/ 474 h 572"/>
                <a:gd name="T4" fmla="*/ 1315 w 1315"/>
                <a:gd name="T5" fmla="*/ 572 h 572"/>
                <a:gd name="T6" fmla="*/ 1306 w 1315"/>
                <a:gd name="T7" fmla="*/ 507 h 572"/>
                <a:gd name="T8" fmla="*/ 1054 w 1315"/>
                <a:gd name="T9" fmla="*/ 407 h 572"/>
                <a:gd name="T10" fmla="*/ 12 w 1315"/>
                <a:gd name="T11" fmla="*/ 0 h 572"/>
                <a:gd name="T12" fmla="*/ 0 w 1315"/>
                <a:gd name="T13" fmla="*/ 64 h 572"/>
                <a:gd name="T14" fmla="*/ 202 w 1315"/>
                <a:gd name="T15" fmla="*/ 142 h 572"/>
                <a:gd name="T16" fmla="*/ 333 w 1315"/>
                <a:gd name="T17" fmla="*/ 125 h 572"/>
                <a:gd name="T18" fmla="*/ 12 w 1315"/>
                <a:gd name="T1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5" h="572">
                  <a:moveTo>
                    <a:pt x="1054" y="407"/>
                  </a:moveTo>
                  <a:lnTo>
                    <a:pt x="1062" y="474"/>
                  </a:lnTo>
                  <a:lnTo>
                    <a:pt x="1315" y="572"/>
                  </a:lnTo>
                  <a:lnTo>
                    <a:pt x="1306" y="507"/>
                  </a:lnTo>
                  <a:lnTo>
                    <a:pt x="1054" y="407"/>
                  </a:lnTo>
                  <a:moveTo>
                    <a:pt x="12" y="0"/>
                  </a:moveTo>
                  <a:lnTo>
                    <a:pt x="0" y="64"/>
                  </a:lnTo>
                  <a:lnTo>
                    <a:pt x="202" y="142"/>
                  </a:lnTo>
                  <a:lnTo>
                    <a:pt x="333" y="12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1" name="iṥḻiḋe"/>
            <p:cNvSpPr/>
            <p:nvPr/>
          </p:nvSpPr>
          <p:spPr bwMode="auto">
            <a:xfrm>
              <a:off x="6077" y="4069"/>
              <a:ext cx="33" cy="77"/>
            </a:xfrm>
            <a:custGeom>
              <a:avLst/>
              <a:gdLst>
                <a:gd name="T0" fmla="*/ 0 w 32"/>
                <a:gd name="T1" fmla="*/ 0 h 74"/>
                <a:gd name="T2" fmla="*/ 9 w 32"/>
                <a:gd name="T3" fmla="*/ 65 h 74"/>
                <a:gd name="T4" fmla="*/ 32 w 32"/>
                <a:gd name="T5" fmla="*/ 74 h 74"/>
                <a:gd name="T6" fmla="*/ 23 w 32"/>
                <a:gd name="T7" fmla="*/ 10 h 74"/>
                <a:gd name="T8" fmla="*/ 0 w 3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74">
                  <a:moveTo>
                    <a:pt x="0" y="0"/>
                  </a:moveTo>
                  <a:lnTo>
                    <a:pt x="9" y="65"/>
                  </a:lnTo>
                  <a:lnTo>
                    <a:pt x="32" y="74"/>
                  </a:lnTo>
                  <a:lnTo>
                    <a:pt x="2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2" name="îṥḻidè"/>
            <p:cNvSpPr/>
            <p:nvPr/>
          </p:nvSpPr>
          <p:spPr bwMode="auto">
            <a:xfrm>
              <a:off x="6077" y="4069"/>
              <a:ext cx="33" cy="77"/>
            </a:xfrm>
            <a:custGeom>
              <a:avLst/>
              <a:gdLst>
                <a:gd name="T0" fmla="*/ 0 w 32"/>
                <a:gd name="T1" fmla="*/ 0 h 74"/>
                <a:gd name="T2" fmla="*/ 9 w 32"/>
                <a:gd name="T3" fmla="*/ 65 h 74"/>
                <a:gd name="T4" fmla="*/ 32 w 32"/>
                <a:gd name="T5" fmla="*/ 74 h 74"/>
                <a:gd name="T6" fmla="*/ 23 w 32"/>
                <a:gd name="T7" fmla="*/ 10 h 74"/>
                <a:gd name="T8" fmla="*/ 0 w 3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74">
                  <a:moveTo>
                    <a:pt x="0" y="0"/>
                  </a:moveTo>
                  <a:lnTo>
                    <a:pt x="9" y="65"/>
                  </a:lnTo>
                  <a:lnTo>
                    <a:pt x="32" y="74"/>
                  </a:lnTo>
                  <a:lnTo>
                    <a:pt x="23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3" name="îŝļiḑè"/>
            <p:cNvSpPr/>
            <p:nvPr/>
          </p:nvSpPr>
          <p:spPr bwMode="auto">
            <a:xfrm>
              <a:off x="4367" y="3471"/>
              <a:ext cx="1786" cy="747"/>
            </a:xfrm>
            <a:custGeom>
              <a:avLst/>
              <a:gdLst>
                <a:gd name="T0" fmla="*/ 1675 w 1726"/>
                <a:gd name="T1" fmla="*/ 588 h 722"/>
                <a:gd name="T2" fmla="*/ 1684 w 1726"/>
                <a:gd name="T3" fmla="*/ 652 h 722"/>
                <a:gd name="T4" fmla="*/ 1718 w 1726"/>
                <a:gd name="T5" fmla="*/ 666 h 722"/>
                <a:gd name="T6" fmla="*/ 1725 w 1726"/>
                <a:gd name="T7" fmla="*/ 720 h 722"/>
                <a:gd name="T8" fmla="*/ 1726 w 1726"/>
                <a:gd name="T9" fmla="*/ 722 h 722"/>
                <a:gd name="T10" fmla="*/ 1719 w 1726"/>
                <a:gd name="T11" fmla="*/ 673 h 722"/>
                <a:gd name="T12" fmla="*/ 1715 w 1726"/>
                <a:gd name="T13" fmla="*/ 643 h 722"/>
                <a:gd name="T14" fmla="*/ 1709 w 1726"/>
                <a:gd name="T15" fmla="*/ 601 h 722"/>
                <a:gd name="T16" fmla="*/ 1675 w 1726"/>
                <a:gd name="T17" fmla="*/ 588 h 722"/>
                <a:gd name="T18" fmla="*/ 177 w 1726"/>
                <a:gd name="T19" fmla="*/ 0 h 722"/>
                <a:gd name="T20" fmla="*/ 0 w 1726"/>
                <a:gd name="T21" fmla="*/ 22 h 722"/>
                <a:gd name="T22" fmla="*/ 5 w 1726"/>
                <a:gd name="T23" fmla="*/ 24 h 722"/>
                <a:gd name="T24" fmla="*/ 42 w 1726"/>
                <a:gd name="T25" fmla="*/ 18 h 722"/>
                <a:gd name="T26" fmla="*/ 47 w 1726"/>
                <a:gd name="T27" fmla="*/ 20 h 722"/>
                <a:gd name="T28" fmla="*/ 186 w 1726"/>
                <a:gd name="T29" fmla="*/ 2 h 722"/>
                <a:gd name="T30" fmla="*/ 177 w 1726"/>
                <a:gd name="T3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6" h="722">
                  <a:moveTo>
                    <a:pt x="1675" y="588"/>
                  </a:moveTo>
                  <a:lnTo>
                    <a:pt x="1684" y="652"/>
                  </a:lnTo>
                  <a:lnTo>
                    <a:pt x="1718" y="666"/>
                  </a:lnTo>
                  <a:lnTo>
                    <a:pt x="1725" y="720"/>
                  </a:lnTo>
                  <a:lnTo>
                    <a:pt x="1726" y="722"/>
                  </a:lnTo>
                  <a:lnTo>
                    <a:pt x="1719" y="673"/>
                  </a:lnTo>
                  <a:lnTo>
                    <a:pt x="1715" y="643"/>
                  </a:lnTo>
                  <a:lnTo>
                    <a:pt x="1709" y="601"/>
                  </a:lnTo>
                  <a:lnTo>
                    <a:pt x="1675" y="588"/>
                  </a:lnTo>
                  <a:close/>
                  <a:moveTo>
                    <a:pt x="177" y="0"/>
                  </a:moveTo>
                  <a:lnTo>
                    <a:pt x="0" y="22"/>
                  </a:lnTo>
                  <a:lnTo>
                    <a:pt x="5" y="24"/>
                  </a:lnTo>
                  <a:lnTo>
                    <a:pt x="42" y="18"/>
                  </a:lnTo>
                  <a:lnTo>
                    <a:pt x="47" y="20"/>
                  </a:lnTo>
                  <a:lnTo>
                    <a:pt x="186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79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4" name="iSlîḍê"/>
            <p:cNvSpPr/>
            <p:nvPr/>
          </p:nvSpPr>
          <p:spPr bwMode="auto">
            <a:xfrm>
              <a:off x="4367" y="3471"/>
              <a:ext cx="1786" cy="747"/>
            </a:xfrm>
            <a:custGeom>
              <a:avLst/>
              <a:gdLst>
                <a:gd name="T0" fmla="*/ 1675 w 1726"/>
                <a:gd name="T1" fmla="*/ 588 h 722"/>
                <a:gd name="T2" fmla="*/ 1684 w 1726"/>
                <a:gd name="T3" fmla="*/ 652 h 722"/>
                <a:gd name="T4" fmla="*/ 1718 w 1726"/>
                <a:gd name="T5" fmla="*/ 666 h 722"/>
                <a:gd name="T6" fmla="*/ 1725 w 1726"/>
                <a:gd name="T7" fmla="*/ 720 h 722"/>
                <a:gd name="T8" fmla="*/ 1726 w 1726"/>
                <a:gd name="T9" fmla="*/ 722 h 722"/>
                <a:gd name="T10" fmla="*/ 1719 w 1726"/>
                <a:gd name="T11" fmla="*/ 673 h 722"/>
                <a:gd name="T12" fmla="*/ 1715 w 1726"/>
                <a:gd name="T13" fmla="*/ 643 h 722"/>
                <a:gd name="T14" fmla="*/ 1709 w 1726"/>
                <a:gd name="T15" fmla="*/ 601 h 722"/>
                <a:gd name="T16" fmla="*/ 1675 w 1726"/>
                <a:gd name="T17" fmla="*/ 588 h 722"/>
                <a:gd name="T18" fmla="*/ 177 w 1726"/>
                <a:gd name="T19" fmla="*/ 0 h 722"/>
                <a:gd name="T20" fmla="*/ 0 w 1726"/>
                <a:gd name="T21" fmla="*/ 22 h 722"/>
                <a:gd name="T22" fmla="*/ 5 w 1726"/>
                <a:gd name="T23" fmla="*/ 24 h 722"/>
                <a:gd name="T24" fmla="*/ 42 w 1726"/>
                <a:gd name="T25" fmla="*/ 18 h 722"/>
                <a:gd name="T26" fmla="*/ 47 w 1726"/>
                <a:gd name="T27" fmla="*/ 20 h 722"/>
                <a:gd name="T28" fmla="*/ 186 w 1726"/>
                <a:gd name="T29" fmla="*/ 2 h 722"/>
                <a:gd name="T30" fmla="*/ 177 w 1726"/>
                <a:gd name="T3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6" h="722">
                  <a:moveTo>
                    <a:pt x="1675" y="588"/>
                  </a:moveTo>
                  <a:lnTo>
                    <a:pt x="1684" y="652"/>
                  </a:lnTo>
                  <a:lnTo>
                    <a:pt x="1718" y="666"/>
                  </a:lnTo>
                  <a:lnTo>
                    <a:pt x="1725" y="720"/>
                  </a:lnTo>
                  <a:lnTo>
                    <a:pt x="1726" y="722"/>
                  </a:lnTo>
                  <a:lnTo>
                    <a:pt x="1719" y="673"/>
                  </a:lnTo>
                  <a:lnTo>
                    <a:pt x="1715" y="643"/>
                  </a:lnTo>
                  <a:lnTo>
                    <a:pt x="1709" y="601"/>
                  </a:lnTo>
                  <a:lnTo>
                    <a:pt x="1675" y="588"/>
                  </a:lnTo>
                  <a:moveTo>
                    <a:pt x="177" y="0"/>
                  </a:moveTo>
                  <a:lnTo>
                    <a:pt x="0" y="22"/>
                  </a:lnTo>
                  <a:lnTo>
                    <a:pt x="5" y="24"/>
                  </a:lnTo>
                  <a:lnTo>
                    <a:pt x="42" y="18"/>
                  </a:lnTo>
                  <a:lnTo>
                    <a:pt x="47" y="20"/>
                  </a:lnTo>
                  <a:lnTo>
                    <a:pt x="186" y="2"/>
                  </a:lnTo>
                  <a:lnTo>
                    <a:pt x="1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5" name="íṡḷíḋé"/>
            <p:cNvSpPr/>
            <p:nvPr/>
          </p:nvSpPr>
          <p:spPr bwMode="auto">
            <a:xfrm>
              <a:off x="4516" y="3511"/>
              <a:ext cx="221" cy="99"/>
            </a:xfrm>
            <a:custGeom>
              <a:avLst/>
              <a:gdLst>
                <a:gd name="T0" fmla="*/ 136 w 214"/>
                <a:gd name="T1" fmla="*/ 0 h 96"/>
                <a:gd name="T2" fmla="*/ 0 w 214"/>
                <a:gd name="T3" fmla="*/ 19 h 96"/>
                <a:gd name="T4" fmla="*/ 202 w 214"/>
                <a:gd name="T5" fmla="*/ 96 h 96"/>
                <a:gd name="T6" fmla="*/ 214 w 214"/>
                <a:gd name="T7" fmla="*/ 32 h 96"/>
                <a:gd name="T8" fmla="*/ 136 w 21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96">
                  <a:moveTo>
                    <a:pt x="136" y="0"/>
                  </a:moveTo>
                  <a:lnTo>
                    <a:pt x="0" y="19"/>
                  </a:lnTo>
                  <a:lnTo>
                    <a:pt x="202" y="96"/>
                  </a:lnTo>
                  <a:lnTo>
                    <a:pt x="214" y="3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D5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6" name="íṩļîďe"/>
            <p:cNvSpPr/>
            <p:nvPr/>
          </p:nvSpPr>
          <p:spPr bwMode="auto">
            <a:xfrm>
              <a:off x="4516" y="3511"/>
              <a:ext cx="221" cy="99"/>
            </a:xfrm>
            <a:custGeom>
              <a:avLst/>
              <a:gdLst>
                <a:gd name="T0" fmla="*/ 136 w 214"/>
                <a:gd name="T1" fmla="*/ 0 h 96"/>
                <a:gd name="T2" fmla="*/ 0 w 214"/>
                <a:gd name="T3" fmla="*/ 19 h 96"/>
                <a:gd name="T4" fmla="*/ 202 w 214"/>
                <a:gd name="T5" fmla="*/ 96 h 96"/>
                <a:gd name="T6" fmla="*/ 214 w 214"/>
                <a:gd name="T7" fmla="*/ 32 h 96"/>
                <a:gd name="T8" fmla="*/ 136 w 21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96">
                  <a:moveTo>
                    <a:pt x="136" y="0"/>
                  </a:moveTo>
                  <a:lnTo>
                    <a:pt x="0" y="19"/>
                  </a:lnTo>
                  <a:lnTo>
                    <a:pt x="202" y="96"/>
                  </a:lnTo>
                  <a:lnTo>
                    <a:pt x="214" y="32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7" name="isļîḑe"/>
            <p:cNvSpPr/>
            <p:nvPr/>
          </p:nvSpPr>
          <p:spPr bwMode="auto">
            <a:xfrm>
              <a:off x="4474" y="3496"/>
              <a:ext cx="183" cy="35"/>
            </a:xfrm>
            <a:custGeom>
              <a:avLst/>
              <a:gdLst>
                <a:gd name="T0" fmla="*/ 136 w 177"/>
                <a:gd name="T1" fmla="*/ 0 h 34"/>
                <a:gd name="T2" fmla="*/ 0 w 177"/>
                <a:gd name="T3" fmla="*/ 17 h 34"/>
                <a:gd name="T4" fmla="*/ 41 w 177"/>
                <a:gd name="T5" fmla="*/ 34 h 34"/>
                <a:gd name="T6" fmla="*/ 177 w 177"/>
                <a:gd name="T7" fmla="*/ 15 h 34"/>
                <a:gd name="T8" fmla="*/ 136 w 17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4">
                  <a:moveTo>
                    <a:pt x="136" y="0"/>
                  </a:moveTo>
                  <a:lnTo>
                    <a:pt x="0" y="17"/>
                  </a:lnTo>
                  <a:lnTo>
                    <a:pt x="41" y="34"/>
                  </a:lnTo>
                  <a:lnTo>
                    <a:pt x="177" y="1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952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8" name="ï$lïḓê"/>
            <p:cNvSpPr/>
            <p:nvPr/>
          </p:nvSpPr>
          <p:spPr bwMode="auto">
            <a:xfrm>
              <a:off x="4474" y="3496"/>
              <a:ext cx="183" cy="35"/>
            </a:xfrm>
            <a:custGeom>
              <a:avLst/>
              <a:gdLst>
                <a:gd name="T0" fmla="*/ 136 w 177"/>
                <a:gd name="T1" fmla="*/ 0 h 34"/>
                <a:gd name="T2" fmla="*/ 0 w 177"/>
                <a:gd name="T3" fmla="*/ 17 h 34"/>
                <a:gd name="T4" fmla="*/ 41 w 177"/>
                <a:gd name="T5" fmla="*/ 34 h 34"/>
                <a:gd name="T6" fmla="*/ 177 w 177"/>
                <a:gd name="T7" fmla="*/ 15 h 34"/>
                <a:gd name="T8" fmla="*/ 136 w 17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34">
                  <a:moveTo>
                    <a:pt x="136" y="0"/>
                  </a:moveTo>
                  <a:lnTo>
                    <a:pt x="0" y="17"/>
                  </a:lnTo>
                  <a:lnTo>
                    <a:pt x="41" y="34"/>
                  </a:lnTo>
                  <a:lnTo>
                    <a:pt x="177" y="1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9" name="iṩļîḋê"/>
            <p:cNvSpPr/>
            <p:nvPr/>
          </p:nvSpPr>
          <p:spPr bwMode="auto">
            <a:xfrm>
              <a:off x="4416" y="3473"/>
              <a:ext cx="199" cy="40"/>
            </a:xfrm>
            <a:custGeom>
              <a:avLst/>
              <a:gdLst>
                <a:gd name="T0" fmla="*/ 139 w 192"/>
                <a:gd name="T1" fmla="*/ 0 h 39"/>
                <a:gd name="T2" fmla="*/ 0 w 192"/>
                <a:gd name="T3" fmla="*/ 18 h 39"/>
                <a:gd name="T4" fmla="*/ 56 w 192"/>
                <a:gd name="T5" fmla="*/ 39 h 39"/>
                <a:gd name="T6" fmla="*/ 192 w 192"/>
                <a:gd name="T7" fmla="*/ 22 h 39"/>
                <a:gd name="T8" fmla="*/ 139 w 19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39" y="0"/>
                  </a:moveTo>
                  <a:lnTo>
                    <a:pt x="0" y="18"/>
                  </a:lnTo>
                  <a:lnTo>
                    <a:pt x="56" y="39"/>
                  </a:lnTo>
                  <a:lnTo>
                    <a:pt x="192" y="2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0" name="ïṣ1iḓê"/>
            <p:cNvSpPr/>
            <p:nvPr/>
          </p:nvSpPr>
          <p:spPr bwMode="auto">
            <a:xfrm>
              <a:off x="4416" y="3473"/>
              <a:ext cx="199" cy="40"/>
            </a:xfrm>
            <a:custGeom>
              <a:avLst/>
              <a:gdLst>
                <a:gd name="T0" fmla="*/ 139 w 192"/>
                <a:gd name="T1" fmla="*/ 0 h 39"/>
                <a:gd name="T2" fmla="*/ 0 w 192"/>
                <a:gd name="T3" fmla="*/ 18 h 39"/>
                <a:gd name="T4" fmla="*/ 56 w 192"/>
                <a:gd name="T5" fmla="*/ 39 h 39"/>
                <a:gd name="T6" fmla="*/ 192 w 192"/>
                <a:gd name="T7" fmla="*/ 22 h 39"/>
                <a:gd name="T8" fmla="*/ 139 w 19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39" y="0"/>
                  </a:moveTo>
                  <a:lnTo>
                    <a:pt x="0" y="18"/>
                  </a:lnTo>
                  <a:lnTo>
                    <a:pt x="56" y="39"/>
                  </a:lnTo>
                  <a:lnTo>
                    <a:pt x="192" y="22"/>
                  </a:lnTo>
                  <a:lnTo>
                    <a:pt x="1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1" name="íṡlíḓé"/>
            <p:cNvSpPr/>
            <p:nvPr/>
          </p:nvSpPr>
          <p:spPr bwMode="auto">
            <a:xfrm>
              <a:off x="4934" y="3674"/>
              <a:ext cx="890" cy="361"/>
            </a:xfrm>
            <a:custGeom>
              <a:avLst/>
              <a:gdLst>
                <a:gd name="T0" fmla="*/ 131 w 860"/>
                <a:gd name="T1" fmla="*/ 0 h 349"/>
                <a:gd name="T2" fmla="*/ 0 w 860"/>
                <a:gd name="T3" fmla="*/ 17 h 349"/>
                <a:gd name="T4" fmla="*/ 860 w 860"/>
                <a:gd name="T5" fmla="*/ 349 h 349"/>
                <a:gd name="T6" fmla="*/ 852 w 860"/>
                <a:gd name="T7" fmla="*/ 282 h 349"/>
                <a:gd name="T8" fmla="*/ 131 w 860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349">
                  <a:moveTo>
                    <a:pt x="131" y="0"/>
                  </a:moveTo>
                  <a:lnTo>
                    <a:pt x="0" y="17"/>
                  </a:lnTo>
                  <a:lnTo>
                    <a:pt x="860" y="349"/>
                  </a:lnTo>
                  <a:lnTo>
                    <a:pt x="852" y="2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A2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2" name="îşḷíḓè"/>
            <p:cNvSpPr/>
            <p:nvPr/>
          </p:nvSpPr>
          <p:spPr bwMode="auto">
            <a:xfrm>
              <a:off x="4934" y="3674"/>
              <a:ext cx="890" cy="361"/>
            </a:xfrm>
            <a:custGeom>
              <a:avLst/>
              <a:gdLst>
                <a:gd name="T0" fmla="*/ 131 w 860"/>
                <a:gd name="T1" fmla="*/ 0 h 349"/>
                <a:gd name="T2" fmla="*/ 0 w 860"/>
                <a:gd name="T3" fmla="*/ 17 h 349"/>
                <a:gd name="T4" fmla="*/ 860 w 860"/>
                <a:gd name="T5" fmla="*/ 349 h 349"/>
                <a:gd name="T6" fmla="*/ 852 w 860"/>
                <a:gd name="T7" fmla="*/ 282 h 349"/>
                <a:gd name="T8" fmla="*/ 131 w 860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349">
                  <a:moveTo>
                    <a:pt x="131" y="0"/>
                  </a:moveTo>
                  <a:lnTo>
                    <a:pt x="0" y="17"/>
                  </a:lnTo>
                  <a:lnTo>
                    <a:pt x="860" y="349"/>
                  </a:lnTo>
                  <a:lnTo>
                    <a:pt x="852" y="28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3" name="ïṩľïḓe"/>
            <p:cNvSpPr/>
            <p:nvPr/>
          </p:nvSpPr>
          <p:spPr bwMode="auto">
            <a:xfrm>
              <a:off x="4445" y="3320"/>
              <a:ext cx="2258" cy="975"/>
            </a:xfrm>
            <a:custGeom>
              <a:avLst/>
              <a:gdLst>
                <a:gd name="T0" fmla="*/ 2132 w 2182"/>
                <a:gd name="T1" fmla="*/ 942 h 942"/>
                <a:gd name="T2" fmla="*/ 0 w 2182"/>
                <a:gd name="T3" fmla="*/ 121 h 942"/>
                <a:gd name="T4" fmla="*/ 47 w 2182"/>
                <a:gd name="T5" fmla="*/ 0 h 942"/>
                <a:gd name="T6" fmla="*/ 2179 w 2182"/>
                <a:gd name="T7" fmla="*/ 821 h 942"/>
                <a:gd name="T8" fmla="*/ 2182 w 2182"/>
                <a:gd name="T9" fmla="*/ 865 h 942"/>
                <a:gd name="T10" fmla="*/ 2165 w 2182"/>
                <a:gd name="T11" fmla="*/ 912 h 942"/>
                <a:gd name="T12" fmla="*/ 2132 w 2182"/>
                <a:gd name="T13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2" h="942">
                  <a:moveTo>
                    <a:pt x="2132" y="942"/>
                  </a:moveTo>
                  <a:lnTo>
                    <a:pt x="0" y="121"/>
                  </a:lnTo>
                  <a:lnTo>
                    <a:pt x="47" y="0"/>
                  </a:lnTo>
                  <a:lnTo>
                    <a:pt x="2179" y="821"/>
                  </a:lnTo>
                  <a:lnTo>
                    <a:pt x="2182" y="865"/>
                  </a:lnTo>
                  <a:lnTo>
                    <a:pt x="2165" y="912"/>
                  </a:lnTo>
                  <a:lnTo>
                    <a:pt x="2132" y="942"/>
                  </a:lnTo>
                  <a:close/>
                </a:path>
              </a:pathLst>
            </a:custGeom>
            <a:solidFill>
              <a:srgbClr val="FAB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4" name="îŝļïdê"/>
            <p:cNvSpPr/>
            <p:nvPr/>
          </p:nvSpPr>
          <p:spPr bwMode="auto">
            <a:xfrm>
              <a:off x="4474" y="3320"/>
              <a:ext cx="2229" cy="895"/>
            </a:xfrm>
            <a:custGeom>
              <a:avLst/>
              <a:gdLst>
                <a:gd name="T0" fmla="*/ 2154 w 2154"/>
                <a:gd name="T1" fmla="*/ 865 h 865"/>
                <a:gd name="T2" fmla="*/ 0 w 2154"/>
                <a:gd name="T3" fmla="*/ 42 h 865"/>
                <a:gd name="T4" fmla="*/ 19 w 2154"/>
                <a:gd name="T5" fmla="*/ 0 h 865"/>
                <a:gd name="T6" fmla="*/ 2151 w 2154"/>
                <a:gd name="T7" fmla="*/ 821 h 865"/>
                <a:gd name="T8" fmla="*/ 2154 w 2154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4" h="865">
                  <a:moveTo>
                    <a:pt x="2154" y="865"/>
                  </a:moveTo>
                  <a:lnTo>
                    <a:pt x="0" y="42"/>
                  </a:lnTo>
                  <a:lnTo>
                    <a:pt x="19" y="0"/>
                  </a:lnTo>
                  <a:lnTo>
                    <a:pt x="2151" y="821"/>
                  </a:lnTo>
                  <a:lnTo>
                    <a:pt x="2154" y="865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5" name="išlîḓè"/>
            <p:cNvSpPr/>
            <p:nvPr/>
          </p:nvSpPr>
          <p:spPr bwMode="auto">
            <a:xfrm>
              <a:off x="4445" y="3402"/>
              <a:ext cx="2241" cy="893"/>
            </a:xfrm>
            <a:custGeom>
              <a:avLst/>
              <a:gdLst>
                <a:gd name="T0" fmla="*/ 2132 w 2165"/>
                <a:gd name="T1" fmla="*/ 863 h 863"/>
                <a:gd name="T2" fmla="*/ 0 w 2165"/>
                <a:gd name="T3" fmla="*/ 42 h 863"/>
                <a:gd name="T4" fmla="*/ 17 w 2165"/>
                <a:gd name="T5" fmla="*/ 0 h 863"/>
                <a:gd name="T6" fmla="*/ 2165 w 2165"/>
                <a:gd name="T7" fmla="*/ 833 h 863"/>
                <a:gd name="T8" fmla="*/ 2132 w 2165"/>
                <a:gd name="T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5" h="863">
                  <a:moveTo>
                    <a:pt x="2132" y="863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165" y="833"/>
                  </a:lnTo>
                  <a:lnTo>
                    <a:pt x="2132" y="863"/>
                  </a:lnTo>
                  <a:close/>
                </a:path>
              </a:pathLst>
            </a:custGeom>
            <a:solidFill>
              <a:srgbClr val="ED9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6" name="ïsľîḋè"/>
            <p:cNvSpPr/>
            <p:nvPr/>
          </p:nvSpPr>
          <p:spPr bwMode="auto">
            <a:xfrm>
              <a:off x="4418" y="3320"/>
              <a:ext cx="86" cy="127"/>
            </a:xfrm>
            <a:custGeom>
              <a:avLst/>
              <a:gdLst>
                <a:gd name="T0" fmla="*/ 51 w 58"/>
                <a:gd name="T1" fmla="*/ 0 h 86"/>
                <a:gd name="T2" fmla="*/ 56 w 58"/>
                <a:gd name="T3" fmla="*/ 11 h 86"/>
                <a:gd name="T4" fmla="*/ 44 w 58"/>
                <a:gd name="T5" fmla="*/ 19 h 86"/>
                <a:gd name="T6" fmla="*/ 47 w 58"/>
                <a:gd name="T7" fmla="*/ 46 h 86"/>
                <a:gd name="T8" fmla="*/ 26 w 58"/>
                <a:gd name="T9" fmla="*/ 65 h 86"/>
                <a:gd name="T10" fmla="*/ 31 w 58"/>
                <a:gd name="T11" fmla="*/ 79 h 86"/>
                <a:gd name="T12" fmla="*/ 18 w 58"/>
                <a:gd name="T13" fmla="*/ 85 h 86"/>
                <a:gd name="T14" fmla="*/ 0 w 58"/>
                <a:gd name="T15" fmla="*/ 31 h 86"/>
                <a:gd name="T16" fmla="*/ 51 w 5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51" y="0"/>
                  </a:moveTo>
                  <a:cubicBezTo>
                    <a:pt x="51" y="0"/>
                    <a:pt x="58" y="5"/>
                    <a:pt x="56" y="11"/>
                  </a:cubicBezTo>
                  <a:cubicBezTo>
                    <a:pt x="52" y="19"/>
                    <a:pt x="44" y="19"/>
                    <a:pt x="44" y="19"/>
                  </a:cubicBezTo>
                  <a:cubicBezTo>
                    <a:pt x="44" y="19"/>
                    <a:pt x="53" y="31"/>
                    <a:pt x="47" y="46"/>
                  </a:cubicBezTo>
                  <a:cubicBezTo>
                    <a:pt x="39" y="65"/>
                    <a:pt x="26" y="65"/>
                    <a:pt x="26" y="65"/>
                  </a:cubicBezTo>
                  <a:cubicBezTo>
                    <a:pt x="26" y="65"/>
                    <a:pt x="34" y="71"/>
                    <a:pt x="31" y="79"/>
                  </a:cubicBezTo>
                  <a:cubicBezTo>
                    <a:pt x="27" y="86"/>
                    <a:pt x="18" y="85"/>
                    <a:pt x="18" y="85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EA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7" name="ïṩľîḋé"/>
            <p:cNvSpPr/>
            <p:nvPr/>
          </p:nvSpPr>
          <p:spPr bwMode="auto">
            <a:xfrm>
              <a:off x="4090" y="3229"/>
              <a:ext cx="134" cy="84"/>
            </a:xfrm>
            <a:custGeom>
              <a:avLst/>
              <a:gdLst>
                <a:gd name="T0" fmla="*/ 9 w 129"/>
                <a:gd name="T1" fmla="*/ 0 h 81"/>
                <a:gd name="T2" fmla="*/ 0 w 129"/>
                <a:gd name="T3" fmla="*/ 23 h 81"/>
                <a:gd name="T4" fmla="*/ 107 w 129"/>
                <a:gd name="T5" fmla="*/ 81 h 81"/>
                <a:gd name="T6" fmla="*/ 129 w 129"/>
                <a:gd name="T7" fmla="*/ 28 h 81"/>
                <a:gd name="T8" fmla="*/ 9 w 12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81">
                  <a:moveTo>
                    <a:pt x="9" y="0"/>
                  </a:moveTo>
                  <a:lnTo>
                    <a:pt x="0" y="23"/>
                  </a:lnTo>
                  <a:lnTo>
                    <a:pt x="107" y="81"/>
                  </a:lnTo>
                  <a:lnTo>
                    <a:pt x="129" y="2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8" name="ïŝļiḓê"/>
            <p:cNvSpPr/>
            <p:nvPr/>
          </p:nvSpPr>
          <p:spPr bwMode="auto">
            <a:xfrm>
              <a:off x="4090" y="3229"/>
              <a:ext cx="134" cy="84"/>
            </a:xfrm>
            <a:custGeom>
              <a:avLst/>
              <a:gdLst>
                <a:gd name="T0" fmla="*/ 9 w 129"/>
                <a:gd name="T1" fmla="*/ 0 h 81"/>
                <a:gd name="T2" fmla="*/ 0 w 129"/>
                <a:gd name="T3" fmla="*/ 23 h 81"/>
                <a:gd name="T4" fmla="*/ 107 w 129"/>
                <a:gd name="T5" fmla="*/ 81 h 81"/>
                <a:gd name="T6" fmla="*/ 129 w 129"/>
                <a:gd name="T7" fmla="*/ 28 h 81"/>
                <a:gd name="T8" fmla="*/ 9 w 12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81">
                  <a:moveTo>
                    <a:pt x="9" y="0"/>
                  </a:moveTo>
                  <a:lnTo>
                    <a:pt x="0" y="23"/>
                  </a:lnTo>
                  <a:lnTo>
                    <a:pt x="107" y="81"/>
                  </a:lnTo>
                  <a:lnTo>
                    <a:pt x="129" y="2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9" name="îşḷïḑe"/>
            <p:cNvSpPr/>
            <p:nvPr/>
          </p:nvSpPr>
          <p:spPr bwMode="auto">
            <a:xfrm>
              <a:off x="4201" y="3258"/>
              <a:ext cx="286" cy="187"/>
            </a:xfrm>
            <a:custGeom>
              <a:avLst/>
              <a:gdLst>
                <a:gd name="T0" fmla="*/ 276 w 276"/>
                <a:gd name="T1" fmla="*/ 70 h 181"/>
                <a:gd name="T2" fmla="*/ 22 w 276"/>
                <a:gd name="T3" fmla="*/ 0 h 181"/>
                <a:gd name="T4" fmla="*/ 0 w 276"/>
                <a:gd name="T5" fmla="*/ 53 h 181"/>
                <a:gd name="T6" fmla="*/ 236 w 276"/>
                <a:gd name="T7" fmla="*/ 181 h 181"/>
                <a:gd name="T8" fmla="*/ 276 w 276"/>
                <a:gd name="T9" fmla="*/ 7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81">
                  <a:moveTo>
                    <a:pt x="276" y="70"/>
                  </a:moveTo>
                  <a:lnTo>
                    <a:pt x="22" y="0"/>
                  </a:lnTo>
                  <a:lnTo>
                    <a:pt x="0" y="53"/>
                  </a:lnTo>
                  <a:lnTo>
                    <a:pt x="236" y="181"/>
                  </a:lnTo>
                  <a:lnTo>
                    <a:pt x="276" y="70"/>
                  </a:lnTo>
                  <a:close/>
                </a:path>
              </a:pathLst>
            </a:custGeom>
            <a:solidFill>
              <a:srgbClr val="FEA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0" name="íṩlîḍê"/>
            <p:cNvSpPr/>
            <p:nvPr/>
          </p:nvSpPr>
          <p:spPr bwMode="auto">
            <a:xfrm>
              <a:off x="4201" y="3258"/>
              <a:ext cx="286" cy="187"/>
            </a:xfrm>
            <a:custGeom>
              <a:avLst/>
              <a:gdLst>
                <a:gd name="T0" fmla="*/ 276 w 276"/>
                <a:gd name="T1" fmla="*/ 70 h 181"/>
                <a:gd name="T2" fmla="*/ 22 w 276"/>
                <a:gd name="T3" fmla="*/ 0 h 181"/>
                <a:gd name="T4" fmla="*/ 0 w 276"/>
                <a:gd name="T5" fmla="*/ 53 h 181"/>
                <a:gd name="T6" fmla="*/ 236 w 276"/>
                <a:gd name="T7" fmla="*/ 181 h 181"/>
                <a:gd name="T8" fmla="*/ 276 w 276"/>
                <a:gd name="T9" fmla="*/ 7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81">
                  <a:moveTo>
                    <a:pt x="276" y="70"/>
                  </a:moveTo>
                  <a:lnTo>
                    <a:pt x="22" y="0"/>
                  </a:lnTo>
                  <a:lnTo>
                    <a:pt x="0" y="53"/>
                  </a:lnTo>
                  <a:lnTo>
                    <a:pt x="236" y="181"/>
                  </a:lnTo>
                  <a:lnTo>
                    <a:pt x="276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1" name="íšlîḍé"/>
            <p:cNvSpPr/>
            <p:nvPr/>
          </p:nvSpPr>
          <p:spPr bwMode="auto">
            <a:xfrm>
              <a:off x="4211" y="3258"/>
              <a:ext cx="293" cy="123"/>
            </a:xfrm>
            <a:custGeom>
              <a:avLst/>
              <a:gdLst>
                <a:gd name="T0" fmla="*/ 191 w 198"/>
                <a:gd name="T1" fmla="*/ 42 h 83"/>
                <a:gd name="T2" fmla="*/ 8 w 198"/>
                <a:gd name="T3" fmla="*/ 0 h 83"/>
                <a:gd name="T4" fmla="*/ 0 w 198"/>
                <a:gd name="T5" fmla="*/ 20 h 83"/>
                <a:gd name="T6" fmla="*/ 175 w 198"/>
                <a:gd name="T7" fmla="*/ 83 h 83"/>
                <a:gd name="T8" fmla="*/ 184 w 198"/>
                <a:gd name="T9" fmla="*/ 61 h 83"/>
                <a:gd name="T10" fmla="*/ 196 w 198"/>
                <a:gd name="T11" fmla="*/ 53 h 83"/>
                <a:gd name="T12" fmla="*/ 191 w 198"/>
                <a:gd name="T13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83">
                  <a:moveTo>
                    <a:pt x="191" y="4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4" y="61"/>
                    <a:pt x="192" y="61"/>
                    <a:pt x="196" y="53"/>
                  </a:cubicBezTo>
                  <a:cubicBezTo>
                    <a:pt x="198" y="47"/>
                    <a:pt x="191" y="42"/>
                    <a:pt x="191" y="42"/>
                  </a:cubicBezTo>
                </a:path>
              </a:pathLst>
            </a:custGeom>
            <a:solidFill>
              <a:srgbClr val="FFD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2" name="islidè"/>
            <p:cNvSpPr/>
            <p:nvPr/>
          </p:nvSpPr>
          <p:spPr bwMode="auto">
            <a:xfrm>
              <a:off x="4094" y="3238"/>
              <a:ext cx="121" cy="56"/>
            </a:xfrm>
            <a:custGeom>
              <a:avLst/>
              <a:gdLst>
                <a:gd name="T0" fmla="*/ 2 w 117"/>
                <a:gd name="T1" fmla="*/ 0 h 54"/>
                <a:gd name="T2" fmla="*/ 0 w 117"/>
                <a:gd name="T3" fmla="*/ 4 h 54"/>
                <a:gd name="T4" fmla="*/ 110 w 117"/>
                <a:gd name="T5" fmla="*/ 54 h 54"/>
                <a:gd name="T6" fmla="*/ 113 w 117"/>
                <a:gd name="T7" fmla="*/ 47 h 54"/>
                <a:gd name="T8" fmla="*/ 117 w 117"/>
                <a:gd name="T9" fmla="*/ 35 h 54"/>
                <a:gd name="T10" fmla="*/ 2 w 117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54">
                  <a:moveTo>
                    <a:pt x="2" y="0"/>
                  </a:moveTo>
                  <a:lnTo>
                    <a:pt x="0" y="4"/>
                  </a:lnTo>
                  <a:lnTo>
                    <a:pt x="110" y="54"/>
                  </a:lnTo>
                  <a:lnTo>
                    <a:pt x="113" y="47"/>
                  </a:lnTo>
                  <a:lnTo>
                    <a:pt x="117" y="3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76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3" name="ïšľïdè"/>
            <p:cNvSpPr/>
            <p:nvPr/>
          </p:nvSpPr>
          <p:spPr bwMode="auto">
            <a:xfrm>
              <a:off x="4094" y="3238"/>
              <a:ext cx="121" cy="56"/>
            </a:xfrm>
            <a:custGeom>
              <a:avLst/>
              <a:gdLst>
                <a:gd name="T0" fmla="*/ 2 w 117"/>
                <a:gd name="T1" fmla="*/ 0 h 54"/>
                <a:gd name="T2" fmla="*/ 0 w 117"/>
                <a:gd name="T3" fmla="*/ 4 h 54"/>
                <a:gd name="T4" fmla="*/ 110 w 117"/>
                <a:gd name="T5" fmla="*/ 54 h 54"/>
                <a:gd name="T6" fmla="*/ 113 w 117"/>
                <a:gd name="T7" fmla="*/ 47 h 54"/>
                <a:gd name="T8" fmla="*/ 117 w 117"/>
                <a:gd name="T9" fmla="*/ 35 h 54"/>
                <a:gd name="T10" fmla="*/ 2 w 117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54">
                  <a:moveTo>
                    <a:pt x="2" y="0"/>
                  </a:moveTo>
                  <a:lnTo>
                    <a:pt x="0" y="4"/>
                  </a:lnTo>
                  <a:lnTo>
                    <a:pt x="110" y="54"/>
                  </a:lnTo>
                  <a:lnTo>
                    <a:pt x="113" y="47"/>
                  </a:lnTo>
                  <a:lnTo>
                    <a:pt x="117" y="3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4" name="iS1ídê"/>
            <p:cNvSpPr/>
            <p:nvPr/>
          </p:nvSpPr>
          <p:spPr bwMode="auto">
            <a:xfrm>
              <a:off x="4211" y="3274"/>
              <a:ext cx="4" cy="12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12 h 12"/>
                <a:gd name="T4" fmla="*/ 2 w 4"/>
                <a:gd name="T5" fmla="*/ 10 h 12"/>
                <a:gd name="T6" fmla="*/ 4 w 4"/>
                <a:gd name="T7" fmla="*/ 0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597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5" name="ísļíḍê"/>
            <p:cNvSpPr/>
            <p:nvPr/>
          </p:nvSpPr>
          <p:spPr bwMode="auto">
            <a:xfrm>
              <a:off x="4211" y="3274"/>
              <a:ext cx="4" cy="12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12 h 12"/>
                <a:gd name="T4" fmla="*/ 2 w 4"/>
                <a:gd name="T5" fmla="*/ 10 h 12"/>
                <a:gd name="T6" fmla="*/ 4 w 4"/>
                <a:gd name="T7" fmla="*/ 0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6" name="ïś1íḋè"/>
            <p:cNvSpPr/>
            <p:nvPr/>
          </p:nvSpPr>
          <p:spPr bwMode="auto">
            <a:xfrm>
              <a:off x="4213" y="3274"/>
              <a:ext cx="2" cy="10"/>
            </a:xfrm>
            <a:custGeom>
              <a:avLst/>
              <a:gdLst>
                <a:gd name="T0" fmla="*/ 2 w 2"/>
                <a:gd name="T1" fmla="*/ 0 h 10"/>
                <a:gd name="T2" fmla="*/ 0 w 2"/>
                <a:gd name="T3" fmla="*/ 10 h 10"/>
                <a:gd name="T4" fmla="*/ 2 w 2"/>
                <a:gd name="T5" fmla="*/ 0 h 10"/>
                <a:gd name="T6" fmla="*/ 2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0" y="1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5B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7" name="íṩlïďé"/>
            <p:cNvSpPr/>
            <p:nvPr/>
          </p:nvSpPr>
          <p:spPr bwMode="auto">
            <a:xfrm>
              <a:off x="4213" y="3274"/>
              <a:ext cx="2" cy="10"/>
            </a:xfrm>
            <a:custGeom>
              <a:avLst/>
              <a:gdLst>
                <a:gd name="T0" fmla="*/ 2 w 2"/>
                <a:gd name="T1" fmla="*/ 0 h 10"/>
                <a:gd name="T2" fmla="*/ 0 w 2"/>
                <a:gd name="T3" fmla="*/ 10 h 10"/>
                <a:gd name="T4" fmla="*/ 2 w 2"/>
                <a:gd name="T5" fmla="*/ 0 h 10"/>
                <a:gd name="T6" fmla="*/ 2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0" y="1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8" name="îṩḷîdé"/>
            <p:cNvSpPr/>
            <p:nvPr/>
          </p:nvSpPr>
          <p:spPr bwMode="auto">
            <a:xfrm>
              <a:off x="4208" y="3274"/>
              <a:ext cx="290" cy="142"/>
            </a:xfrm>
            <a:custGeom>
              <a:avLst/>
              <a:gdLst>
                <a:gd name="T0" fmla="*/ 186 w 196"/>
                <a:gd name="T1" fmla="*/ 50 h 96"/>
                <a:gd name="T2" fmla="*/ 5 w 196"/>
                <a:gd name="T3" fmla="*/ 0 h 96"/>
                <a:gd name="T4" fmla="*/ 0 w 196"/>
                <a:gd name="T5" fmla="*/ 13 h 96"/>
                <a:gd name="T6" fmla="*/ 168 w 196"/>
                <a:gd name="T7" fmla="*/ 96 h 96"/>
                <a:gd name="T8" fmla="*/ 189 w 196"/>
                <a:gd name="T9" fmla="*/ 78 h 96"/>
                <a:gd name="T10" fmla="*/ 186 w 196"/>
                <a:gd name="T11" fmla="*/ 5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96">
                  <a:moveTo>
                    <a:pt x="186" y="5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68" y="96"/>
                    <a:pt x="181" y="95"/>
                    <a:pt x="189" y="78"/>
                  </a:cubicBezTo>
                  <a:cubicBezTo>
                    <a:pt x="196" y="61"/>
                    <a:pt x="186" y="50"/>
                    <a:pt x="186" y="50"/>
                  </a:cubicBezTo>
                  <a:close/>
                </a:path>
              </a:pathLst>
            </a:custGeom>
            <a:solidFill>
              <a:srgbClr val="FFB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0" name="TextBox 31"/>
            <p:cNvSpPr txBox="1"/>
            <p:nvPr/>
          </p:nvSpPr>
          <p:spPr bwMode="auto">
            <a:xfrm>
              <a:off x="1063" y="7060"/>
              <a:ext cx="700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开发意义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1" name="four-dots-horizontally-aligned-as-a-line_56969"/>
            <p:cNvSpPr>
              <a:spLocks noChangeAspect="1"/>
            </p:cNvSpPr>
            <p:nvPr/>
          </p:nvSpPr>
          <p:spPr bwMode="auto">
            <a:xfrm>
              <a:off x="4002" y="8925"/>
              <a:ext cx="960" cy="178"/>
            </a:xfrm>
            <a:custGeom>
              <a:avLst/>
              <a:gdLst>
                <a:gd name="connsiteX0" fmla="*/ 551551 w 608203"/>
                <a:gd name="connsiteY0" fmla="*/ 0 h 112481"/>
                <a:gd name="connsiteX1" fmla="*/ 551880 w 608203"/>
                <a:gd name="connsiteY1" fmla="*/ 0 h 112481"/>
                <a:gd name="connsiteX2" fmla="*/ 608203 w 608203"/>
                <a:gd name="connsiteY2" fmla="*/ 56241 h 112481"/>
                <a:gd name="connsiteX3" fmla="*/ 551880 w 608203"/>
                <a:gd name="connsiteY3" fmla="*/ 112481 h 112481"/>
                <a:gd name="connsiteX4" fmla="*/ 551551 w 608203"/>
                <a:gd name="connsiteY4" fmla="*/ 112481 h 112481"/>
                <a:gd name="connsiteX5" fmla="*/ 495228 w 608203"/>
                <a:gd name="connsiteY5" fmla="*/ 56241 h 112481"/>
                <a:gd name="connsiteX6" fmla="*/ 551551 w 608203"/>
                <a:gd name="connsiteY6" fmla="*/ 0 h 112481"/>
                <a:gd name="connsiteX7" fmla="*/ 386346 w 608203"/>
                <a:gd name="connsiteY7" fmla="*/ 0 h 112481"/>
                <a:gd name="connsiteX8" fmla="*/ 387050 w 608203"/>
                <a:gd name="connsiteY8" fmla="*/ 0 h 112481"/>
                <a:gd name="connsiteX9" fmla="*/ 443362 w 608203"/>
                <a:gd name="connsiteY9" fmla="*/ 56241 h 112481"/>
                <a:gd name="connsiteX10" fmla="*/ 387050 w 608203"/>
                <a:gd name="connsiteY10" fmla="*/ 112481 h 112481"/>
                <a:gd name="connsiteX11" fmla="*/ 386346 w 608203"/>
                <a:gd name="connsiteY11" fmla="*/ 112481 h 112481"/>
                <a:gd name="connsiteX12" fmla="*/ 330034 w 608203"/>
                <a:gd name="connsiteY12" fmla="*/ 56241 h 112481"/>
                <a:gd name="connsiteX13" fmla="*/ 386346 w 608203"/>
                <a:gd name="connsiteY13" fmla="*/ 0 h 112481"/>
                <a:gd name="connsiteX14" fmla="*/ 221153 w 608203"/>
                <a:gd name="connsiteY14" fmla="*/ 0 h 112481"/>
                <a:gd name="connsiteX15" fmla="*/ 221857 w 608203"/>
                <a:gd name="connsiteY15" fmla="*/ 0 h 112481"/>
                <a:gd name="connsiteX16" fmla="*/ 278169 w 608203"/>
                <a:gd name="connsiteY16" fmla="*/ 56241 h 112481"/>
                <a:gd name="connsiteX17" fmla="*/ 221857 w 608203"/>
                <a:gd name="connsiteY17" fmla="*/ 112481 h 112481"/>
                <a:gd name="connsiteX18" fmla="*/ 221153 w 608203"/>
                <a:gd name="connsiteY18" fmla="*/ 112481 h 112481"/>
                <a:gd name="connsiteX19" fmla="*/ 164841 w 608203"/>
                <a:gd name="connsiteY19" fmla="*/ 56241 h 112481"/>
                <a:gd name="connsiteX20" fmla="*/ 221153 w 608203"/>
                <a:gd name="connsiteY20" fmla="*/ 0 h 112481"/>
                <a:gd name="connsiteX21" fmla="*/ 56323 w 608203"/>
                <a:gd name="connsiteY21" fmla="*/ 0 h 112481"/>
                <a:gd name="connsiteX22" fmla="*/ 56652 w 608203"/>
                <a:gd name="connsiteY22" fmla="*/ 0 h 112481"/>
                <a:gd name="connsiteX23" fmla="*/ 112975 w 608203"/>
                <a:gd name="connsiteY23" fmla="*/ 56241 h 112481"/>
                <a:gd name="connsiteX24" fmla="*/ 56652 w 608203"/>
                <a:gd name="connsiteY24" fmla="*/ 112481 h 112481"/>
                <a:gd name="connsiteX25" fmla="*/ 56323 w 608203"/>
                <a:gd name="connsiteY25" fmla="*/ 112481 h 112481"/>
                <a:gd name="connsiteX26" fmla="*/ 0 w 608203"/>
                <a:gd name="connsiteY26" fmla="*/ 56241 h 112481"/>
                <a:gd name="connsiteX27" fmla="*/ 56323 w 608203"/>
                <a:gd name="connsiteY27" fmla="*/ 0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8203" h="112481">
                  <a:moveTo>
                    <a:pt x="551551" y="0"/>
                  </a:moveTo>
                  <a:lnTo>
                    <a:pt x="551880" y="0"/>
                  </a:lnTo>
                  <a:cubicBezTo>
                    <a:pt x="582999" y="0"/>
                    <a:pt x="608203" y="25168"/>
                    <a:pt x="608203" y="56241"/>
                  </a:cubicBezTo>
                  <a:cubicBezTo>
                    <a:pt x="608203" y="87314"/>
                    <a:pt x="582999" y="112481"/>
                    <a:pt x="551880" y="112481"/>
                  </a:cubicBezTo>
                  <a:lnTo>
                    <a:pt x="551551" y="112481"/>
                  </a:lnTo>
                  <a:cubicBezTo>
                    <a:pt x="520480" y="112481"/>
                    <a:pt x="495228" y="87314"/>
                    <a:pt x="495228" y="56241"/>
                  </a:cubicBezTo>
                  <a:cubicBezTo>
                    <a:pt x="495228" y="25168"/>
                    <a:pt x="520480" y="0"/>
                    <a:pt x="551551" y="0"/>
                  </a:cubicBezTo>
                  <a:close/>
                  <a:moveTo>
                    <a:pt x="386346" y="0"/>
                  </a:moveTo>
                  <a:lnTo>
                    <a:pt x="387050" y="0"/>
                  </a:lnTo>
                  <a:cubicBezTo>
                    <a:pt x="418162" y="0"/>
                    <a:pt x="443362" y="25168"/>
                    <a:pt x="443362" y="56241"/>
                  </a:cubicBezTo>
                  <a:cubicBezTo>
                    <a:pt x="443362" y="87314"/>
                    <a:pt x="418162" y="112481"/>
                    <a:pt x="387050" y="112481"/>
                  </a:cubicBezTo>
                  <a:lnTo>
                    <a:pt x="386346" y="112481"/>
                  </a:lnTo>
                  <a:cubicBezTo>
                    <a:pt x="355280" y="112481"/>
                    <a:pt x="330034" y="87314"/>
                    <a:pt x="330034" y="56241"/>
                  </a:cubicBezTo>
                  <a:cubicBezTo>
                    <a:pt x="330034" y="25168"/>
                    <a:pt x="355280" y="0"/>
                    <a:pt x="386346" y="0"/>
                  </a:cubicBezTo>
                  <a:close/>
                  <a:moveTo>
                    <a:pt x="221153" y="0"/>
                  </a:moveTo>
                  <a:lnTo>
                    <a:pt x="221857" y="0"/>
                  </a:lnTo>
                  <a:cubicBezTo>
                    <a:pt x="252922" y="0"/>
                    <a:pt x="278169" y="25168"/>
                    <a:pt x="278169" y="56241"/>
                  </a:cubicBezTo>
                  <a:cubicBezTo>
                    <a:pt x="278169" y="87314"/>
                    <a:pt x="252922" y="112481"/>
                    <a:pt x="221857" y="112481"/>
                  </a:cubicBezTo>
                  <a:lnTo>
                    <a:pt x="221153" y="112481"/>
                  </a:lnTo>
                  <a:cubicBezTo>
                    <a:pt x="190040" y="112481"/>
                    <a:pt x="164841" y="87314"/>
                    <a:pt x="164841" y="56241"/>
                  </a:cubicBezTo>
                  <a:cubicBezTo>
                    <a:pt x="164841" y="25168"/>
                    <a:pt x="190040" y="0"/>
                    <a:pt x="221153" y="0"/>
                  </a:cubicBezTo>
                  <a:close/>
                  <a:moveTo>
                    <a:pt x="56323" y="0"/>
                  </a:moveTo>
                  <a:lnTo>
                    <a:pt x="56652" y="0"/>
                  </a:lnTo>
                  <a:cubicBezTo>
                    <a:pt x="87723" y="0"/>
                    <a:pt x="112975" y="25168"/>
                    <a:pt x="112975" y="56241"/>
                  </a:cubicBezTo>
                  <a:cubicBezTo>
                    <a:pt x="112975" y="87314"/>
                    <a:pt x="87723" y="112481"/>
                    <a:pt x="56652" y="112481"/>
                  </a:cubicBezTo>
                  <a:lnTo>
                    <a:pt x="56323" y="112481"/>
                  </a:lnTo>
                  <a:cubicBezTo>
                    <a:pt x="25204" y="112481"/>
                    <a:pt x="0" y="87314"/>
                    <a:pt x="0" y="56241"/>
                  </a:cubicBezTo>
                  <a:cubicBezTo>
                    <a:pt x="0" y="25168"/>
                    <a:pt x="25204" y="0"/>
                    <a:pt x="56323" y="0"/>
                  </a:cubicBezTo>
                  <a:close/>
                </a:path>
              </a:pathLst>
            </a:custGeom>
            <a:solidFill>
              <a:srgbClr val="1A3172"/>
            </a:solidFill>
            <a:ln>
              <a:noFill/>
            </a:ln>
          </p:spPr>
        </p:sp>
      </p:grpSp>
      <p:sp>
        <p:nvSpPr>
          <p:cNvPr id="582" name="矩形 581"/>
          <p:cNvSpPr/>
          <p:nvPr/>
        </p:nvSpPr>
        <p:spPr>
          <a:xfrm>
            <a:off x="4564380" y="1581785"/>
            <a:ext cx="4073525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ERP系统在进销存管理方面，通过优化库存管理和采购流程，企业能够有效提升市场竞争力。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037523" y="2532395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系统功能分析</a:t>
            </a:r>
            <a:endParaRPr lang="zh-CN" altLang="en-US" sz="36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3810635" y="785495"/>
            <a:ext cx="1523365" cy="151701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73525" y="3388360"/>
            <a:ext cx="81597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-87630" y="3450590"/>
            <a:ext cx="9137015" cy="1565275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20800" y="265430"/>
            <a:ext cx="6407150" cy="460375"/>
            <a:chOff x="2080" y="460"/>
            <a:chExt cx="10090" cy="725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2080" y="668"/>
              <a:ext cx="10090" cy="262"/>
              <a:chOff x="2339067" y="457843"/>
              <a:chExt cx="7116682" cy="166589"/>
            </a:xfrm>
            <a:solidFill>
              <a:schemeClr val="accent1"/>
            </a:solidFill>
          </p:grpSpPr>
          <p:grpSp>
            <p:nvGrpSpPr>
              <p:cNvPr id="10" name="组合 9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7" name="椭圆 6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3" name="椭圆 12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5180" y="460"/>
              <a:ext cx="38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4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系统功能分析</a:t>
              </a:r>
              <a:endParaRPr lang="zh-CN" altLang="en-US" sz="24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8605" y="1528445"/>
            <a:ext cx="8511540" cy="3154680"/>
            <a:chOff x="458" y="2359"/>
            <a:chExt cx="13404" cy="4968"/>
          </a:xfrm>
        </p:grpSpPr>
        <p:sp>
          <p:nvSpPr>
            <p:cNvPr id="2" name="右箭头 1"/>
            <p:cNvSpPr/>
            <p:nvPr/>
          </p:nvSpPr>
          <p:spPr>
            <a:xfrm>
              <a:off x="6416" y="2781"/>
              <a:ext cx="3196" cy="2847"/>
            </a:xfrm>
            <a:prstGeom prst="rightArrow">
              <a:avLst>
                <a:gd name="adj1" fmla="val 79210"/>
                <a:gd name="adj2" fmla="val 30258"/>
              </a:avLst>
            </a:prstGeom>
            <a:solidFill>
              <a:srgbClr val="2E486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9" name="右箭头 48"/>
            <p:cNvSpPr/>
            <p:nvPr/>
          </p:nvSpPr>
          <p:spPr>
            <a:xfrm flipH="1">
              <a:off x="4615" y="2781"/>
              <a:ext cx="3196" cy="2847"/>
            </a:xfrm>
            <a:prstGeom prst="rightArrow">
              <a:avLst>
                <a:gd name="adj1" fmla="val 79210"/>
                <a:gd name="adj2" fmla="val 31443"/>
              </a:avLst>
            </a:prstGeom>
            <a:solidFill>
              <a:srgbClr val="2E486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28" name="TextBox 106"/>
            <p:cNvSpPr txBox="1"/>
            <p:nvPr/>
          </p:nvSpPr>
          <p:spPr>
            <a:xfrm>
              <a:off x="9671" y="2881"/>
              <a:ext cx="3911" cy="39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采购模块涵盖采购订单、入库、付款等操作；销售模块处理销售订单、出库、收款；库存模块控制原材料和产品库存，包括盘点与调拨，以优化储备和降低成本。统计模块分析采购、销售、库存数据，产出报表供决策。资料模块维护企业信息，确保数据准确。系统管理模块保障系统运行，包括用户管理、权限配置等关键功能。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TextBox 106"/>
            <p:cNvSpPr txBox="1"/>
            <p:nvPr/>
          </p:nvSpPr>
          <p:spPr>
            <a:xfrm>
              <a:off x="852" y="3099"/>
              <a:ext cx="3661" cy="2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系统包括六个功能模块，分别是采购模块、销售模块、库存模块，统计模块、资料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模块和系统管理模块。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8756" y="2359"/>
              <a:ext cx="5106" cy="4968"/>
            </a:xfrm>
            <a:prstGeom prst="roundRect">
              <a:avLst>
                <a:gd name="adj" fmla="val 7452"/>
              </a:avLst>
            </a:pr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58" y="2359"/>
              <a:ext cx="5047" cy="4967"/>
            </a:xfrm>
            <a:prstGeom prst="roundRect">
              <a:avLst>
                <a:gd name="adj" fmla="val 7452"/>
              </a:avLst>
            </a:pr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03" y="3866"/>
              <a:ext cx="2264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功能需求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037523" y="2532395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系统模块</a:t>
            </a:r>
            <a:r>
              <a:rPr lang="zh-CN" altLang="en-US" sz="36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sz="36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3810635" y="785495"/>
            <a:ext cx="1523365" cy="151701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73525" y="3388360"/>
            <a:ext cx="815975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-87630" y="3450590"/>
            <a:ext cx="9137015" cy="1565275"/>
            <a:chOff x="6350" y="1903413"/>
            <a:chExt cx="12182476" cy="2000250"/>
          </a:xfrm>
        </p:grpSpPr>
        <p:sp>
          <p:nvSpPr>
            <p:cNvPr id="22" name="Freeform 16"/>
            <p:cNvSpPr/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rgbClr val="1A317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>
                <a:ea typeface="思源黑体 CN Normal" panose="020B04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00150" y="210820"/>
            <a:ext cx="6717030" cy="755650"/>
            <a:chOff x="1986" y="332"/>
            <a:chExt cx="10578" cy="1190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1986" y="766"/>
              <a:ext cx="10578" cy="262"/>
              <a:chOff x="2339067" y="457843"/>
              <a:chExt cx="7116682" cy="166589"/>
            </a:xfrm>
            <a:solidFill>
              <a:schemeClr val="accent1"/>
            </a:solidFill>
          </p:grpSpPr>
          <p:grpSp>
            <p:nvGrpSpPr>
              <p:cNvPr id="10" name="组合 9"/>
              <p:cNvGrpSpPr/>
              <p:nvPr/>
            </p:nvGrpSpPr>
            <p:grpSpPr>
              <a:xfrm>
                <a:off x="2339067" y="457843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7" name="椭圆 6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7627163" y="487526"/>
                <a:ext cx="1828586" cy="136906"/>
                <a:chOff x="2989063" y="523944"/>
                <a:chExt cx="1828586" cy="136906"/>
              </a:xfrm>
              <a:grpFill/>
            </p:grpSpPr>
            <p:sp>
              <p:nvSpPr>
                <p:cNvPr id="13" name="椭圆 12"/>
                <p:cNvSpPr/>
                <p:nvPr/>
              </p:nvSpPr>
              <p:spPr>
                <a:xfrm flipH="1">
                  <a:off x="3528429" y="548763"/>
                  <a:ext cx="95079" cy="950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092608" y="532880"/>
                  <a:ext cx="119035" cy="1190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680743" y="523944"/>
                  <a:ext cx="136906" cy="13690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flipH="1">
                  <a:off x="2989063" y="561170"/>
                  <a:ext cx="70266" cy="702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4746" y="332"/>
              <a:ext cx="5100" cy="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ERP 管理系统模块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algn="ctr" fontAlgn="auto">
                <a:lnSpc>
                  <a:spcPct val="120000"/>
                </a:lnSpc>
              </a:pP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功能结构图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14140" y="1297305"/>
            <a:ext cx="1315720" cy="1240790"/>
            <a:chOff x="5392487" y="270374"/>
            <a:chExt cx="1408468" cy="1328254"/>
          </a:xfrm>
          <a:solidFill>
            <a:srgbClr val="1A3172"/>
          </a:solidFill>
        </p:grpSpPr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5432593" y="270374"/>
              <a:ext cx="1328256" cy="1328254"/>
            </a:xfrm>
            <a:prstGeom prst="ellipse">
              <a:avLst/>
            </a:prstGeom>
            <a:grpFill/>
            <a:ln w="25400">
              <a:noFill/>
            </a:ln>
            <a:effectLst>
              <a:outerShdw blurRad="190500" sx="102000" sy="102000" algn="ctr" rotWithShape="0">
                <a:prstClr val="black">
                  <a:alpha val="33000"/>
                </a:prstClr>
              </a:outerShdw>
            </a:effectLst>
            <a:scene3d>
              <a:camera prst="orthographicFront"/>
              <a:lightRig rig="flat" dir="t"/>
            </a:scene3d>
            <a:sp3d extrusionH="254000" contourW="25400">
              <a:bevelT w="10795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05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2487" y="572868"/>
              <a:ext cx="1408468" cy="75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企业管理系统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25" y="1423035"/>
            <a:ext cx="9123680" cy="3151505"/>
            <a:chOff x="15" y="2361"/>
            <a:chExt cx="14368" cy="4963"/>
          </a:xfrm>
        </p:grpSpPr>
        <p:grpSp>
          <p:nvGrpSpPr>
            <p:cNvPr id="20" name="组合 19"/>
            <p:cNvGrpSpPr/>
            <p:nvPr/>
          </p:nvGrpSpPr>
          <p:grpSpPr>
            <a:xfrm>
              <a:off x="15" y="2361"/>
              <a:ext cx="14368" cy="2917"/>
              <a:chOff x="16" y="2152"/>
              <a:chExt cx="14368" cy="2917"/>
            </a:xfrm>
          </p:grpSpPr>
          <p:sp>
            <p:nvSpPr>
              <p:cNvPr id="3" name="Freeform 10"/>
              <p:cNvSpPr/>
              <p:nvPr/>
            </p:nvSpPr>
            <p:spPr bwMode="auto">
              <a:xfrm>
                <a:off x="16" y="2152"/>
                <a:ext cx="14368" cy="2659"/>
              </a:xfrm>
              <a:custGeom>
                <a:avLst/>
                <a:gdLst>
                  <a:gd name="T0" fmla="*/ 32099 w 33849"/>
                  <a:gd name="T1" fmla="*/ 1350 h 6255"/>
                  <a:gd name="T2" fmla="*/ 16924 w 33849"/>
                  <a:gd name="T3" fmla="*/ 6164 h 6255"/>
                  <a:gd name="T4" fmla="*/ 1749 w 33849"/>
                  <a:gd name="T5" fmla="*/ 1350 h 6255"/>
                  <a:gd name="T6" fmla="*/ 0 w 33849"/>
                  <a:gd name="T7" fmla="*/ 0 h 6255"/>
                  <a:gd name="T8" fmla="*/ 0 w 33849"/>
                  <a:gd name="T9" fmla="*/ 119 h 6255"/>
                  <a:gd name="T10" fmla="*/ 1749 w 33849"/>
                  <a:gd name="T11" fmla="*/ 1462 h 6255"/>
                  <a:gd name="T12" fmla="*/ 16924 w 33849"/>
                  <a:gd name="T13" fmla="*/ 6255 h 6255"/>
                  <a:gd name="T14" fmla="*/ 32099 w 33849"/>
                  <a:gd name="T15" fmla="*/ 1462 h 6255"/>
                  <a:gd name="T16" fmla="*/ 33849 w 33849"/>
                  <a:gd name="T17" fmla="*/ 119 h 6255"/>
                  <a:gd name="T18" fmla="*/ 33849 w 33849"/>
                  <a:gd name="T19" fmla="*/ 0 h 6255"/>
                  <a:gd name="T20" fmla="*/ 32099 w 33849"/>
                  <a:gd name="T21" fmla="*/ 1350 h 6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49" h="6255">
                    <a:moveTo>
                      <a:pt x="32099" y="1350"/>
                    </a:moveTo>
                    <a:cubicBezTo>
                      <a:pt x="27811" y="4382"/>
                      <a:pt x="22576" y="6164"/>
                      <a:pt x="16924" y="6164"/>
                    </a:cubicBezTo>
                    <a:cubicBezTo>
                      <a:pt x="11273" y="6164"/>
                      <a:pt x="6038" y="4382"/>
                      <a:pt x="1749" y="1350"/>
                    </a:cubicBezTo>
                    <a:cubicBezTo>
                      <a:pt x="1147" y="924"/>
                      <a:pt x="564" y="473"/>
                      <a:pt x="0" y="0"/>
                    </a:cubicBezTo>
                    <a:lnTo>
                      <a:pt x="0" y="119"/>
                    </a:lnTo>
                    <a:cubicBezTo>
                      <a:pt x="564" y="590"/>
                      <a:pt x="1147" y="1038"/>
                      <a:pt x="1749" y="1462"/>
                    </a:cubicBezTo>
                    <a:cubicBezTo>
                      <a:pt x="6043" y="4482"/>
                      <a:pt x="11276" y="6255"/>
                      <a:pt x="16924" y="6255"/>
                    </a:cubicBezTo>
                    <a:cubicBezTo>
                      <a:pt x="22572" y="6255"/>
                      <a:pt x="27806" y="4482"/>
                      <a:pt x="32099" y="1462"/>
                    </a:cubicBezTo>
                    <a:cubicBezTo>
                      <a:pt x="32701" y="1038"/>
                      <a:pt x="33285" y="590"/>
                      <a:pt x="33849" y="119"/>
                    </a:cubicBezTo>
                    <a:lnTo>
                      <a:pt x="33849" y="0"/>
                    </a:lnTo>
                    <a:cubicBezTo>
                      <a:pt x="33285" y="473"/>
                      <a:pt x="32702" y="924"/>
                      <a:pt x="32099" y="13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/>
              </a:p>
            </p:txBody>
          </p:sp>
          <p:sp>
            <p:nvSpPr>
              <p:cNvPr id="26" name="PA_椭圆 25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626" y="3164"/>
                <a:ext cx="635" cy="635"/>
              </a:xfrm>
              <a:prstGeom prst="ellipse">
                <a:avLst/>
              </a:prstGeom>
              <a:solidFill>
                <a:srgbClr val="1A3172"/>
              </a:solidFill>
              <a:ln w="25400">
                <a:noFill/>
              </a:ln>
              <a:effectLst>
                <a:outerShdw blurRad="190500" sx="102000" sy="102000" algn="ctr" rotWithShape="0">
                  <a:prstClr val="black">
                    <a:alpha val="33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254000" contourW="25400">
                <a:bevelT w="82550" h="63500"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050" b="1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PA_椭圆 26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222" y="3799"/>
                <a:ext cx="635" cy="635"/>
              </a:xfrm>
              <a:prstGeom prst="ellipse">
                <a:avLst/>
              </a:prstGeom>
              <a:solidFill>
                <a:srgbClr val="1A3172"/>
              </a:solidFill>
              <a:ln w="25400">
                <a:noFill/>
              </a:ln>
              <a:effectLst>
                <a:outerShdw blurRad="190500" sx="102000" sy="102000" algn="ctr" rotWithShape="0">
                  <a:prstClr val="black">
                    <a:alpha val="33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254000" contourW="25400">
                <a:bevelT w="82550" h="63500"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050" b="1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PA_椭圆 27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05" y="4434"/>
                <a:ext cx="635" cy="635"/>
              </a:xfrm>
              <a:prstGeom prst="ellipse">
                <a:avLst/>
              </a:prstGeom>
              <a:solidFill>
                <a:srgbClr val="1A3172"/>
              </a:solidFill>
              <a:ln w="25400">
                <a:noFill/>
              </a:ln>
              <a:effectLst>
                <a:outerShdw blurRad="190500" sx="102000" sy="102000" algn="ctr" rotWithShape="0">
                  <a:prstClr val="black">
                    <a:alpha val="33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254000" contourW="25400">
                <a:bevelT w="82550" h="63500"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050" b="1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0" name="PA_椭圆 29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013" y="4429"/>
                <a:ext cx="635" cy="635"/>
              </a:xfrm>
              <a:prstGeom prst="ellipse">
                <a:avLst/>
              </a:prstGeom>
              <a:solidFill>
                <a:srgbClr val="1A3172"/>
              </a:solidFill>
              <a:ln w="25400">
                <a:noFill/>
              </a:ln>
              <a:effectLst>
                <a:outerShdw blurRad="190500" sx="102000" sy="102000" algn="ctr" rotWithShape="0">
                  <a:prstClr val="black">
                    <a:alpha val="33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254000" contourW="25400">
                <a:bevelT w="82550" h="63500"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050" b="1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2" name="PA_椭圆 31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0194" y="3799"/>
                <a:ext cx="635" cy="635"/>
              </a:xfrm>
              <a:prstGeom prst="ellipse">
                <a:avLst/>
              </a:prstGeom>
              <a:solidFill>
                <a:srgbClr val="1A3172"/>
              </a:solidFill>
              <a:ln w="25400">
                <a:noFill/>
              </a:ln>
              <a:effectLst>
                <a:outerShdw blurRad="190500" sx="102000" sy="102000" algn="ctr" rotWithShape="0">
                  <a:prstClr val="black">
                    <a:alpha val="33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254000" contourW="25400">
                <a:bevelT w="82550" h="63500"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050" b="1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" name="PA_椭圆 31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2011" y="3164"/>
                <a:ext cx="635" cy="635"/>
              </a:xfrm>
              <a:prstGeom prst="ellipse">
                <a:avLst/>
              </a:prstGeom>
              <a:solidFill>
                <a:srgbClr val="1A3172"/>
              </a:solidFill>
              <a:ln w="25400">
                <a:noFill/>
              </a:ln>
              <a:effectLst>
                <a:outerShdw blurRad="190500" sx="102000" sy="102000" algn="ctr" rotWithShape="0">
                  <a:prstClr val="black">
                    <a:alpha val="33000"/>
                  </a:prstClr>
                </a:outerShdw>
              </a:effectLst>
              <a:scene3d>
                <a:camera prst="orthographicFront"/>
                <a:lightRig rig="flat" dir="t"/>
              </a:scene3d>
              <a:sp3d extrusionH="254000" contourW="25400">
                <a:bevelT w="82550" h="63500"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050" b="1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625" y="4385"/>
              <a:ext cx="74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采购</a:t>
              </a: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21" y="5020"/>
              <a:ext cx="74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销售</a:t>
              </a: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304" y="5436"/>
              <a:ext cx="74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库存</a:t>
              </a: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012" y="5436"/>
              <a:ext cx="74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spc="600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统计模块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193" y="5020"/>
              <a:ext cx="74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资料</a:t>
              </a: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046" y="4385"/>
              <a:ext cx="74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系统</a:t>
              </a:r>
              <a:r>
                <a:rPr lang="zh-CN" altLang="en-US" sz="1800" spc="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模块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00.2,&quot;left&quot;:296.2,&quot;top&quot;:59.35,&quot;width&quot;:343.15}"/>
</p:tagLst>
</file>

<file path=ppt/tags/tag10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11.xml><?xml version="1.0" encoding="utf-8"?>
<p:tagLst xmlns:p="http://schemas.openxmlformats.org/presentationml/2006/main">
  <p:tag name="KSO_WM_DIAGRAM_VIRTUALLY_FRAME" val="{&quot;height&quot;:300.2,&quot;left&quot;:296.2,&quot;top&quot;:59.35,&quot;width&quot;:343.15}"/>
</p:tagLst>
</file>

<file path=ppt/tags/tag12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13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ags/tag14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ags/tag15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16.xml><?xml version="1.0" encoding="utf-8"?>
<p:tagLst xmlns:p="http://schemas.openxmlformats.org/presentationml/2006/main">
  <p:tag name="KSO_WM_DIAGRAM_VIRTUALLY_FRAME" val="{&quot;height&quot;:300.2,&quot;left&quot;:296.2,&quot;top&quot;:59.35,&quot;width&quot;:343.15}"/>
</p:tagLst>
</file>

<file path=ppt/tags/tag17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18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ags/tag19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ags/tag2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20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KSO_WM_DOC_GUID" val="{166a66e7-c93f-4d85-be83-597100b39dcd}"/>
  <p:tag name="ISPRING_PRESENTATION_TITLE" val="简约质感毕业答辩模板（4333）"/>
  <p:tag name="commondata" val="eyJjb3VudCI6MTIsImhkaWQiOiJmNDBhODkxMWY0YzMwZWNlNDU2MDdiM2Q3ZmZjOWU2OSIsInVzZXJDb3VudCI6MTJ9"/>
</p:tagLst>
</file>

<file path=ppt/tags/tag3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ags/tag4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ags/tag5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6.xml><?xml version="1.0" encoding="utf-8"?>
<p:tagLst xmlns:p="http://schemas.openxmlformats.org/presentationml/2006/main">
  <p:tag name="KSO_WM_DIAGRAM_VIRTUALLY_FRAME" val="{&quot;height&quot;:300.2,&quot;left&quot;:296.2,&quot;top&quot;:59.35,&quot;width&quot;:343.15}"/>
</p:tagLst>
</file>

<file path=ppt/tags/tag7.xml><?xml version="1.0" encoding="utf-8"?>
<p:tagLst xmlns:p="http://schemas.openxmlformats.org/presentationml/2006/main">
  <p:tag name="PA" val="v3.2.0"/>
  <p:tag name="KSO_WM_DIAGRAM_VIRTUALLY_FRAME" val="{&quot;height&quot;:300.2,&quot;left&quot;:296.2,&quot;top&quot;:72.7,&quot;width&quot;:343.15}"/>
</p:tagLst>
</file>

<file path=ppt/tags/tag8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ags/tag9.xml><?xml version="1.0" encoding="utf-8"?>
<p:tagLst xmlns:p="http://schemas.openxmlformats.org/presentationml/2006/main">
  <p:tag name="KSO_WM_DIAGRAM_VIRTUALLY_FRAME" val="{&quot;height&quot;:300.2,&quot;left&quot;:296.2,&quot;top&quot;:72.7,&quot;width&quot;:343.15}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680</Words>
  <Application>WPS 演示</Application>
  <PresentationFormat>全屏显示(16:9)</PresentationFormat>
  <Paragraphs>82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思源黑体 CN Normal</vt:lpstr>
      <vt:lpstr>微软雅黑</vt:lpstr>
      <vt:lpstr>Gill Sans</vt:lpstr>
      <vt:lpstr>站酷快乐体2016修订版</vt:lpstr>
      <vt:lpstr>Tw Cen MT</vt:lpstr>
      <vt:lpstr>Calibri Light</vt:lpstr>
      <vt:lpstr>方正宋刻本秀楷简体</vt:lpstr>
      <vt:lpstr>Arial</vt:lpstr>
      <vt:lpstr>Gill Sans MT</vt:lpstr>
      <vt:lpstr>Arial Unicode MS</vt:lpstr>
      <vt:lpstr>Calibri</vt:lpstr>
      <vt:lpstr>黑体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大鹏</dc:creator>
  <cp:lastModifiedBy>续忆</cp:lastModifiedBy>
  <cp:revision>445</cp:revision>
  <dcterms:created xsi:type="dcterms:W3CDTF">2016-04-24T15:52:00Z</dcterms:created>
  <dcterms:modified xsi:type="dcterms:W3CDTF">2024-09-18T06:08:07Z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KSOTemplateUUID">
    <vt:lpwstr>v1.0_mb_Ff9NItyr3FjEf+XdKnGtkQ==</vt:lpwstr>
  </property>
  <property fmtid="{D5CDD505-2E9C-101B-9397-08002B2CF9AE}" pid="4" name="ICV">
    <vt:lpwstr>0A70F812CE824900A09BA377533D006C_11</vt:lpwstr>
  </property>
</Properties>
</file>