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初めのGitの旅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初めのGitの旅</a:t>
            </a:r>
          </a:p>
        </p:txBody>
      </p:sp>
      <p:sp>
        <p:nvSpPr>
          <p:cNvPr id="120" name="本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三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三つの状態</a:t>
            </a:r>
          </a:p>
        </p:txBody>
      </p:sp>
      <p:sp>
        <p:nvSpPr>
          <p:cNvPr id="464" name="四角形"/>
          <p:cNvSpPr/>
          <p:nvPr/>
        </p:nvSpPr>
        <p:spPr>
          <a:xfrm>
            <a:off x="2463800" y="328241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65" name="四角形"/>
          <p:cNvSpPr/>
          <p:nvPr/>
        </p:nvSpPr>
        <p:spPr>
          <a:xfrm>
            <a:off x="3962400" y="328241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66" name="四角形"/>
          <p:cNvSpPr/>
          <p:nvPr/>
        </p:nvSpPr>
        <p:spPr>
          <a:xfrm>
            <a:off x="5461000" y="328241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67" name="四角形"/>
          <p:cNvSpPr/>
          <p:nvPr/>
        </p:nvSpPr>
        <p:spPr>
          <a:xfrm>
            <a:off x="6959600" y="328241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68" name="四角形"/>
          <p:cNvSpPr/>
          <p:nvPr/>
        </p:nvSpPr>
        <p:spPr>
          <a:xfrm>
            <a:off x="3962400" y="2717043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69" name="四角形"/>
          <p:cNvSpPr/>
          <p:nvPr/>
        </p:nvSpPr>
        <p:spPr>
          <a:xfrm>
            <a:off x="5461000" y="2717043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0" name="四角形"/>
          <p:cNvSpPr/>
          <p:nvPr/>
        </p:nvSpPr>
        <p:spPr>
          <a:xfrm>
            <a:off x="8458200" y="328241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1" name="四角形"/>
          <p:cNvSpPr/>
          <p:nvPr/>
        </p:nvSpPr>
        <p:spPr>
          <a:xfrm>
            <a:off x="6959600" y="2717043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2" name="四角形"/>
          <p:cNvSpPr/>
          <p:nvPr/>
        </p:nvSpPr>
        <p:spPr>
          <a:xfrm>
            <a:off x="4711700" y="2183643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3" name="四角形"/>
          <p:cNvSpPr/>
          <p:nvPr/>
        </p:nvSpPr>
        <p:spPr>
          <a:xfrm>
            <a:off x="6197600" y="2183643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4" name="四角形"/>
          <p:cNvSpPr/>
          <p:nvPr/>
        </p:nvSpPr>
        <p:spPr>
          <a:xfrm rot="16200000">
            <a:off x="4978400" y="6593483"/>
            <a:ext cx="1270000" cy="4521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5" name="三角形"/>
          <p:cNvSpPr/>
          <p:nvPr/>
        </p:nvSpPr>
        <p:spPr>
          <a:xfrm rot="18900000">
            <a:off x="4978400" y="4569893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6" name="四角形"/>
          <p:cNvSpPr/>
          <p:nvPr/>
        </p:nvSpPr>
        <p:spPr>
          <a:xfrm rot="16200000">
            <a:off x="6464300" y="6593483"/>
            <a:ext cx="1270000" cy="4521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7" name="ひし形"/>
          <p:cNvSpPr/>
          <p:nvPr/>
        </p:nvSpPr>
        <p:spPr>
          <a:xfrm>
            <a:off x="6464300" y="4832919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8" name="四角形"/>
          <p:cNvSpPr/>
          <p:nvPr/>
        </p:nvSpPr>
        <p:spPr>
          <a:xfrm>
            <a:off x="2703314" y="8705316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9" name="四角形"/>
          <p:cNvSpPr/>
          <p:nvPr/>
        </p:nvSpPr>
        <p:spPr>
          <a:xfrm>
            <a:off x="4201914" y="8705316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0" name="四角形"/>
          <p:cNvSpPr/>
          <p:nvPr/>
        </p:nvSpPr>
        <p:spPr>
          <a:xfrm>
            <a:off x="5700514" y="8705316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1" name="四角形"/>
          <p:cNvSpPr/>
          <p:nvPr/>
        </p:nvSpPr>
        <p:spPr>
          <a:xfrm>
            <a:off x="7199114" y="8705316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2" name="四角形"/>
          <p:cNvSpPr/>
          <p:nvPr/>
        </p:nvSpPr>
        <p:spPr>
          <a:xfrm>
            <a:off x="4201914" y="8139943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3" name="四角形"/>
          <p:cNvSpPr/>
          <p:nvPr/>
        </p:nvSpPr>
        <p:spPr>
          <a:xfrm>
            <a:off x="5700514" y="8139943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4" name="四角形"/>
          <p:cNvSpPr/>
          <p:nvPr/>
        </p:nvSpPr>
        <p:spPr>
          <a:xfrm>
            <a:off x="8697714" y="8705316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5" name="四角形"/>
          <p:cNvSpPr/>
          <p:nvPr/>
        </p:nvSpPr>
        <p:spPr>
          <a:xfrm>
            <a:off x="7199114" y="8139943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6" name="四角形"/>
          <p:cNvSpPr/>
          <p:nvPr/>
        </p:nvSpPr>
        <p:spPr>
          <a:xfrm>
            <a:off x="4951214" y="7606543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7" name="四角形"/>
          <p:cNvSpPr/>
          <p:nvPr/>
        </p:nvSpPr>
        <p:spPr>
          <a:xfrm>
            <a:off x="6437114" y="7606543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8" name="NodeA"/>
          <p:cNvSpPr txBox="1"/>
          <p:nvPr/>
        </p:nvSpPr>
        <p:spPr>
          <a:xfrm>
            <a:off x="11060936" y="2739913"/>
            <a:ext cx="12246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NodeA</a:t>
            </a:r>
          </a:p>
        </p:txBody>
      </p:sp>
      <p:sp>
        <p:nvSpPr>
          <p:cNvPr id="489" name="四角形"/>
          <p:cNvSpPr/>
          <p:nvPr/>
        </p:nvSpPr>
        <p:spPr>
          <a:xfrm>
            <a:off x="1587500" y="1895208"/>
            <a:ext cx="8835827" cy="2095811"/>
          </a:xfrm>
          <a:prstGeom prst="rect">
            <a:avLst/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90" name="四角形"/>
          <p:cNvSpPr/>
          <p:nvPr/>
        </p:nvSpPr>
        <p:spPr>
          <a:xfrm>
            <a:off x="3687266" y="4821764"/>
            <a:ext cx="5630268" cy="2689735"/>
          </a:xfrm>
          <a:prstGeom prst="rect">
            <a:avLst/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91" name="NodeA"/>
          <p:cNvSpPr txBox="1"/>
          <p:nvPr/>
        </p:nvSpPr>
        <p:spPr>
          <a:xfrm>
            <a:off x="11060936" y="5963431"/>
            <a:ext cx="12246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四角形"/>
          <p:cNvSpPr/>
          <p:nvPr/>
        </p:nvSpPr>
        <p:spPr>
          <a:xfrm>
            <a:off x="3384550" y="4570610"/>
            <a:ext cx="2571850" cy="8212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3" name="Ver20180309"/>
          <p:cNvSpPr txBox="1"/>
          <p:nvPr/>
        </p:nvSpPr>
        <p:spPr>
          <a:xfrm>
            <a:off x="3461332" y="4800600"/>
            <a:ext cx="241828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Ver20180309</a:t>
            </a:r>
          </a:p>
        </p:txBody>
      </p:sp>
      <p:sp>
        <p:nvSpPr>
          <p:cNvPr id="124" name="四角形"/>
          <p:cNvSpPr/>
          <p:nvPr/>
        </p:nvSpPr>
        <p:spPr>
          <a:xfrm>
            <a:off x="4883150" y="5441305"/>
            <a:ext cx="2571850" cy="821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5" name="Ver20180308"/>
          <p:cNvSpPr txBox="1"/>
          <p:nvPr/>
        </p:nvSpPr>
        <p:spPr>
          <a:xfrm>
            <a:off x="4959932" y="5671294"/>
            <a:ext cx="241828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Ver20180308</a:t>
            </a:r>
          </a:p>
        </p:txBody>
      </p:sp>
      <p:sp>
        <p:nvSpPr>
          <p:cNvPr id="126" name="四角形"/>
          <p:cNvSpPr/>
          <p:nvPr/>
        </p:nvSpPr>
        <p:spPr>
          <a:xfrm>
            <a:off x="6305550" y="6311999"/>
            <a:ext cx="2571850" cy="821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7" name="Ver20180307"/>
          <p:cNvSpPr txBox="1"/>
          <p:nvPr/>
        </p:nvSpPr>
        <p:spPr>
          <a:xfrm>
            <a:off x="6382332" y="6541988"/>
            <a:ext cx="24182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Ver20180307</a:t>
            </a:r>
          </a:p>
        </p:txBody>
      </p:sp>
      <p:sp>
        <p:nvSpPr>
          <p:cNvPr id="128" name="四角形"/>
          <p:cNvSpPr/>
          <p:nvPr/>
        </p:nvSpPr>
        <p:spPr>
          <a:xfrm>
            <a:off x="8502650" y="7182693"/>
            <a:ext cx="2571850" cy="821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9" name="Ver20180306"/>
          <p:cNvSpPr txBox="1"/>
          <p:nvPr/>
        </p:nvSpPr>
        <p:spPr>
          <a:xfrm>
            <a:off x="8579432" y="7412682"/>
            <a:ext cx="24182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Ver20180306</a:t>
            </a:r>
          </a:p>
        </p:txBody>
      </p:sp>
      <p:sp>
        <p:nvSpPr>
          <p:cNvPr id="130" name="四角形"/>
          <p:cNvSpPr/>
          <p:nvPr/>
        </p:nvSpPr>
        <p:spPr>
          <a:xfrm>
            <a:off x="1606550" y="3653358"/>
            <a:ext cx="2571850" cy="821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1" name="Ver20180310"/>
          <p:cNvSpPr txBox="1"/>
          <p:nvPr/>
        </p:nvSpPr>
        <p:spPr>
          <a:xfrm>
            <a:off x="1683332" y="3883347"/>
            <a:ext cx="24182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Ver20180310</a:t>
            </a:r>
          </a:p>
        </p:txBody>
      </p:sp>
      <p:sp>
        <p:nvSpPr>
          <p:cNvPr id="132" name="円形"/>
          <p:cNvSpPr/>
          <p:nvPr/>
        </p:nvSpPr>
        <p:spPr>
          <a:xfrm>
            <a:off x="10016380" y="6623694"/>
            <a:ext cx="509589" cy="50958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3" name="円形"/>
          <p:cNvSpPr/>
          <p:nvPr/>
        </p:nvSpPr>
        <p:spPr>
          <a:xfrm>
            <a:off x="9848850" y="6153621"/>
            <a:ext cx="280492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4" name="円形"/>
          <p:cNvSpPr/>
          <p:nvPr/>
        </p:nvSpPr>
        <p:spPr>
          <a:xfrm>
            <a:off x="9127628" y="5508029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5" name="円形"/>
          <p:cNvSpPr/>
          <p:nvPr/>
        </p:nvSpPr>
        <p:spPr>
          <a:xfrm>
            <a:off x="9546728" y="5797277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6" name="円形"/>
          <p:cNvSpPr/>
          <p:nvPr/>
        </p:nvSpPr>
        <p:spPr>
          <a:xfrm>
            <a:off x="8594228" y="5797277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7" name="円形"/>
          <p:cNvSpPr/>
          <p:nvPr/>
        </p:nvSpPr>
        <p:spPr>
          <a:xfrm>
            <a:off x="8784728" y="5457924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8" name="円形"/>
          <p:cNvSpPr/>
          <p:nvPr/>
        </p:nvSpPr>
        <p:spPr>
          <a:xfrm>
            <a:off x="8391028" y="6108154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9" name="円形"/>
          <p:cNvSpPr/>
          <p:nvPr/>
        </p:nvSpPr>
        <p:spPr>
          <a:xfrm>
            <a:off x="8125197" y="5797277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0" name="円形"/>
          <p:cNvSpPr/>
          <p:nvPr/>
        </p:nvSpPr>
        <p:spPr>
          <a:xfrm>
            <a:off x="7782297" y="5445000"/>
            <a:ext cx="280492" cy="2804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1" name="円形"/>
          <p:cNvSpPr/>
          <p:nvPr/>
        </p:nvSpPr>
        <p:spPr>
          <a:xfrm>
            <a:off x="7451228" y="4938092"/>
            <a:ext cx="406401" cy="4064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2" name="円形"/>
          <p:cNvSpPr/>
          <p:nvPr/>
        </p:nvSpPr>
        <p:spPr>
          <a:xfrm>
            <a:off x="6943228" y="4415804"/>
            <a:ext cx="509589" cy="50958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3" name="円形"/>
          <p:cNvSpPr/>
          <p:nvPr/>
        </p:nvSpPr>
        <p:spPr>
          <a:xfrm>
            <a:off x="6728668" y="4926508"/>
            <a:ext cx="280492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4" name="円形"/>
          <p:cNvSpPr/>
          <p:nvPr/>
        </p:nvSpPr>
        <p:spPr>
          <a:xfrm>
            <a:off x="6588205" y="5240312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5" name="円形"/>
          <p:cNvSpPr/>
          <p:nvPr/>
        </p:nvSpPr>
        <p:spPr>
          <a:xfrm>
            <a:off x="6372305" y="4926583"/>
            <a:ext cx="154435" cy="15443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6" name="円形"/>
          <p:cNvSpPr/>
          <p:nvPr/>
        </p:nvSpPr>
        <p:spPr>
          <a:xfrm>
            <a:off x="6206157" y="4593381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7" name="円形"/>
          <p:cNvSpPr/>
          <p:nvPr/>
        </p:nvSpPr>
        <p:spPr>
          <a:xfrm>
            <a:off x="6091857" y="4232312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8" name="円形"/>
          <p:cNvSpPr/>
          <p:nvPr/>
        </p:nvSpPr>
        <p:spPr>
          <a:xfrm>
            <a:off x="5854154" y="3677710"/>
            <a:ext cx="280492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9" name="円形"/>
          <p:cNvSpPr/>
          <p:nvPr/>
        </p:nvSpPr>
        <p:spPr>
          <a:xfrm rot="17943047">
            <a:off x="5473154" y="4009219"/>
            <a:ext cx="280492" cy="2804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0" name="円形"/>
          <p:cNvSpPr/>
          <p:nvPr/>
        </p:nvSpPr>
        <p:spPr>
          <a:xfrm>
            <a:off x="5317157" y="4368192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1" name="円形"/>
          <p:cNvSpPr/>
          <p:nvPr/>
        </p:nvSpPr>
        <p:spPr>
          <a:xfrm>
            <a:off x="5057911" y="4135313"/>
            <a:ext cx="154435" cy="15443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2" name="円形"/>
          <p:cNvSpPr/>
          <p:nvPr/>
        </p:nvSpPr>
        <p:spPr>
          <a:xfrm rot="17943047">
            <a:off x="4685512" y="3677710"/>
            <a:ext cx="280493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3" name="円形"/>
          <p:cNvSpPr/>
          <p:nvPr/>
        </p:nvSpPr>
        <p:spPr>
          <a:xfrm rot="17943047">
            <a:off x="4304512" y="3322110"/>
            <a:ext cx="280493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4" name="円形"/>
          <p:cNvSpPr/>
          <p:nvPr/>
        </p:nvSpPr>
        <p:spPr>
          <a:xfrm rot="17943047">
            <a:off x="3821912" y="2951509"/>
            <a:ext cx="280493" cy="2804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5" name="円形"/>
          <p:cNvSpPr/>
          <p:nvPr/>
        </p:nvSpPr>
        <p:spPr>
          <a:xfrm rot="17943047">
            <a:off x="3377412" y="2492883"/>
            <a:ext cx="280493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6" name="円形"/>
          <p:cNvSpPr/>
          <p:nvPr/>
        </p:nvSpPr>
        <p:spPr>
          <a:xfrm rot="17943047">
            <a:off x="3110712" y="3047851"/>
            <a:ext cx="280493" cy="28049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7" name="円形"/>
          <p:cNvSpPr/>
          <p:nvPr/>
        </p:nvSpPr>
        <p:spPr>
          <a:xfrm rot="17943047">
            <a:off x="2752228" y="3328415"/>
            <a:ext cx="280493" cy="28049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8" name="バージョン管理とは？"/>
          <p:cNvSpPr txBox="1"/>
          <p:nvPr/>
        </p:nvSpPr>
        <p:spPr>
          <a:xfrm>
            <a:off x="1270000" y="685452"/>
            <a:ext cx="10464800" cy="1410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バージョン管理とは？</a:t>
            </a:r>
          </a:p>
        </p:txBody>
      </p:sp>
      <p:sp>
        <p:nvSpPr>
          <p:cNvPr id="159" name="線"/>
          <p:cNvSpPr/>
          <p:nvPr/>
        </p:nvSpPr>
        <p:spPr>
          <a:xfrm flipH="1" flipV="1">
            <a:off x="1511399" y="8564281"/>
            <a:ext cx="9315351" cy="1"/>
          </a:xfrm>
          <a:prstGeom prst="line">
            <a:avLst/>
          </a:prstGeom>
          <a:ln w="1016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0" name="時計"/>
          <p:cNvSpPr/>
          <p:nvPr/>
        </p:nvSpPr>
        <p:spPr>
          <a:xfrm>
            <a:off x="10176569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1" name="時計"/>
          <p:cNvSpPr/>
          <p:nvPr/>
        </p:nvSpPr>
        <p:spPr>
          <a:xfrm>
            <a:off x="6943228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2" name="時計"/>
          <p:cNvSpPr/>
          <p:nvPr/>
        </p:nvSpPr>
        <p:spPr>
          <a:xfrm>
            <a:off x="3707364" y="8749878"/>
            <a:ext cx="509589" cy="50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7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39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39"/>
                </a:cubicBezTo>
                <a:close/>
                <a:moveTo>
                  <a:pt x="14696" y="17239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39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四角形"/>
          <p:cNvSpPr/>
          <p:nvPr/>
        </p:nvSpPr>
        <p:spPr>
          <a:xfrm>
            <a:off x="1517650" y="2914737"/>
            <a:ext cx="4347230" cy="5927825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grpSp>
        <p:nvGrpSpPr>
          <p:cNvPr id="167" name="グループ"/>
          <p:cNvGrpSpPr/>
          <p:nvPr/>
        </p:nvGrpSpPr>
        <p:grpSpPr>
          <a:xfrm>
            <a:off x="1643786" y="8331287"/>
            <a:ext cx="1271728" cy="438151"/>
            <a:chOff x="0" y="0"/>
            <a:chExt cx="1271727" cy="438150"/>
          </a:xfrm>
        </p:grpSpPr>
        <p:sp>
          <p:nvSpPr>
            <p:cNvPr id="165" name="四角形"/>
            <p:cNvSpPr/>
            <p:nvPr/>
          </p:nvSpPr>
          <p:spPr>
            <a:xfrm>
              <a:off x="863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66" name="20180413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20180413</a:t>
              </a:r>
            </a:p>
          </p:txBody>
        </p:sp>
      </p:grpSp>
      <p:grpSp>
        <p:nvGrpSpPr>
          <p:cNvPr id="170" name="グループ"/>
          <p:cNvGrpSpPr/>
          <p:nvPr/>
        </p:nvGrpSpPr>
        <p:grpSpPr>
          <a:xfrm>
            <a:off x="3055401" y="8331287"/>
            <a:ext cx="1271728" cy="438151"/>
            <a:chOff x="0" y="0"/>
            <a:chExt cx="1271727" cy="438150"/>
          </a:xfrm>
        </p:grpSpPr>
        <p:sp>
          <p:nvSpPr>
            <p:cNvPr id="168" name="四角形"/>
            <p:cNvSpPr/>
            <p:nvPr/>
          </p:nvSpPr>
          <p:spPr>
            <a:xfrm>
              <a:off x="1727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69" name="20180414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20180414</a:t>
              </a:r>
            </a:p>
          </p:txBody>
        </p:sp>
      </p:grpSp>
      <p:grpSp>
        <p:nvGrpSpPr>
          <p:cNvPr id="173" name="グループ"/>
          <p:cNvGrpSpPr/>
          <p:nvPr/>
        </p:nvGrpSpPr>
        <p:grpSpPr>
          <a:xfrm>
            <a:off x="4467015" y="8331287"/>
            <a:ext cx="1272592" cy="438151"/>
            <a:chOff x="0" y="0"/>
            <a:chExt cx="1272590" cy="438150"/>
          </a:xfrm>
        </p:grpSpPr>
        <p:sp>
          <p:nvSpPr>
            <p:cNvPr id="171" name="四角形"/>
            <p:cNvSpPr/>
            <p:nvPr/>
          </p:nvSpPr>
          <p:spPr>
            <a:xfrm>
              <a:off x="2590" y="0"/>
              <a:ext cx="1270001" cy="4381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72" name="20180415"/>
            <p:cNvSpPr txBox="1"/>
            <p:nvPr/>
          </p:nvSpPr>
          <p:spPr>
            <a:xfrm>
              <a:off x="0" y="66675"/>
              <a:ext cx="12717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20180415</a:t>
              </a:r>
            </a:p>
          </p:txBody>
        </p:sp>
      </p:grpSp>
      <p:sp>
        <p:nvSpPr>
          <p:cNvPr id="174" name="四角形"/>
          <p:cNvSpPr/>
          <p:nvPr/>
        </p:nvSpPr>
        <p:spPr>
          <a:xfrm>
            <a:off x="1733550" y="3165562"/>
            <a:ext cx="3915430" cy="5067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5" name="色々バージョン管理方法"/>
          <p:cNvSpPr txBox="1"/>
          <p:nvPr/>
        </p:nvSpPr>
        <p:spPr>
          <a:xfrm>
            <a:off x="1103114" y="911038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色々バージョン管理方法</a:t>
            </a:r>
          </a:p>
        </p:txBody>
      </p:sp>
      <p:sp>
        <p:nvSpPr>
          <p:cNvPr id="176" name="四角形"/>
          <p:cNvSpPr/>
          <p:nvPr/>
        </p:nvSpPr>
        <p:spPr>
          <a:xfrm>
            <a:off x="6623050" y="2914737"/>
            <a:ext cx="5924550" cy="38608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7" name="名簿.xlsx"/>
          <p:cNvSpPr txBox="1"/>
          <p:nvPr/>
        </p:nvSpPr>
        <p:spPr>
          <a:xfrm>
            <a:off x="1747316" y="2457724"/>
            <a:ext cx="144566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名簿.xlsx</a:t>
            </a:r>
          </a:p>
        </p:txBody>
      </p:sp>
      <p:sp>
        <p:nvSpPr>
          <p:cNvPr id="178" name="天気がいいね散歩しましょう"/>
          <p:cNvSpPr txBox="1"/>
          <p:nvPr/>
        </p:nvSpPr>
        <p:spPr>
          <a:xfrm>
            <a:off x="1900564" y="3362412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79" name="天気がいいね散歩しましょう"/>
          <p:cNvSpPr txBox="1"/>
          <p:nvPr/>
        </p:nvSpPr>
        <p:spPr>
          <a:xfrm>
            <a:off x="1900564" y="3794212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0" name="天気がいいね散歩しましょう"/>
          <p:cNvSpPr txBox="1"/>
          <p:nvPr/>
        </p:nvSpPr>
        <p:spPr>
          <a:xfrm>
            <a:off x="1900564" y="4226012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1" name="天気がいいね散歩しましょう"/>
          <p:cNvSpPr txBox="1"/>
          <p:nvPr/>
        </p:nvSpPr>
        <p:spPr>
          <a:xfrm>
            <a:off x="1900564" y="465781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2" name="天気がいいね散歩しましょう"/>
          <p:cNvSpPr txBox="1"/>
          <p:nvPr/>
        </p:nvSpPr>
        <p:spPr>
          <a:xfrm>
            <a:off x="1900564" y="508186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3" name="天気がいいね散歩しましょう"/>
          <p:cNvSpPr txBox="1"/>
          <p:nvPr/>
        </p:nvSpPr>
        <p:spPr>
          <a:xfrm>
            <a:off x="1900564" y="552141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4" name="天気がいいね散歩しましょう"/>
          <p:cNvSpPr txBox="1"/>
          <p:nvPr/>
        </p:nvSpPr>
        <p:spPr>
          <a:xfrm>
            <a:off x="1900564" y="595321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5" name="天気がいいね散歩しましょう"/>
          <p:cNvSpPr txBox="1"/>
          <p:nvPr/>
        </p:nvSpPr>
        <p:spPr>
          <a:xfrm>
            <a:off x="1900564" y="6385011"/>
            <a:ext cx="3581401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6" name="天気がいいね散歩しましょう"/>
          <p:cNvSpPr txBox="1"/>
          <p:nvPr/>
        </p:nvSpPr>
        <p:spPr>
          <a:xfrm>
            <a:off x="1900564" y="6816811"/>
            <a:ext cx="3581401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7" name="天気がいいね散歩しましょう"/>
          <p:cNvSpPr txBox="1"/>
          <p:nvPr/>
        </p:nvSpPr>
        <p:spPr>
          <a:xfrm>
            <a:off x="1900564" y="7215461"/>
            <a:ext cx="3581401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天気がいいね散歩しましょう</a:t>
            </a:r>
          </a:p>
        </p:txBody>
      </p:sp>
      <p:sp>
        <p:nvSpPr>
          <p:cNvPr id="188" name="Readmine"/>
          <p:cNvSpPr txBox="1"/>
          <p:nvPr/>
        </p:nvSpPr>
        <p:spPr>
          <a:xfrm>
            <a:off x="6793179" y="2940324"/>
            <a:ext cx="174254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Readmine</a:t>
            </a:r>
          </a:p>
        </p:txBody>
      </p:sp>
      <p:sp>
        <p:nvSpPr>
          <p:cNvPr id="189" name="ccAPPVer5.99.zip"/>
          <p:cNvSpPr txBox="1"/>
          <p:nvPr/>
        </p:nvSpPr>
        <p:spPr>
          <a:xfrm>
            <a:off x="6793179" y="3626124"/>
            <a:ext cx="302178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90" name="201805051206"/>
          <p:cNvSpPr txBox="1"/>
          <p:nvPr/>
        </p:nvSpPr>
        <p:spPr>
          <a:xfrm>
            <a:off x="10224820" y="3664224"/>
            <a:ext cx="206746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201805051206</a:t>
            </a:r>
          </a:p>
        </p:txBody>
      </p:sp>
      <p:sp>
        <p:nvSpPr>
          <p:cNvPr id="191" name="ccAPPVer5.99.zip"/>
          <p:cNvSpPr txBox="1"/>
          <p:nvPr/>
        </p:nvSpPr>
        <p:spPr>
          <a:xfrm>
            <a:off x="6793179" y="4130762"/>
            <a:ext cx="3021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92" name="201805051526"/>
          <p:cNvSpPr txBox="1"/>
          <p:nvPr/>
        </p:nvSpPr>
        <p:spPr>
          <a:xfrm>
            <a:off x="10224820" y="4168862"/>
            <a:ext cx="20674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201805051526</a:t>
            </a:r>
          </a:p>
        </p:txBody>
      </p:sp>
      <p:sp>
        <p:nvSpPr>
          <p:cNvPr id="193" name="ccAPPVer5.99.zip"/>
          <p:cNvSpPr txBox="1"/>
          <p:nvPr/>
        </p:nvSpPr>
        <p:spPr>
          <a:xfrm>
            <a:off x="6835775" y="4629236"/>
            <a:ext cx="3021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94" name="201805051616"/>
          <p:cNvSpPr txBox="1"/>
          <p:nvPr/>
        </p:nvSpPr>
        <p:spPr>
          <a:xfrm>
            <a:off x="10267416" y="4667336"/>
            <a:ext cx="20674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201805051616</a:t>
            </a:r>
          </a:p>
        </p:txBody>
      </p:sp>
      <p:sp>
        <p:nvSpPr>
          <p:cNvPr id="195" name="ccAPPVer5.99.zip"/>
          <p:cNvSpPr txBox="1"/>
          <p:nvPr/>
        </p:nvSpPr>
        <p:spPr>
          <a:xfrm>
            <a:off x="6835775" y="5127711"/>
            <a:ext cx="3021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96" name="201805051736"/>
          <p:cNvSpPr txBox="1"/>
          <p:nvPr/>
        </p:nvSpPr>
        <p:spPr>
          <a:xfrm>
            <a:off x="10267416" y="5165811"/>
            <a:ext cx="20674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201805051736</a:t>
            </a:r>
          </a:p>
        </p:txBody>
      </p:sp>
      <p:sp>
        <p:nvSpPr>
          <p:cNvPr id="197" name="ccAPPVer5.99.zip"/>
          <p:cNvSpPr txBox="1"/>
          <p:nvPr/>
        </p:nvSpPr>
        <p:spPr>
          <a:xfrm>
            <a:off x="6793179" y="5632349"/>
            <a:ext cx="3021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ccAPPVer5.99.zip</a:t>
            </a:r>
          </a:p>
        </p:txBody>
      </p:sp>
      <p:sp>
        <p:nvSpPr>
          <p:cNvPr id="198" name="201805051806"/>
          <p:cNvSpPr txBox="1"/>
          <p:nvPr/>
        </p:nvSpPr>
        <p:spPr>
          <a:xfrm>
            <a:off x="10224820" y="5670449"/>
            <a:ext cx="20674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201805051806</a:t>
            </a:r>
          </a:p>
        </p:txBody>
      </p:sp>
      <p:sp>
        <p:nvSpPr>
          <p:cNvPr id="199" name="ファイルサーバー"/>
          <p:cNvSpPr txBox="1"/>
          <p:nvPr/>
        </p:nvSpPr>
        <p:spPr>
          <a:xfrm>
            <a:off x="6728460" y="2457724"/>
            <a:ext cx="250698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ファイルサーバー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itとは"/>
          <p:cNvSpPr txBox="1"/>
          <p:nvPr/>
        </p:nvSpPr>
        <p:spPr>
          <a:xfrm>
            <a:off x="1103114" y="911038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Gitとは</a:t>
            </a:r>
          </a:p>
        </p:txBody>
      </p:sp>
      <p:sp>
        <p:nvSpPr>
          <p:cNvPr id="202" name="四角形"/>
          <p:cNvSpPr/>
          <p:nvPr/>
        </p:nvSpPr>
        <p:spPr>
          <a:xfrm>
            <a:off x="431800" y="90093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03" name="四角形"/>
          <p:cNvSpPr/>
          <p:nvPr/>
        </p:nvSpPr>
        <p:spPr>
          <a:xfrm>
            <a:off x="1930400" y="90093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04" name="四角形"/>
          <p:cNvSpPr/>
          <p:nvPr/>
        </p:nvSpPr>
        <p:spPr>
          <a:xfrm>
            <a:off x="3429000" y="90093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05" name="四角形"/>
          <p:cNvSpPr/>
          <p:nvPr/>
        </p:nvSpPr>
        <p:spPr>
          <a:xfrm>
            <a:off x="4927600" y="90093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06" name="四角形"/>
          <p:cNvSpPr/>
          <p:nvPr/>
        </p:nvSpPr>
        <p:spPr>
          <a:xfrm>
            <a:off x="1193800" y="84886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07" name="四角形"/>
          <p:cNvSpPr/>
          <p:nvPr/>
        </p:nvSpPr>
        <p:spPr>
          <a:xfrm>
            <a:off x="2679700" y="84886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08" name="四角形"/>
          <p:cNvSpPr/>
          <p:nvPr/>
        </p:nvSpPr>
        <p:spPr>
          <a:xfrm>
            <a:off x="4165600" y="84886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09" name="四角形"/>
          <p:cNvSpPr/>
          <p:nvPr/>
        </p:nvSpPr>
        <p:spPr>
          <a:xfrm>
            <a:off x="330200" y="73329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0" name="四角形"/>
          <p:cNvSpPr/>
          <p:nvPr/>
        </p:nvSpPr>
        <p:spPr>
          <a:xfrm>
            <a:off x="1828800" y="73329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1" name="四角形"/>
          <p:cNvSpPr/>
          <p:nvPr/>
        </p:nvSpPr>
        <p:spPr>
          <a:xfrm>
            <a:off x="3327400" y="73329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2" name="四角形"/>
          <p:cNvSpPr/>
          <p:nvPr/>
        </p:nvSpPr>
        <p:spPr>
          <a:xfrm>
            <a:off x="4826000" y="73329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3" name="四角形"/>
          <p:cNvSpPr/>
          <p:nvPr/>
        </p:nvSpPr>
        <p:spPr>
          <a:xfrm>
            <a:off x="1092200" y="68122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4" name="四角形"/>
          <p:cNvSpPr/>
          <p:nvPr/>
        </p:nvSpPr>
        <p:spPr>
          <a:xfrm>
            <a:off x="2578100" y="68122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5" name="四角形"/>
          <p:cNvSpPr/>
          <p:nvPr/>
        </p:nvSpPr>
        <p:spPr>
          <a:xfrm>
            <a:off x="4064000" y="68122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6" name="四角形"/>
          <p:cNvSpPr/>
          <p:nvPr/>
        </p:nvSpPr>
        <p:spPr>
          <a:xfrm>
            <a:off x="7137400" y="73456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7" name="四角形"/>
          <p:cNvSpPr/>
          <p:nvPr/>
        </p:nvSpPr>
        <p:spPr>
          <a:xfrm>
            <a:off x="8636000" y="73456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8" name="四角形"/>
          <p:cNvSpPr/>
          <p:nvPr/>
        </p:nvSpPr>
        <p:spPr>
          <a:xfrm>
            <a:off x="10134600" y="73456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9" name="四角形"/>
          <p:cNvSpPr/>
          <p:nvPr/>
        </p:nvSpPr>
        <p:spPr>
          <a:xfrm>
            <a:off x="11633200" y="73456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0" name="四角形"/>
          <p:cNvSpPr/>
          <p:nvPr/>
        </p:nvSpPr>
        <p:spPr>
          <a:xfrm>
            <a:off x="7899400" y="68249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1" name="四角形"/>
          <p:cNvSpPr/>
          <p:nvPr/>
        </p:nvSpPr>
        <p:spPr>
          <a:xfrm>
            <a:off x="9385300" y="68249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2" name="四角形"/>
          <p:cNvSpPr/>
          <p:nvPr/>
        </p:nvSpPr>
        <p:spPr>
          <a:xfrm>
            <a:off x="10871200" y="68249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3" name="四角形"/>
          <p:cNvSpPr/>
          <p:nvPr/>
        </p:nvSpPr>
        <p:spPr>
          <a:xfrm rot="16188754">
            <a:off x="11950245" y="6418560"/>
            <a:ext cx="1270001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4" name="四角形"/>
          <p:cNvSpPr/>
          <p:nvPr/>
        </p:nvSpPr>
        <p:spPr>
          <a:xfrm rot="16188754">
            <a:off x="6921045" y="6415294"/>
            <a:ext cx="1270001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5" name="四角形"/>
          <p:cNvSpPr/>
          <p:nvPr/>
        </p:nvSpPr>
        <p:spPr>
          <a:xfrm>
            <a:off x="1930400" y="62915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6" name="四角形"/>
          <p:cNvSpPr/>
          <p:nvPr/>
        </p:nvSpPr>
        <p:spPr>
          <a:xfrm>
            <a:off x="3327400" y="62915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7" name="四角形"/>
          <p:cNvSpPr/>
          <p:nvPr/>
        </p:nvSpPr>
        <p:spPr>
          <a:xfrm>
            <a:off x="431800" y="53771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8" name="四角形"/>
          <p:cNvSpPr/>
          <p:nvPr/>
        </p:nvSpPr>
        <p:spPr>
          <a:xfrm>
            <a:off x="1930400" y="53771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29" name="四角形"/>
          <p:cNvSpPr/>
          <p:nvPr/>
        </p:nvSpPr>
        <p:spPr>
          <a:xfrm>
            <a:off x="3429000" y="53771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0" name="四角形"/>
          <p:cNvSpPr/>
          <p:nvPr/>
        </p:nvSpPr>
        <p:spPr>
          <a:xfrm>
            <a:off x="4927600" y="53771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1" name="四角形"/>
          <p:cNvSpPr/>
          <p:nvPr/>
        </p:nvSpPr>
        <p:spPr>
          <a:xfrm>
            <a:off x="1193800" y="485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2" name="四角形"/>
          <p:cNvSpPr/>
          <p:nvPr/>
        </p:nvSpPr>
        <p:spPr>
          <a:xfrm>
            <a:off x="2679700" y="485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3" name="四角形"/>
          <p:cNvSpPr/>
          <p:nvPr/>
        </p:nvSpPr>
        <p:spPr>
          <a:xfrm>
            <a:off x="4165600" y="485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4" name="四角形"/>
          <p:cNvSpPr/>
          <p:nvPr/>
        </p:nvSpPr>
        <p:spPr>
          <a:xfrm>
            <a:off x="2032000" y="4335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5" name="四角形"/>
          <p:cNvSpPr/>
          <p:nvPr/>
        </p:nvSpPr>
        <p:spPr>
          <a:xfrm>
            <a:off x="3429000" y="4335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6" name="四角形"/>
          <p:cNvSpPr/>
          <p:nvPr/>
        </p:nvSpPr>
        <p:spPr>
          <a:xfrm>
            <a:off x="2679700" y="3726160"/>
            <a:ext cx="1270001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7" name="四角形"/>
          <p:cNvSpPr/>
          <p:nvPr/>
        </p:nvSpPr>
        <p:spPr>
          <a:xfrm>
            <a:off x="6985000" y="53207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8" name="四角形"/>
          <p:cNvSpPr/>
          <p:nvPr/>
        </p:nvSpPr>
        <p:spPr>
          <a:xfrm>
            <a:off x="8483600" y="53207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9" name="四角形"/>
          <p:cNvSpPr/>
          <p:nvPr/>
        </p:nvSpPr>
        <p:spPr>
          <a:xfrm>
            <a:off x="9982200" y="53207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40" name="四角形"/>
          <p:cNvSpPr/>
          <p:nvPr/>
        </p:nvSpPr>
        <p:spPr>
          <a:xfrm>
            <a:off x="11480800" y="53207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41" name="四角形"/>
          <p:cNvSpPr/>
          <p:nvPr/>
        </p:nvSpPr>
        <p:spPr>
          <a:xfrm>
            <a:off x="7747000" y="48000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42" name="四角形"/>
          <p:cNvSpPr/>
          <p:nvPr/>
        </p:nvSpPr>
        <p:spPr>
          <a:xfrm>
            <a:off x="9232900" y="48000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43" name="四角形"/>
          <p:cNvSpPr/>
          <p:nvPr/>
        </p:nvSpPr>
        <p:spPr>
          <a:xfrm>
            <a:off x="10718800" y="48000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44" name="四角形"/>
          <p:cNvSpPr/>
          <p:nvPr/>
        </p:nvSpPr>
        <p:spPr>
          <a:xfrm rot="16188754">
            <a:off x="11797845" y="4393646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45" name="四角形"/>
          <p:cNvSpPr/>
          <p:nvPr/>
        </p:nvSpPr>
        <p:spPr>
          <a:xfrm rot="16188754">
            <a:off x="6768645" y="4390380"/>
            <a:ext cx="1270001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46" name="四角形"/>
          <p:cNvSpPr/>
          <p:nvPr/>
        </p:nvSpPr>
        <p:spPr>
          <a:xfrm rot="16188754">
            <a:off x="6768645" y="3050347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47" name="四角形"/>
          <p:cNvSpPr/>
          <p:nvPr/>
        </p:nvSpPr>
        <p:spPr>
          <a:xfrm rot="16188754">
            <a:off x="11797845" y="3063966"/>
            <a:ext cx="1270001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48" name="共同開発"/>
          <p:cNvSpPr txBox="1"/>
          <p:nvPr/>
        </p:nvSpPr>
        <p:spPr>
          <a:xfrm>
            <a:off x="781050" y="2654300"/>
            <a:ext cx="1333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共同開発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itとは"/>
          <p:cNvSpPr txBox="1"/>
          <p:nvPr/>
        </p:nvSpPr>
        <p:spPr>
          <a:xfrm>
            <a:off x="1103114" y="911038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Gitとは</a:t>
            </a:r>
          </a:p>
        </p:txBody>
      </p:sp>
      <p:sp>
        <p:nvSpPr>
          <p:cNvPr id="251" name="四角形"/>
          <p:cNvSpPr/>
          <p:nvPr/>
        </p:nvSpPr>
        <p:spPr>
          <a:xfrm>
            <a:off x="165100" y="892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52" name="四角形"/>
          <p:cNvSpPr/>
          <p:nvPr/>
        </p:nvSpPr>
        <p:spPr>
          <a:xfrm>
            <a:off x="1663700" y="892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53" name="四角形"/>
          <p:cNvSpPr/>
          <p:nvPr/>
        </p:nvSpPr>
        <p:spPr>
          <a:xfrm>
            <a:off x="3162300" y="892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54" name="四角形"/>
          <p:cNvSpPr/>
          <p:nvPr/>
        </p:nvSpPr>
        <p:spPr>
          <a:xfrm>
            <a:off x="4660900" y="892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55" name="四角形"/>
          <p:cNvSpPr/>
          <p:nvPr/>
        </p:nvSpPr>
        <p:spPr>
          <a:xfrm>
            <a:off x="927100" y="839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56" name="四角形"/>
          <p:cNvSpPr/>
          <p:nvPr/>
        </p:nvSpPr>
        <p:spPr>
          <a:xfrm>
            <a:off x="2413000" y="839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57" name="四角形"/>
          <p:cNvSpPr/>
          <p:nvPr/>
        </p:nvSpPr>
        <p:spPr>
          <a:xfrm>
            <a:off x="3898900" y="839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58" name="四角形"/>
          <p:cNvSpPr/>
          <p:nvPr/>
        </p:nvSpPr>
        <p:spPr>
          <a:xfrm>
            <a:off x="1765300" y="78790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59" name="四角形"/>
          <p:cNvSpPr/>
          <p:nvPr/>
        </p:nvSpPr>
        <p:spPr>
          <a:xfrm>
            <a:off x="3162300" y="78790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0" name="四角形"/>
          <p:cNvSpPr/>
          <p:nvPr/>
        </p:nvSpPr>
        <p:spPr>
          <a:xfrm>
            <a:off x="2413000" y="7269460"/>
            <a:ext cx="1270001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1" name="四角形"/>
          <p:cNvSpPr/>
          <p:nvPr/>
        </p:nvSpPr>
        <p:spPr>
          <a:xfrm>
            <a:off x="6870700" y="90926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2" name="四角形"/>
          <p:cNvSpPr/>
          <p:nvPr/>
        </p:nvSpPr>
        <p:spPr>
          <a:xfrm>
            <a:off x="8369300" y="90926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3" name="四角形"/>
          <p:cNvSpPr/>
          <p:nvPr/>
        </p:nvSpPr>
        <p:spPr>
          <a:xfrm>
            <a:off x="9867900" y="90926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4" name="四角形"/>
          <p:cNvSpPr/>
          <p:nvPr/>
        </p:nvSpPr>
        <p:spPr>
          <a:xfrm>
            <a:off x="11366500" y="90926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5" name="四角形"/>
          <p:cNvSpPr/>
          <p:nvPr/>
        </p:nvSpPr>
        <p:spPr>
          <a:xfrm>
            <a:off x="7632700" y="85719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6" name="四角形"/>
          <p:cNvSpPr/>
          <p:nvPr/>
        </p:nvSpPr>
        <p:spPr>
          <a:xfrm>
            <a:off x="9118600" y="85719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7" name="四角形"/>
          <p:cNvSpPr/>
          <p:nvPr/>
        </p:nvSpPr>
        <p:spPr>
          <a:xfrm>
            <a:off x="10604500" y="85719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8" name="四角形"/>
          <p:cNvSpPr/>
          <p:nvPr/>
        </p:nvSpPr>
        <p:spPr>
          <a:xfrm rot="16188754">
            <a:off x="11683545" y="8165545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9" name="四角形"/>
          <p:cNvSpPr/>
          <p:nvPr/>
        </p:nvSpPr>
        <p:spPr>
          <a:xfrm rot="16188754">
            <a:off x="6654345" y="8162280"/>
            <a:ext cx="1270001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0" name="四角形"/>
          <p:cNvSpPr/>
          <p:nvPr/>
        </p:nvSpPr>
        <p:spPr>
          <a:xfrm rot="16188754">
            <a:off x="6654345" y="6822247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1" name="四角形"/>
          <p:cNvSpPr/>
          <p:nvPr/>
        </p:nvSpPr>
        <p:spPr>
          <a:xfrm rot="16188754">
            <a:off x="11683545" y="6810465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2" name="四角形"/>
          <p:cNvSpPr/>
          <p:nvPr/>
        </p:nvSpPr>
        <p:spPr>
          <a:xfrm>
            <a:off x="3771900" y="55874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3" name="四角形"/>
          <p:cNvSpPr/>
          <p:nvPr/>
        </p:nvSpPr>
        <p:spPr>
          <a:xfrm>
            <a:off x="5270500" y="55874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4" name="四角形"/>
          <p:cNvSpPr/>
          <p:nvPr/>
        </p:nvSpPr>
        <p:spPr>
          <a:xfrm>
            <a:off x="6769100" y="55874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5" name="四角形"/>
          <p:cNvSpPr/>
          <p:nvPr/>
        </p:nvSpPr>
        <p:spPr>
          <a:xfrm>
            <a:off x="8267700" y="55874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6" name="四角形"/>
          <p:cNvSpPr/>
          <p:nvPr/>
        </p:nvSpPr>
        <p:spPr>
          <a:xfrm>
            <a:off x="4533900" y="50667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7" name="四角形"/>
          <p:cNvSpPr/>
          <p:nvPr/>
        </p:nvSpPr>
        <p:spPr>
          <a:xfrm>
            <a:off x="6019800" y="50667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8" name="四角形"/>
          <p:cNvSpPr/>
          <p:nvPr/>
        </p:nvSpPr>
        <p:spPr>
          <a:xfrm>
            <a:off x="7505700" y="50667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9" name="四角形"/>
          <p:cNvSpPr/>
          <p:nvPr/>
        </p:nvSpPr>
        <p:spPr>
          <a:xfrm rot="16188754">
            <a:off x="8584745" y="4660345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0" name="四角形"/>
          <p:cNvSpPr/>
          <p:nvPr/>
        </p:nvSpPr>
        <p:spPr>
          <a:xfrm rot="16188754">
            <a:off x="3555545" y="4657080"/>
            <a:ext cx="1270001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1" name="四角形"/>
          <p:cNvSpPr/>
          <p:nvPr/>
        </p:nvSpPr>
        <p:spPr>
          <a:xfrm rot="16188754">
            <a:off x="3555545" y="3317047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2" name="四角形"/>
          <p:cNvSpPr/>
          <p:nvPr/>
        </p:nvSpPr>
        <p:spPr>
          <a:xfrm rot="16188754">
            <a:off x="8584745" y="3305265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3" name="四角形"/>
          <p:cNvSpPr/>
          <p:nvPr/>
        </p:nvSpPr>
        <p:spPr>
          <a:xfrm>
            <a:off x="5371645" y="4546046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4" name="四角形"/>
          <p:cNvSpPr/>
          <p:nvPr/>
        </p:nvSpPr>
        <p:spPr>
          <a:xfrm>
            <a:off x="6768645" y="4546046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5" name="四角形"/>
          <p:cNvSpPr/>
          <p:nvPr/>
        </p:nvSpPr>
        <p:spPr>
          <a:xfrm>
            <a:off x="6019345" y="3936446"/>
            <a:ext cx="1270001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6" name="合弁"/>
          <p:cNvSpPr txBox="1"/>
          <p:nvPr/>
        </p:nvSpPr>
        <p:spPr>
          <a:xfrm>
            <a:off x="1085850" y="26543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合弁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itとは"/>
          <p:cNvSpPr txBox="1"/>
          <p:nvPr/>
        </p:nvSpPr>
        <p:spPr>
          <a:xfrm>
            <a:off x="1103114" y="911038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Gitとは</a:t>
            </a:r>
          </a:p>
        </p:txBody>
      </p:sp>
      <p:sp>
        <p:nvSpPr>
          <p:cNvPr id="289" name="四角形"/>
          <p:cNvSpPr/>
          <p:nvPr/>
        </p:nvSpPr>
        <p:spPr>
          <a:xfrm>
            <a:off x="165100" y="892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0" name="四角形"/>
          <p:cNvSpPr/>
          <p:nvPr/>
        </p:nvSpPr>
        <p:spPr>
          <a:xfrm>
            <a:off x="1663700" y="892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1" name="四角形"/>
          <p:cNvSpPr/>
          <p:nvPr/>
        </p:nvSpPr>
        <p:spPr>
          <a:xfrm>
            <a:off x="3162300" y="892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2" name="四角形"/>
          <p:cNvSpPr/>
          <p:nvPr/>
        </p:nvSpPr>
        <p:spPr>
          <a:xfrm>
            <a:off x="4660900" y="892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3" name="四角形"/>
          <p:cNvSpPr/>
          <p:nvPr/>
        </p:nvSpPr>
        <p:spPr>
          <a:xfrm>
            <a:off x="927100" y="839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4" name="四角形"/>
          <p:cNvSpPr/>
          <p:nvPr/>
        </p:nvSpPr>
        <p:spPr>
          <a:xfrm>
            <a:off x="2413000" y="839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5" name="四角形"/>
          <p:cNvSpPr/>
          <p:nvPr/>
        </p:nvSpPr>
        <p:spPr>
          <a:xfrm>
            <a:off x="3898900" y="839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6" name="四角形"/>
          <p:cNvSpPr/>
          <p:nvPr/>
        </p:nvSpPr>
        <p:spPr>
          <a:xfrm>
            <a:off x="1765300" y="78790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7" name="四角形"/>
          <p:cNvSpPr/>
          <p:nvPr/>
        </p:nvSpPr>
        <p:spPr>
          <a:xfrm>
            <a:off x="3162300" y="78790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8" name="四角形"/>
          <p:cNvSpPr/>
          <p:nvPr/>
        </p:nvSpPr>
        <p:spPr>
          <a:xfrm>
            <a:off x="2413000" y="7269460"/>
            <a:ext cx="1270001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99" name="四角形"/>
          <p:cNvSpPr/>
          <p:nvPr/>
        </p:nvSpPr>
        <p:spPr>
          <a:xfrm>
            <a:off x="6870700" y="89148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0" name="四角形"/>
          <p:cNvSpPr/>
          <p:nvPr/>
        </p:nvSpPr>
        <p:spPr>
          <a:xfrm>
            <a:off x="8369300" y="89148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1" name="四角形"/>
          <p:cNvSpPr/>
          <p:nvPr/>
        </p:nvSpPr>
        <p:spPr>
          <a:xfrm>
            <a:off x="9867900" y="89148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2" name="四角形"/>
          <p:cNvSpPr/>
          <p:nvPr/>
        </p:nvSpPr>
        <p:spPr>
          <a:xfrm>
            <a:off x="11366500" y="89148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3" name="四角形"/>
          <p:cNvSpPr/>
          <p:nvPr/>
        </p:nvSpPr>
        <p:spPr>
          <a:xfrm>
            <a:off x="7632700" y="83941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4" name="四角形"/>
          <p:cNvSpPr/>
          <p:nvPr/>
        </p:nvSpPr>
        <p:spPr>
          <a:xfrm>
            <a:off x="9118600" y="83941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5" name="四角形"/>
          <p:cNvSpPr/>
          <p:nvPr/>
        </p:nvSpPr>
        <p:spPr>
          <a:xfrm>
            <a:off x="10604500" y="83941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6" name="四角形"/>
          <p:cNvSpPr/>
          <p:nvPr/>
        </p:nvSpPr>
        <p:spPr>
          <a:xfrm rot="16188754">
            <a:off x="7929119" y="7869750"/>
            <a:ext cx="677162" cy="2449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7" name="四角形"/>
          <p:cNvSpPr/>
          <p:nvPr/>
        </p:nvSpPr>
        <p:spPr>
          <a:xfrm rot="16188754">
            <a:off x="9421129" y="7871960"/>
            <a:ext cx="664942" cy="2405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8" name="四角形"/>
          <p:cNvSpPr/>
          <p:nvPr/>
        </p:nvSpPr>
        <p:spPr>
          <a:xfrm>
            <a:off x="3771900" y="63875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9" name="四角形"/>
          <p:cNvSpPr/>
          <p:nvPr/>
        </p:nvSpPr>
        <p:spPr>
          <a:xfrm>
            <a:off x="5270500" y="63875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0" name="四角形"/>
          <p:cNvSpPr/>
          <p:nvPr/>
        </p:nvSpPr>
        <p:spPr>
          <a:xfrm>
            <a:off x="6769100" y="63875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1" name="四角形"/>
          <p:cNvSpPr/>
          <p:nvPr/>
        </p:nvSpPr>
        <p:spPr>
          <a:xfrm>
            <a:off x="8267700" y="63875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2" name="四角形"/>
          <p:cNvSpPr/>
          <p:nvPr/>
        </p:nvSpPr>
        <p:spPr>
          <a:xfrm>
            <a:off x="4533900" y="58668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3" name="四角形"/>
          <p:cNvSpPr/>
          <p:nvPr/>
        </p:nvSpPr>
        <p:spPr>
          <a:xfrm>
            <a:off x="6019800" y="58668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4" name="四角形"/>
          <p:cNvSpPr/>
          <p:nvPr/>
        </p:nvSpPr>
        <p:spPr>
          <a:xfrm>
            <a:off x="7505700" y="586684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5" name="矛盾解決"/>
          <p:cNvSpPr txBox="1"/>
          <p:nvPr/>
        </p:nvSpPr>
        <p:spPr>
          <a:xfrm>
            <a:off x="311150" y="2311400"/>
            <a:ext cx="1333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矛盾解決</a:t>
            </a:r>
          </a:p>
        </p:txBody>
      </p:sp>
      <p:sp>
        <p:nvSpPr>
          <p:cNvPr id="316" name="四角形"/>
          <p:cNvSpPr/>
          <p:nvPr/>
        </p:nvSpPr>
        <p:spPr>
          <a:xfrm rot="16188754">
            <a:off x="10767329" y="7878078"/>
            <a:ext cx="664942" cy="240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7" name="四角形"/>
          <p:cNvSpPr/>
          <p:nvPr/>
        </p:nvSpPr>
        <p:spPr>
          <a:xfrm>
            <a:off x="5448300" y="5251329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8" name="四角形"/>
          <p:cNvSpPr/>
          <p:nvPr/>
        </p:nvSpPr>
        <p:spPr>
          <a:xfrm>
            <a:off x="6845300" y="5251329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9" name="四角形"/>
          <p:cNvSpPr/>
          <p:nvPr/>
        </p:nvSpPr>
        <p:spPr>
          <a:xfrm>
            <a:off x="6096000" y="4641729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0" name="四角形"/>
          <p:cNvSpPr/>
          <p:nvPr/>
        </p:nvSpPr>
        <p:spPr>
          <a:xfrm rot="16188754">
            <a:off x="4977484" y="5357887"/>
            <a:ext cx="677163" cy="24494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1" name="四角形"/>
          <p:cNvSpPr/>
          <p:nvPr/>
        </p:nvSpPr>
        <p:spPr>
          <a:xfrm rot="16188754">
            <a:off x="6469495" y="5360097"/>
            <a:ext cx="664941" cy="24052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2" name="四角形"/>
          <p:cNvSpPr/>
          <p:nvPr/>
        </p:nvSpPr>
        <p:spPr>
          <a:xfrm rot="16188754">
            <a:off x="7815695" y="5366215"/>
            <a:ext cx="664941" cy="24052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3" name="四角形"/>
          <p:cNvSpPr/>
          <p:nvPr/>
        </p:nvSpPr>
        <p:spPr>
          <a:xfrm>
            <a:off x="2311400" y="40078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4" name="四角形"/>
          <p:cNvSpPr/>
          <p:nvPr/>
        </p:nvSpPr>
        <p:spPr>
          <a:xfrm>
            <a:off x="2997200" y="40078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5" name="四角形"/>
          <p:cNvSpPr/>
          <p:nvPr/>
        </p:nvSpPr>
        <p:spPr>
          <a:xfrm>
            <a:off x="3683000" y="40078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6" name="四角形"/>
          <p:cNvSpPr/>
          <p:nvPr/>
        </p:nvSpPr>
        <p:spPr>
          <a:xfrm>
            <a:off x="4364205" y="40078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7" name="四角形"/>
          <p:cNvSpPr/>
          <p:nvPr/>
        </p:nvSpPr>
        <p:spPr>
          <a:xfrm>
            <a:off x="2641600" y="37411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8" name="四角形"/>
          <p:cNvSpPr/>
          <p:nvPr/>
        </p:nvSpPr>
        <p:spPr>
          <a:xfrm>
            <a:off x="3378200" y="37411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9" name="四角形"/>
          <p:cNvSpPr/>
          <p:nvPr/>
        </p:nvSpPr>
        <p:spPr>
          <a:xfrm>
            <a:off x="4113520" y="3737698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0" name="四角形"/>
          <p:cNvSpPr/>
          <p:nvPr/>
        </p:nvSpPr>
        <p:spPr>
          <a:xfrm>
            <a:off x="3034020" y="3462663"/>
            <a:ext cx="608321" cy="2165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1" name="四角形"/>
          <p:cNvSpPr/>
          <p:nvPr/>
        </p:nvSpPr>
        <p:spPr>
          <a:xfrm>
            <a:off x="3759839" y="3462663"/>
            <a:ext cx="608322" cy="2165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2" name="四角形"/>
          <p:cNvSpPr/>
          <p:nvPr/>
        </p:nvSpPr>
        <p:spPr>
          <a:xfrm>
            <a:off x="3378200" y="3183144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3" name="四角形"/>
          <p:cNvSpPr/>
          <p:nvPr/>
        </p:nvSpPr>
        <p:spPr>
          <a:xfrm>
            <a:off x="7572137" y="40078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4" name="四角形"/>
          <p:cNvSpPr/>
          <p:nvPr/>
        </p:nvSpPr>
        <p:spPr>
          <a:xfrm>
            <a:off x="8257937" y="40078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5" name="四角形"/>
          <p:cNvSpPr/>
          <p:nvPr/>
        </p:nvSpPr>
        <p:spPr>
          <a:xfrm>
            <a:off x="8943737" y="40078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6" name="四角形"/>
          <p:cNvSpPr/>
          <p:nvPr/>
        </p:nvSpPr>
        <p:spPr>
          <a:xfrm>
            <a:off x="9624942" y="40078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7" name="四角形"/>
          <p:cNvSpPr/>
          <p:nvPr/>
        </p:nvSpPr>
        <p:spPr>
          <a:xfrm>
            <a:off x="7902337" y="37411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8" name="四角形"/>
          <p:cNvSpPr/>
          <p:nvPr/>
        </p:nvSpPr>
        <p:spPr>
          <a:xfrm>
            <a:off x="8638937" y="3741197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9" name="四角形"/>
          <p:cNvSpPr/>
          <p:nvPr/>
        </p:nvSpPr>
        <p:spPr>
          <a:xfrm>
            <a:off x="9374257" y="3737698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0" name="四角形"/>
          <p:cNvSpPr/>
          <p:nvPr/>
        </p:nvSpPr>
        <p:spPr>
          <a:xfrm rot="16200000">
            <a:off x="7889637" y="3278623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1" name="四角形"/>
          <p:cNvSpPr/>
          <p:nvPr/>
        </p:nvSpPr>
        <p:spPr>
          <a:xfrm rot="16200000">
            <a:off x="8636640" y="3277966"/>
            <a:ext cx="608321" cy="2165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2" name="四角形"/>
          <p:cNvSpPr/>
          <p:nvPr/>
        </p:nvSpPr>
        <p:spPr>
          <a:xfrm rot="16200000">
            <a:off x="9271640" y="3266788"/>
            <a:ext cx="608321" cy="2165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3" name="四角形"/>
          <p:cNvSpPr/>
          <p:nvPr/>
        </p:nvSpPr>
        <p:spPr>
          <a:xfrm>
            <a:off x="1866900" y="2935948"/>
            <a:ext cx="3630921" cy="1535718"/>
          </a:xfrm>
          <a:prstGeom prst="rect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4" name="四角形"/>
          <p:cNvSpPr/>
          <p:nvPr/>
        </p:nvSpPr>
        <p:spPr>
          <a:xfrm>
            <a:off x="6985000" y="2935948"/>
            <a:ext cx="3630921" cy="1535718"/>
          </a:xfrm>
          <a:prstGeom prst="rect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itとは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Gitとは</a:t>
            </a:r>
          </a:p>
        </p:txBody>
      </p:sp>
      <p:sp>
        <p:nvSpPr>
          <p:cNvPr id="347" name="四角形"/>
          <p:cNvSpPr/>
          <p:nvPr/>
        </p:nvSpPr>
        <p:spPr>
          <a:xfrm>
            <a:off x="7048500" y="358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8" name="四角形"/>
          <p:cNvSpPr/>
          <p:nvPr/>
        </p:nvSpPr>
        <p:spPr>
          <a:xfrm>
            <a:off x="8547100" y="358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9" name="四角形"/>
          <p:cNvSpPr/>
          <p:nvPr/>
        </p:nvSpPr>
        <p:spPr>
          <a:xfrm>
            <a:off x="10045700" y="358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0" name="四角形"/>
          <p:cNvSpPr/>
          <p:nvPr/>
        </p:nvSpPr>
        <p:spPr>
          <a:xfrm>
            <a:off x="11544300" y="358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1" name="四角形"/>
          <p:cNvSpPr/>
          <p:nvPr/>
        </p:nvSpPr>
        <p:spPr>
          <a:xfrm>
            <a:off x="7810500" y="3065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2" name="四角形"/>
          <p:cNvSpPr/>
          <p:nvPr/>
        </p:nvSpPr>
        <p:spPr>
          <a:xfrm>
            <a:off x="9296400" y="3065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3" name="四角形"/>
          <p:cNvSpPr/>
          <p:nvPr/>
        </p:nvSpPr>
        <p:spPr>
          <a:xfrm>
            <a:off x="10782300" y="3065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4" name="四角形"/>
          <p:cNvSpPr/>
          <p:nvPr/>
        </p:nvSpPr>
        <p:spPr>
          <a:xfrm>
            <a:off x="8648700" y="25450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5" name="四角形"/>
          <p:cNvSpPr/>
          <p:nvPr/>
        </p:nvSpPr>
        <p:spPr>
          <a:xfrm>
            <a:off x="10045700" y="25450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6" name="四角形"/>
          <p:cNvSpPr/>
          <p:nvPr/>
        </p:nvSpPr>
        <p:spPr>
          <a:xfrm>
            <a:off x="9296400" y="1935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7" name="前後移動"/>
          <p:cNvSpPr txBox="1"/>
          <p:nvPr/>
        </p:nvSpPr>
        <p:spPr>
          <a:xfrm>
            <a:off x="311150" y="2311400"/>
            <a:ext cx="1333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前後移動</a:t>
            </a:r>
          </a:p>
        </p:txBody>
      </p:sp>
      <p:sp>
        <p:nvSpPr>
          <p:cNvPr id="358" name="四角形"/>
          <p:cNvSpPr/>
          <p:nvPr/>
        </p:nvSpPr>
        <p:spPr>
          <a:xfrm>
            <a:off x="304800" y="54254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9" name="四角形"/>
          <p:cNvSpPr/>
          <p:nvPr/>
        </p:nvSpPr>
        <p:spPr>
          <a:xfrm>
            <a:off x="1803400" y="54254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0" name="四角形"/>
          <p:cNvSpPr/>
          <p:nvPr/>
        </p:nvSpPr>
        <p:spPr>
          <a:xfrm>
            <a:off x="3302000" y="54254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1" name="四角形"/>
          <p:cNvSpPr/>
          <p:nvPr/>
        </p:nvSpPr>
        <p:spPr>
          <a:xfrm>
            <a:off x="4800600" y="54254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2" name="四角形"/>
          <p:cNvSpPr/>
          <p:nvPr/>
        </p:nvSpPr>
        <p:spPr>
          <a:xfrm>
            <a:off x="1066800" y="49047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3" name="四角形"/>
          <p:cNvSpPr/>
          <p:nvPr/>
        </p:nvSpPr>
        <p:spPr>
          <a:xfrm>
            <a:off x="2552700" y="49047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4" name="四角形"/>
          <p:cNvSpPr/>
          <p:nvPr/>
        </p:nvSpPr>
        <p:spPr>
          <a:xfrm>
            <a:off x="4038600" y="49047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5" name="四角形"/>
          <p:cNvSpPr/>
          <p:nvPr/>
        </p:nvSpPr>
        <p:spPr>
          <a:xfrm>
            <a:off x="1905000" y="43840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6" name="四角形"/>
          <p:cNvSpPr/>
          <p:nvPr/>
        </p:nvSpPr>
        <p:spPr>
          <a:xfrm>
            <a:off x="3302000" y="43840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7" name="四角形"/>
          <p:cNvSpPr/>
          <p:nvPr/>
        </p:nvSpPr>
        <p:spPr>
          <a:xfrm>
            <a:off x="7048500" y="765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8" name="四角形"/>
          <p:cNvSpPr/>
          <p:nvPr/>
        </p:nvSpPr>
        <p:spPr>
          <a:xfrm>
            <a:off x="8547100" y="765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9" name="四角形"/>
          <p:cNvSpPr/>
          <p:nvPr/>
        </p:nvSpPr>
        <p:spPr>
          <a:xfrm>
            <a:off x="10045700" y="765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0" name="四角形"/>
          <p:cNvSpPr/>
          <p:nvPr/>
        </p:nvSpPr>
        <p:spPr>
          <a:xfrm>
            <a:off x="11544300" y="765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1" name="四角形"/>
          <p:cNvSpPr/>
          <p:nvPr/>
        </p:nvSpPr>
        <p:spPr>
          <a:xfrm>
            <a:off x="7810500" y="712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2" name="四角形"/>
          <p:cNvSpPr/>
          <p:nvPr/>
        </p:nvSpPr>
        <p:spPr>
          <a:xfrm>
            <a:off x="9296400" y="712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3" name="四角形"/>
          <p:cNvSpPr/>
          <p:nvPr/>
        </p:nvSpPr>
        <p:spPr>
          <a:xfrm>
            <a:off x="10782300" y="712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4" name="四角形"/>
          <p:cNvSpPr/>
          <p:nvPr/>
        </p:nvSpPr>
        <p:spPr>
          <a:xfrm>
            <a:off x="1397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5" name="四角形"/>
          <p:cNvSpPr/>
          <p:nvPr/>
        </p:nvSpPr>
        <p:spPr>
          <a:xfrm>
            <a:off x="16383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6" name="四角形"/>
          <p:cNvSpPr/>
          <p:nvPr/>
        </p:nvSpPr>
        <p:spPr>
          <a:xfrm>
            <a:off x="31369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7" name="四角形"/>
          <p:cNvSpPr/>
          <p:nvPr/>
        </p:nvSpPr>
        <p:spPr>
          <a:xfrm>
            <a:off x="46355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8" name="遊んでいる子供たち"/>
          <p:cNvSpPr/>
          <p:nvPr/>
        </p:nvSpPr>
        <p:spPr>
          <a:xfrm>
            <a:off x="9625312" y="5681960"/>
            <a:ext cx="877433" cy="1379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0" y="0"/>
                </a:moveTo>
                <a:cubicBezTo>
                  <a:pt x="7631" y="0"/>
                  <a:pt x="6841" y="201"/>
                  <a:pt x="6239" y="602"/>
                </a:cubicBezTo>
                <a:cubicBezTo>
                  <a:pt x="5035" y="1404"/>
                  <a:pt x="5035" y="2704"/>
                  <a:pt x="6239" y="3506"/>
                </a:cubicBezTo>
                <a:cubicBezTo>
                  <a:pt x="7443" y="4308"/>
                  <a:pt x="9395" y="4308"/>
                  <a:pt x="10599" y="3506"/>
                </a:cubicBezTo>
                <a:cubicBezTo>
                  <a:pt x="11803" y="2704"/>
                  <a:pt x="11803" y="1404"/>
                  <a:pt x="10599" y="602"/>
                </a:cubicBezTo>
                <a:cubicBezTo>
                  <a:pt x="9997" y="201"/>
                  <a:pt x="9209" y="0"/>
                  <a:pt x="8420" y="0"/>
                </a:cubicBezTo>
                <a:close/>
                <a:moveTo>
                  <a:pt x="12041" y="4278"/>
                </a:moveTo>
                <a:cubicBezTo>
                  <a:pt x="10063" y="4274"/>
                  <a:pt x="8150" y="4994"/>
                  <a:pt x="7287" y="6242"/>
                </a:cubicBezTo>
                <a:lnTo>
                  <a:pt x="5170" y="9302"/>
                </a:lnTo>
                <a:lnTo>
                  <a:pt x="1323" y="8418"/>
                </a:lnTo>
                <a:lnTo>
                  <a:pt x="0" y="10055"/>
                </a:lnTo>
                <a:lnTo>
                  <a:pt x="6749" y="11699"/>
                </a:lnTo>
                <a:lnTo>
                  <a:pt x="8591" y="9187"/>
                </a:lnTo>
                <a:cubicBezTo>
                  <a:pt x="8591" y="9187"/>
                  <a:pt x="9405" y="11497"/>
                  <a:pt x="9857" y="12425"/>
                </a:cubicBezTo>
                <a:lnTo>
                  <a:pt x="5186" y="16053"/>
                </a:lnTo>
                <a:lnTo>
                  <a:pt x="3493" y="21329"/>
                </a:lnTo>
                <a:lnTo>
                  <a:pt x="6397" y="21600"/>
                </a:lnTo>
                <a:lnTo>
                  <a:pt x="7916" y="17838"/>
                </a:lnTo>
                <a:lnTo>
                  <a:pt x="11409" y="15999"/>
                </a:lnTo>
                <a:lnTo>
                  <a:pt x="12396" y="19183"/>
                </a:lnTo>
                <a:lnTo>
                  <a:pt x="20931" y="18915"/>
                </a:lnTo>
                <a:lnTo>
                  <a:pt x="20496" y="17052"/>
                </a:lnTo>
                <a:lnTo>
                  <a:pt x="15481" y="17163"/>
                </a:lnTo>
                <a:lnTo>
                  <a:pt x="16531" y="12011"/>
                </a:lnTo>
                <a:cubicBezTo>
                  <a:pt x="15796" y="10178"/>
                  <a:pt x="14766" y="7569"/>
                  <a:pt x="14766" y="7569"/>
                </a:cubicBezTo>
                <a:lnTo>
                  <a:pt x="17153" y="8300"/>
                </a:lnTo>
                <a:lnTo>
                  <a:pt x="19102" y="10454"/>
                </a:lnTo>
                <a:lnTo>
                  <a:pt x="21600" y="9474"/>
                </a:lnTo>
                <a:lnTo>
                  <a:pt x="19112" y="6451"/>
                </a:lnTo>
                <a:lnTo>
                  <a:pt x="14686" y="4751"/>
                </a:lnTo>
                <a:cubicBezTo>
                  <a:pt x="13852" y="4431"/>
                  <a:pt x="12940" y="4280"/>
                  <a:pt x="12041" y="427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9" name="アイススケート"/>
          <p:cNvSpPr/>
          <p:nvPr/>
        </p:nvSpPr>
        <p:spPr>
          <a:xfrm>
            <a:off x="2353922" y="7445453"/>
            <a:ext cx="1261156" cy="127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6" h="21600" fill="norm" stroke="1" extrusionOk="0">
                <a:moveTo>
                  <a:pt x="19418" y="0"/>
                </a:moveTo>
                <a:cubicBezTo>
                  <a:pt x="18924" y="0"/>
                  <a:pt x="18430" y="188"/>
                  <a:pt x="18053" y="564"/>
                </a:cubicBezTo>
                <a:cubicBezTo>
                  <a:pt x="17300" y="1315"/>
                  <a:pt x="17300" y="2534"/>
                  <a:pt x="18053" y="3286"/>
                </a:cubicBezTo>
                <a:cubicBezTo>
                  <a:pt x="18807" y="4037"/>
                  <a:pt x="20028" y="4037"/>
                  <a:pt x="20781" y="3286"/>
                </a:cubicBezTo>
                <a:cubicBezTo>
                  <a:pt x="21534" y="2534"/>
                  <a:pt x="21534" y="1315"/>
                  <a:pt x="20781" y="564"/>
                </a:cubicBezTo>
                <a:cubicBezTo>
                  <a:pt x="20404" y="188"/>
                  <a:pt x="19912" y="0"/>
                  <a:pt x="19418" y="0"/>
                </a:cubicBezTo>
                <a:close/>
                <a:moveTo>
                  <a:pt x="7377" y="3328"/>
                </a:moveTo>
                <a:cubicBezTo>
                  <a:pt x="6829" y="3328"/>
                  <a:pt x="6385" y="3771"/>
                  <a:pt x="6385" y="4318"/>
                </a:cubicBezTo>
                <a:cubicBezTo>
                  <a:pt x="6385" y="4865"/>
                  <a:pt x="6829" y="5309"/>
                  <a:pt x="7377" y="5309"/>
                </a:cubicBezTo>
                <a:lnTo>
                  <a:pt x="13654" y="5309"/>
                </a:lnTo>
                <a:lnTo>
                  <a:pt x="10717" y="8032"/>
                </a:lnTo>
                <a:cubicBezTo>
                  <a:pt x="10186" y="8524"/>
                  <a:pt x="10009" y="9251"/>
                  <a:pt x="10189" y="9902"/>
                </a:cubicBezTo>
                <a:lnTo>
                  <a:pt x="10766" y="10505"/>
                </a:lnTo>
                <a:lnTo>
                  <a:pt x="11413" y="11180"/>
                </a:lnTo>
                <a:lnTo>
                  <a:pt x="12328" y="12133"/>
                </a:lnTo>
                <a:lnTo>
                  <a:pt x="14741" y="14659"/>
                </a:lnTo>
                <a:lnTo>
                  <a:pt x="14741" y="18080"/>
                </a:lnTo>
                <a:cubicBezTo>
                  <a:pt x="14741" y="18809"/>
                  <a:pt x="15333" y="19401"/>
                  <a:pt x="16063" y="19401"/>
                </a:cubicBezTo>
                <a:cubicBezTo>
                  <a:pt x="16794" y="19401"/>
                  <a:pt x="17386" y="18809"/>
                  <a:pt x="17386" y="18080"/>
                </a:cubicBezTo>
                <a:lnTo>
                  <a:pt x="17386" y="13603"/>
                </a:lnTo>
                <a:lnTo>
                  <a:pt x="14019" y="10076"/>
                </a:lnTo>
                <a:lnTo>
                  <a:pt x="17785" y="6583"/>
                </a:lnTo>
                <a:cubicBezTo>
                  <a:pt x="18543" y="5880"/>
                  <a:pt x="18586" y="4697"/>
                  <a:pt x="17881" y="3940"/>
                </a:cubicBezTo>
                <a:cubicBezTo>
                  <a:pt x="17636" y="3677"/>
                  <a:pt x="17330" y="3503"/>
                  <a:pt x="17007" y="3414"/>
                </a:cubicBezTo>
                <a:cubicBezTo>
                  <a:pt x="16885" y="3360"/>
                  <a:pt x="16751" y="3328"/>
                  <a:pt x="16609" y="3328"/>
                </a:cubicBezTo>
                <a:lnTo>
                  <a:pt x="7377" y="3328"/>
                </a:lnTo>
                <a:close/>
                <a:moveTo>
                  <a:pt x="10066" y="10915"/>
                </a:moveTo>
                <a:lnTo>
                  <a:pt x="4168" y="16823"/>
                </a:lnTo>
                <a:cubicBezTo>
                  <a:pt x="3652" y="17339"/>
                  <a:pt x="3653" y="18176"/>
                  <a:pt x="4171" y="18691"/>
                </a:cubicBezTo>
                <a:cubicBezTo>
                  <a:pt x="4429" y="18947"/>
                  <a:pt x="4767" y="19075"/>
                  <a:pt x="5105" y="19076"/>
                </a:cubicBezTo>
                <a:cubicBezTo>
                  <a:pt x="5444" y="19076"/>
                  <a:pt x="5784" y="18945"/>
                  <a:pt x="6043" y="18686"/>
                </a:cubicBezTo>
                <a:lnTo>
                  <a:pt x="11927" y="12790"/>
                </a:lnTo>
                <a:lnTo>
                  <a:pt x="10066" y="10915"/>
                </a:lnTo>
                <a:close/>
                <a:moveTo>
                  <a:pt x="658" y="16831"/>
                </a:moveTo>
                <a:cubicBezTo>
                  <a:pt x="488" y="16832"/>
                  <a:pt x="319" y="16897"/>
                  <a:pt x="191" y="17027"/>
                </a:cubicBezTo>
                <a:cubicBezTo>
                  <a:pt x="-66" y="17286"/>
                  <a:pt x="-64" y="17706"/>
                  <a:pt x="196" y="17962"/>
                </a:cubicBezTo>
                <a:lnTo>
                  <a:pt x="3549" y="21268"/>
                </a:lnTo>
                <a:lnTo>
                  <a:pt x="3605" y="21303"/>
                </a:lnTo>
                <a:cubicBezTo>
                  <a:pt x="3831" y="21451"/>
                  <a:pt x="4210" y="21600"/>
                  <a:pt x="4643" y="21600"/>
                </a:cubicBezTo>
                <a:cubicBezTo>
                  <a:pt x="5108" y="21600"/>
                  <a:pt x="5634" y="21428"/>
                  <a:pt x="6101" y="20900"/>
                </a:cubicBezTo>
                <a:cubicBezTo>
                  <a:pt x="6342" y="20626"/>
                  <a:pt x="6315" y="20209"/>
                  <a:pt x="6041" y="19968"/>
                </a:cubicBezTo>
                <a:cubicBezTo>
                  <a:pt x="5767" y="19728"/>
                  <a:pt x="5350" y="19754"/>
                  <a:pt x="5108" y="20027"/>
                </a:cubicBezTo>
                <a:cubicBezTo>
                  <a:pt x="4816" y="20359"/>
                  <a:pt x="4529" y="20301"/>
                  <a:pt x="4369" y="20221"/>
                </a:cubicBezTo>
                <a:lnTo>
                  <a:pt x="1126" y="17022"/>
                </a:lnTo>
                <a:cubicBezTo>
                  <a:pt x="996" y="16894"/>
                  <a:pt x="827" y="16830"/>
                  <a:pt x="658" y="16831"/>
                </a:cubicBezTo>
                <a:close/>
                <a:moveTo>
                  <a:pt x="19665" y="18827"/>
                </a:moveTo>
                <a:cubicBezTo>
                  <a:pt x="19300" y="18827"/>
                  <a:pt x="19004" y="19124"/>
                  <a:pt x="19004" y="19489"/>
                </a:cubicBezTo>
                <a:cubicBezTo>
                  <a:pt x="19004" y="19929"/>
                  <a:pt x="18837" y="20062"/>
                  <a:pt x="18735" y="20103"/>
                </a:cubicBezTo>
                <a:lnTo>
                  <a:pt x="13879" y="20103"/>
                </a:lnTo>
                <a:cubicBezTo>
                  <a:pt x="13513" y="20103"/>
                  <a:pt x="13218" y="20399"/>
                  <a:pt x="13218" y="20763"/>
                </a:cubicBezTo>
                <a:cubicBezTo>
                  <a:pt x="13218" y="21127"/>
                  <a:pt x="13513" y="21423"/>
                  <a:pt x="13879" y="21423"/>
                </a:cubicBezTo>
                <a:lnTo>
                  <a:pt x="18872" y="21423"/>
                </a:lnTo>
                <a:lnTo>
                  <a:pt x="18921" y="21416"/>
                </a:lnTo>
                <a:cubicBezTo>
                  <a:pt x="19407" y="21343"/>
                  <a:pt x="20326" y="20845"/>
                  <a:pt x="20326" y="19489"/>
                </a:cubicBezTo>
                <a:cubicBezTo>
                  <a:pt x="20326" y="19124"/>
                  <a:pt x="20030" y="18827"/>
                  <a:pt x="19665" y="1882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80" name="スキューバダイビング"/>
          <p:cNvSpPr/>
          <p:nvPr/>
        </p:nvSpPr>
        <p:spPr>
          <a:xfrm>
            <a:off x="4587338" y="3380261"/>
            <a:ext cx="1366324" cy="1156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600" fill="norm" stroke="1" extrusionOk="0">
                <a:moveTo>
                  <a:pt x="27" y="0"/>
                </a:moveTo>
                <a:cubicBezTo>
                  <a:pt x="-2" y="0"/>
                  <a:pt x="-9" y="21"/>
                  <a:pt x="12" y="46"/>
                </a:cubicBezTo>
                <a:lnTo>
                  <a:pt x="3476" y="4041"/>
                </a:lnTo>
                <a:cubicBezTo>
                  <a:pt x="3497" y="4066"/>
                  <a:pt x="3534" y="4067"/>
                  <a:pt x="3557" y="4045"/>
                </a:cubicBezTo>
                <a:lnTo>
                  <a:pt x="4804" y="2859"/>
                </a:lnTo>
                <a:cubicBezTo>
                  <a:pt x="4828" y="2837"/>
                  <a:pt x="4832" y="2797"/>
                  <a:pt x="4816" y="2767"/>
                </a:cubicBezTo>
                <a:lnTo>
                  <a:pt x="3338" y="54"/>
                </a:lnTo>
                <a:cubicBezTo>
                  <a:pt x="3322" y="24"/>
                  <a:pt x="3285" y="0"/>
                  <a:pt x="3255" y="0"/>
                </a:cubicBezTo>
                <a:lnTo>
                  <a:pt x="27" y="0"/>
                </a:lnTo>
                <a:close/>
                <a:moveTo>
                  <a:pt x="5664" y="3808"/>
                </a:moveTo>
                <a:cubicBezTo>
                  <a:pt x="5426" y="3789"/>
                  <a:pt x="5183" y="3851"/>
                  <a:pt x="4961" y="4003"/>
                </a:cubicBezTo>
                <a:cubicBezTo>
                  <a:pt x="4371" y="4410"/>
                  <a:pt x="4169" y="5307"/>
                  <a:pt x="4513" y="6006"/>
                </a:cubicBezTo>
                <a:lnTo>
                  <a:pt x="8002" y="13112"/>
                </a:lnTo>
                <a:cubicBezTo>
                  <a:pt x="8032" y="13174"/>
                  <a:pt x="8065" y="13231"/>
                  <a:pt x="8102" y="13286"/>
                </a:cubicBezTo>
                <a:cubicBezTo>
                  <a:pt x="8406" y="13862"/>
                  <a:pt x="9072" y="14692"/>
                  <a:pt x="10477" y="15107"/>
                </a:cubicBezTo>
                <a:cubicBezTo>
                  <a:pt x="10477" y="15107"/>
                  <a:pt x="14595" y="16600"/>
                  <a:pt x="16639" y="17139"/>
                </a:cubicBezTo>
                <a:lnTo>
                  <a:pt x="19943" y="21267"/>
                </a:lnTo>
                <a:cubicBezTo>
                  <a:pt x="20120" y="21487"/>
                  <a:pt x="20357" y="21600"/>
                  <a:pt x="20595" y="21600"/>
                </a:cubicBezTo>
                <a:cubicBezTo>
                  <a:pt x="20817" y="21600"/>
                  <a:pt x="21041" y="21502"/>
                  <a:pt x="21215" y="21306"/>
                </a:cubicBezTo>
                <a:cubicBezTo>
                  <a:pt x="21576" y="20901"/>
                  <a:pt x="21591" y="20228"/>
                  <a:pt x="21249" y="19801"/>
                </a:cubicBezTo>
                <a:lnTo>
                  <a:pt x="16405" y="13751"/>
                </a:lnTo>
                <a:lnTo>
                  <a:pt x="16386" y="13745"/>
                </a:lnTo>
                <a:cubicBezTo>
                  <a:pt x="15765" y="12979"/>
                  <a:pt x="14984" y="12669"/>
                  <a:pt x="14984" y="12669"/>
                </a:cubicBezTo>
                <a:lnTo>
                  <a:pt x="9780" y="10906"/>
                </a:lnTo>
                <a:lnTo>
                  <a:pt x="6652" y="4532"/>
                </a:lnTo>
                <a:cubicBezTo>
                  <a:pt x="6437" y="4095"/>
                  <a:pt x="6060" y="3839"/>
                  <a:pt x="5664" y="3808"/>
                </a:cubicBezTo>
                <a:close/>
                <a:moveTo>
                  <a:pt x="10793" y="7306"/>
                </a:moveTo>
                <a:cubicBezTo>
                  <a:pt x="10765" y="7298"/>
                  <a:pt x="10736" y="7320"/>
                  <a:pt x="10729" y="7354"/>
                </a:cubicBezTo>
                <a:lnTo>
                  <a:pt x="10195" y="9969"/>
                </a:lnTo>
                <a:cubicBezTo>
                  <a:pt x="10188" y="10004"/>
                  <a:pt x="10205" y="10039"/>
                  <a:pt x="10234" y="10047"/>
                </a:cubicBezTo>
                <a:lnTo>
                  <a:pt x="14835" y="11365"/>
                </a:lnTo>
                <a:cubicBezTo>
                  <a:pt x="14864" y="11373"/>
                  <a:pt x="14893" y="11351"/>
                  <a:pt x="14900" y="11317"/>
                </a:cubicBezTo>
                <a:lnTo>
                  <a:pt x="15434" y="8700"/>
                </a:lnTo>
                <a:cubicBezTo>
                  <a:pt x="15441" y="8665"/>
                  <a:pt x="15424" y="8632"/>
                  <a:pt x="15395" y="8624"/>
                </a:cubicBezTo>
                <a:lnTo>
                  <a:pt x="10793" y="7306"/>
                </a:lnTo>
                <a:close/>
                <a:moveTo>
                  <a:pt x="15896" y="8809"/>
                </a:moveTo>
                <a:lnTo>
                  <a:pt x="15339" y="11493"/>
                </a:lnTo>
                <a:cubicBezTo>
                  <a:pt x="16070" y="11705"/>
                  <a:pt x="16785" y="11277"/>
                  <a:pt x="16939" y="10536"/>
                </a:cubicBezTo>
                <a:cubicBezTo>
                  <a:pt x="17093" y="9796"/>
                  <a:pt x="16626" y="9022"/>
                  <a:pt x="15896" y="8809"/>
                </a:cubicBezTo>
                <a:close/>
                <a:moveTo>
                  <a:pt x="19292" y="11121"/>
                </a:moveTo>
                <a:cubicBezTo>
                  <a:pt x="18734" y="11078"/>
                  <a:pt x="18169" y="11353"/>
                  <a:pt x="17800" y="11916"/>
                </a:cubicBezTo>
                <a:cubicBezTo>
                  <a:pt x="17211" y="12817"/>
                  <a:pt x="17348" y="14115"/>
                  <a:pt x="18109" y="14813"/>
                </a:cubicBezTo>
                <a:cubicBezTo>
                  <a:pt x="18630" y="15292"/>
                  <a:pt x="19309" y="15364"/>
                  <a:pt x="19874" y="15073"/>
                </a:cubicBezTo>
                <a:lnTo>
                  <a:pt x="20405" y="15708"/>
                </a:lnTo>
                <a:lnTo>
                  <a:pt x="20964" y="14853"/>
                </a:lnTo>
                <a:lnTo>
                  <a:pt x="20990" y="14813"/>
                </a:lnTo>
                <a:lnTo>
                  <a:pt x="21549" y="13959"/>
                </a:lnTo>
                <a:lnTo>
                  <a:pt x="20899" y="13507"/>
                </a:lnTo>
                <a:cubicBezTo>
                  <a:pt x="20996" y="12787"/>
                  <a:pt x="20766" y="12028"/>
                  <a:pt x="20245" y="11549"/>
                </a:cubicBezTo>
                <a:cubicBezTo>
                  <a:pt x="19959" y="11287"/>
                  <a:pt x="19627" y="11147"/>
                  <a:pt x="19292" y="1112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81" name="男性"/>
          <p:cNvSpPr/>
          <p:nvPr/>
        </p:nvSpPr>
        <p:spPr>
          <a:xfrm>
            <a:off x="9793133" y="905698"/>
            <a:ext cx="323277" cy="872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itとは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Gitとは</a:t>
            </a:r>
          </a:p>
        </p:txBody>
      </p:sp>
      <p:sp>
        <p:nvSpPr>
          <p:cNvPr id="384" name="四角形"/>
          <p:cNvSpPr/>
          <p:nvPr/>
        </p:nvSpPr>
        <p:spPr>
          <a:xfrm>
            <a:off x="7048500" y="358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85" name="四角形"/>
          <p:cNvSpPr/>
          <p:nvPr/>
        </p:nvSpPr>
        <p:spPr>
          <a:xfrm>
            <a:off x="8547100" y="358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86" name="四角形"/>
          <p:cNvSpPr/>
          <p:nvPr/>
        </p:nvSpPr>
        <p:spPr>
          <a:xfrm>
            <a:off x="10045700" y="358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87" name="四角形"/>
          <p:cNvSpPr/>
          <p:nvPr/>
        </p:nvSpPr>
        <p:spPr>
          <a:xfrm>
            <a:off x="11544300" y="3586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88" name="四角形"/>
          <p:cNvSpPr/>
          <p:nvPr/>
        </p:nvSpPr>
        <p:spPr>
          <a:xfrm>
            <a:off x="7810500" y="3065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89" name="四角形"/>
          <p:cNvSpPr/>
          <p:nvPr/>
        </p:nvSpPr>
        <p:spPr>
          <a:xfrm>
            <a:off x="9296400" y="3065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90" name="四角形"/>
          <p:cNvSpPr/>
          <p:nvPr/>
        </p:nvSpPr>
        <p:spPr>
          <a:xfrm>
            <a:off x="10782300" y="3065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91" name="四角形"/>
          <p:cNvSpPr/>
          <p:nvPr/>
        </p:nvSpPr>
        <p:spPr>
          <a:xfrm>
            <a:off x="8648700" y="25450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92" name="四角形"/>
          <p:cNvSpPr/>
          <p:nvPr/>
        </p:nvSpPr>
        <p:spPr>
          <a:xfrm>
            <a:off x="10045700" y="25450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93" name="四角形"/>
          <p:cNvSpPr/>
          <p:nvPr/>
        </p:nvSpPr>
        <p:spPr>
          <a:xfrm>
            <a:off x="9296400" y="1935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94" name="前後移動"/>
          <p:cNvSpPr txBox="1"/>
          <p:nvPr/>
        </p:nvSpPr>
        <p:spPr>
          <a:xfrm>
            <a:off x="311150" y="2311400"/>
            <a:ext cx="1333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前後移動</a:t>
            </a:r>
          </a:p>
        </p:txBody>
      </p:sp>
      <p:sp>
        <p:nvSpPr>
          <p:cNvPr id="395" name="四角形"/>
          <p:cNvSpPr/>
          <p:nvPr/>
        </p:nvSpPr>
        <p:spPr>
          <a:xfrm>
            <a:off x="304800" y="54254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96" name="四角形"/>
          <p:cNvSpPr/>
          <p:nvPr/>
        </p:nvSpPr>
        <p:spPr>
          <a:xfrm>
            <a:off x="1803400" y="54254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97" name="四角形"/>
          <p:cNvSpPr/>
          <p:nvPr/>
        </p:nvSpPr>
        <p:spPr>
          <a:xfrm>
            <a:off x="3302000" y="54254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98" name="四角形"/>
          <p:cNvSpPr/>
          <p:nvPr/>
        </p:nvSpPr>
        <p:spPr>
          <a:xfrm>
            <a:off x="4800600" y="54254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99" name="四角形"/>
          <p:cNvSpPr/>
          <p:nvPr/>
        </p:nvSpPr>
        <p:spPr>
          <a:xfrm>
            <a:off x="1066800" y="49047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0" name="四角形"/>
          <p:cNvSpPr/>
          <p:nvPr/>
        </p:nvSpPr>
        <p:spPr>
          <a:xfrm>
            <a:off x="2552700" y="49047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1" name="四角形"/>
          <p:cNvSpPr/>
          <p:nvPr/>
        </p:nvSpPr>
        <p:spPr>
          <a:xfrm>
            <a:off x="4038600" y="49047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2" name="四角形"/>
          <p:cNvSpPr/>
          <p:nvPr/>
        </p:nvSpPr>
        <p:spPr>
          <a:xfrm>
            <a:off x="1905000" y="43840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3" name="四角形"/>
          <p:cNvSpPr/>
          <p:nvPr/>
        </p:nvSpPr>
        <p:spPr>
          <a:xfrm>
            <a:off x="3302000" y="438403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4" name="四角形"/>
          <p:cNvSpPr/>
          <p:nvPr/>
        </p:nvSpPr>
        <p:spPr>
          <a:xfrm>
            <a:off x="7048500" y="765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5" name="四角形"/>
          <p:cNvSpPr/>
          <p:nvPr/>
        </p:nvSpPr>
        <p:spPr>
          <a:xfrm>
            <a:off x="8547100" y="765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6" name="四角形"/>
          <p:cNvSpPr/>
          <p:nvPr/>
        </p:nvSpPr>
        <p:spPr>
          <a:xfrm>
            <a:off x="10045700" y="765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7" name="四角形"/>
          <p:cNvSpPr/>
          <p:nvPr/>
        </p:nvSpPr>
        <p:spPr>
          <a:xfrm>
            <a:off x="11544300" y="76504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8" name="四角形"/>
          <p:cNvSpPr/>
          <p:nvPr/>
        </p:nvSpPr>
        <p:spPr>
          <a:xfrm>
            <a:off x="7810500" y="712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9" name="四角形"/>
          <p:cNvSpPr/>
          <p:nvPr/>
        </p:nvSpPr>
        <p:spPr>
          <a:xfrm>
            <a:off x="9296400" y="712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10" name="四角形"/>
          <p:cNvSpPr/>
          <p:nvPr/>
        </p:nvSpPr>
        <p:spPr>
          <a:xfrm>
            <a:off x="10782300" y="71297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11" name="四角形"/>
          <p:cNvSpPr/>
          <p:nvPr/>
        </p:nvSpPr>
        <p:spPr>
          <a:xfrm>
            <a:off x="1397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12" name="四角形"/>
          <p:cNvSpPr/>
          <p:nvPr/>
        </p:nvSpPr>
        <p:spPr>
          <a:xfrm>
            <a:off x="16383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13" name="四角形"/>
          <p:cNvSpPr/>
          <p:nvPr/>
        </p:nvSpPr>
        <p:spPr>
          <a:xfrm>
            <a:off x="31369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14" name="四角形"/>
          <p:cNvSpPr/>
          <p:nvPr/>
        </p:nvSpPr>
        <p:spPr>
          <a:xfrm>
            <a:off x="46355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15" name="遊んでいる子供たち"/>
          <p:cNvSpPr/>
          <p:nvPr/>
        </p:nvSpPr>
        <p:spPr>
          <a:xfrm>
            <a:off x="9625312" y="5681960"/>
            <a:ext cx="877433" cy="1379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20" y="0"/>
                </a:moveTo>
                <a:cubicBezTo>
                  <a:pt x="7631" y="0"/>
                  <a:pt x="6841" y="201"/>
                  <a:pt x="6239" y="602"/>
                </a:cubicBezTo>
                <a:cubicBezTo>
                  <a:pt x="5035" y="1404"/>
                  <a:pt x="5035" y="2704"/>
                  <a:pt x="6239" y="3506"/>
                </a:cubicBezTo>
                <a:cubicBezTo>
                  <a:pt x="7443" y="4308"/>
                  <a:pt x="9395" y="4308"/>
                  <a:pt x="10599" y="3506"/>
                </a:cubicBezTo>
                <a:cubicBezTo>
                  <a:pt x="11803" y="2704"/>
                  <a:pt x="11803" y="1404"/>
                  <a:pt x="10599" y="602"/>
                </a:cubicBezTo>
                <a:cubicBezTo>
                  <a:pt x="9997" y="201"/>
                  <a:pt x="9209" y="0"/>
                  <a:pt x="8420" y="0"/>
                </a:cubicBezTo>
                <a:close/>
                <a:moveTo>
                  <a:pt x="12041" y="4278"/>
                </a:moveTo>
                <a:cubicBezTo>
                  <a:pt x="10063" y="4274"/>
                  <a:pt x="8150" y="4994"/>
                  <a:pt x="7287" y="6242"/>
                </a:cubicBezTo>
                <a:lnTo>
                  <a:pt x="5170" y="9302"/>
                </a:lnTo>
                <a:lnTo>
                  <a:pt x="1323" y="8418"/>
                </a:lnTo>
                <a:lnTo>
                  <a:pt x="0" y="10055"/>
                </a:lnTo>
                <a:lnTo>
                  <a:pt x="6749" y="11699"/>
                </a:lnTo>
                <a:lnTo>
                  <a:pt x="8591" y="9187"/>
                </a:lnTo>
                <a:cubicBezTo>
                  <a:pt x="8591" y="9187"/>
                  <a:pt x="9405" y="11497"/>
                  <a:pt x="9857" y="12425"/>
                </a:cubicBezTo>
                <a:lnTo>
                  <a:pt x="5186" y="16053"/>
                </a:lnTo>
                <a:lnTo>
                  <a:pt x="3493" y="21329"/>
                </a:lnTo>
                <a:lnTo>
                  <a:pt x="6397" y="21600"/>
                </a:lnTo>
                <a:lnTo>
                  <a:pt x="7916" y="17838"/>
                </a:lnTo>
                <a:lnTo>
                  <a:pt x="11409" y="15999"/>
                </a:lnTo>
                <a:lnTo>
                  <a:pt x="12396" y="19183"/>
                </a:lnTo>
                <a:lnTo>
                  <a:pt x="20931" y="18915"/>
                </a:lnTo>
                <a:lnTo>
                  <a:pt x="20496" y="17052"/>
                </a:lnTo>
                <a:lnTo>
                  <a:pt x="15481" y="17163"/>
                </a:lnTo>
                <a:lnTo>
                  <a:pt x="16531" y="12011"/>
                </a:lnTo>
                <a:cubicBezTo>
                  <a:pt x="15796" y="10178"/>
                  <a:pt x="14766" y="7569"/>
                  <a:pt x="14766" y="7569"/>
                </a:cubicBezTo>
                <a:lnTo>
                  <a:pt x="17153" y="8300"/>
                </a:lnTo>
                <a:lnTo>
                  <a:pt x="19102" y="10454"/>
                </a:lnTo>
                <a:lnTo>
                  <a:pt x="21600" y="9474"/>
                </a:lnTo>
                <a:lnTo>
                  <a:pt x="19112" y="6451"/>
                </a:lnTo>
                <a:lnTo>
                  <a:pt x="14686" y="4751"/>
                </a:lnTo>
                <a:cubicBezTo>
                  <a:pt x="13852" y="4431"/>
                  <a:pt x="12940" y="4280"/>
                  <a:pt x="12041" y="427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16" name="アイススケート"/>
          <p:cNvSpPr/>
          <p:nvPr/>
        </p:nvSpPr>
        <p:spPr>
          <a:xfrm>
            <a:off x="2353922" y="7445453"/>
            <a:ext cx="1261156" cy="127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6" h="21600" fill="norm" stroke="1" extrusionOk="0">
                <a:moveTo>
                  <a:pt x="19418" y="0"/>
                </a:moveTo>
                <a:cubicBezTo>
                  <a:pt x="18924" y="0"/>
                  <a:pt x="18430" y="188"/>
                  <a:pt x="18053" y="564"/>
                </a:cubicBezTo>
                <a:cubicBezTo>
                  <a:pt x="17300" y="1315"/>
                  <a:pt x="17300" y="2534"/>
                  <a:pt x="18053" y="3286"/>
                </a:cubicBezTo>
                <a:cubicBezTo>
                  <a:pt x="18807" y="4037"/>
                  <a:pt x="20028" y="4037"/>
                  <a:pt x="20781" y="3286"/>
                </a:cubicBezTo>
                <a:cubicBezTo>
                  <a:pt x="21534" y="2534"/>
                  <a:pt x="21534" y="1315"/>
                  <a:pt x="20781" y="564"/>
                </a:cubicBezTo>
                <a:cubicBezTo>
                  <a:pt x="20404" y="188"/>
                  <a:pt x="19912" y="0"/>
                  <a:pt x="19418" y="0"/>
                </a:cubicBezTo>
                <a:close/>
                <a:moveTo>
                  <a:pt x="7377" y="3328"/>
                </a:moveTo>
                <a:cubicBezTo>
                  <a:pt x="6829" y="3328"/>
                  <a:pt x="6385" y="3771"/>
                  <a:pt x="6385" y="4318"/>
                </a:cubicBezTo>
                <a:cubicBezTo>
                  <a:pt x="6385" y="4865"/>
                  <a:pt x="6829" y="5309"/>
                  <a:pt x="7377" y="5309"/>
                </a:cubicBezTo>
                <a:lnTo>
                  <a:pt x="13654" y="5309"/>
                </a:lnTo>
                <a:lnTo>
                  <a:pt x="10717" y="8032"/>
                </a:lnTo>
                <a:cubicBezTo>
                  <a:pt x="10186" y="8524"/>
                  <a:pt x="10009" y="9251"/>
                  <a:pt x="10189" y="9902"/>
                </a:cubicBezTo>
                <a:lnTo>
                  <a:pt x="10766" y="10505"/>
                </a:lnTo>
                <a:lnTo>
                  <a:pt x="11413" y="11180"/>
                </a:lnTo>
                <a:lnTo>
                  <a:pt x="12328" y="12133"/>
                </a:lnTo>
                <a:lnTo>
                  <a:pt x="14741" y="14659"/>
                </a:lnTo>
                <a:lnTo>
                  <a:pt x="14741" y="18080"/>
                </a:lnTo>
                <a:cubicBezTo>
                  <a:pt x="14741" y="18809"/>
                  <a:pt x="15333" y="19401"/>
                  <a:pt x="16063" y="19401"/>
                </a:cubicBezTo>
                <a:cubicBezTo>
                  <a:pt x="16794" y="19401"/>
                  <a:pt x="17386" y="18809"/>
                  <a:pt x="17386" y="18080"/>
                </a:cubicBezTo>
                <a:lnTo>
                  <a:pt x="17386" y="13603"/>
                </a:lnTo>
                <a:lnTo>
                  <a:pt x="14019" y="10076"/>
                </a:lnTo>
                <a:lnTo>
                  <a:pt x="17785" y="6583"/>
                </a:lnTo>
                <a:cubicBezTo>
                  <a:pt x="18543" y="5880"/>
                  <a:pt x="18586" y="4697"/>
                  <a:pt x="17881" y="3940"/>
                </a:cubicBezTo>
                <a:cubicBezTo>
                  <a:pt x="17636" y="3677"/>
                  <a:pt x="17330" y="3503"/>
                  <a:pt x="17007" y="3414"/>
                </a:cubicBezTo>
                <a:cubicBezTo>
                  <a:pt x="16885" y="3360"/>
                  <a:pt x="16751" y="3328"/>
                  <a:pt x="16609" y="3328"/>
                </a:cubicBezTo>
                <a:lnTo>
                  <a:pt x="7377" y="3328"/>
                </a:lnTo>
                <a:close/>
                <a:moveTo>
                  <a:pt x="10066" y="10915"/>
                </a:moveTo>
                <a:lnTo>
                  <a:pt x="4168" y="16823"/>
                </a:lnTo>
                <a:cubicBezTo>
                  <a:pt x="3652" y="17339"/>
                  <a:pt x="3653" y="18176"/>
                  <a:pt x="4171" y="18691"/>
                </a:cubicBezTo>
                <a:cubicBezTo>
                  <a:pt x="4429" y="18947"/>
                  <a:pt x="4767" y="19075"/>
                  <a:pt x="5105" y="19076"/>
                </a:cubicBezTo>
                <a:cubicBezTo>
                  <a:pt x="5444" y="19076"/>
                  <a:pt x="5784" y="18945"/>
                  <a:pt x="6043" y="18686"/>
                </a:cubicBezTo>
                <a:lnTo>
                  <a:pt x="11927" y="12790"/>
                </a:lnTo>
                <a:lnTo>
                  <a:pt x="10066" y="10915"/>
                </a:lnTo>
                <a:close/>
                <a:moveTo>
                  <a:pt x="658" y="16831"/>
                </a:moveTo>
                <a:cubicBezTo>
                  <a:pt x="488" y="16832"/>
                  <a:pt x="319" y="16897"/>
                  <a:pt x="191" y="17027"/>
                </a:cubicBezTo>
                <a:cubicBezTo>
                  <a:pt x="-66" y="17286"/>
                  <a:pt x="-64" y="17706"/>
                  <a:pt x="196" y="17962"/>
                </a:cubicBezTo>
                <a:lnTo>
                  <a:pt x="3549" y="21268"/>
                </a:lnTo>
                <a:lnTo>
                  <a:pt x="3605" y="21303"/>
                </a:lnTo>
                <a:cubicBezTo>
                  <a:pt x="3831" y="21451"/>
                  <a:pt x="4210" y="21600"/>
                  <a:pt x="4643" y="21600"/>
                </a:cubicBezTo>
                <a:cubicBezTo>
                  <a:pt x="5108" y="21600"/>
                  <a:pt x="5634" y="21428"/>
                  <a:pt x="6101" y="20900"/>
                </a:cubicBezTo>
                <a:cubicBezTo>
                  <a:pt x="6342" y="20626"/>
                  <a:pt x="6315" y="20209"/>
                  <a:pt x="6041" y="19968"/>
                </a:cubicBezTo>
                <a:cubicBezTo>
                  <a:pt x="5767" y="19728"/>
                  <a:pt x="5350" y="19754"/>
                  <a:pt x="5108" y="20027"/>
                </a:cubicBezTo>
                <a:cubicBezTo>
                  <a:pt x="4816" y="20359"/>
                  <a:pt x="4529" y="20301"/>
                  <a:pt x="4369" y="20221"/>
                </a:cubicBezTo>
                <a:lnTo>
                  <a:pt x="1126" y="17022"/>
                </a:lnTo>
                <a:cubicBezTo>
                  <a:pt x="996" y="16894"/>
                  <a:pt x="827" y="16830"/>
                  <a:pt x="658" y="16831"/>
                </a:cubicBezTo>
                <a:close/>
                <a:moveTo>
                  <a:pt x="19665" y="18827"/>
                </a:moveTo>
                <a:cubicBezTo>
                  <a:pt x="19300" y="18827"/>
                  <a:pt x="19004" y="19124"/>
                  <a:pt x="19004" y="19489"/>
                </a:cubicBezTo>
                <a:cubicBezTo>
                  <a:pt x="19004" y="19929"/>
                  <a:pt x="18837" y="20062"/>
                  <a:pt x="18735" y="20103"/>
                </a:cubicBezTo>
                <a:lnTo>
                  <a:pt x="13879" y="20103"/>
                </a:lnTo>
                <a:cubicBezTo>
                  <a:pt x="13513" y="20103"/>
                  <a:pt x="13218" y="20399"/>
                  <a:pt x="13218" y="20763"/>
                </a:cubicBezTo>
                <a:cubicBezTo>
                  <a:pt x="13218" y="21127"/>
                  <a:pt x="13513" y="21423"/>
                  <a:pt x="13879" y="21423"/>
                </a:cubicBezTo>
                <a:lnTo>
                  <a:pt x="18872" y="21423"/>
                </a:lnTo>
                <a:lnTo>
                  <a:pt x="18921" y="21416"/>
                </a:lnTo>
                <a:cubicBezTo>
                  <a:pt x="19407" y="21343"/>
                  <a:pt x="20326" y="20845"/>
                  <a:pt x="20326" y="19489"/>
                </a:cubicBezTo>
                <a:cubicBezTo>
                  <a:pt x="20326" y="19124"/>
                  <a:pt x="20030" y="18827"/>
                  <a:pt x="19665" y="1882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17" name="スキューバダイビング"/>
          <p:cNvSpPr/>
          <p:nvPr/>
        </p:nvSpPr>
        <p:spPr>
          <a:xfrm>
            <a:off x="4587338" y="3380261"/>
            <a:ext cx="1366324" cy="1156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600" fill="norm" stroke="1" extrusionOk="0">
                <a:moveTo>
                  <a:pt x="27" y="0"/>
                </a:moveTo>
                <a:cubicBezTo>
                  <a:pt x="-2" y="0"/>
                  <a:pt x="-9" y="21"/>
                  <a:pt x="12" y="46"/>
                </a:cubicBezTo>
                <a:lnTo>
                  <a:pt x="3476" y="4041"/>
                </a:lnTo>
                <a:cubicBezTo>
                  <a:pt x="3497" y="4066"/>
                  <a:pt x="3534" y="4067"/>
                  <a:pt x="3557" y="4045"/>
                </a:cubicBezTo>
                <a:lnTo>
                  <a:pt x="4804" y="2859"/>
                </a:lnTo>
                <a:cubicBezTo>
                  <a:pt x="4828" y="2837"/>
                  <a:pt x="4832" y="2797"/>
                  <a:pt x="4816" y="2767"/>
                </a:cubicBezTo>
                <a:lnTo>
                  <a:pt x="3338" y="54"/>
                </a:lnTo>
                <a:cubicBezTo>
                  <a:pt x="3322" y="24"/>
                  <a:pt x="3285" y="0"/>
                  <a:pt x="3255" y="0"/>
                </a:cubicBezTo>
                <a:lnTo>
                  <a:pt x="27" y="0"/>
                </a:lnTo>
                <a:close/>
                <a:moveTo>
                  <a:pt x="5664" y="3808"/>
                </a:moveTo>
                <a:cubicBezTo>
                  <a:pt x="5426" y="3789"/>
                  <a:pt x="5183" y="3851"/>
                  <a:pt x="4961" y="4003"/>
                </a:cubicBezTo>
                <a:cubicBezTo>
                  <a:pt x="4371" y="4410"/>
                  <a:pt x="4169" y="5307"/>
                  <a:pt x="4513" y="6006"/>
                </a:cubicBezTo>
                <a:lnTo>
                  <a:pt x="8002" y="13112"/>
                </a:lnTo>
                <a:cubicBezTo>
                  <a:pt x="8032" y="13174"/>
                  <a:pt x="8065" y="13231"/>
                  <a:pt x="8102" y="13286"/>
                </a:cubicBezTo>
                <a:cubicBezTo>
                  <a:pt x="8406" y="13862"/>
                  <a:pt x="9072" y="14692"/>
                  <a:pt x="10477" y="15107"/>
                </a:cubicBezTo>
                <a:cubicBezTo>
                  <a:pt x="10477" y="15107"/>
                  <a:pt x="14595" y="16600"/>
                  <a:pt x="16639" y="17139"/>
                </a:cubicBezTo>
                <a:lnTo>
                  <a:pt x="19943" y="21267"/>
                </a:lnTo>
                <a:cubicBezTo>
                  <a:pt x="20120" y="21487"/>
                  <a:pt x="20357" y="21600"/>
                  <a:pt x="20595" y="21600"/>
                </a:cubicBezTo>
                <a:cubicBezTo>
                  <a:pt x="20817" y="21600"/>
                  <a:pt x="21041" y="21502"/>
                  <a:pt x="21215" y="21306"/>
                </a:cubicBezTo>
                <a:cubicBezTo>
                  <a:pt x="21576" y="20901"/>
                  <a:pt x="21591" y="20228"/>
                  <a:pt x="21249" y="19801"/>
                </a:cubicBezTo>
                <a:lnTo>
                  <a:pt x="16405" y="13751"/>
                </a:lnTo>
                <a:lnTo>
                  <a:pt x="16386" y="13745"/>
                </a:lnTo>
                <a:cubicBezTo>
                  <a:pt x="15765" y="12979"/>
                  <a:pt x="14984" y="12669"/>
                  <a:pt x="14984" y="12669"/>
                </a:cubicBezTo>
                <a:lnTo>
                  <a:pt x="9780" y="10906"/>
                </a:lnTo>
                <a:lnTo>
                  <a:pt x="6652" y="4532"/>
                </a:lnTo>
                <a:cubicBezTo>
                  <a:pt x="6437" y="4095"/>
                  <a:pt x="6060" y="3839"/>
                  <a:pt x="5664" y="3808"/>
                </a:cubicBezTo>
                <a:close/>
                <a:moveTo>
                  <a:pt x="10793" y="7306"/>
                </a:moveTo>
                <a:cubicBezTo>
                  <a:pt x="10765" y="7298"/>
                  <a:pt x="10736" y="7320"/>
                  <a:pt x="10729" y="7354"/>
                </a:cubicBezTo>
                <a:lnTo>
                  <a:pt x="10195" y="9969"/>
                </a:lnTo>
                <a:cubicBezTo>
                  <a:pt x="10188" y="10004"/>
                  <a:pt x="10205" y="10039"/>
                  <a:pt x="10234" y="10047"/>
                </a:cubicBezTo>
                <a:lnTo>
                  <a:pt x="14835" y="11365"/>
                </a:lnTo>
                <a:cubicBezTo>
                  <a:pt x="14864" y="11373"/>
                  <a:pt x="14893" y="11351"/>
                  <a:pt x="14900" y="11317"/>
                </a:cubicBezTo>
                <a:lnTo>
                  <a:pt x="15434" y="8700"/>
                </a:lnTo>
                <a:cubicBezTo>
                  <a:pt x="15441" y="8665"/>
                  <a:pt x="15424" y="8632"/>
                  <a:pt x="15395" y="8624"/>
                </a:cubicBezTo>
                <a:lnTo>
                  <a:pt x="10793" y="7306"/>
                </a:lnTo>
                <a:close/>
                <a:moveTo>
                  <a:pt x="15896" y="8809"/>
                </a:moveTo>
                <a:lnTo>
                  <a:pt x="15339" y="11493"/>
                </a:lnTo>
                <a:cubicBezTo>
                  <a:pt x="16070" y="11705"/>
                  <a:pt x="16785" y="11277"/>
                  <a:pt x="16939" y="10536"/>
                </a:cubicBezTo>
                <a:cubicBezTo>
                  <a:pt x="17093" y="9796"/>
                  <a:pt x="16626" y="9022"/>
                  <a:pt x="15896" y="8809"/>
                </a:cubicBezTo>
                <a:close/>
                <a:moveTo>
                  <a:pt x="19292" y="11121"/>
                </a:moveTo>
                <a:cubicBezTo>
                  <a:pt x="18734" y="11078"/>
                  <a:pt x="18169" y="11353"/>
                  <a:pt x="17800" y="11916"/>
                </a:cubicBezTo>
                <a:cubicBezTo>
                  <a:pt x="17211" y="12817"/>
                  <a:pt x="17348" y="14115"/>
                  <a:pt x="18109" y="14813"/>
                </a:cubicBezTo>
                <a:cubicBezTo>
                  <a:pt x="18630" y="15292"/>
                  <a:pt x="19309" y="15364"/>
                  <a:pt x="19874" y="15073"/>
                </a:cubicBezTo>
                <a:lnTo>
                  <a:pt x="20405" y="15708"/>
                </a:lnTo>
                <a:lnTo>
                  <a:pt x="20964" y="14853"/>
                </a:lnTo>
                <a:lnTo>
                  <a:pt x="20990" y="14813"/>
                </a:lnTo>
                <a:lnTo>
                  <a:pt x="21549" y="13959"/>
                </a:lnTo>
                <a:lnTo>
                  <a:pt x="20899" y="13507"/>
                </a:lnTo>
                <a:cubicBezTo>
                  <a:pt x="20996" y="12787"/>
                  <a:pt x="20766" y="12028"/>
                  <a:pt x="20245" y="11549"/>
                </a:cubicBezTo>
                <a:cubicBezTo>
                  <a:pt x="19959" y="11287"/>
                  <a:pt x="19627" y="11147"/>
                  <a:pt x="19292" y="1112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18" name="男性"/>
          <p:cNvSpPr/>
          <p:nvPr/>
        </p:nvSpPr>
        <p:spPr>
          <a:xfrm>
            <a:off x="9793133" y="905698"/>
            <a:ext cx="323277" cy="872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四角形"/>
          <p:cNvSpPr/>
          <p:nvPr/>
        </p:nvSpPr>
        <p:spPr>
          <a:xfrm rot="2637274">
            <a:off x="9271744" y="2635440"/>
            <a:ext cx="119882" cy="18311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1" name="四角形"/>
          <p:cNvSpPr/>
          <p:nvPr/>
        </p:nvSpPr>
        <p:spPr>
          <a:xfrm rot="18688215">
            <a:off x="11076607" y="2452416"/>
            <a:ext cx="131088" cy="25824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2" name="四角形"/>
          <p:cNvSpPr/>
          <p:nvPr/>
        </p:nvSpPr>
        <p:spPr>
          <a:xfrm rot="3204554">
            <a:off x="11630733" y="4439718"/>
            <a:ext cx="123053" cy="9892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3" name="四角形"/>
          <p:cNvSpPr/>
          <p:nvPr/>
        </p:nvSpPr>
        <p:spPr>
          <a:xfrm rot="20872994">
            <a:off x="12304178" y="4634110"/>
            <a:ext cx="132478" cy="17924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4" name="四角形"/>
          <p:cNvSpPr/>
          <p:nvPr/>
        </p:nvSpPr>
        <p:spPr>
          <a:xfrm rot="14516657">
            <a:off x="8496378" y="4580752"/>
            <a:ext cx="928622" cy="1426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5" name="四角形"/>
          <p:cNvSpPr/>
          <p:nvPr/>
        </p:nvSpPr>
        <p:spPr>
          <a:xfrm rot="1025806">
            <a:off x="8252342" y="4220935"/>
            <a:ext cx="140826" cy="25251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6" name="四角形"/>
          <p:cNvSpPr/>
          <p:nvPr/>
        </p:nvSpPr>
        <p:spPr>
          <a:xfrm rot="4825726">
            <a:off x="11760283" y="5899584"/>
            <a:ext cx="139900" cy="15828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7" name="四角形"/>
          <p:cNvSpPr/>
          <p:nvPr/>
        </p:nvSpPr>
        <p:spPr>
          <a:xfrm rot="427383">
            <a:off x="10985500" y="5251884"/>
            <a:ext cx="139899" cy="15828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8" name="四角形"/>
          <p:cNvSpPr/>
          <p:nvPr/>
        </p:nvSpPr>
        <p:spPr>
          <a:xfrm rot="20872994">
            <a:off x="9368130" y="5204975"/>
            <a:ext cx="139899" cy="15828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9" name="四角形"/>
          <p:cNvSpPr/>
          <p:nvPr/>
        </p:nvSpPr>
        <p:spPr>
          <a:xfrm rot="16738173">
            <a:off x="8707730" y="5869120"/>
            <a:ext cx="139899" cy="15828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0" name="Nodeの概念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Nodeの概念</a:t>
            </a:r>
          </a:p>
        </p:txBody>
      </p:sp>
      <p:sp>
        <p:nvSpPr>
          <p:cNvPr id="431" name="四角形"/>
          <p:cNvSpPr/>
          <p:nvPr/>
        </p:nvSpPr>
        <p:spPr>
          <a:xfrm>
            <a:off x="9779000" y="7838640"/>
            <a:ext cx="139899" cy="15828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2" name="四角形"/>
          <p:cNvSpPr/>
          <p:nvPr/>
        </p:nvSpPr>
        <p:spPr>
          <a:xfrm rot="2979175">
            <a:off x="10350500" y="6619440"/>
            <a:ext cx="139899" cy="15828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3" name="四角形"/>
          <p:cNvSpPr/>
          <p:nvPr/>
        </p:nvSpPr>
        <p:spPr>
          <a:xfrm rot="20988437">
            <a:off x="9670368" y="6763816"/>
            <a:ext cx="133347" cy="12941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4" name="円形"/>
          <p:cNvSpPr/>
          <p:nvPr/>
        </p:nvSpPr>
        <p:spPr>
          <a:xfrm>
            <a:off x="9624094" y="7676418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5" name="円形"/>
          <p:cNvSpPr/>
          <p:nvPr/>
        </p:nvSpPr>
        <p:spPr>
          <a:xfrm>
            <a:off x="9352925" y="6435709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6" name="円形"/>
          <p:cNvSpPr/>
          <p:nvPr/>
        </p:nvSpPr>
        <p:spPr>
          <a:xfrm>
            <a:off x="10830594" y="6584218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7" name="円形"/>
          <p:cNvSpPr/>
          <p:nvPr/>
        </p:nvSpPr>
        <p:spPr>
          <a:xfrm>
            <a:off x="8984625" y="4946063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8" name="円形"/>
          <p:cNvSpPr/>
          <p:nvPr/>
        </p:nvSpPr>
        <p:spPr>
          <a:xfrm>
            <a:off x="7757245" y="6317663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39" name="円形"/>
          <p:cNvSpPr/>
          <p:nvPr/>
        </p:nvSpPr>
        <p:spPr>
          <a:xfrm>
            <a:off x="10970294" y="4980272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0" name="円形"/>
          <p:cNvSpPr/>
          <p:nvPr/>
        </p:nvSpPr>
        <p:spPr>
          <a:xfrm>
            <a:off x="12354594" y="6288372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1" name="四角形"/>
          <p:cNvSpPr/>
          <p:nvPr/>
        </p:nvSpPr>
        <p:spPr>
          <a:xfrm>
            <a:off x="1397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2" name="四角形"/>
          <p:cNvSpPr/>
          <p:nvPr/>
        </p:nvSpPr>
        <p:spPr>
          <a:xfrm>
            <a:off x="16383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3" name="四角形"/>
          <p:cNvSpPr/>
          <p:nvPr/>
        </p:nvSpPr>
        <p:spPr>
          <a:xfrm>
            <a:off x="31369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4" name="四角形"/>
          <p:cNvSpPr/>
          <p:nvPr/>
        </p:nvSpPr>
        <p:spPr>
          <a:xfrm>
            <a:off x="46355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5" name="四角形"/>
          <p:cNvSpPr/>
          <p:nvPr/>
        </p:nvSpPr>
        <p:spPr>
          <a:xfrm>
            <a:off x="1638300" y="825348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6" name="四角形"/>
          <p:cNvSpPr/>
          <p:nvPr/>
        </p:nvSpPr>
        <p:spPr>
          <a:xfrm>
            <a:off x="3136900" y="825348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7" name="四角形"/>
          <p:cNvSpPr/>
          <p:nvPr/>
        </p:nvSpPr>
        <p:spPr>
          <a:xfrm>
            <a:off x="6134100" y="8818860"/>
            <a:ext cx="1270000" cy="452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8" name="四角形"/>
          <p:cNvSpPr/>
          <p:nvPr/>
        </p:nvSpPr>
        <p:spPr>
          <a:xfrm>
            <a:off x="4635500" y="825348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9" name="四角形"/>
          <p:cNvSpPr/>
          <p:nvPr/>
        </p:nvSpPr>
        <p:spPr>
          <a:xfrm>
            <a:off x="2387600" y="772008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0" name="四角形"/>
          <p:cNvSpPr/>
          <p:nvPr/>
        </p:nvSpPr>
        <p:spPr>
          <a:xfrm>
            <a:off x="3873500" y="7720086"/>
            <a:ext cx="1270000" cy="4521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1" name="円形"/>
          <p:cNvSpPr/>
          <p:nvPr/>
        </p:nvSpPr>
        <p:spPr>
          <a:xfrm>
            <a:off x="8455745" y="4044363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2" name="円形"/>
          <p:cNvSpPr/>
          <p:nvPr/>
        </p:nvSpPr>
        <p:spPr>
          <a:xfrm>
            <a:off x="11910094" y="4383372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3" name="円形"/>
          <p:cNvSpPr/>
          <p:nvPr/>
        </p:nvSpPr>
        <p:spPr>
          <a:xfrm>
            <a:off x="9755614" y="2592672"/>
            <a:ext cx="449710" cy="44971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4" name="四角形"/>
          <p:cNvSpPr/>
          <p:nvPr/>
        </p:nvSpPr>
        <p:spPr>
          <a:xfrm rot="16268414">
            <a:off x="-99691" y="7603938"/>
            <a:ext cx="1850382" cy="3178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5" name="四角形"/>
          <p:cNvSpPr/>
          <p:nvPr/>
        </p:nvSpPr>
        <p:spPr>
          <a:xfrm rot="16268414">
            <a:off x="5843909" y="7603938"/>
            <a:ext cx="1850382" cy="3178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6" name="四角形"/>
          <p:cNvSpPr/>
          <p:nvPr/>
        </p:nvSpPr>
        <p:spPr>
          <a:xfrm rot="13119502">
            <a:off x="4864341" y="6112255"/>
            <a:ext cx="1850382" cy="3178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7" name="四角形"/>
          <p:cNvSpPr/>
          <p:nvPr/>
        </p:nvSpPr>
        <p:spPr>
          <a:xfrm rot="19653034">
            <a:off x="1005308" y="6041838"/>
            <a:ext cx="1850382" cy="3178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8" name="四角形"/>
          <p:cNvSpPr/>
          <p:nvPr/>
        </p:nvSpPr>
        <p:spPr>
          <a:xfrm rot="16268414">
            <a:off x="2097409" y="4449305"/>
            <a:ext cx="1850382" cy="3178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59" name="四角形"/>
          <p:cNvSpPr/>
          <p:nvPr/>
        </p:nvSpPr>
        <p:spPr>
          <a:xfrm rot="16268414">
            <a:off x="4005713" y="4449305"/>
            <a:ext cx="1850382" cy="3178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60" name="Node = Repository"/>
          <p:cNvSpPr txBox="1"/>
          <p:nvPr/>
        </p:nvSpPr>
        <p:spPr>
          <a:xfrm>
            <a:off x="885901" y="2525828"/>
            <a:ext cx="318119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 = Repository</a:t>
            </a:r>
          </a:p>
        </p:txBody>
      </p:sp>
      <p:sp>
        <p:nvSpPr>
          <p:cNvPr id="461" name="NodeA"/>
          <p:cNvSpPr txBox="1"/>
          <p:nvPr/>
        </p:nvSpPr>
        <p:spPr>
          <a:xfrm>
            <a:off x="8165336" y="4066018"/>
            <a:ext cx="12246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