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20までの文を</a:t>
            </a:r>
          </a:p>
          <a:p>
            <a:pPr/>
            <a:r>
              <a:t>バックアップされていない</a:t>
            </a:r>
          </a:p>
          <a:p>
            <a:pPr/>
            <a:r>
              <a:t>バージョンごとりファイルをまるごとに保存しているから、切り替えることができるが、重くなるデメリットがあります。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Gitは差分だけ更新しているから、バックアップがいらなくて、切り替えるのすごくはやい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既存のリポジトリ12:00</a:t>
            </a:r>
          </a:p>
          <a:p>
            <a:pPr/>
            <a:r>
              <a:t>差分の内容を既存のリポジトリに追加するには</a:t>
            </a:r>
          </a:p>
          <a:p>
            <a:pPr/>
            <a:r>
              <a:t>まず</a:t>
            </a:r>
          </a:p>
          <a:p>
            <a:pPr/>
            <a:r>
              <a:t>差分の内容をインデクスに追加する必要があります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初めてのGitの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初めてのGitの旅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四角形"/>
          <p:cNvSpPr/>
          <p:nvPr/>
        </p:nvSpPr>
        <p:spPr>
          <a:xfrm>
            <a:off x="2397463" y="3431486"/>
            <a:ext cx="5630268" cy="305906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395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383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379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0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1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2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394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384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5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6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7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8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89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0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1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2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393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400" name="グループ"/>
          <p:cNvGrpSpPr/>
          <p:nvPr/>
        </p:nvGrpSpPr>
        <p:grpSpPr>
          <a:xfrm>
            <a:off x="3796547" y="3577002"/>
            <a:ext cx="2755901" cy="2768028"/>
            <a:chOff x="0" y="0"/>
            <a:chExt cx="2755900" cy="2768027"/>
          </a:xfrm>
        </p:grpSpPr>
        <p:sp>
          <p:nvSpPr>
            <p:cNvPr id="396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7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8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99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401" name="既存…"/>
          <p:cNvSpPr txBox="1"/>
          <p:nvPr/>
        </p:nvSpPr>
        <p:spPr>
          <a:xfrm>
            <a:off x="7478064" y="5901061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sp>
        <p:nvSpPr>
          <p:cNvPr id="402" name="既存の編集を…"/>
          <p:cNvSpPr txBox="1"/>
          <p:nvPr/>
        </p:nvSpPr>
        <p:spPr>
          <a:xfrm>
            <a:off x="8354833" y="2017101"/>
            <a:ext cx="435711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3"/>
                </a:solidFill>
              </a:defRPr>
            </a:pPr>
            <a:r>
              <a:t>既存の編集を</a:t>
            </a:r>
          </a:p>
          <a:p>
            <a:pPr>
              <a:defRPr sz="4800">
                <a:solidFill>
                  <a:schemeClr val="accent3"/>
                </a:solidFill>
              </a:defRPr>
            </a:pPr>
            <a:r>
              <a:t>インディクスに</a:t>
            </a:r>
          </a:p>
        </p:txBody>
      </p:sp>
      <p:sp>
        <p:nvSpPr>
          <p:cNvPr id="403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404" name="編集(12:30)"/>
          <p:cNvSpPr txBox="1"/>
          <p:nvPr/>
        </p:nvSpPr>
        <p:spPr>
          <a:xfrm>
            <a:off x="8551158" y="4521200"/>
            <a:ext cx="3729229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編集(12:30)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1"/>
      <p:bldP build="whole" bldLvl="1" animBg="1" rev="0" advAuto="0" spid="402" grpId="4"/>
      <p:bldP build="whole" bldLvl="1" animBg="1" rev="0" advAuto="0" spid="400" grpId="5"/>
      <p:bldP build="whole" bldLvl="1" animBg="1" rev="0" advAuto="0" spid="401" grpId="2"/>
      <p:bldP build="whole" bldLvl="1" animBg="1" rev="0" advAuto="0" spid="378" grpId="6"/>
      <p:bldP build="whole" bldLvl="1" animBg="1" rev="0" advAuto="0" spid="404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既存…"/>
          <p:cNvSpPr txBox="1"/>
          <p:nvPr/>
        </p:nvSpPr>
        <p:spPr>
          <a:xfrm>
            <a:off x="7334351" y="6098459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grpSp>
        <p:nvGrpSpPr>
          <p:cNvPr id="425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413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409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0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1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2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424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414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5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6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7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8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19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0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1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2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423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430" name="グループ"/>
          <p:cNvGrpSpPr/>
          <p:nvPr/>
        </p:nvGrpSpPr>
        <p:grpSpPr>
          <a:xfrm>
            <a:off x="3785091" y="3569750"/>
            <a:ext cx="2755901" cy="2768028"/>
            <a:chOff x="0" y="0"/>
            <a:chExt cx="2755900" cy="2768027"/>
          </a:xfrm>
        </p:grpSpPr>
        <p:sp>
          <p:nvSpPr>
            <p:cNvPr id="426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7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8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429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431" name="リポジトリに入れる"/>
          <p:cNvSpPr txBox="1"/>
          <p:nvPr/>
        </p:nvSpPr>
        <p:spPr>
          <a:xfrm>
            <a:off x="6995626" y="2595891"/>
            <a:ext cx="56007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リポジトリに入れる</a:t>
            </a:r>
          </a:p>
        </p:txBody>
      </p:sp>
      <p:sp>
        <p:nvSpPr>
          <p:cNvPr id="432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433" name="インディクス(12:30)"/>
          <p:cNvSpPr txBox="1"/>
          <p:nvPr/>
        </p:nvSpPr>
        <p:spPr>
          <a:xfrm>
            <a:off x="6724354" y="4686022"/>
            <a:ext cx="614324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インディクス(12:30)</a:t>
            </a:r>
          </a:p>
        </p:txBody>
      </p:sp>
      <p:sp>
        <p:nvSpPr>
          <p:cNvPr id="434" name="四角形"/>
          <p:cNvSpPr/>
          <p:nvPr/>
        </p:nvSpPr>
        <p:spPr>
          <a:xfrm>
            <a:off x="1030250" y="3347270"/>
            <a:ext cx="8265583" cy="5225896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1"/>
      <p:bldP build="whole" bldLvl="1" animBg="1" rev="0" advAuto="0" spid="433" grpId="3"/>
      <p:bldP build="whole" bldLvl="1" animBg="1" rev="0" advAuto="0" spid="408" grpId="2"/>
      <p:bldP build="whole" bldLvl="1" animBg="1" rev="0" advAuto="0" spid="434" grpId="6"/>
      <p:bldP build="whole" bldLvl="1" animBg="1" rev="0" advAuto="0" spid="431" grpId="4"/>
      <p:bldP build="whole" bldLvl="1" animBg="1" rev="0" advAuto="0" spid="430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ands on 2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2</a:t>
            </a:r>
          </a:p>
        </p:txBody>
      </p:sp>
      <p:sp>
        <p:nvSpPr>
          <p:cNvPr id="437" name="四角形"/>
          <p:cNvSpPr/>
          <p:nvPr/>
        </p:nvSpPr>
        <p:spPr>
          <a:xfrm>
            <a:off x="1291040" y="2121973"/>
            <a:ext cx="7237314" cy="377967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8" name="HelloGit.txtを編集してください…"/>
          <p:cNvSpPr txBox="1"/>
          <p:nvPr/>
        </p:nvSpPr>
        <p:spPr>
          <a:xfrm>
            <a:off x="1642870" y="2227061"/>
            <a:ext cx="4740556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HelloGit.txtを編集してください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commit -m “12:30”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log —all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e3dcf77bea</a:t>
            </a:r>
          </a:p>
        </p:txBody>
      </p:sp>
      <p:sp>
        <p:nvSpPr>
          <p:cNvPr id="439" name="四角形"/>
          <p:cNvSpPr/>
          <p:nvPr/>
        </p:nvSpPr>
        <p:spPr>
          <a:xfrm>
            <a:off x="8990636" y="2689380"/>
            <a:ext cx="2168129" cy="287188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0" name="HelloGit.txt"/>
          <p:cNvSpPr txBox="1"/>
          <p:nvPr/>
        </p:nvSpPr>
        <p:spPr>
          <a:xfrm>
            <a:off x="8919756" y="2109362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441" name="I like Git"/>
          <p:cNvSpPr txBox="1"/>
          <p:nvPr/>
        </p:nvSpPr>
        <p:spPr>
          <a:xfrm>
            <a:off x="9164333" y="2854561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442" name="Let’s go"/>
          <p:cNvSpPr txBox="1"/>
          <p:nvPr/>
        </p:nvSpPr>
        <p:spPr>
          <a:xfrm>
            <a:off x="9179014" y="3311761"/>
            <a:ext cx="141640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443" name="git status    ・現在いるブランチの表示 ・編集されたファイルの表示 ・trackingされてないファイルの表示 ・インデックスの状態…"/>
          <p:cNvSpPr txBox="1"/>
          <p:nvPr/>
        </p:nvSpPr>
        <p:spPr>
          <a:xfrm>
            <a:off x="1257020" y="5996492"/>
            <a:ext cx="10490760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status   </a:t>
            </a:r>
            <a:br/>
            <a:r>
              <a:t>・現在いるブランチの表示</a:t>
            </a:r>
            <a:br/>
            <a:r>
              <a:t>・編集されたファイルの表示</a:t>
            </a:r>
            <a:br/>
            <a:r>
              <a:t>・trackingされてないファイルの表示</a:t>
            </a:r>
            <a:br/>
            <a:r>
              <a:t>・インデックスの状態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diff.          現在のリポジトリとインデックスもしくは編集分の差分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log —all       過去コミットしたリポジトリの履歴を確認する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e3dcf77bea   リポジトリをe3dcf77beaに戻る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グループ"/>
          <p:cNvGrpSpPr/>
          <p:nvPr/>
        </p:nvGrpSpPr>
        <p:grpSpPr>
          <a:xfrm>
            <a:off x="3917794" y="8768060"/>
            <a:ext cx="5560329" cy="831598"/>
            <a:chOff x="0" y="0"/>
            <a:chExt cx="5560328" cy="831597"/>
          </a:xfrm>
        </p:grpSpPr>
        <p:pic>
          <p:nvPicPr>
            <p:cNvPr id="44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1721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2105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90328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41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293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8656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5" name="グループ"/>
          <p:cNvGrpSpPr/>
          <p:nvPr/>
        </p:nvGrpSpPr>
        <p:grpSpPr>
          <a:xfrm>
            <a:off x="2095188" y="6409104"/>
            <a:ext cx="2768601" cy="369136"/>
            <a:chOff x="0" y="0"/>
            <a:chExt cx="2768600" cy="369134"/>
          </a:xfrm>
        </p:grpSpPr>
        <p:pic>
          <p:nvPicPr>
            <p:cNvPr id="45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2" name="グループ"/>
          <p:cNvGrpSpPr/>
          <p:nvPr/>
        </p:nvGrpSpPr>
        <p:grpSpPr>
          <a:xfrm>
            <a:off x="534535" y="6854674"/>
            <a:ext cx="12024629" cy="872505"/>
            <a:chOff x="0" y="0"/>
            <a:chExt cx="12024627" cy="872504"/>
          </a:xfrm>
        </p:grpSpPr>
        <p:grpSp>
          <p:nvGrpSpPr>
            <p:cNvPr id="463" name="グループ"/>
            <p:cNvGrpSpPr/>
            <p:nvPr/>
          </p:nvGrpSpPr>
          <p:grpSpPr>
            <a:xfrm>
              <a:off x="0" y="40906"/>
              <a:ext cx="5560329" cy="831599"/>
              <a:chOff x="0" y="0"/>
              <a:chExt cx="5560328" cy="831597"/>
            </a:xfrm>
          </p:grpSpPr>
          <p:pic>
            <p:nvPicPr>
              <p:cNvPr id="45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8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71" name="グループ"/>
            <p:cNvGrpSpPr/>
            <p:nvPr/>
          </p:nvGrpSpPr>
          <p:grpSpPr>
            <a:xfrm>
              <a:off x="6464300" y="0"/>
              <a:ext cx="5560328" cy="831598"/>
              <a:chOff x="0" y="0"/>
              <a:chExt cx="5560327" cy="831597"/>
            </a:xfrm>
          </p:grpSpPr>
          <p:pic>
            <p:nvPicPr>
              <p:cNvPr id="46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7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75" name="グループ"/>
          <p:cNvGrpSpPr/>
          <p:nvPr/>
        </p:nvGrpSpPr>
        <p:grpSpPr>
          <a:xfrm>
            <a:off x="2095188" y="5902609"/>
            <a:ext cx="2768601" cy="389154"/>
            <a:chOff x="0" y="0"/>
            <a:chExt cx="2768600" cy="389153"/>
          </a:xfrm>
        </p:grpSpPr>
        <p:pic>
          <p:nvPicPr>
            <p:cNvPr id="47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2001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6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5436887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971164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507665"/>
            <a:ext cx="1270001" cy="369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1" name="グループ"/>
          <p:cNvGrpSpPr/>
          <p:nvPr/>
        </p:nvGrpSpPr>
        <p:grpSpPr>
          <a:xfrm>
            <a:off x="7224580" y="5953287"/>
            <a:ext cx="5179008" cy="1276000"/>
            <a:chOff x="0" y="0"/>
            <a:chExt cx="5179007" cy="1275999"/>
          </a:xfrm>
        </p:grpSpPr>
        <p:pic>
          <p:nvPicPr>
            <p:cNvPr id="47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62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4" name="グループ"/>
          <p:cNvGrpSpPr/>
          <p:nvPr/>
        </p:nvGrpSpPr>
        <p:grpSpPr>
          <a:xfrm>
            <a:off x="7224580" y="4593094"/>
            <a:ext cx="5179008" cy="1271231"/>
            <a:chOff x="0" y="0"/>
            <a:chExt cx="5179007" cy="1271230"/>
          </a:xfrm>
        </p:grpSpPr>
        <p:pic>
          <p:nvPicPr>
            <p:cNvPr id="482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464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5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11583536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6775862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Gitの同時開発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Gitの同時開発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000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12"/>
      <p:bldP build="whole" bldLvl="1" animBg="1" rev="0" advAuto="0" spid="475" grpId="6"/>
      <p:bldP build="whole" bldLvl="1" animBg="1" rev="0" advAuto="0" spid="484" grpId="7"/>
      <p:bldP build="whole" bldLvl="1" animBg="1" rev="0" advAuto="0" spid="477" grpId="9"/>
      <p:bldP build="whole" bldLvl="1" animBg="1" rev="0" advAuto="0" spid="472" grpId="3"/>
      <p:bldP build="whole" bldLvl="1" animBg="1" rev="0" advAuto="0" spid="478" grpId="10"/>
      <p:bldP build="whole" bldLvl="1" animBg="1" rev="0" advAuto="0" spid="455" grpId="4"/>
      <p:bldP build="whole" bldLvl="1" animBg="1" rev="0" advAuto="0" spid="486" grpId="11"/>
      <p:bldP build="whole" bldLvl="1" animBg="1" rev="0" advAuto="0" spid="476" grpId="8"/>
      <p:bldP build="whole" bldLvl="1" animBg="1" rev="0" advAuto="0" spid="481" grpId="5"/>
      <p:bldP build="whole" bldLvl="1" animBg="1" rev="0" advAuto="0" spid="452" grpId="1"/>
      <p:bldP build="whole" bldLvl="1" animBg="1" rev="0" advAuto="0" spid="45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グループ"/>
          <p:cNvGrpSpPr/>
          <p:nvPr/>
        </p:nvGrpSpPr>
        <p:grpSpPr>
          <a:xfrm>
            <a:off x="1729495" y="4957079"/>
            <a:ext cx="3505201" cy="500882"/>
            <a:chOff x="0" y="0"/>
            <a:chExt cx="3505200" cy="500880"/>
          </a:xfrm>
        </p:grpSpPr>
        <p:pic>
          <p:nvPicPr>
            <p:cNvPr id="48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1" name="グループ"/>
          <p:cNvGrpSpPr/>
          <p:nvPr/>
        </p:nvGrpSpPr>
        <p:grpSpPr>
          <a:xfrm>
            <a:off x="2427995" y="4397292"/>
            <a:ext cx="1676401" cy="501309"/>
            <a:chOff x="0" y="0"/>
            <a:chExt cx="1676400" cy="501308"/>
          </a:xfrm>
        </p:grpSpPr>
        <p:pic>
          <p:nvPicPr>
            <p:cNvPr id="497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8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2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4117917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838089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558714"/>
            <a:ext cx="762001" cy="2214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グループ"/>
          <p:cNvGrpSpPr/>
          <p:nvPr/>
        </p:nvGrpSpPr>
        <p:grpSpPr>
          <a:xfrm>
            <a:off x="1729495" y="8525195"/>
            <a:ext cx="3505201" cy="500882"/>
            <a:chOff x="0" y="0"/>
            <a:chExt cx="3505200" cy="500880"/>
          </a:xfrm>
        </p:grpSpPr>
        <p:pic>
          <p:nvPicPr>
            <p:cNvPr id="50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6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6" name="グループ"/>
          <p:cNvGrpSpPr/>
          <p:nvPr/>
        </p:nvGrpSpPr>
        <p:grpSpPr>
          <a:xfrm>
            <a:off x="1898810" y="6336567"/>
            <a:ext cx="227930" cy="2409658"/>
            <a:chOff x="0" y="0"/>
            <a:chExt cx="227928" cy="2409656"/>
          </a:xfrm>
        </p:grpSpPr>
        <p:pic>
          <p:nvPicPr>
            <p:cNvPr id="51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14858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09214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20" name="グループ"/>
          <p:cNvGrpSpPr/>
          <p:nvPr/>
        </p:nvGrpSpPr>
        <p:grpSpPr>
          <a:xfrm>
            <a:off x="4853695" y="6321058"/>
            <a:ext cx="227930" cy="2440675"/>
            <a:chOff x="0" y="0"/>
            <a:chExt cx="227928" cy="2440673"/>
          </a:xfrm>
        </p:grpSpPr>
        <p:pic>
          <p:nvPicPr>
            <p:cNvPr id="51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4587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8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107654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1" name="Gitで修正内容の統合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Gitで修正内容の統合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6172 0.077707" origin="layout" pathEditMode="relative">
                                      <p:cBhvr>
                                        <p:cTn id="6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5995 -0.288119" origin="layout" pathEditMode="relative">
                                      <p:cBhvr>
                                        <p:cTn id="10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5995 -0.288119 L 0.325995 -0.288119" origin="layout" pathEditMode="relative">
                                      <p:cBhvr>
                                        <p:cTn id="19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6172 0.077707 L 0.441406 0.077707" origin="layout" pathEditMode="relative">
                                      <p:cBhvr>
                                        <p:cTn id="23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8978 -0.296654" origin="layout" pathEditMode="relative">
                                      <p:cBhvr>
                                        <p:cTn id="2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40378 -0.296654" origin="layout" pathEditMode="relative">
                                      <p:cBhvr>
                                        <p:cTn id="31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7831 0.076823" origin="layout" pathEditMode="relative">
                                      <p:cBhvr>
                                        <p:cTn id="35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9446" origin="layout" pathEditMode="relative">
                                      <p:cBhvr>
                                        <p:cTn id="39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6823" origin="layout" pathEditMode="relative">
                                      <p:cBhvr>
                                        <p:cTn id="43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4215" origin="layout" pathEditMode="relative">
                                      <p:cBhvr>
                                        <p:cTn id="47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グループ"/>
          <p:cNvGrpSpPr/>
          <p:nvPr/>
        </p:nvGrpSpPr>
        <p:grpSpPr>
          <a:xfrm>
            <a:off x="1790700" y="8659656"/>
            <a:ext cx="3505200" cy="500882"/>
            <a:chOff x="0" y="0"/>
            <a:chExt cx="3505200" cy="500880"/>
          </a:xfrm>
        </p:grpSpPr>
        <p:pic>
          <p:nvPicPr>
            <p:cNvPr id="52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グループ"/>
          <p:cNvGrpSpPr/>
          <p:nvPr/>
        </p:nvGrpSpPr>
        <p:grpSpPr>
          <a:xfrm>
            <a:off x="7353300" y="8659656"/>
            <a:ext cx="3505200" cy="500882"/>
            <a:chOff x="0" y="0"/>
            <a:chExt cx="3505200" cy="500880"/>
          </a:xfrm>
        </p:grpSpPr>
        <p:pic>
          <p:nvPicPr>
            <p:cNvPr id="53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3" name="グループ"/>
          <p:cNvGrpSpPr/>
          <p:nvPr/>
        </p:nvGrpSpPr>
        <p:grpSpPr>
          <a:xfrm>
            <a:off x="2705099" y="8092992"/>
            <a:ext cx="1676401" cy="501310"/>
            <a:chOff x="0" y="0"/>
            <a:chExt cx="1676400" cy="501308"/>
          </a:xfrm>
        </p:grpSpPr>
        <p:pic>
          <p:nvPicPr>
            <p:cNvPr id="53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7" name="グループ"/>
          <p:cNvGrpSpPr/>
          <p:nvPr/>
        </p:nvGrpSpPr>
        <p:grpSpPr>
          <a:xfrm>
            <a:off x="8147210" y="7867691"/>
            <a:ext cx="1917319" cy="764234"/>
            <a:chOff x="0" y="0"/>
            <a:chExt cx="1917317" cy="764232"/>
          </a:xfrm>
        </p:grpSpPr>
        <p:pic>
          <p:nvPicPr>
            <p:cNvPr id="54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576918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421613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8" name="四角形"/>
          <p:cNvSpPr/>
          <p:nvPr/>
        </p:nvSpPr>
        <p:spPr>
          <a:xfrm>
            <a:off x="5346451" y="6194995"/>
            <a:ext cx="2332882" cy="618977"/>
          </a:xfrm>
          <a:prstGeom prst="rect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562" name="グループ"/>
          <p:cNvGrpSpPr/>
          <p:nvPr/>
        </p:nvGrpSpPr>
        <p:grpSpPr>
          <a:xfrm>
            <a:off x="825500" y="3711492"/>
            <a:ext cx="3505200" cy="1080246"/>
            <a:chOff x="0" y="0"/>
            <a:chExt cx="3505200" cy="1080244"/>
          </a:xfrm>
        </p:grpSpPr>
        <p:grpSp>
          <p:nvGrpSpPr>
            <p:cNvPr id="556" name="グループ"/>
            <p:cNvGrpSpPr/>
            <p:nvPr/>
          </p:nvGrpSpPr>
          <p:grpSpPr>
            <a:xfrm>
              <a:off x="0" y="579363"/>
              <a:ext cx="3505200" cy="500882"/>
              <a:chOff x="0" y="0"/>
              <a:chExt cx="3505200" cy="500880"/>
            </a:xfrm>
          </p:grpSpPr>
          <p:pic>
            <p:nvPicPr>
              <p:cNvPr id="54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61" name="グループ"/>
            <p:cNvGrpSpPr/>
            <p:nvPr/>
          </p:nvGrpSpPr>
          <p:grpSpPr>
            <a:xfrm>
              <a:off x="914399" y="0"/>
              <a:ext cx="1676401" cy="501309"/>
              <a:chOff x="0" y="0"/>
              <a:chExt cx="1676400" cy="501308"/>
            </a:xfrm>
          </p:grpSpPr>
          <p:pic>
            <p:nvPicPr>
              <p:cNvPr id="557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279827"/>
                <a:ext cx="762000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8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279827"/>
                <a:ext cx="762001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9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0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75" name="グループ"/>
          <p:cNvGrpSpPr/>
          <p:nvPr/>
        </p:nvGrpSpPr>
        <p:grpSpPr>
          <a:xfrm>
            <a:off x="4760292" y="3460791"/>
            <a:ext cx="3505201" cy="1330947"/>
            <a:chOff x="0" y="0"/>
            <a:chExt cx="3505200" cy="1330946"/>
          </a:xfrm>
        </p:grpSpPr>
        <p:grpSp>
          <p:nvGrpSpPr>
            <p:cNvPr id="570" name="グループ"/>
            <p:cNvGrpSpPr/>
            <p:nvPr/>
          </p:nvGrpSpPr>
          <p:grpSpPr>
            <a:xfrm>
              <a:off x="0" y="830065"/>
              <a:ext cx="3505200" cy="500882"/>
              <a:chOff x="0" y="0"/>
              <a:chExt cx="3505200" cy="500880"/>
            </a:xfrm>
          </p:grpSpPr>
          <p:pic>
            <p:nvPicPr>
              <p:cNvPr id="56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74" name="グループ"/>
            <p:cNvGrpSpPr/>
            <p:nvPr/>
          </p:nvGrpSpPr>
          <p:grpSpPr>
            <a:xfrm>
              <a:off x="793941" y="0"/>
              <a:ext cx="1917319" cy="764234"/>
              <a:chOff x="0" y="0"/>
              <a:chExt cx="1917317" cy="764232"/>
            </a:xfrm>
          </p:grpSpPr>
          <p:pic>
            <p:nvPicPr>
              <p:cNvPr id="571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-267776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2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576918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3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1421613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88" name="グループ"/>
          <p:cNvGrpSpPr/>
          <p:nvPr/>
        </p:nvGrpSpPr>
        <p:grpSpPr>
          <a:xfrm>
            <a:off x="8695084" y="3149006"/>
            <a:ext cx="3505201" cy="1642732"/>
            <a:chOff x="0" y="0"/>
            <a:chExt cx="3505200" cy="1642730"/>
          </a:xfrm>
        </p:grpSpPr>
        <p:grpSp>
          <p:nvGrpSpPr>
            <p:cNvPr id="583" name="グループ"/>
            <p:cNvGrpSpPr/>
            <p:nvPr/>
          </p:nvGrpSpPr>
          <p:grpSpPr>
            <a:xfrm>
              <a:off x="0" y="1141849"/>
              <a:ext cx="3505200" cy="500882"/>
              <a:chOff x="0" y="0"/>
              <a:chExt cx="3505200" cy="500880"/>
            </a:xfrm>
          </p:grpSpPr>
          <p:pic>
            <p:nvPicPr>
              <p:cNvPr id="57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8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288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084965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707554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9" name="矢印"/>
          <p:cNvSpPr/>
          <p:nvPr/>
        </p:nvSpPr>
        <p:spPr>
          <a:xfrm rot="16227019">
            <a:off x="6290659" y="4916574"/>
            <a:ext cx="472515" cy="418177"/>
          </a:xfrm>
          <a:prstGeom prst="rightArrow">
            <a:avLst>
              <a:gd name="adj1" fmla="val 29327"/>
              <a:gd name="adj2" fmla="val 663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0" name="矢印"/>
          <p:cNvSpPr/>
          <p:nvPr/>
        </p:nvSpPr>
        <p:spPr>
          <a:xfrm rot="18926400">
            <a:off x="9630427" y="5033710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1" name="矢印"/>
          <p:cNvSpPr/>
          <p:nvPr/>
        </p:nvSpPr>
        <p:spPr>
          <a:xfrm rot="13228372">
            <a:off x="2683527" y="4912791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2" name="修正内容の重複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修正内容の重複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633 -0.185330" origin="layout" pathEditMode="relative">
                                      <p:cBhvr>
                                        <p:cTn id="6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4102 -0.184717" origin="layout" pathEditMode="relative">
                                      <p:cBhvr>
                                        <p:cTn id="10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7539 -0.188802" origin="layout" pathEditMode="relative">
                                      <p:cBhvr>
                                        <p:cTn id="14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9386 -0.178941" origin="layout" pathEditMode="relative">
                                      <p:cBhvr>
                                        <p:cTn id="23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7" dur="1000" fill="hold" tmFilter="0, 0; .2, .5; .8, .5; 1, 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fill="hold" autoRev="1"/>
                                        <p:tgtEl>
                                          <p:spTgt spid="5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99386 -0.178941 L 0.046042 -0.178941" origin="layout" pathEditMode="relative">
                                      <p:cBhvr>
                                        <p:cTn id="32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9" grpId="10"/>
      <p:bldP build="whole" bldLvl="1" animBg="1" rev="0" advAuto="0" spid="562" grpId="9"/>
      <p:bldP build="whole" bldLvl="1" animBg="1" rev="0" advAuto="0" spid="575" grpId="11"/>
      <p:bldP build="whole" bldLvl="1" animBg="1" rev="0" advAuto="0" spid="588" grpId="13"/>
      <p:bldP build="whole" bldLvl="1" animBg="1" rev="0" advAuto="0" spid="591" grpId="8"/>
      <p:bldP build="whole" bldLvl="1" animBg="1" rev="0" advAuto="0" spid="547" grpId="6"/>
      <p:bldP build="whole" bldLvl="1" animBg="1" rev="0" advAuto="0" spid="548" grpId="4"/>
      <p:bldP build="whole" bldLvl="1" animBg="1" rev="0" advAuto="0" spid="590" grpId="1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円形"/>
          <p:cNvSpPr/>
          <p:nvPr/>
        </p:nvSpPr>
        <p:spPr>
          <a:xfrm>
            <a:off x="11568572" y="8449416"/>
            <a:ext cx="449710" cy="44971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599" name="グループ"/>
          <p:cNvGrpSpPr/>
          <p:nvPr/>
        </p:nvGrpSpPr>
        <p:grpSpPr>
          <a:xfrm>
            <a:off x="3239616" y="8751008"/>
            <a:ext cx="3505201" cy="221482"/>
            <a:chOff x="0" y="0"/>
            <a:chExt cx="3505200" cy="221480"/>
          </a:xfrm>
        </p:grpSpPr>
        <p:pic>
          <p:nvPicPr>
            <p:cNvPr id="59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0" name="グループ"/>
          <p:cNvGrpSpPr/>
          <p:nvPr/>
        </p:nvGrpSpPr>
        <p:grpSpPr>
          <a:xfrm>
            <a:off x="443358" y="7720903"/>
            <a:ext cx="8140637" cy="265984"/>
            <a:chOff x="0" y="0"/>
            <a:chExt cx="8140635" cy="265982"/>
          </a:xfrm>
        </p:grpSpPr>
        <p:grpSp>
          <p:nvGrpSpPr>
            <p:cNvPr id="604" name="グループ"/>
            <p:cNvGrpSpPr/>
            <p:nvPr/>
          </p:nvGrpSpPr>
          <p:grpSpPr>
            <a:xfrm>
              <a:off x="0" y="0"/>
              <a:ext cx="3505200" cy="221481"/>
              <a:chOff x="0" y="0"/>
              <a:chExt cx="3505200" cy="221480"/>
            </a:xfrm>
          </p:grpSpPr>
          <p:pic>
            <p:nvPicPr>
              <p:cNvPr id="60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09" name="グループ"/>
            <p:cNvGrpSpPr/>
            <p:nvPr/>
          </p:nvGrpSpPr>
          <p:grpSpPr>
            <a:xfrm>
              <a:off x="4635435" y="44501"/>
              <a:ext cx="3505201" cy="221482"/>
              <a:chOff x="0" y="0"/>
              <a:chExt cx="3505200" cy="221480"/>
            </a:xfrm>
          </p:grpSpPr>
          <p:pic>
            <p:nvPicPr>
              <p:cNvPr id="60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613" name="グループ"/>
          <p:cNvGrpSpPr/>
          <p:nvPr/>
        </p:nvGrpSpPr>
        <p:grpSpPr>
          <a:xfrm>
            <a:off x="5240268" y="6912166"/>
            <a:ext cx="3278188" cy="764234"/>
            <a:chOff x="-114299" y="0"/>
            <a:chExt cx="3278186" cy="764232"/>
          </a:xfrm>
        </p:grpSpPr>
        <p:pic>
          <p:nvPicPr>
            <p:cNvPr id="611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820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2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7" name="グループ"/>
          <p:cNvGrpSpPr/>
          <p:nvPr/>
        </p:nvGrpSpPr>
        <p:grpSpPr>
          <a:xfrm>
            <a:off x="884389" y="7437248"/>
            <a:ext cx="2590801" cy="221482"/>
            <a:chOff x="0" y="0"/>
            <a:chExt cx="2590800" cy="221480"/>
          </a:xfrm>
        </p:grpSpPr>
        <p:pic>
          <p:nvPicPr>
            <p:cNvPr id="61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0" name="グループ"/>
          <p:cNvGrpSpPr/>
          <p:nvPr/>
        </p:nvGrpSpPr>
        <p:grpSpPr>
          <a:xfrm>
            <a:off x="1458278" y="7153593"/>
            <a:ext cx="1676401" cy="221482"/>
            <a:chOff x="0" y="0"/>
            <a:chExt cx="1676399" cy="221480"/>
          </a:xfrm>
        </p:grpSpPr>
        <p:pic>
          <p:nvPicPr>
            <p:cNvPr id="61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3" name="グループ"/>
          <p:cNvGrpSpPr/>
          <p:nvPr/>
        </p:nvGrpSpPr>
        <p:grpSpPr>
          <a:xfrm>
            <a:off x="5252968" y="6058927"/>
            <a:ext cx="3265488" cy="764234"/>
            <a:chOff x="-101599" y="0"/>
            <a:chExt cx="3265486" cy="764232"/>
          </a:xfrm>
        </p:grpSpPr>
        <p:pic>
          <p:nvPicPr>
            <p:cNvPr id="621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693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2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8" name="グループ"/>
          <p:cNvGrpSpPr/>
          <p:nvPr/>
        </p:nvGrpSpPr>
        <p:grpSpPr>
          <a:xfrm>
            <a:off x="3082601" y="5325521"/>
            <a:ext cx="3505201" cy="221482"/>
            <a:chOff x="0" y="0"/>
            <a:chExt cx="3505200" cy="221480"/>
          </a:xfrm>
        </p:grpSpPr>
        <p:pic>
          <p:nvPicPr>
            <p:cNvPr id="62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9" name="12:00"/>
          <p:cNvSpPr txBox="1"/>
          <p:nvPr/>
        </p:nvSpPr>
        <p:spPr>
          <a:xfrm>
            <a:off x="1118666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630" name="12:30"/>
          <p:cNvSpPr txBox="1"/>
          <p:nvPr/>
        </p:nvSpPr>
        <p:spPr>
          <a:xfrm>
            <a:off x="335267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631" name="12:45"/>
          <p:cNvSpPr txBox="1"/>
          <p:nvPr/>
        </p:nvSpPr>
        <p:spPr>
          <a:xfrm>
            <a:off x="5690873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12:45</a:t>
            </a:r>
          </a:p>
        </p:txBody>
      </p:sp>
      <p:sp>
        <p:nvSpPr>
          <p:cNvPr id="632" name="13:30"/>
          <p:cNvSpPr txBox="1"/>
          <p:nvPr/>
        </p:nvSpPr>
        <p:spPr>
          <a:xfrm>
            <a:off x="10263079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633" name="四角形"/>
          <p:cNvSpPr/>
          <p:nvPr/>
        </p:nvSpPr>
        <p:spPr>
          <a:xfrm>
            <a:off x="1040333" y="2665139"/>
            <a:ext cx="1270001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636" name="グループ"/>
          <p:cNvGrpSpPr/>
          <p:nvPr/>
        </p:nvGrpSpPr>
        <p:grpSpPr>
          <a:xfrm>
            <a:off x="11568572" y="6798052"/>
            <a:ext cx="449710" cy="1660803"/>
            <a:chOff x="0" y="0"/>
            <a:chExt cx="449708" cy="1660801"/>
          </a:xfrm>
        </p:grpSpPr>
        <p:sp>
          <p:nvSpPr>
            <p:cNvPr id="634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5" name="四角形"/>
            <p:cNvSpPr/>
            <p:nvPr/>
          </p:nvSpPr>
          <p:spPr>
            <a:xfrm>
              <a:off x="179652" y="390801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39" name="グループ"/>
          <p:cNvGrpSpPr/>
          <p:nvPr/>
        </p:nvGrpSpPr>
        <p:grpSpPr>
          <a:xfrm>
            <a:off x="11568572" y="5645151"/>
            <a:ext cx="449710" cy="1203030"/>
            <a:chOff x="0" y="0"/>
            <a:chExt cx="449708" cy="1203028"/>
          </a:xfrm>
        </p:grpSpPr>
        <p:sp>
          <p:nvSpPr>
            <p:cNvPr id="637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8" name="四角形"/>
            <p:cNvSpPr/>
            <p:nvPr/>
          </p:nvSpPr>
          <p:spPr>
            <a:xfrm>
              <a:off x="179652" y="388756"/>
              <a:ext cx="90405" cy="81427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2" name="グループ"/>
          <p:cNvGrpSpPr/>
          <p:nvPr/>
        </p:nvGrpSpPr>
        <p:grpSpPr>
          <a:xfrm>
            <a:off x="9941255" y="6798052"/>
            <a:ext cx="1708316" cy="449710"/>
            <a:chOff x="0" y="0"/>
            <a:chExt cx="1708314" cy="449708"/>
          </a:xfrm>
        </p:grpSpPr>
        <p:sp>
          <p:nvSpPr>
            <p:cNvPr id="640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1" name="四角形"/>
            <p:cNvSpPr/>
            <p:nvPr/>
          </p:nvSpPr>
          <p:spPr>
            <a:xfrm rot="16200000">
              <a:off x="1028112" y="-410146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5" name="グループ"/>
          <p:cNvGrpSpPr/>
          <p:nvPr/>
        </p:nvGrpSpPr>
        <p:grpSpPr>
          <a:xfrm>
            <a:off x="9941255" y="5185807"/>
            <a:ext cx="449710" cy="1662374"/>
            <a:chOff x="0" y="0"/>
            <a:chExt cx="449708" cy="1662372"/>
          </a:xfrm>
        </p:grpSpPr>
        <p:sp>
          <p:nvSpPr>
            <p:cNvPr id="643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4" name="四角形"/>
            <p:cNvSpPr/>
            <p:nvPr/>
          </p:nvSpPr>
          <p:spPr>
            <a:xfrm>
              <a:off x="179651" y="392372"/>
              <a:ext cx="90406" cy="12700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649" name="グループ"/>
          <p:cNvGrpSpPr/>
          <p:nvPr/>
        </p:nvGrpSpPr>
        <p:grpSpPr>
          <a:xfrm>
            <a:off x="10161002" y="3706798"/>
            <a:ext cx="1857281" cy="1977697"/>
            <a:chOff x="0" y="0"/>
            <a:chExt cx="1857279" cy="1977695"/>
          </a:xfrm>
        </p:grpSpPr>
        <p:sp>
          <p:nvSpPr>
            <p:cNvPr id="646" name="円形"/>
            <p:cNvSpPr/>
            <p:nvPr/>
          </p:nvSpPr>
          <p:spPr>
            <a:xfrm>
              <a:off x="1407570" y="0"/>
              <a:ext cx="449710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7" name="四角形"/>
            <p:cNvSpPr/>
            <p:nvPr/>
          </p:nvSpPr>
          <p:spPr>
            <a:xfrm>
              <a:off x="1587223" y="362307"/>
              <a:ext cx="90405" cy="161538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48" name="四角形"/>
            <p:cNvSpPr/>
            <p:nvPr/>
          </p:nvSpPr>
          <p:spPr>
            <a:xfrm rot="2852450">
              <a:off x="706766" y="50117"/>
              <a:ext cx="90405" cy="19558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650" name="Git開発の全体イメージ"/>
          <p:cNvSpPr txBox="1"/>
          <p:nvPr>
            <p:ph type="ctrTitle"/>
          </p:nvPr>
        </p:nvSpPr>
        <p:spPr>
          <a:xfrm>
            <a:off x="1270000" y="720459"/>
            <a:ext cx="10464800" cy="132110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Git開発の全体イメージ</a:t>
            </a:r>
          </a:p>
        </p:txBody>
      </p:sp>
      <p:sp>
        <p:nvSpPr>
          <p:cNvPr id="651" name="13:00"/>
          <p:cNvSpPr txBox="1"/>
          <p:nvPr/>
        </p:nvSpPr>
        <p:spPr>
          <a:xfrm>
            <a:off x="801555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grpSp>
        <p:nvGrpSpPr>
          <p:cNvPr id="658" name="グループ"/>
          <p:cNvGrpSpPr/>
          <p:nvPr/>
        </p:nvGrpSpPr>
        <p:grpSpPr>
          <a:xfrm>
            <a:off x="8739557" y="3283194"/>
            <a:ext cx="4284696" cy="5939437"/>
            <a:chOff x="0" y="0"/>
            <a:chExt cx="4284694" cy="5939435"/>
          </a:xfrm>
        </p:grpSpPr>
        <p:sp>
          <p:nvSpPr>
            <p:cNvPr id="652" name="リポジトリ:13:30"/>
            <p:cNvSpPr txBox="1"/>
            <p:nvPr/>
          </p:nvSpPr>
          <p:spPr>
            <a:xfrm>
              <a:off x="1911980" y="-1"/>
              <a:ext cx="20317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リポジトリ:13:30</a:t>
              </a:r>
            </a:p>
          </p:txBody>
        </p:sp>
        <p:sp>
          <p:nvSpPr>
            <p:cNvPr id="653" name="リポジトリ:13:00"/>
            <p:cNvSpPr txBox="1"/>
            <p:nvPr/>
          </p:nvSpPr>
          <p:spPr>
            <a:xfrm>
              <a:off x="0" y="2337569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リポジトリ:13:00</a:t>
              </a:r>
            </a:p>
          </p:txBody>
        </p:sp>
        <p:sp>
          <p:nvSpPr>
            <p:cNvPr id="654" name="リポジトリ:12:45"/>
            <p:cNvSpPr txBox="1"/>
            <p:nvPr/>
          </p:nvSpPr>
          <p:spPr>
            <a:xfrm>
              <a:off x="2252898" y="2751081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リポジトリ:12:45</a:t>
              </a:r>
            </a:p>
          </p:txBody>
        </p:sp>
        <p:sp>
          <p:nvSpPr>
            <p:cNvPr id="655" name="リポジトリ:12:30"/>
            <p:cNvSpPr txBox="1"/>
            <p:nvPr/>
          </p:nvSpPr>
          <p:spPr>
            <a:xfrm>
              <a:off x="0" y="3964566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656" name="リポジトリ:12:30"/>
            <p:cNvSpPr txBox="1"/>
            <p:nvPr/>
          </p:nvSpPr>
          <p:spPr>
            <a:xfrm>
              <a:off x="2252898" y="3961613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657" name="リポジトリ:12:00"/>
            <p:cNvSpPr txBox="1"/>
            <p:nvPr/>
          </p:nvSpPr>
          <p:spPr>
            <a:xfrm>
              <a:off x="2252898" y="5609236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リポジトリ:12:00</a:t>
              </a:r>
            </a:p>
          </p:txBody>
        </p:sp>
      </p:grpSp>
      <p:sp>
        <p:nvSpPr>
          <p:cNvPr id="659" name="四角形"/>
          <p:cNvSpPr/>
          <p:nvPr/>
        </p:nvSpPr>
        <p:spPr>
          <a:xfrm>
            <a:off x="9531110" y="3784805"/>
            <a:ext cx="1270001" cy="4464378"/>
          </a:xfrm>
          <a:prstGeom prst="rect">
            <a:avLst/>
          </a:prstGeom>
          <a:ln w="508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0" name="四角形"/>
          <p:cNvSpPr/>
          <p:nvPr/>
        </p:nvSpPr>
        <p:spPr>
          <a:xfrm>
            <a:off x="11021322" y="3634009"/>
            <a:ext cx="1625601" cy="5888636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1" name="ブランチ…"/>
          <p:cNvSpPr txBox="1"/>
          <p:nvPr/>
        </p:nvSpPr>
        <p:spPr>
          <a:xfrm>
            <a:off x="9448611" y="4445000"/>
            <a:ext cx="14349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黄色</a:t>
            </a:r>
          </a:p>
        </p:txBody>
      </p:sp>
      <p:sp>
        <p:nvSpPr>
          <p:cNvPr id="662" name="ブランチ…"/>
          <p:cNvSpPr txBox="1"/>
          <p:nvPr/>
        </p:nvSpPr>
        <p:spPr>
          <a:xfrm>
            <a:off x="11116622" y="4445000"/>
            <a:ext cx="14350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赤色</a:t>
            </a:r>
          </a:p>
        </p:txBody>
      </p:sp>
      <p:sp>
        <p:nvSpPr>
          <p:cNvPr id="663" name="↓"/>
          <p:cNvSpPr txBox="1"/>
          <p:nvPr/>
        </p:nvSpPr>
        <p:spPr>
          <a:xfrm>
            <a:off x="11554721" y="3204279"/>
            <a:ext cx="558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↓</a:t>
            </a:r>
          </a:p>
        </p:txBody>
      </p:sp>
      <p:sp>
        <p:nvSpPr>
          <p:cNvPr id="664" name="ブランチマージ"/>
          <p:cNvSpPr txBox="1"/>
          <p:nvPr/>
        </p:nvSpPr>
        <p:spPr>
          <a:xfrm>
            <a:off x="10714743" y="2621883"/>
            <a:ext cx="22387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ブランチマージ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1000" fill="hold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3918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73918 0.000000 L 0.354590 -0.000000" origin="layout" pathEditMode="relative">
                                      <p:cBhvr>
                                        <p:cTn id="55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54590 -0.000000 L 0.531885 -0.000452" origin="layout" pathEditMode="relative">
                                      <p:cBhvr>
                                        <p:cTn id="69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31885 -0.000452 L 0.708800 -0.000000" origin="layout" pathEditMode="relative">
                                      <p:cBhvr>
                                        <p:cTn id="8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7" dur="1000" fill="hold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8093 -0.246523" origin="layout" pathEditMode="relative">
                                      <p:cBhvr>
                                        <p:cTn id="9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2050 -0.248691" origin="layout" pathEditMode="relative">
                                      <p:cBhvr>
                                        <p:cTn id="101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8750" origin="layout" pathEditMode="relative">
                                      <p:cBhvr>
                                        <p:cTn id="105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5120" origin="layout" pathEditMode="relative">
                                      <p:cBhvr>
                                        <p:cTn id="109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xit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3" dur="1000" fill="hold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2" grpId="10"/>
      <p:bldP build="whole" bldLvl="1" animBg="1" rev="0" advAuto="0" spid="659" grpId="27"/>
      <p:bldP build="whole" bldLvl="1" animBg="1" rev="0" advAuto="0" spid="610" grpId="6"/>
      <p:bldP build="whole" bldLvl="1" animBg="1" rev="0" advAuto="0" spid="649" grpId="24"/>
      <p:bldP build="whole" bldLvl="1" animBg="1" rev="0" advAuto="0" spid="658" grpId="25"/>
      <p:bldP build="whole" bldLvl="1" animBg="1" rev="0" advAuto="0" spid="658" grpId="26"/>
      <p:bldP build="whole" bldLvl="1" animBg="1" rev="0" advAuto="0" spid="613" grpId="9"/>
      <p:bldP build="whole" bldLvl="1" animBg="1" rev="0" advAuto="0" spid="633" grpId="1"/>
      <p:bldP build="whole" bldLvl="1" animBg="1" rev="0" advAuto="0" spid="599" grpId="2"/>
      <p:bldP build="whole" bldLvl="1" animBg="1" rev="0" advAuto="0" spid="636" grpId="8"/>
      <p:bldP build="whole" bldLvl="1" animBg="1" rev="0" advAuto="0" spid="599" grpId="4"/>
      <p:bldP build="whole" bldLvl="1" animBg="1" rev="0" advAuto="0" spid="660" grpId="28"/>
      <p:bldP build="whole" bldLvl="1" animBg="1" rev="0" advAuto="0" spid="661" grpId="29"/>
      <p:bldP build="whole" bldLvl="1" animBg="1" rev="0" advAuto="0" spid="610" grpId="18"/>
      <p:bldP build="whole" bldLvl="1" animBg="1" rev="0" advAuto="0" spid="617" grpId="7"/>
      <p:bldP build="whole" bldLvl="1" animBg="1" rev="0" advAuto="0" spid="645" grpId="16"/>
      <p:bldP build="whole" bldLvl="1" animBg="1" rev="0" advAuto="0" spid="594" grpId="3"/>
      <p:bldP build="whole" bldLvl="1" animBg="1" rev="0" advAuto="0" spid="628" grpId="19"/>
      <p:bldP build="whole" bldLvl="1" animBg="1" rev="0" advAuto="0" spid="639" grpId="13"/>
      <p:bldP build="whole" bldLvl="1" animBg="1" rev="0" advAuto="0" spid="620" grpId="12"/>
      <p:bldP build="whole" bldLvl="1" animBg="1" rev="0" advAuto="0" spid="662" grpId="30"/>
      <p:bldP build="whole" bldLvl="1" animBg="1" rev="0" advAuto="0" spid="623" grpId="15"/>
      <p:bldP build="whole" bldLvl="1" animBg="1" rev="0" advAuto="0" spid="663" grpId="32"/>
      <p:bldP build="whole" bldLvl="1" animBg="1" rev="0" advAuto="0" spid="664" grpId="3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Hands on 3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3</a:t>
            </a:r>
          </a:p>
        </p:txBody>
      </p:sp>
      <p:sp>
        <p:nvSpPr>
          <p:cNvPr id="667" name="四角形"/>
          <p:cNvSpPr/>
          <p:nvPr/>
        </p:nvSpPr>
        <p:spPr>
          <a:xfrm>
            <a:off x="1206500" y="3035300"/>
            <a:ext cx="5039431" cy="39852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8" name="四角形"/>
          <p:cNvSpPr/>
          <p:nvPr/>
        </p:nvSpPr>
        <p:spPr>
          <a:xfrm>
            <a:off x="1061653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9" name="HelloGit.txt"/>
          <p:cNvSpPr txBox="1"/>
          <p:nvPr/>
        </p:nvSpPr>
        <p:spPr>
          <a:xfrm>
            <a:off x="1070380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0" name="I like Git"/>
          <p:cNvSpPr txBox="1"/>
          <p:nvPr/>
        </p:nvSpPr>
        <p:spPr>
          <a:xfrm>
            <a:off x="10953745" y="361987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1" name="Let’s go"/>
          <p:cNvSpPr txBox="1"/>
          <p:nvPr/>
        </p:nvSpPr>
        <p:spPr>
          <a:xfrm>
            <a:off x="10968426" y="407707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2" name="#git reset —hard…"/>
          <p:cNvSpPr txBox="1"/>
          <p:nvPr/>
        </p:nvSpPr>
        <p:spPr>
          <a:xfrm>
            <a:off x="1592767" y="3224517"/>
            <a:ext cx="4486048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#git reset —hard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branch monster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monster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HelloGit.txtを編集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commit -m “monster”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master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merge monster</a:t>
            </a:r>
          </a:p>
        </p:txBody>
      </p:sp>
      <p:sp>
        <p:nvSpPr>
          <p:cNvPr id="673" name="四角形"/>
          <p:cNvSpPr/>
          <p:nvPr/>
        </p:nvSpPr>
        <p:spPr>
          <a:xfrm>
            <a:off x="777939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4" name="HelloGit.txt"/>
          <p:cNvSpPr txBox="1"/>
          <p:nvPr/>
        </p:nvSpPr>
        <p:spPr>
          <a:xfrm>
            <a:off x="787936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5" name="I like Git"/>
          <p:cNvSpPr txBox="1"/>
          <p:nvPr/>
        </p:nvSpPr>
        <p:spPr>
          <a:xfrm>
            <a:off x="8129305" y="3676276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6" name="Let’s go"/>
          <p:cNvSpPr txBox="1"/>
          <p:nvPr/>
        </p:nvSpPr>
        <p:spPr>
          <a:xfrm>
            <a:off x="8131286" y="416726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7" name="I am monster"/>
          <p:cNvSpPr txBox="1"/>
          <p:nvPr/>
        </p:nvSpPr>
        <p:spPr>
          <a:xfrm>
            <a:off x="7788792" y="4639107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678" name="矢印"/>
          <p:cNvSpPr/>
          <p:nvPr/>
        </p:nvSpPr>
        <p:spPr>
          <a:xfrm rot="5400000">
            <a:off x="11347964" y="5710818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9" name="branch:master"/>
          <p:cNvSpPr txBox="1"/>
          <p:nvPr/>
        </p:nvSpPr>
        <p:spPr>
          <a:xfrm>
            <a:off x="10418407" y="2376781"/>
            <a:ext cx="251399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branch:master</a:t>
            </a:r>
          </a:p>
        </p:txBody>
      </p:sp>
      <p:sp>
        <p:nvSpPr>
          <p:cNvPr id="680" name="branch:monster"/>
          <p:cNvSpPr txBox="1"/>
          <p:nvPr/>
        </p:nvSpPr>
        <p:spPr>
          <a:xfrm>
            <a:off x="7360141" y="2376781"/>
            <a:ext cx="27300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branch:monster</a:t>
            </a:r>
          </a:p>
        </p:txBody>
      </p:sp>
      <p:sp>
        <p:nvSpPr>
          <p:cNvPr id="681" name="四角形"/>
          <p:cNvSpPr/>
          <p:nvPr/>
        </p:nvSpPr>
        <p:spPr>
          <a:xfrm>
            <a:off x="10729609" y="6710201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82" name="HelloGit.txt"/>
          <p:cNvSpPr txBox="1"/>
          <p:nvPr/>
        </p:nvSpPr>
        <p:spPr>
          <a:xfrm>
            <a:off x="10829582" y="6926944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83" name="I like Git"/>
          <p:cNvSpPr txBox="1"/>
          <p:nvPr/>
        </p:nvSpPr>
        <p:spPr>
          <a:xfrm>
            <a:off x="11079518" y="746595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84" name="Let’s go"/>
          <p:cNvSpPr txBox="1"/>
          <p:nvPr/>
        </p:nvSpPr>
        <p:spPr>
          <a:xfrm>
            <a:off x="11081500" y="7956934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85" name="I am monster"/>
          <p:cNvSpPr txBox="1"/>
          <p:nvPr/>
        </p:nvSpPr>
        <p:spPr>
          <a:xfrm>
            <a:off x="10739006" y="8428781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686" name="git reset —hard.              既存の編集とインディクスを廃棄…"/>
          <p:cNvSpPr txBox="1"/>
          <p:nvPr/>
        </p:nvSpPr>
        <p:spPr>
          <a:xfrm>
            <a:off x="1023094" y="7450005"/>
            <a:ext cx="981136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reset —hard.              既存の編集とインディクスを廃棄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branch   monster       monsterブランチ作成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master        masterブランチに切り替える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merge monster           monsterブランチとマージする</a:t>
            </a:r>
          </a:p>
        </p:txBody>
      </p:sp>
      <p:sp>
        <p:nvSpPr>
          <p:cNvPr id="687" name="矢印"/>
          <p:cNvSpPr/>
          <p:nvPr/>
        </p:nvSpPr>
        <p:spPr>
          <a:xfrm rot="990152">
            <a:off x="8764885" y="5675593"/>
            <a:ext cx="2621687" cy="527786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Hands on 4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4</a:t>
            </a:r>
          </a:p>
        </p:txBody>
      </p:sp>
      <p:sp>
        <p:nvSpPr>
          <p:cNvPr id="690" name="四角形"/>
          <p:cNvSpPr/>
          <p:nvPr/>
        </p:nvSpPr>
        <p:spPr>
          <a:xfrm>
            <a:off x="1041474" y="2895600"/>
            <a:ext cx="4902052" cy="33046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1" name="HelloGit.txtを編集する…"/>
          <p:cNvSpPr txBox="1"/>
          <p:nvPr/>
        </p:nvSpPr>
        <p:spPr>
          <a:xfrm>
            <a:off x="1500830" y="3383858"/>
            <a:ext cx="3545739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HelloGit.txtを編集する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stash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stash pop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 </a:t>
            </a:r>
          </a:p>
        </p:txBody>
      </p:sp>
      <p:sp>
        <p:nvSpPr>
          <p:cNvPr id="692" name="四角形"/>
          <p:cNvSpPr/>
          <p:nvPr/>
        </p:nvSpPr>
        <p:spPr>
          <a:xfrm>
            <a:off x="6841351" y="2236739"/>
            <a:ext cx="2168129" cy="2402832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3" name="HelloGit.txt"/>
          <p:cNvSpPr txBox="1"/>
          <p:nvPr/>
        </p:nvSpPr>
        <p:spPr>
          <a:xfrm>
            <a:off x="6952595" y="2453483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4" name="I like Git"/>
          <p:cNvSpPr txBox="1"/>
          <p:nvPr/>
        </p:nvSpPr>
        <p:spPr>
          <a:xfrm>
            <a:off x="7202531" y="2936083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5" name="Let’s go"/>
          <p:cNvSpPr txBox="1"/>
          <p:nvPr/>
        </p:nvSpPr>
        <p:spPr>
          <a:xfrm>
            <a:off x="7217212" y="3393283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96" name="四角形"/>
          <p:cNvSpPr/>
          <p:nvPr/>
        </p:nvSpPr>
        <p:spPr>
          <a:xfrm>
            <a:off x="6828651" y="5869783"/>
            <a:ext cx="2168129" cy="165639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7" name="HelloGit.txt"/>
          <p:cNvSpPr txBox="1"/>
          <p:nvPr/>
        </p:nvSpPr>
        <p:spPr>
          <a:xfrm>
            <a:off x="6939895" y="6086526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8" name="I like Git"/>
          <p:cNvSpPr txBox="1"/>
          <p:nvPr/>
        </p:nvSpPr>
        <p:spPr>
          <a:xfrm>
            <a:off x="7189831" y="6569127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9" name="Let’s go"/>
          <p:cNvSpPr txBox="1"/>
          <p:nvPr/>
        </p:nvSpPr>
        <p:spPr>
          <a:xfrm>
            <a:off x="7204512" y="7026327"/>
            <a:ext cx="141640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0" name="Follow me"/>
          <p:cNvSpPr txBox="1"/>
          <p:nvPr/>
        </p:nvSpPr>
        <p:spPr>
          <a:xfrm>
            <a:off x="7052011" y="3920333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701" name="矢印"/>
          <p:cNvSpPr/>
          <p:nvPr/>
        </p:nvSpPr>
        <p:spPr>
          <a:xfrm rot="5400000">
            <a:off x="7483677" y="4990784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2" name="四角形"/>
          <p:cNvSpPr/>
          <p:nvPr/>
        </p:nvSpPr>
        <p:spPr>
          <a:xfrm>
            <a:off x="10271195" y="3528643"/>
            <a:ext cx="2168129" cy="240283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3" name="Follow me"/>
          <p:cNvSpPr txBox="1"/>
          <p:nvPr/>
        </p:nvSpPr>
        <p:spPr>
          <a:xfrm>
            <a:off x="10494555" y="5053908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704" name="HelloGit.txt"/>
          <p:cNvSpPr txBox="1"/>
          <p:nvPr/>
        </p:nvSpPr>
        <p:spPr>
          <a:xfrm>
            <a:off x="10395139" y="3599758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05" name="I like Git"/>
          <p:cNvSpPr txBox="1"/>
          <p:nvPr/>
        </p:nvSpPr>
        <p:spPr>
          <a:xfrm>
            <a:off x="10645075" y="4069658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06" name="Let’s go"/>
          <p:cNvSpPr txBox="1"/>
          <p:nvPr/>
        </p:nvSpPr>
        <p:spPr>
          <a:xfrm>
            <a:off x="10659756" y="4539558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7" name="Stash zone"/>
          <p:cNvSpPr txBox="1"/>
          <p:nvPr/>
        </p:nvSpPr>
        <p:spPr>
          <a:xfrm>
            <a:off x="10398492" y="2936083"/>
            <a:ext cx="19135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Stash zone</a:t>
            </a:r>
          </a:p>
        </p:txBody>
      </p:sp>
      <p:sp>
        <p:nvSpPr>
          <p:cNvPr id="708" name="git stash            編集分とインディクスを一時退避する…"/>
          <p:cNvSpPr txBox="1"/>
          <p:nvPr/>
        </p:nvSpPr>
        <p:spPr>
          <a:xfrm>
            <a:off x="1166952" y="8079330"/>
            <a:ext cx="10670896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stash            編集分とインディクスを一時退避する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stash pop     一時退避したものを既存のリポジトリへ復旧する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グループ"/>
          <p:cNvGrpSpPr/>
          <p:nvPr/>
        </p:nvGrpSpPr>
        <p:grpSpPr>
          <a:xfrm>
            <a:off x="3444305" y="6489984"/>
            <a:ext cx="2571850" cy="821284"/>
            <a:chOff x="0" y="0"/>
            <a:chExt cx="2571849" cy="821283"/>
          </a:xfrm>
        </p:grpSpPr>
        <p:sp>
          <p:nvSpPr>
            <p:cNvPr id="121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2" name="Ver20180309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Ver20180309</a:t>
              </a:r>
            </a:p>
          </p:txBody>
        </p:sp>
      </p:grpSp>
      <p:grpSp>
        <p:nvGrpSpPr>
          <p:cNvPr id="126" name="グループ"/>
          <p:cNvGrpSpPr/>
          <p:nvPr/>
        </p:nvGrpSpPr>
        <p:grpSpPr>
          <a:xfrm>
            <a:off x="6772243" y="4645540"/>
            <a:ext cx="2571851" cy="821284"/>
            <a:chOff x="0" y="0"/>
            <a:chExt cx="2571849" cy="821283"/>
          </a:xfrm>
        </p:grpSpPr>
        <p:sp>
          <p:nvSpPr>
            <p:cNvPr id="124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5" name="Ver20180317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Ver20180317</a:t>
              </a:r>
            </a:p>
          </p:txBody>
        </p:sp>
      </p:grpSp>
      <p:grpSp>
        <p:nvGrpSpPr>
          <p:cNvPr id="129" name="グループ"/>
          <p:cNvGrpSpPr/>
          <p:nvPr/>
        </p:nvGrpSpPr>
        <p:grpSpPr>
          <a:xfrm>
            <a:off x="8270392" y="3749399"/>
            <a:ext cx="2571850" cy="821284"/>
            <a:chOff x="0" y="0"/>
            <a:chExt cx="2571849" cy="821283"/>
          </a:xfrm>
        </p:grpSpPr>
        <p:sp>
          <p:nvSpPr>
            <p:cNvPr id="127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28" name="Ver2018032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Ver20180326</a:t>
              </a:r>
            </a:p>
          </p:txBody>
        </p:sp>
      </p:grpSp>
      <p:grpSp>
        <p:nvGrpSpPr>
          <p:cNvPr id="132" name="グループ"/>
          <p:cNvGrpSpPr/>
          <p:nvPr/>
        </p:nvGrpSpPr>
        <p:grpSpPr>
          <a:xfrm>
            <a:off x="1606550" y="7421722"/>
            <a:ext cx="2571850" cy="821285"/>
            <a:chOff x="0" y="0"/>
            <a:chExt cx="2571849" cy="821283"/>
          </a:xfrm>
        </p:grpSpPr>
        <p:sp>
          <p:nvSpPr>
            <p:cNvPr id="130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31" name="Ver2018030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Ver20180306</a:t>
              </a:r>
            </a:p>
          </p:txBody>
        </p:sp>
      </p:grpSp>
      <p:sp>
        <p:nvSpPr>
          <p:cNvPr id="133" name="バージョン管理とは？"/>
          <p:cNvSpPr txBox="1"/>
          <p:nvPr/>
        </p:nvSpPr>
        <p:spPr>
          <a:xfrm>
            <a:off x="1270000" y="685452"/>
            <a:ext cx="10464800" cy="141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バージョン管理とは？</a:t>
            </a:r>
          </a:p>
        </p:txBody>
      </p:sp>
      <p:sp>
        <p:nvSpPr>
          <p:cNvPr id="134" name="線"/>
          <p:cNvSpPr/>
          <p:nvPr/>
        </p:nvSpPr>
        <p:spPr>
          <a:xfrm>
            <a:off x="1511399" y="8564281"/>
            <a:ext cx="9315352" cy="1"/>
          </a:xfrm>
          <a:prstGeom prst="line">
            <a:avLst/>
          </a:prstGeom>
          <a:ln w="1016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時計"/>
          <p:cNvSpPr/>
          <p:nvPr/>
        </p:nvSpPr>
        <p:spPr>
          <a:xfrm>
            <a:off x="10176569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時計"/>
          <p:cNvSpPr/>
          <p:nvPr/>
        </p:nvSpPr>
        <p:spPr>
          <a:xfrm>
            <a:off x="6943228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7" name="時計"/>
          <p:cNvSpPr/>
          <p:nvPr/>
        </p:nvSpPr>
        <p:spPr>
          <a:xfrm>
            <a:off x="3707364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40" name="グループ"/>
          <p:cNvGrpSpPr/>
          <p:nvPr/>
        </p:nvGrpSpPr>
        <p:grpSpPr>
          <a:xfrm>
            <a:off x="5216475" y="5570945"/>
            <a:ext cx="2571850" cy="821284"/>
            <a:chOff x="0" y="0"/>
            <a:chExt cx="2571849" cy="821283"/>
          </a:xfrm>
        </p:grpSpPr>
        <p:sp>
          <p:nvSpPr>
            <p:cNvPr id="138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39" name="Ver20180311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Ver20180311</a:t>
              </a:r>
            </a:p>
          </p:txBody>
        </p:sp>
      </p:grpSp>
      <p:grpSp>
        <p:nvGrpSpPr>
          <p:cNvPr id="143" name="グループ"/>
          <p:cNvGrpSpPr/>
          <p:nvPr/>
        </p:nvGrpSpPr>
        <p:grpSpPr>
          <a:xfrm>
            <a:off x="9911092" y="2840558"/>
            <a:ext cx="2571850" cy="821284"/>
            <a:chOff x="0" y="0"/>
            <a:chExt cx="2571849" cy="821283"/>
          </a:xfrm>
        </p:grpSpPr>
        <p:sp>
          <p:nvSpPr>
            <p:cNvPr id="141" name="四角形"/>
            <p:cNvSpPr/>
            <p:nvPr/>
          </p:nvSpPr>
          <p:spPr>
            <a:xfrm>
              <a:off x="0" y="0"/>
              <a:ext cx="2571850" cy="8212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2" name="Ver20180526"/>
            <p:cNvSpPr txBox="1"/>
            <p:nvPr/>
          </p:nvSpPr>
          <p:spPr>
            <a:xfrm>
              <a:off x="76782" y="229989"/>
              <a:ext cx="241828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Ver20180526</a:t>
              </a:r>
            </a:p>
          </p:txBody>
        </p:sp>
      </p:grpSp>
      <p:sp>
        <p:nvSpPr>
          <p:cNvPr id="144" name="円形"/>
          <p:cNvSpPr/>
          <p:nvPr/>
        </p:nvSpPr>
        <p:spPr>
          <a:xfrm>
            <a:off x="11092106" y="2288959"/>
            <a:ext cx="396241" cy="3962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81346 0.000482" origin="layout" pathEditMode="relative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81346 0.000482 L -0.381159 0.281307" origin="layout" pathEditMode="relative">
                                      <p:cBhvr>
                                        <p:cTn id="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81159 0.281307 L -0.667024 0.006456" origin="layout" pathEditMode="relative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667024 0.006456 L -0.668153 0.478394" origin="layout" pathEditMode="relative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668153 0.478394 L -0.550832 0.001577" origin="layout" pathEditMode="relative">
                                      <p:cBhvr>
                                        <p:cTn id="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550832 0.001577 L -0.550912 0.373644" origin="layout" pathEditMode="relative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550912 0.373644 L -0.291958 -0.003307" origin="layout" pathEditMode="relative">
                                      <p:cBhvr>
                                        <p:cTn id="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1958 -0.003307 L -0.291943 0.177402" origin="layout" pathEditMode="relative">
                                      <p:cBhvr>
                                        <p:cTn id="6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8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1943 0.177402 L -0.293119 -0.003229" origin="layout" pathEditMode="relative">
                                      <p:cBhvr>
                                        <p:cTn id="7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93119 -0.003229 L -0.000000 0.001577" origin="layout" pathEditMode="relative">
                                      <p:cBhvr>
                                        <p:cTn id="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29" grpId="5"/>
      <p:bldP build="whole" bldLvl="1" animBg="1" rev="0" advAuto="0" spid="143" grpId="6"/>
      <p:bldP build="whole" bldLvl="1" animBg="1" rev="0" advAuto="0" spid="126" grpId="4"/>
      <p:bldP build="whole" bldLvl="1" animBg="1" rev="0" advAuto="0" spid="140" grpId="3"/>
      <p:bldP build="whole" bldLvl="1" animBg="1" rev="0" advAuto="0" spid="144" grpId="16"/>
      <p:bldP build="whole" bldLvl="1" animBg="1" rev="0" advAuto="0" spid="132" grpId="1"/>
      <p:bldP build="whole" bldLvl="1" animBg="1" rev="0" advAuto="0" spid="144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四角形"/>
          <p:cNvSpPr/>
          <p:nvPr/>
        </p:nvSpPr>
        <p:spPr>
          <a:xfrm>
            <a:off x="1517650" y="2914737"/>
            <a:ext cx="4347230" cy="5927825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49" name="グループ"/>
          <p:cNvGrpSpPr/>
          <p:nvPr/>
        </p:nvGrpSpPr>
        <p:grpSpPr>
          <a:xfrm>
            <a:off x="1643786" y="8331287"/>
            <a:ext cx="1271728" cy="438151"/>
            <a:chOff x="0" y="0"/>
            <a:chExt cx="1271727" cy="438150"/>
          </a:xfrm>
        </p:grpSpPr>
        <p:sp>
          <p:nvSpPr>
            <p:cNvPr id="147" name="四角形"/>
            <p:cNvSpPr/>
            <p:nvPr/>
          </p:nvSpPr>
          <p:spPr>
            <a:xfrm>
              <a:off x="863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8" name="20180413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20180413</a:t>
              </a:r>
            </a:p>
          </p:txBody>
        </p:sp>
      </p:grpSp>
      <p:grpSp>
        <p:nvGrpSpPr>
          <p:cNvPr id="152" name="グループ"/>
          <p:cNvGrpSpPr/>
          <p:nvPr/>
        </p:nvGrpSpPr>
        <p:grpSpPr>
          <a:xfrm>
            <a:off x="3055401" y="8331287"/>
            <a:ext cx="1271728" cy="438151"/>
            <a:chOff x="0" y="0"/>
            <a:chExt cx="1271727" cy="438150"/>
          </a:xfrm>
        </p:grpSpPr>
        <p:sp>
          <p:nvSpPr>
            <p:cNvPr id="150" name="四角形"/>
            <p:cNvSpPr/>
            <p:nvPr/>
          </p:nvSpPr>
          <p:spPr>
            <a:xfrm>
              <a:off x="1727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51" name="20180414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20180414</a:t>
              </a:r>
            </a:p>
          </p:txBody>
        </p:sp>
      </p:grpSp>
      <p:grpSp>
        <p:nvGrpSpPr>
          <p:cNvPr id="155" name="グループ"/>
          <p:cNvGrpSpPr/>
          <p:nvPr/>
        </p:nvGrpSpPr>
        <p:grpSpPr>
          <a:xfrm>
            <a:off x="4467015" y="8331287"/>
            <a:ext cx="1272592" cy="438151"/>
            <a:chOff x="0" y="0"/>
            <a:chExt cx="1272590" cy="438150"/>
          </a:xfrm>
        </p:grpSpPr>
        <p:sp>
          <p:nvSpPr>
            <p:cNvPr id="153" name="四角形"/>
            <p:cNvSpPr/>
            <p:nvPr/>
          </p:nvSpPr>
          <p:spPr>
            <a:xfrm>
              <a:off x="2590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54" name="20180415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20180415</a:t>
              </a:r>
            </a:p>
          </p:txBody>
        </p:sp>
      </p:grpSp>
      <p:sp>
        <p:nvSpPr>
          <p:cNvPr id="156" name="四角形"/>
          <p:cNvSpPr/>
          <p:nvPr/>
        </p:nvSpPr>
        <p:spPr>
          <a:xfrm>
            <a:off x="1733550" y="3165562"/>
            <a:ext cx="3915430" cy="5067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7" name="色々なバージョン管理方法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54990">
              <a:defRPr sz="684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色々なバージョン管理方法</a:t>
            </a:r>
          </a:p>
        </p:txBody>
      </p:sp>
      <p:sp>
        <p:nvSpPr>
          <p:cNvPr id="158" name="四角形"/>
          <p:cNvSpPr/>
          <p:nvPr/>
        </p:nvSpPr>
        <p:spPr>
          <a:xfrm>
            <a:off x="6508750" y="2914737"/>
            <a:ext cx="5924550" cy="3860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9" name="Excelの管理"/>
          <p:cNvSpPr txBox="1"/>
          <p:nvPr/>
        </p:nvSpPr>
        <p:spPr>
          <a:xfrm>
            <a:off x="1535824" y="2457723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Excelの管理</a:t>
            </a:r>
          </a:p>
        </p:txBody>
      </p:sp>
      <p:sp>
        <p:nvSpPr>
          <p:cNvPr id="160" name="A支店"/>
          <p:cNvSpPr txBox="1"/>
          <p:nvPr/>
        </p:nvSpPr>
        <p:spPr>
          <a:xfrm>
            <a:off x="2038400" y="377833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61" name="PLVer5.91.zip"/>
          <p:cNvSpPr txBox="1"/>
          <p:nvPr/>
        </p:nvSpPr>
        <p:spPr>
          <a:xfrm>
            <a:off x="6853021" y="3269863"/>
            <a:ext cx="234330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PLVer5.91.zip</a:t>
            </a:r>
          </a:p>
        </p:txBody>
      </p:sp>
      <p:sp>
        <p:nvSpPr>
          <p:cNvPr id="162" name="2018年5月18日12時18分"/>
          <p:cNvSpPr txBox="1"/>
          <p:nvPr/>
        </p:nvSpPr>
        <p:spPr>
          <a:xfrm>
            <a:off x="9277376" y="3307963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63" name="ファイルサーバーでの管理"/>
          <p:cNvSpPr txBox="1"/>
          <p:nvPr/>
        </p:nvSpPr>
        <p:spPr>
          <a:xfrm>
            <a:off x="6608310" y="2509874"/>
            <a:ext cx="371703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ファイルサーバーでの管理</a:t>
            </a:r>
          </a:p>
        </p:txBody>
      </p:sp>
      <p:sp>
        <p:nvSpPr>
          <p:cNvPr id="164" name="PLVer5.92.zip"/>
          <p:cNvSpPr txBox="1"/>
          <p:nvPr/>
        </p:nvSpPr>
        <p:spPr>
          <a:xfrm>
            <a:off x="6853021" y="3778337"/>
            <a:ext cx="234330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PLVer5.92.zip</a:t>
            </a:r>
          </a:p>
        </p:txBody>
      </p:sp>
      <p:sp>
        <p:nvSpPr>
          <p:cNvPr id="165" name="PLVer5.93.zip"/>
          <p:cNvSpPr txBox="1"/>
          <p:nvPr/>
        </p:nvSpPr>
        <p:spPr>
          <a:xfrm>
            <a:off x="6853021" y="4283063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PLVer5.93.zip</a:t>
            </a:r>
          </a:p>
        </p:txBody>
      </p:sp>
      <p:sp>
        <p:nvSpPr>
          <p:cNvPr id="166" name="PLVer5.94.zip"/>
          <p:cNvSpPr txBox="1"/>
          <p:nvPr/>
        </p:nvSpPr>
        <p:spPr>
          <a:xfrm>
            <a:off x="6853021" y="4789842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PLVer5.94.zip</a:t>
            </a:r>
          </a:p>
        </p:txBody>
      </p:sp>
      <p:sp>
        <p:nvSpPr>
          <p:cNvPr id="167" name="PLVer5.95.zip"/>
          <p:cNvSpPr txBox="1"/>
          <p:nvPr/>
        </p:nvSpPr>
        <p:spPr>
          <a:xfrm>
            <a:off x="6853021" y="5296262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PLVer5.95.zip</a:t>
            </a:r>
          </a:p>
        </p:txBody>
      </p:sp>
      <p:sp>
        <p:nvSpPr>
          <p:cNvPr id="168" name="PLVer6.01.zip"/>
          <p:cNvSpPr txBox="1"/>
          <p:nvPr/>
        </p:nvSpPr>
        <p:spPr>
          <a:xfrm>
            <a:off x="6853021" y="5803041"/>
            <a:ext cx="234330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PLVer6.01.zip</a:t>
            </a:r>
          </a:p>
        </p:txBody>
      </p:sp>
      <p:sp>
        <p:nvSpPr>
          <p:cNvPr id="169" name="2018年5月21日05時21分"/>
          <p:cNvSpPr txBox="1"/>
          <p:nvPr/>
        </p:nvSpPr>
        <p:spPr>
          <a:xfrm>
            <a:off x="9277376" y="3816437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2018年5月21日05時21分</a:t>
            </a:r>
          </a:p>
        </p:txBody>
      </p:sp>
      <p:sp>
        <p:nvSpPr>
          <p:cNvPr id="170" name="2018年5月22日15時52分"/>
          <p:cNvSpPr txBox="1"/>
          <p:nvPr/>
        </p:nvSpPr>
        <p:spPr>
          <a:xfrm>
            <a:off x="9277376" y="4324910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2018年5月22日15時52分</a:t>
            </a:r>
          </a:p>
        </p:txBody>
      </p:sp>
      <p:sp>
        <p:nvSpPr>
          <p:cNvPr id="171" name="2018年5月23日18時12分"/>
          <p:cNvSpPr txBox="1"/>
          <p:nvPr/>
        </p:nvSpPr>
        <p:spPr>
          <a:xfrm>
            <a:off x="9277376" y="4866042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2018年5月23日18時12分</a:t>
            </a:r>
          </a:p>
        </p:txBody>
      </p:sp>
      <p:sp>
        <p:nvSpPr>
          <p:cNvPr id="172" name="2018年6月13日12時11分"/>
          <p:cNvSpPr txBox="1"/>
          <p:nvPr/>
        </p:nvSpPr>
        <p:spPr>
          <a:xfrm>
            <a:off x="9277376" y="5359762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2018年6月13日12時11分</a:t>
            </a:r>
          </a:p>
        </p:txBody>
      </p:sp>
      <p:sp>
        <p:nvSpPr>
          <p:cNvPr id="173" name="2018年6月13日13時15分"/>
          <p:cNvSpPr txBox="1"/>
          <p:nvPr/>
        </p:nvSpPr>
        <p:spPr>
          <a:xfrm>
            <a:off x="9277376" y="5841141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2018年6月13日13時15分</a:t>
            </a:r>
          </a:p>
        </p:txBody>
      </p:sp>
      <p:sp>
        <p:nvSpPr>
          <p:cNvPr id="174" name="50人"/>
          <p:cNvSpPr txBox="1"/>
          <p:nvPr/>
        </p:nvSpPr>
        <p:spPr>
          <a:xfrm>
            <a:off x="3257340" y="376246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75" name="30.56"/>
          <p:cNvSpPr txBox="1"/>
          <p:nvPr/>
        </p:nvSpPr>
        <p:spPr>
          <a:xfrm>
            <a:off x="4398257" y="377833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76" name="店名"/>
          <p:cNvSpPr txBox="1"/>
          <p:nvPr/>
        </p:nvSpPr>
        <p:spPr>
          <a:xfrm>
            <a:off x="2158378" y="3269863"/>
            <a:ext cx="6477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店名</a:t>
            </a:r>
          </a:p>
        </p:txBody>
      </p:sp>
      <p:sp>
        <p:nvSpPr>
          <p:cNvPr id="177" name="人数"/>
          <p:cNvSpPr txBox="1"/>
          <p:nvPr/>
        </p:nvSpPr>
        <p:spPr>
          <a:xfrm>
            <a:off x="3198406" y="3269863"/>
            <a:ext cx="6477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人数</a:t>
            </a:r>
          </a:p>
        </p:txBody>
      </p:sp>
      <p:sp>
        <p:nvSpPr>
          <p:cNvPr id="178" name="サイコパス"/>
          <p:cNvSpPr txBox="1"/>
          <p:nvPr/>
        </p:nvSpPr>
        <p:spPr>
          <a:xfrm>
            <a:off x="4105649" y="3269863"/>
            <a:ext cx="14478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サイコパス</a:t>
            </a:r>
          </a:p>
        </p:txBody>
      </p:sp>
      <p:sp>
        <p:nvSpPr>
          <p:cNvPr id="179" name="A支店"/>
          <p:cNvSpPr txBox="1"/>
          <p:nvPr/>
        </p:nvSpPr>
        <p:spPr>
          <a:xfrm>
            <a:off x="2038400" y="424257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0" name="50人"/>
          <p:cNvSpPr txBox="1"/>
          <p:nvPr/>
        </p:nvSpPr>
        <p:spPr>
          <a:xfrm>
            <a:off x="3257340" y="422670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1" name="30.56"/>
          <p:cNvSpPr txBox="1"/>
          <p:nvPr/>
        </p:nvSpPr>
        <p:spPr>
          <a:xfrm>
            <a:off x="4398257" y="424257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2" name="A支店"/>
          <p:cNvSpPr txBox="1"/>
          <p:nvPr/>
        </p:nvSpPr>
        <p:spPr>
          <a:xfrm>
            <a:off x="2038400" y="4697412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3" name="50人"/>
          <p:cNvSpPr txBox="1"/>
          <p:nvPr/>
        </p:nvSpPr>
        <p:spPr>
          <a:xfrm>
            <a:off x="3257340" y="4681537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4" name="30.56"/>
          <p:cNvSpPr txBox="1"/>
          <p:nvPr/>
        </p:nvSpPr>
        <p:spPr>
          <a:xfrm>
            <a:off x="4398257" y="4697412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5" name="A支店"/>
          <p:cNvSpPr txBox="1"/>
          <p:nvPr/>
        </p:nvSpPr>
        <p:spPr>
          <a:xfrm>
            <a:off x="2038400" y="5152247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6" name="50人"/>
          <p:cNvSpPr txBox="1"/>
          <p:nvPr/>
        </p:nvSpPr>
        <p:spPr>
          <a:xfrm>
            <a:off x="3257340" y="5136372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87" name="30.56"/>
          <p:cNvSpPr txBox="1"/>
          <p:nvPr/>
        </p:nvSpPr>
        <p:spPr>
          <a:xfrm>
            <a:off x="4398257" y="5152247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88" name="A支店"/>
          <p:cNvSpPr txBox="1"/>
          <p:nvPr/>
        </p:nvSpPr>
        <p:spPr>
          <a:xfrm>
            <a:off x="2038400" y="5632362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89" name="50人"/>
          <p:cNvSpPr txBox="1"/>
          <p:nvPr/>
        </p:nvSpPr>
        <p:spPr>
          <a:xfrm>
            <a:off x="3257340" y="5616487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0" name="30.56"/>
          <p:cNvSpPr txBox="1"/>
          <p:nvPr/>
        </p:nvSpPr>
        <p:spPr>
          <a:xfrm>
            <a:off x="4398257" y="5632362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91" name="A支店"/>
          <p:cNvSpPr txBox="1"/>
          <p:nvPr/>
        </p:nvSpPr>
        <p:spPr>
          <a:xfrm>
            <a:off x="2038400" y="6105338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92" name="50人"/>
          <p:cNvSpPr txBox="1"/>
          <p:nvPr/>
        </p:nvSpPr>
        <p:spPr>
          <a:xfrm>
            <a:off x="3257340" y="6089463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3" name="30.56"/>
          <p:cNvSpPr txBox="1"/>
          <p:nvPr/>
        </p:nvSpPr>
        <p:spPr>
          <a:xfrm>
            <a:off x="4398257" y="6105338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  <p:sp>
        <p:nvSpPr>
          <p:cNvPr id="194" name="A支店"/>
          <p:cNvSpPr txBox="1"/>
          <p:nvPr/>
        </p:nvSpPr>
        <p:spPr>
          <a:xfrm>
            <a:off x="2038400" y="6594189"/>
            <a:ext cx="863195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A支店</a:t>
            </a:r>
          </a:p>
        </p:txBody>
      </p:sp>
      <p:sp>
        <p:nvSpPr>
          <p:cNvPr id="195" name="50人"/>
          <p:cNvSpPr txBox="1"/>
          <p:nvPr/>
        </p:nvSpPr>
        <p:spPr>
          <a:xfrm>
            <a:off x="3257340" y="6578314"/>
            <a:ext cx="76078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50人</a:t>
            </a:r>
          </a:p>
        </p:txBody>
      </p:sp>
      <p:sp>
        <p:nvSpPr>
          <p:cNvPr id="196" name="30.56"/>
          <p:cNvSpPr txBox="1"/>
          <p:nvPr/>
        </p:nvSpPr>
        <p:spPr>
          <a:xfrm>
            <a:off x="4398257" y="6594189"/>
            <a:ext cx="945872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30.56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ビルを建てる"/>
          <p:cNvSpPr txBox="1"/>
          <p:nvPr>
            <p:ph type="ctrTitle"/>
          </p:nvPr>
        </p:nvSpPr>
        <p:spPr>
          <a:xfrm>
            <a:off x="1052594" y="1396832"/>
            <a:ext cx="10464801" cy="1321100"/>
          </a:xfrm>
          <a:prstGeom prst="rect">
            <a:avLst/>
          </a:prstGeom>
        </p:spPr>
        <p:txBody>
          <a:bodyPr/>
          <a:lstStyle/>
          <a:p>
            <a:pPr/>
            <a:r>
              <a:t>ビルを建てる</a:t>
            </a:r>
          </a:p>
        </p:txBody>
      </p:sp>
      <p:sp>
        <p:nvSpPr>
          <p:cNvPr id="199" name="3月:"/>
          <p:cNvSpPr txBox="1"/>
          <p:nvPr/>
        </p:nvSpPr>
        <p:spPr>
          <a:xfrm>
            <a:off x="9586260" y="4034083"/>
            <a:ext cx="644323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3月:</a:t>
            </a:r>
          </a:p>
        </p:txBody>
      </p:sp>
      <p:grpSp>
        <p:nvGrpSpPr>
          <p:cNvPr id="202" name="グループ"/>
          <p:cNvGrpSpPr/>
          <p:nvPr/>
        </p:nvGrpSpPr>
        <p:grpSpPr>
          <a:xfrm>
            <a:off x="365442" y="4034083"/>
            <a:ext cx="10674562" cy="4357391"/>
            <a:chOff x="0" y="0"/>
            <a:chExt cx="10674560" cy="4357390"/>
          </a:xfrm>
        </p:grpSpPr>
        <p:pic>
          <p:nvPicPr>
            <p:cNvPr id="20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988255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1日"/>
            <p:cNvSpPr txBox="1"/>
            <p:nvPr/>
          </p:nvSpPr>
          <p:spPr>
            <a:xfrm>
              <a:off x="9984628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1日</a:t>
              </a:r>
            </a:p>
          </p:txBody>
        </p:sp>
      </p:grpSp>
      <p:grpSp>
        <p:nvGrpSpPr>
          <p:cNvPr id="205" name="グループ"/>
          <p:cNvGrpSpPr/>
          <p:nvPr/>
        </p:nvGrpSpPr>
        <p:grpSpPr>
          <a:xfrm>
            <a:off x="1817164" y="4463035"/>
            <a:ext cx="9248240" cy="3928439"/>
            <a:chOff x="0" y="0"/>
            <a:chExt cx="9248239" cy="3928438"/>
          </a:xfrm>
        </p:grpSpPr>
        <p:pic>
          <p:nvPicPr>
            <p:cNvPr id="20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55930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2日"/>
            <p:cNvSpPr txBox="1"/>
            <p:nvPr/>
          </p:nvSpPr>
          <p:spPr>
            <a:xfrm>
              <a:off x="8558307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2日</a:t>
              </a:r>
            </a:p>
          </p:txBody>
        </p:sp>
      </p:grpSp>
      <p:grpSp>
        <p:nvGrpSpPr>
          <p:cNvPr id="208" name="グループ"/>
          <p:cNvGrpSpPr/>
          <p:nvPr/>
        </p:nvGrpSpPr>
        <p:grpSpPr>
          <a:xfrm>
            <a:off x="3267548" y="4891987"/>
            <a:ext cx="7797856" cy="3499487"/>
            <a:chOff x="0" y="0"/>
            <a:chExt cx="7797854" cy="3499485"/>
          </a:xfrm>
        </p:grpSpPr>
        <p:pic>
          <p:nvPicPr>
            <p:cNvPr id="20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130350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3日"/>
            <p:cNvSpPr txBox="1"/>
            <p:nvPr/>
          </p:nvSpPr>
          <p:spPr>
            <a:xfrm>
              <a:off x="7107922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3日</a:t>
              </a:r>
            </a:p>
          </p:txBody>
        </p:sp>
      </p:grpSp>
      <p:grpSp>
        <p:nvGrpSpPr>
          <p:cNvPr id="211" name="グループ"/>
          <p:cNvGrpSpPr/>
          <p:nvPr/>
        </p:nvGrpSpPr>
        <p:grpSpPr>
          <a:xfrm>
            <a:off x="4655770" y="5320940"/>
            <a:ext cx="6409634" cy="3070534"/>
            <a:chOff x="0" y="0"/>
            <a:chExt cx="6409632" cy="3070533"/>
          </a:xfrm>
        </p:grpSpPr>
        <p:pic>
          <p:nvPicPr>
            <p:cNvPr id="20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70139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4日"/>
            <p:cNvSpPr txBox="1"/>
            <p:nvPr/>
          </p:nvSpPr>
          <p:spPr>
            <a:xfrm>
              <a:off x="571970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4日</a:t>
              </a:r>
            </a:p>
          </p:txBody>
        </p:sp>
      </p:grpSp>
      <p:grpSp>
        <p:nvGrpSpPr>
          <p:cNvPr id="214" name="グループ"/>
          <p:cNvGrpSpPr/>
          <p:nvPr/>
        </p:nvGrpSpPr>
        <p:grpSpPr>
          <a:xfrm>
            <a:off x="1144857" y="5749892"/>
            <a:ext cx="9920547" cy="2179120"/>
            <a:chOff x="0" y="0"/>
            <a:chExt cx="9920546" cy="2179118"/>
          </a:xfrm>
        </p:grpSpPr>
        <p:pic>
          <p:nvPicPr>
            <p:cNvPr id="21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998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5日"/>
            <p:cNvSpPr txBox="1"/>
            <p:nvPr/>
          </p:nvSpPr>
          <p:spPr>
            <a:xfrm>
              <a:off x="923061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5日</a:t>
              </a:r>
            </a:p>
          </p:txBody>
        </p:sp>
      </p:grpSp>
      <p:grpSp>
        <p:nvGrpSpPr>
          <p:cNvPr id="217" name="グループ"/>
          <p:cNvGrpSpPr/>
          <p:nvPr/>
        </p:nvGrpSpPr>
        <p:grpSpPr>
          <a:xfrm>
            <a:off x="2598377" y="6178844"/>
            <a:ext cx="8467027" cy="1750168"/>
            <a:chOff x="0" y="0"/>
            <a:chExt cx="8467026" cy="1750166"/>
          </a:xfrm>
        </p:grpSpPr>
        <p:pic>
          <p:nvPicPr>
            <p:cNvPr id="21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38103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6日"/>
            <p:cNvSpPr txBox="1"/>
            <p:nvPr/>
          </p:nvSpPr>
          <p:spPr>
            <a:xfrm>
              <a:off x="777709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6日</a:t>
              </a:r>
            </a:p>
          </p:txBody>
        </p:sp>
      </p:grpSp>
      <p:grpSp>
        <p:nvGrpSpPr>
          <p:cNvPr id="220" name="グループ"/>
          <p:cNvGrpSpPr/>
          <p:nvPr/>
        </p:nvGrpSpPr>
        <p:grpSpPr>
          <a:xfrm>
            <a:off x="4052010" y="6606534"/>
            <a:ext cx="7013394" cy="1322478"/>
            <a:chOff x="0" y="0"/>
            <a:chExt cx="7013392" cy="1322476"/>
          </a:xfrm>
        </p:grpSpPr>
        <p:pic>
          <p:nvPicPr>
            <p:cNvPr id="21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5334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7日"/>
            <p:cNvSpPr txBox="1"/>
            <p:nvPr/>
          </p:nvSpPr>
          <p:spPr>
            <a:xfrm>
              <a:off x="632346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7日</a:t>
              </a:r>
            </a:p>
          </p:txBody>
        </p:sp>
      </p:grpSp>
      <p:grpSp>
        <p:nvGrpSpPr>
          <p:cNvPr id="223" name="グループ"/>
          <p:cNvGrpSpPr/>
          <p:nvPr/>
        </p:nvGrpSpPr>
        <p:grpSpPr>
          <a:xfrm>
            <a:off x="1926095" y="7036749"/>
            <a:ext cx="9139309" cy="405786"/>
            <a:chOff x="0" y="0"/>
            <a:chExt cx="9139308" cy="405784"/>
          </a:xfrm>
        </p:grpSpPr>
        <p:pic>
          <p:nvPicPr>
            <p:cNvPr id="221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6649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8日"/>
            <p:cNvSpPr txBox="1"/>
            <p:nvPr/>
          </p:nvSpPr>
          <p:spPr>
            <a:xfrm>
              <a:off x="8449376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8日</a:t>
              </a:r>
            </a:p>
          </p:txBody>
        </p:sp>
      </p:grpSp>
      <p:grpSp>
        <p:nvGrpSpPr>
          <p:cNvPr id="226" name="グループ"/>
          <p:cNvGrpSpPr/>
          <p:nvPr/>
        </p:nvGrpSpPr>
        <p:grpSpPr>
          <a:xfrm>
            <a:off x="3424695" y="7073399"/>
            <a:ext cx="7639477" cy="773304"/>
            <a:chOff x="0" y="0"/>
            <a:chExt cx="7639476" cy="773303"/>
          </a:xfrm>
        </p:grpSpPr>
        <p:pic>
          <p:nvPicPr>
            <p:cNvPr id="224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9日"/>
            <p:cNvSpPr txBox="1"/>
            <p:nvPr/>
          </p:nvSpPr>
          <p:spPr>
            <a:xfrm>
              <a:off x="6949544" y="392303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9日</a:t>
              </a:r>
            </a:p>
          </p:txBody>
        </p:sp>
      </p:grpSp>
      <p:grpSp>
        <p:nvGrpSpPr>
          <p:cNvPr id="229" name="グループ"/>
          <p:cNvGrpSpPr/>
          <p:nvPr/>
        </p:nvGrpSpPr>
        <p:grpSpPr>
          <a:xfrm>
            <a:off x="1926095" y="6566904"/>
            <a:ext cx="9139308" cy="1707488"/>
            <a:chOff x="0" y="0"/>
            <a:chExt cx="9139307" cy="1707487"/>
          </a:xfrm>
        </p:grpSpPr>
        <p:pic>
          <p:nvPicPr>
            <p:cNvPr id="227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10日"/>
            <p:cNvSpPr txBox="1"/>
            <p:nvPr/>
          </p:nvSpPr>
          <p:spPr>
            <a:xfrm>
              <a:off x="8164691" y="1326487"/>
              <a:ext cx="974617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10日</a:t>
              </a:r>
            </a:p>
          </p:txBody>
        </p:sp>
      </p:grpSp>
      <p:grpSp>
        <p:nvGrpSpPr>
          <p:cNvPr id="232" name="グループ"/>
          <p:cNvGrpSpPr/>
          <p:nvPr/>
        </p:nvGrpSpPr>
        <p:grpSpPr>
          <a:xfrm>
            <a:off x="3424695" y="4020658"/>
            <a:ext cx="8592301" cy="2935400"/>
            <a:chOff x="0" y="0"/>
            <a:chExt cx="8592300" cy="2935399"/>
          </a:xfrm>
        </p:grpSpPr>
        <p:pic>
          <p:nvPicPr>
            <p:cNvPr id="23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566264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11日"/>
            <p:cNvSpPr txBox="1"/>
            <p:nvPr/>
          </p:nvSpPr>
          <p:spPr>
            <a:xfrm>
              <a:off x="7697559" y="0"/>
              <a:ext cx="894742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11日</a:t>
              </a:r>
            </a:p>
          </p:txBody>
        </p:sp>
      </p:grpSp>
      <p:grpSp>
        <p:nvGrpSpPr>
          <p:cNvPr id="235" name="グループ"/>
          <p:cNvGrpSpPr/>
          <p:nvPr/>
        </p:nvGrpSpPr>
        <p:grpSpPr>
          <a:xfrm>
            <a:off x="2598377" y="4449610"/>
            <a:ext cx="9412878" cy="2020708"/>
            <a:chOff x="0" y="0"/>
            <a:chExt cx="9412877" cy="2020706"/>
          </a:xfrm>
        </p:grpSpPr>
        <p:pic>
          <p:nvPicPr>
            <p:cNvPr id="233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5157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4" name="12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12日</a:t>
              </a:r>
            </a:p>
          </p:txBody>
        </p:sp>
      </p:grpSp>
      <p:grpSp>
        <p:nvGrpSpPr>
          <p:cNvPr id="238" name="グループ"/>
          <p:cNvGrpSpPr/>
          <p:nvPr/>
        </p:nvGrpSpPr>
        <p:grpSpPr>
          <a:xfrm>
            <a:off x="2598377" y="4878562"/>
            <a:ext cx="9412878" cy="1126033"/>
            <a:chOff x="0" y="0"/>
            <a:chExt cx="9412877" cy="1126031"/>
          </a:xfrm>
        </p:grpSpPr>
        <p:pic>
          <p:nvPicPr>
            <p:cNvPr id="236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56896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13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13日</a:t>
              </a:r>
            </a:p>
          </p:txBody>
        </p:sp>
      </p:grpSp>
      <p:grpSp>
        <p:nvGrpSpPr>
          <p:cNvPr id="241" name="グループ"/>
          <p:cNvGrpSpPr/>
          <p:nvPr/>
        </p:nvGrpSpPr>
        <p:grpSpPr>
          <a:xfrm>
            <a:off x="2598377" y="5171960"/>
            <a:ext cx="9412878" cy="516556"/>
            <a:chOff x="0" y="0"/>
            <a:chExt cx="9412877" cy="516554"/>
          </a:xfrm>
        </p:grpSpPr>
        <p:pic>
          <p:nvPicPr>
            <p:cNvPr id="23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14日"/>
            <p:cNvSpPr txBox="1"/>
            <p:nvPr/>
          </p:nvSpPr>
          <p:spPr>
            <a:xfrm>
              <a:off x="8523877" y="135555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14日</a:t>
              </a:r>
            </a:p>
          </p:txBody>
        </p:sp>
      </p:grpSp>
      <p:grpSp>
        <p:nvGrpSpPr>
          <p:cNvPr id="244" name="グループ"/>
          <p:cNvGrpSpPr/>
          <p:nvPr/>
        </p:nvGrpSpPr>
        <p:grpSpPr>
          <a:xfrm>
            <a:off x="643873" y="5736467"/>
            <a:ext cx="11367382" cy="2205428"/>
            <a:chOff x="0" y="0"/>
            <a:chExt cx="11367381" cy="2205426"/>
          </a:xfrm>
        </p:grpSpPr>
        <p:pic>
          <p:nvPicPr>
            <p:cNvPr id="242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385661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15日"/>
            <p:cNvSpPr txBox="1"/>
            <p:nvPr/>
          </p:nvSpPr>
          <p:spPr>
            <a:xfrm>
              <a:off x="10478381" y="-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15日</a:t>
              </a:r>
            </a:p>
          </p:txBody>
        </p:sp>
      </p:grpSp>
      <p:grpSp>
        <p:nvGrpSpPr>
          <p:cNvPr id="247" name="グループ"/>
          <p:cNvGrpSpPr/>
          <p:nvPr/>
        </p:nvGrpSpPr>
        <p:grpSpPr>
          <a:xfrm>
            <a:off x="643873" y="5305701"/>
            <a:ext cx="11367382" cy="1271232"/>
            <a:chOff x="0" y="0"/>
            <a:chExt cx="11367381" cy="1271230"/>
          </a:xfrm>
        </p:grpSpPr>
        <p:pic>
          <p:nvPicPr>
            <p:cNvPr id="24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16日"/>
            <p:cNvSpPr txBox="1"/>
            <p:nvPr/>
          </p:nvSpPr>
          <p:spPr>
            <a:xfrm>
              <a:off x="10478381" y="859718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16日</a:t>
              </a:r>
            </a:p>
          </p:txBody>
        </p:sp>
      </p:grpSp>
      <p:grpSp>
        <p:nvGrpSpPr>
          <p:cNvPr id="250" name="グループ"/>
          <p:cNvGrpSpPr/>
          <p:nvPr/>
        </p:nvGrpSpPr>
        <p:grpSpPr>
          <a:xfrm>
            <a:off x="645104" y="3941852"/>
            <a:ext cx="11366151" cy="3032258"/>
            <a:chOff x="0" y="0"/>
            <a:chExt cx="11366150" cy="3032257"/>
          </a:xfrm>
        </p:grpSpPr>
        <p:pic>
          <p:nvPicPr>
            <p:cNvPr id="248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17日"/>
            <p:cNvSpPr txBox="1"/>
            <p:nvPr/>
          </p:nvSpPr>
          <p:spPr>
            <a:xfrm>
              <a:off x="10477150" y="2651257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17日</a:t>
              </a:r>
            </a:p>
          </p:txBody>
        </p:sp>
      </p:grpSp>
      <p:grpSp>
        <p:nvGrpSpPr>
          <p:cNvPr id="253" name="グループ"/>
          <p:cNvGrpSpPr/>
          <p:nvPr/>
        </p:nvGrpSpPr>
        <p:grpSpPr>
          <a:xfrm>
            <a:off x="5452778" y="6665894"/>
            <a:ext cx="6558477" cy="1270523"/>
            <a:chOff x="0" y="0"/>
            <a:chExt cx="6558475" cy="1270521"/>
          </a:xfrm>
        </p:grpSpPr>
        <p:pic>
          <p:nvPicPr>
            <p:cNvPr id="251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18日"/>
            <p:cNvSpPr txBox="1"/>
            <p:nvPr/>
          </p:nvSpPr>
          <p:spPr>
            <a:xfrm>
              <a:off x="5669475" y="35743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18日</a:t>
              </a:r>
            </a:p>
          </p:txBody>
        </p:sp>
      </p:grpSp>
      <p:grpSp>
        <p:nvGrpSpPr>
          <p:cNvPr id="256" name="グループ"/>
          <p:cNvGrpSpPr/>
          <p:nvPr/>
        </p:nvGrpSpPr>
        <p:grpSpPr>
          <a:xfrm>
            <a:off x="5452778" y="5306055"/>
            <a:ext cx="6557246" cy="2527223"/>
            <a:chOff x="0" y="0"/>
            <a:chExt cx="6557244" cy="2527221"/>
          </a:xfrm>
        </p:grpSpPr>
        <p:pic>
          <p:nvPicPr>
            <p:cNvPr id="254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19日"/>
            <p:cNvSpPr txBox="1"/>
            <p:nvPr/>
          </p:nvSpPr>
          <p:spPr>
            <a:xfrm>
              <a:off x="5668244" y="214622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19日</a:t>
              </a:r>
            </a:p>
          </p:txBody>
        </p:sp>
      </p:grpSp>
      <p:grpSp>
        <p:nvGrpSpPr>
          <p:cNvPr id="259" name="グループ"/>
          <p:cNvGrpSpPr/>
          <p:nvPr/>
        </p:nvGrpSpPr>
        <p:grpSpPr>
          <a:xfrm>
            <a:off x="5451547" y="3942313"/>
            <a:ext cx="6559708" cy="4318654"/>
            <a:chOff x="0" y="0"/>
            <a:chExt cx="6559706" cy="4318653"/>
          </a:xfrm>
        </p:grpSpPr>
        <p:pic>
          <p:nvPicPr>
            <p:cNvPr id="25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20日"/>
            <p:cNvSpPr txBox="1"/>
            <p:nvPr/>
          </p:nvSpPr>
          <p:spPr>
            <a:xfrm>
              <a:off x="5670706" y="3937653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20日</a:t>
              </a:r>
            </a:p>
          </p:txBody>
        </p:sp>
      </p:grpSp>
      <p:sp>
        <p:nvSpPr>
          <p:cNvPr id="260" name="3月14日に戻りたい"/>
          <p:cNvSpPr txBox="1"/>
          <p:nvPr/>
        </p:nvSpPr>
        <p:spPr>
          <a:xfrm>
            <a:off x="6300238" y="3380676"/>
            <a:ext cx="28989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3月14日に戻りたい</a:t>
            </a:r>
          </a:p>
        </p:txBody>
      </p:sp>
      <p:grpSp>
        <p:nvGrpSpPr>
          <p:cNvPr id="281" name="グループ"/>
          <p:cNvGrpSpPr/>
          <p:nvPr/>
        </p:nvGrpSpPr>
        <p:grpSpPr>
          <a:xfrm>
            <a:off x="2220172" y="5782574"/>
            <a:ext cx="2128096" cy="1718314"/>
            <a:chOff x="0" y="0"/>
            <a:chExt cx="2128094" cy="1718312"/>
          </a:xfrm>
        </p:grpSpPr>
        <p:pic>
          <p:nvPicPr>
            <p:cNvPr id="26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9733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9466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49198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228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655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3082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1097614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547881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1084965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547932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1068338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55506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105968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541105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2397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4699" y="903147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9181" y="712555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brickBlue.jpg" descr="brickBlu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2000" b="62154"/>
            <a:stretch>
              <a:fillRect/>
            </a:stretch>
          </p:blipFill>
          <p:spPr>
            <a:xfrm>
              <a:off x="781087" y="5219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2" name="四角形"/>
          <p:cNvSpPr/>
          <p:nvPr/>
        </p:nvSpPr>
        <p:spPr>
          <a:xfrm>
            <a:off x="6531475" y="4068547"/>
            <a:ext cx="2436481" cy="250182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3" name="3月20日…"/>
          <p:cNvSpPr txBox="1"/>
          <p:nvPr/>
        </p:nvSpPr>
        <p:spPr>
          <a:xfrm>
            <a:off x="7168436" y="4072832"/>
            <a:ext cx="13335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3月20日</a:t>
            </a:r>
          </a:p>
          <a:p>
            <a:pPr>
              <a:defRPr sz="1600"/>
            </a:pPr>
            <a:r>
              <a:t>バックアップ</a:t>
            </a:r>
          </a:p>
        </p:txBody>
      </p:sp>
      <p:sp>
        <p:nvSpPr>
          <p:cNvPr id="284" name="3月20日に戻りたい"/>
          <p:cNvSpPr txBox="1"/>
          <p:nvPr/>
        </p:nvSpPr>
        <p:spPr>
          <a:xfrm>
            <a:off x="6300238" y="6856207"/>
            <a:ext cx="289895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3月20日に戻りたい</a:t>
            </a:r>
          </a:p>
        </p:txBody>
      </p:sp>
      <p:grpSp>
        <p:nvGrpSpPr>
          <p:cNvPr id="291" name="グループ"/>
          <p:cNvGrpSpPr/>
          <p:nvPr/>
        </p:nvGrpSpPr>
        <p:grpSpPr>
          <a:xfrm>
            <a:off x="654099" y="4001757"/>
            <a:ext cx="5149630" cy="3935014"/>
            <a:chOff x="0" y="0"/>
            <a:chExt cx="5149629" cy="3935012"/>
          </a:xfrm>
        </p:grpSpPr>
        <p:pic>
          <p:nvPicPr>
            <p:cNvPr id="285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755409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4576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17835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brickYellow.jpg" descr="brickYellow.jpg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499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499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499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499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499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99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499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499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499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499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499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499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499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3373 -0.114041" origin="layout" pathEditMode="relative">
                                      <p:cBhvr>
                                        <p:cTn id="11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0" dur="1000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click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5" dur="100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click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0" dur="1000" fill="hold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xit" nodeType="click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5" dur="100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0" dur="10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xit" nodeType="click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5" dur="1000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-0.114041 L 0.343373 0.172754" origin="layout" pathEditMode="relative">
                                      <p:cBhvr>
                                        <p:cTn id="16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0.172754 L 0.000000 -0.000000" origin="layout" pathEditMode="relative">
                                      <p:cBhvr>
                                        <p:cTn id="16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xit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3" dur="10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6"/>
      <p:bldP build="whole" bldLvl="1" animBg="1" rev="0" advAuto="0" spid="220" grpId="7"/>
      <p:bldP build="whole" bldLvl="1" animBg="1" rev="0" advAuto="0" spid="214" grpId="5"/>
      <p:bldP build="whole" bldLvl="1" animBg="1" rev="0" advAuto="0" spid="282" grpId="24"/>
      <p:bldP build="whole" bldLvl="1" animBg="1" rev="0" advAuto="0" spid="281" grpId="35"/>
      <p:bldP build="whole" bldLvl="1" animBg="1" rev="0" advAuto="0" spid="283" grpId="25"/>
      <p:bldP build="whole" bldLvl="1" animBg="1" rev="0" advAuto="0" spid="235" grpId="12"/>
      <p:bldP build="whole" bldLvl="1" animBg="1" rev="0" advAuto="0" spid="208" grpId="3"/>
      <p:bldP build="whole" bldLvl="1" animBg="1" rev="0" advAuto="0" spid="259" grpId="20"/>
      <p:bldP build="whole" bldLvl="1" animBg="1" rev="0" advAuto="0" spid="291" grpId="36"/>
      <p:bldP build="whole" bldLvl="1" animBg="1" rev="0" advAuto="0" spid="253" grpId="18"/>
      <p:bldP build="whole" bldLvl="1" animBg="1" rev="0" advAuto="0" spid="259" grpId="26"/>
      <p:bldP build="whole" bldLvl="1" animBg="1" rev="0" advAuto="0" spid="250" grpId="17"/>
      <p:bldP build="whole" bldLvl="1" animBg="1" rev="0" advAuto="0" spid="247" grpId="30"/>
      <p:bldP build="whole" bldLvl="1" animBg="1" rev="0" advAuto="0" spid="229" grpId="10"/>
      <p:bldP build="whole" bldLvl="1" animBg="1" rev="0" advAuto="0" spid="202" grpId="1"/>
      <p:bldP build="whole" bldLvl="1" animBg="1" rev="0" advAuto="0" spid="253" grpId="28"/>
      <p:bldP build="whole" bldLvl="1" animBg="1" rev="0" advAuto="0" spid="250" grpId="29"/>
      <p:bldP build="whole" bldLvl="1" animBg="1" rev="0" advAuto="0" spid="211" grpId="4"/>
      <p:bldP build="whole" bldLvl="1" animBg="1" rev="0" advAuto="0" spid="244" grpId="15"/>
      <p:bldP build="whole" bldLvl="1" animBg="1" rev="0" advAuto="0" spid="205" grpId="2"/>
      <p:bldP build="whole" bldLvl="1" animBg="1" rev="0" advAuto="0" spid="232" grpId="11"/>
      <p:bldP build="whole" bldLvl="1" animBg="1" rev="0" advAuto="0" spid="223" grpId="8"/>
      <p:bldP build="whole" bldLvl="1" animBg="1" rev="0" advAuto="0" spid="244" grpId="31"/>
      <p:bldP build="whole" bldLvl="1" animBg="1" rev="0" advAuto="0" spid="256" grpId="19"/>
      <p:bldP build="whole" bldLvl="1" animBg="1" rev="0" advAuto="0" spid="241" grpId="14"/>
      <p:bldP build="whole" bldLvl="1" animBg="1" rev="0" advAuto="0" spid="238" grpId="13"/>
      <p:bldP build="whole" bldLvl="1" animBg="1" rev="0" advAuto="0" spid="256" grpId="27"/>
      <p:bldP build="whole" bldLvl="1" animBg="1" rev="0" advAuto="0" spid="281" grpId="22"/>
      <p:bldP build="whole" bldLvl="1" animBg="1" rev="0" advAuto="0" spid="260" grpId="21"/>
      <p:bldP build="whole" bldLvl="1" animBg="1" rev="0" advAuto="0" spid="284" grpId="32"/>
      <p:bldP build="whole" bldLvl="1" animBg="1" rev="0" advAuto="0" spid="217" grpId="6"/>
      <p:bldP build="whole" bldLvl="1" animBg="1" rev="0" advAuto="0" spid="226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itについて"/>
          <p:cNvSpPr txBox="1"/>
          <p:nvPr>
            <p:ph type="ctrTitle"/>
          </p:nvPr>
        </p:nvSpPr>
        <p:spPr>
          <a:xfrm>
            <a:off x="1270000" y="3674085"/>
            <a:ext cx="10464800" cy="1266216"/>
          </a:xfrm>
          <a:prstGeom prst="rect">
            <a:avLst/>
          </a:prstGeom>
        </p:spPr>
        <p:txBody>
          <a:bodyPr/>
          <a:lstStyle/>
          <a:p>
            <a:pPr/>
            <a:r>
              <a:t>Gitについて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グループ"/>
          <p:cNvGrpSpPr/>
          <p:nvPr/>
        </p:nvGrpSpPr>
        <p:grpSpPr>
          <a:xfrm>
            <a:off x="3555350" y="7871622"/>
            <a:ext cx="5560328" cy="369136"/>
            <a:chOff x="0" y="0"/>
            <a:chExt cx="5560327" cy="369134"/>
          </a:xfrm>
        </p:grpSpPr>
        <p:pic>
          <p:nvPicPr>
            <p:cNvPr id="29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1721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2105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9032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8" name="グループ"/>
          <p:cNvGrpSpPr/>
          <p:nvPr/>
        </p:nvGrpSpPr>
        <p:grpSpPr>
          <a:xfrm>
            <a:off x="4334708" y="6946697"/>
            <a:ext cx="4177210" cy="831599"/>
            <a:chOff x="0" y="0"/>
            <a:chExt cx="4177209" cy="831597"/>
          </a:xfrm>
        </p:grpSpPr>
        <p:pic>
          <p:nvPicPr>
            <p:cNvPr id="30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5" name="グループ"/>
          <p:cNvGrpSpPr/>
          <p:nvPr/>
        </p:nvGrpSpPr>
        <p:grpSpPr>
          <a:xfrm>
            <a:off x="4334708" y="6021772"/>
            <a:ext cx="4177154" cy="831599"/>
            <a:chOff x="0" y="0"/>
            <a:chExt cx="4177152" cy="831597"/>
          </a:xfrm>
        </p:grpSpPr>
        <p:pic>
          <p:nvPicPr>
            <p:cNvPr id="30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1" name="グループ"/>
          <p:cNvGrpSpPr/>
          <p:nvPr/>
        </p:nvGrpSpPr>
        <p:grpSpPr>
          <a:xfrm>
            <a:off x="5140583" y="5566357"/>
            <a:ext cx="2723634" cy="1287014"/>
            <a:chOff x="0" y="0"/>
            <a:chExt cx="2723632" cy="1287012"/>
          </a:xfrm>
        </p:grpSpPr>
        <p:grpSp>
          <p:nvGrpSpPr>
            <p:cNvPr id="318" name="グループ"/>
            <p:cNvGrpSpPr/>
            <p:nvPr/>
          </p:nvGrpSpPr>
          <p:grpSpPr>
            <a:xfrm>
              <a:off x="0" y="917877"/>
              <a:ext cx="2723633" cy="369136"/>
              <a:chOff x="0" y="0"/>
              <a:chExt cx="2723632" cy="369134"/>
            </a:xfrm>
          </p:grpSpPr>
          <p:pic>
            <p:nvPicPr>
              <p:cNvPr id="316" name="brick.jpg" descr="brick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270000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7" name="brick.jpg" descr="brick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53632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7729" y="455415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772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2" name="12:00"/>
          <p:cNvSpPr txBox="1"/>
          <p:nvPr/>
        </p:nvSpPr>
        <p:spPr>
          <a:xfrm>
            <a:off x="10551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323" name="12:30"/>
          <p:cNvSpPr txBox="1"/>
          <p:nvPr/>
        </p:nvSpPr>
        <p:spPr>
          <a:xfrm>
            <a:off x="35443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324" name="13:00"/>
          <p:cNvSpPr txBox="1"/>
          <p:nvPr/>
        </p:nvSpPr>
        <p:spPr>
          <a:xfrm>
            <a:off x="59700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sp>
        <p:nvSpPr>
          <p:cNvPr id="325" name="13:30"/>
          <p:cNvSpPr txBox="1"/>
          <p:nvPr/>
        </p:nvSpPr>
        <p:spPr>
          <a:xfrm>
            <a:off x="84846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326" name="13:45"/>
          <p:cNvSpPr txBox="1"/>
          <p:nvPr/>
        </p:nvSpPr>
        <p:spPr>
          <a:xfrm>
            <a:off x="107579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13:45</a:t>
            </a:r>
          </a:p>
        </p:txBody>
      </p:sp>
      <p:sp>
        <p:nvSpPr>
          <p:cNvPr id="327" name="四角形"/>
          <p:cNvSpPr/>
          <p:nvPr/>
        </p:nvSpPr>
        <p:spPr>
          <a:xfrm>
            <a:off x="1016000" y="3329433"/>
            <a:ext cx="1270000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334" name="グループ"/>
          <p:cNvGrpSpPr/>
          <p:nvPr/>
        </p:nvGrpSpPr>
        <p:grpSpPr>
          <a:xfrm>
            <a:off x="4334708" y="6021772"/>
            <a:ext cx="4177210" cy="831599"/>
            <a:chOff x="0" y="0"/>
            <a:chExt cx="4177209" cy="831597"/>
          </a:xfrm>
        </p:grpSpPr>
        <p:pic>
          <p:nvPicPr>
            <p:cNvPr id="328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brick.jpg" descr="bric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5" name="バージョンの切り替え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/>
          <a:p>
            <a:pPr/>
            <a:r>
              <a:t>バージョンの切り替え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406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91406 0.000000 L 0.371094 -0.000000" origin="layout" pathEditMode="relative">
                                      <p:cBhvr>
                                        <p:cTn id="4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71094 -0.000000 L 0.572266 -0.000000" origin="layout" pathEditMode="relative">
                                      <p:cBhvr>
                                        <p:cTn id="5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1000" fill="hold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72266 -0.000000 L 0.746912 -0.000000" origin="layout" pathEditMode="relative">
                                      <p:cBhvr>
                                        <p:cTn id="6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746912 -0.000000 L 0.380371 0.000000" origin="layout" pathEditMode="relative">
                                      <p:cBhvr>
                                        <p:cTn id="7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100" fill="hold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80371 0.000000 L 0.000000 0.000000" origin="layout" pathEditMode="relative">
                                      <p:cBhvr>
                                        <p:cTn id="9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5" dur="1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0" dur="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4"/>
      <p:bldP build="whole" bldLvl="1" animBg="1" rev="0" advAuto="0" spid="321" grpId="17"/>
      <p:bldP build="whole" bldLvl="1" animBg="1" rev="0" advAuto="0" spid="308" grpId="21"/>
      <p:bldP build="whole" bldLvl="1" animBg="1" rev="0" advAuto="0" spid="322" grpId="1"/>
      <p:bldP build="whole" bldLvl="1" animBg="1" rev="0" advAuto="0" spid="315" grpId="9"/>
      <p:bldP build="whole" bldLvl="1" animBg="1" rev="0" advAuto="0" spid="334" grpId="18"/>
      <p:bldP build="whole" bldLvl="1" animBg="1" rev="0" advAuto="0" spid="325" grpId="10"/>
      <p:bldP build="whole" bldLvl="1" animBg="1" rev="0" advAuto="0" spid="315" grpId="12"/>
      <p:bldP build="whole" bldLvl="1" animBg="1" rev="0" advAuto="0" spid="324" grpId="7"/>
      <p:bldP build="whole" bldLvl="1" animBg="1" rev="0" advAuto="0" spid="301" grpId="3"/>
      <p:bldP build="whole" bldLvl="1" animBg="1" rev="0" advAuto="0" spid="326" grpId="13"/>
      <p:bldP build="whole" bldLvl="1" animBg="1" rev="0" advAuto="0" spid="321" grpId="15"/>
      <p:bldP build="whole" bldLvl="1" animBg="1" rev="0" advAuto="0" spid="334" grpId="20"/>
      <p:bldP build="whole" bldLvl="1" animBg="1" rev="0" advAuto="0" spid="308" grpId="6"/>
      <p:bldP build="whole" bldLvl="1" animBg="1" rev="0" advAuto="0" spid="32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Hands on 1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1</a:t>
            </a:r>
          </a:p>
        </p:txBody>
      </p:sp>
      <p:sp>
        <p:nvSpPr>
          <p:cNvPr id="340" name="四角形"/>
          <p:cNvSpPr/>
          <p:nvPr/>
        </p:nvSpPr>
        <p:spPr>
          <a:xfrm>
            <a:off x="1473200" y="2882900"/>
            <a:ext cx="7803325" cy="34993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1" name="#git init…"/>
          <p:cNvSpPr txBox="1"/>
          <p:nvPr/>
        </p:nvSpPr>
        <p:spPr>
          <a:xfrm>
            <a:off x="1733122" y="3743569"/>
            <a:ext cx="4062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#git init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(HelloGit.txtを作る)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#git commit  -m “12:00”</a:t>
            </a:r>
          </a:p>
        </p:txBody>
      </p:sp>
      <p:sp>
        <p:nvSpPr>
          <p:cNvPr id="342" name="四角形"/>
          <p:cNvSpPr/>
          <p:nvPr/>
        </p:nvSpPr>
        <p:spPr>
          <a:xfrm>
            <a:off x="10093616" y="3258032"/>
            <a:ext cx="2168129" cy="310497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3" name="HelloGit.txt"/>
          <p:cNvSpPr txBox="1"/>
          <p:nvPr/>
        </p:nvSpPr>
        <p:spPr>
          <a:xfrm>
            <a:off x="10096650" y="2833026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344" name="I like Git"/>
          <p:cNvSpPr txBox="1"/>
          <p:nvPr/>
        </p:nvSpPr>
        <p:spPr>
          <a:xfrm>
            <a:off x="10346586" y="3411612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345" name="git init         gitの初期化…"/>
          <p:cNvSpPr txBox="1"/>
          <p:nvPr/>
        </p:nvSpPr>
        <p:spPr>
          <a:xfrm>
            <a:off x="1401519" y="7029938"/>
            <a:ext cx="11382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init         gitの初期化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add        ファイルをインディクスに追加する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commit  -m “コメントの内容” インディクスの内容をリポジトリに入れる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348" name="編集"/>
          <p:cNvSpPr txBox="1"/>
          <p:nvPr/>
        </p:nvSpPr>
        <p:spPr>
          <a:xfrm>
            <a:off x="5553466" y="2933700"/>
            <a:ext cx="13335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pPr/>
            <a:r>
              <a:t>編集</a:t>
            </a:r>
          </a:p>
        </p:txBody>
      </p:sp>
      <p:grpSp>
        <p:nvGrpSpPr>
          <p:cNvPr id="351" name="グループ"/>
          <p:cNvGrpSpPr/>
          <p:nvPr/>
        </p:nvGrpSpPr>
        <p:grpSpPr>
          <a:xfrm>
            <a:off x="4346458" y="4146987"/>
            <a:ext cx="3747517" cy="2029263"/>
            <a:chOff x="-227075" y="48829"/>
            <a:chExt cx="3747515" cy="2029262"/>
          </a:xfrm>
        </p:grpSpPr>
        <p:sp>
          <p:nvSpPr>
            <p:cNvPr id="349" name="インディクス"/>
            <p:cNvSpPr txBox="1"/>
            <p:nvPr/>
          </p:nvSpPr>
          <p:spPr>
            <a:xfrm>
              <a:off x="-227076" y="1366891"/>
              <a:ext cx="374751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インディクス</a:t>
              </a:r>
            </a:p>
          </p:txBody>
        </p:sp>
        <p:sp>
          <p:nvSpPr>
            <p:cNvPr id="350" name="矢印"/>
            <p:cNvSpPr/>
            <p:nvPr/>
          </p:nvSpPr>
          <p:spPr>
            <a:xfrm flipH="1" rot="16200000">
              <a:off x="1189865" y="143917"/>
              <a:ext cx="913634" cy="723456"/>
            </a:xfrm>
            <a:prstGeom prst="rightArrow">
              <a:avLst>
                <a:gd name="adj1" fmla="val 32199"/>
                <a:gd name="adj2" fmla="val 4343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354" name="グループ"/>
          <p:cNvGrpSpPr/>
          <p:nvPr/>
        </p:nvGrpSpPr>
        <p:grpSpPr>
          <a:xfrm>
            <a:off x="4639066" y="6552535"/>
            <a:ext cx="3162301" cy="2155065"/>
            <a:chOff x="-190500" y="0"/>
            <a:chExt cx="3162300" cy="2155064"/>
          </a:xfrm>
        </p:grpSpPr>
        <p:sp>
          <p:nvSpPr>
            <p:cNvPr id="352" name="リポジトリ"/>
            <p:cNvSpPr txBox="1"/>
            <p:nvPr/>
          </p:nvSpPr>
          <p:spPr>
            <a:xfrm>
              <a:off x="-190501" y="1443864"/>
              <a:ext cx="31623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リポジトリ</a:t>
              </a:r>
            </a:p>
          </p:txBody>
        </p:sp>
        <p:sp>
          <p:nvSpPr>
            <p:cNvPr id="353" name="矢印"/>
            <p:cNvSpPr/>
            <p:nvPr/>
          </p:nvSpPr>
          <p:spPr>
            <a:xfrm flipH="1" rot="16200000">
              <a:off x="930266" y="94866"/>
              <a:ext cx="913634" cy="723901"/>
            </a:xfrm>
            <a:prstGeom prst="rightArrow">
              <a:avLst>
                <a:gd name="adj1" fmla="val 32000"/>
                <a:gd name="adj2" fmla="val 4386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2"/>
      <p:bldP build="whole" bldLvl="1" animBg="1" rev="0" advAuto="0" spid="354" grpId="3"/>
      <p:bldP build="whole" bldLvl="1" animBg="1" rev="0" advAuto="0" spid="34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グループ"/>
          <p:cNvGrpSpPr/>
          <p:nvPr/>
        </p:nvGrpSpPr>
        <p:grpSpPr>
          <a:xfrm>
            <a:off x="1641489" y="6574294"/>
            <a:ext cx="7264401" cy="1550914"/>
            <a:chOff x="0" y="0"/>
            <a:chExt cx="7264400" cy="1550913"/>
          </a:xfrm>
        </p:grpSpPr>
        <p:sp>
          <p:nvSpPr>
            <p:cNvPr id="356" name="四角形"/>
            <p:cNvSpPr/>
            <p:nvPr/>
          </p:nvSpPr>
          <p:spPr>
            <a:xfrm>
              <a:off x="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7" name="四角形"/>
            <p:cNvSpPr/>
            <p:nvPr/>
          </p:nvSpPr>
          <p:spPr>
            <a:xfrm>
              <a:off x="14986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8" name="四角形"/>
            <p:cNvSpPr/>
            <p:nvPr/>
          </p:nvSpPr>
          <p:spPr>
            <a:xfrm>
              <a:off x="29972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59" name="四角形"/>
            <p:cNvSpPr/>
            <p:nvPr/>
          </p:nvSpPr>
          <p:spPr>
            <a:xfrm>
              <a:off x="44958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0" name="四角形"/>
            <p:cNvSpPr/>
            <p:nvPr/>
          </p:nvSpPr>
          <p:spPr>
            <a:xfrm>
              <a:off x="14986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1" name="四角形"/>
            <p:cNvSpPr/>
            <p:nvPr/>
          </p:nvSpPr>
          <p:spPr>
            <a:xfrm>
              <a:off x="29972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2" name="四角形"/>
            <p:cNvSpPr/>
            <p:nvPr/>
          </p:nvSpPr>
          <p:spPr>
            <a:xfrm>
              <a:off x="59944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3" name="四角形"/>
            <p:cNvSpPr/>
            <p:nvPr/>
          </p:nvSpPr>
          <p:spPr>
            <a:xfrm>
              <a:off x="44958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4" name="四角形"/>
            <p:cNvSpPr/>
            <p:nvPr/>
          </p:nvSpPr>
          <p:spPr>
            <a:xfrm>
              <a:off x="22479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65" name="四角形"/>
            <p:cNvSpPr/>
            <p:nvPr/>
          </p:nvSpPr>
          <p:spPr>
            <a:xfrm>
              <a:off x="37338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367" name="四角形"/>
          <p:cNvSpPr/>
          <p:nvPr/>
        </p:nvSpPr>
        <p:spPr>
          <a:xfrm>
            <a:off x="2361229" y="3453820"/>
            <a:ext cx="5630268" cy="305906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8" name="既存…"/>
          <p:cNvSpPr txBox="1"/>
          <p:nvPr/>
        </p:nvSpPr>
        <p:spPr>
          <a:xfrm>
            <a:off x="7427901" y="5931032"/>
            <a:ext cx="555802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既存</a:t>
            </a:r>
          </a:p>
          <a:p>
            <a:pPr>
              <a:defRPr sz="4800"/>
            </a:pPr>
            <a:r>
              <a:t>リポジトリ(12:00)</a:t>
            </a:r>
          </a:p>
        </p:txBody>
      </p:sp>
      <p:sp>
        <p:nvSpPr>
          <p:cNvPr id="369" name="四角形"/>
          <p:cNvSpPr/>
          <p:nvPr/>
        </p:nvSpPr>
        <p:spPr>
          <a:xfrm rot="16200000">
            <a:off x="36441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0" name="四角形"/>
          <p:cNvSpPr/>
          <p:nvPr/>
        </p:nvSpPr>
        <p:spPr>
          <a:xfrm rot="16200000">
            <a:off x="51300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1" name="ひし形"/>
          <p:cNvSpPr/>
          <p:nvPr/>
        </p:nvSpPr>
        <p:spPr>
          <a:xfrm>
            <a:off x="51300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2" name="ひし形"/>
          <p:cNvSpPr/>
          <p:nvPr/>
        </p:nvSpPr>
        <p:spPr>
          <a:xfrm>
            <a:off x="36441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3" name="編集(12:30)"/>
          <p:cNvSpPr txBox="1"/>
          <p:nvPr/>
        </p:nvSpPr>
        <p:spPr>
          <a:xfrm>
            <a:off x="8492265" y="4239373"/>
            <a:ext cx="37292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編集(12:30)</a:t>
            </a:r>
          </a:p>
        </p:txBody>
      </p:sp>
      <p:sp>
        <p:nvSpPr>
          <p:cNvPr id="374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375" name="矢印"/>
          <p:cNvSpPr/>
          <p:nvPr/>
        </p:nvSpPr>
        <p:spPr>
          <a:xfrm>
            <a:off x="1267711" y="4839336"/>
            <a:ext cx="895120" cy="58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20" y="13658"/>
                </a:moveTo>
                <a:lnTo>
                  <a:pt x="14520" y="21600"/>
                </a:lnTo>
                <a:lnTo>
                  <a:pt x="0" y="10800"/>
                </a:lnTo>
                <a:lnTo>
                  <a:pt x="14520" y="0"/>
                </a:lnTo>
                <a:lnTo>
                  <a:pt x="14520" y="7942"/>
                </a:lnTo>
                <a:lnTo>
                  <a:pt x="21600" y="7942"/>
                </a:lnTo>
                <a:lnTo>
                  <a:pt x="21600" y="13658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6" name="差分"/>
          <p:cNvSpPr txBox="1"/>
          <p:nvPr/>
        </p:nvSpPr>
        <p:spPr>
          <a:xfrm>
            <a:off x="133234" y="4852693"/>
            <a:ext cx="1028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差分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8"/>
      <p:bldP build="whole" bldLvl="1" animBg="1" rev="0" advAuto="0" spid="376" grpId="10"/>
      <p:bldP build="whole" bldLvl="1" animBg="1" rev="0" advAuto="0" spid="368" grpId="2"/>
      <p:bldP build="whole" bldLvl="1" animBg="1" rev="0" advAuto="0" spid="375" grpId="9"/>
      <p:bldP build="whole" bldLvl="1" animBg="1" rev="0" advAuto="0" spid="372" grpId="6"/>
      <p:bldP build="whole" bldLvl="1" animBg="1" rev="0" advAuto="0" spid="369" grpId="4"/>
      <p:bldP build="whole" bldLvl="1" animBg="1" rev="0" advAuto="0" spid="371" grpId="7"/>
      <p:bldP build="whole" bldLvl="1" animBg="1" rev="0" advAuto="0" spid="366" grpId="1"/>
      <p:bldP build="whole" bldLvl="1" animBg="1" rev="0" advAuto="0" spid="373" grpId="3"/>
      <p:bldP build="whole" bldLvl="1" animBg="1" rev="0" advAuto="0" spid="370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