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20までの文を</a:t>
            </a:r>
          </a:p>
          <a:p>
            <a:pPr/>
            <a:r>
              <a:t>バックアップされていない</a:t>
            </a:r>
          </a:p>
          <a:p>
            <a:pPr/>
            <a:r>
              <a:t>バージョンごとりファイルをまるごとに保存しているから、切り替えることができるが、重くなるデメリットがあります。</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Gitは差分だけ更新しているから、バックアップがいらなくて、切り替えるのすごくはやい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既存のリポジトリ12:00</a:t>
            </a:r>
          </a:p>
          <a:p>
            <a:pPr/>
            <a:r>
              <a:t>差分の内容を既存のリポジトリに追加するには</a:t>
            </a:r>
          </a:p>
          <a:p>
            <a:pPr/>
            <a:r>
              <a:t>まず</a:t>
            </a:r>
          </a:p>
          <a:p>
            <a:pPr/>
            <a:r>
              <a:t>差分の内容をインデクスに追加する必要があります</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38300"/>
            <a:ext cx="10464800" cy="3302000"/>
          </a:xfrm>
          <a:prstGeom prst="rect">
            <a:avLst/>
          </a:prstGeom>
        </p:spPr>
        <p:txBody>
          <a:bodyPr anchor="b"/>
          <a:lstStyle/>
          <a:p>
            <a:pPr/>
            <a:r>
              <a:t>タイトルテキスト</a:t>
            </a:r>
          </a:p>
        </p:txBody>
      </p:sp>
      <p:sp>
        <p:nvSpPr>
          <p:cNvPr id="12" name="本文レベル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572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ここに引用を入力してください。”"/>
          <p:cNvSpPr txBox="1"/>
          <p:nvPr>
            <p:ph type="body" sz="quarter" idx="14"/>
          </p:nvPr>
        </p:nvSpPr>
        <p:spPr>
          <a:xfrm>
            <a:off x="1270000" y="4267200"/>
            <a:ext cx="10464800" cy="609600"/>
          </a:xfrm>
          <a:prstGeom prst="rect">
            <a:avLst/>
          </a:prstGeom>
        </p:spPr>
        <p:txBody>
          <a:bodyPr>
            <a:spAutoFit/>
          </a:bodyPr>
          <a:lstStyle>
            <a:lvl1pPr marL="0" indent="0" algn="ctr">
              <a:spcBef>
                <a:spcPts val="0"/>
              </a:spcBef>
              <a:buSzTx/>
              <a:buNone/>
              <a:defRPr sz="34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1270000" y="6718300"/>
            <a:ext cx="10464800" cy="1422400"/>
          </a:xfrm>
          <a:prstGeom prst="rect">
            <a:avLst/>
          </a:prstGeom>
        </p:spPr>
        <p:txBody>
          <a:bodyPr anchor="b"/>
          <a:lstStyle/>
          <a:p>
            <a:pPr/>
            <a:r>
              <a:t>タイトルテキスト</a:t>
            </a:r>
          </a:p>
        </p:txBody>
      </p:sp>
      <p:sp>
        <p:nvSpPr>
          <p:cNvPr id="22" name="本文レベル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25800"/>
            <a:ext cx="10464800" cy="33020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本文レベル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xfrm>
            <a:off x="6308360" y="9296400"/>
            <a:ext cx="381306" cy="304800"/>
          </a:xfrm>
          <a:prstGeom prst="rect">
            <a:avLst/>
          </a:prstGeom>
        </p:spPr>
        <p:txBody>
          <a:bodyPr/>
          <a:lstStyle>
            <a:lvl1pPr>
              <a:defRPr>
                <a:latin typeface="+mn-lt"/>
                <a:ea typeface="+mn-ea"/>
                <a:cs typeface="+mn-cs"/>
                <a:sym typeface="ヒラギノ角ゴ ProN W3"/>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イメージ"/>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初めてのGitの旅"/>
          <p:cNvSpPr txBox="1"/>
          <p:nvPr>
            <p:ph type="ctrTitle"/>
          </p:nvPr>
        </p:nvSpPr>
        <p:spPr>
          <a:prstGeom prst="rect">
            <a:avLst/>
          </a:prstGeom>
        </p:spPr>
        <p:txBody>
          <a:bodyPr/>
          <a:lstStyle/>
          <a:p>
            <a:pPr/>
            <a:r>
              <a:t>初めてのGitの旅</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四角形"/>
          <p:cNvSpPr/>
          <p:nvPr/>
        </p:nvSpPr>
        <p:spPr>
          <a:xfrm>
            <a:off x="2397463" y="3431486"/>
            <a:ext cx="5630268" cy="3059060"/>
          </a:xfrm>
          <a:prstGeom prst="rect">
            <a:avLst/>
          </a:prstGeom>
          <a:ln w="50800">
            <a:solidFill>
              <a:schemeClr val="accent3"/>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379" name="グループ"/>
          <p:cNvGrpSpPr/>
          <p:nvPr/>
        </p:nvGrpSpPr>
        <p:grpSpPr>
          <a:xfrm>
            <a:off x="1641489" y="3577002"/>
            <a:ext cx="7264401" cy="4548206"/>
            <a:chOff x="0" y="0"/>
            <a:chExt cx="7264400" cy="4548204"/>
          </a:xfrm>
        </p:grpSpPr>
        <p:grpSp>
          <p:nvGrpSpPr>
            <p:cNvPr id="367" name="グループ"/>
            <p:cNvGrpSpPr/>
            <p:nvPr/>
          </p:nvGrpSpPr>
          <p:grpSpPr>
            <a:xfrm>
              <a:off x="2155057" y="0"/>
              <a:ext cx="2755901" cy="2768028"/>
              <a:chOff x="0" y="0"/>
              <a:chExt cx="2755900" cy="2768027"/>
            </a:xfrm>
          </p:grpSpPr>
          <p:sp>
            <p:nvSpPr>
              <p:cNvPr id="363" name="四角形"/>
              <p:cNvSpPr/>
              <p:nvPr/>
            </p:nvSpPr>
            <p:spPr>
              <a:xfrm rot="16200000">
                <a:off x="0" y="1906957"/>
                <a:ext cx="1270000" cy="452141"/>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4" name="四角形"/>
              <p:cNvSpPr/>
              <p:nvPr/>
            </p:nvSpPr>
            <p:spPr>
              <a:xfrm rot="16200000">
                <a:off x="1485900" y="1906957"/>
                <a:ext cx="1270000" cy="452141"/>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5"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6"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378" name="グループ"/>
            <p:cNvGrpSpPr/>
            <p:nvPr/>
          </p:nvGrpSpPr>
          <p:grpSpPr>
            <a:xfrm>
              <a:off x="0" y="2997291"/>
              <a:ext cx="7264400" cy="1550914"/>
              <a:chOff x="0" y="0"/>
              <a:chExt cx="7264400" cy="1550913"/>
            </a:xfrm>
          </p:grpSpPr>
          <p:sp>
            <p:nvSpPr>
              <p:cNvPr id="368"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9"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0"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1"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2"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3"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4"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5"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6"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7"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grpSp>
        <p:nvGrpSpPr>
          <p:cNvPr id="384" name="グループ"/>
          <p:cNvGrpSpPr/>
          <p:nvPr/>
        </p:nvGrpSpPr>
        <p:grpSpPr>
          <a:xfrm>
            <a:off x="3796547" y="3577002"/>
            <a:ext cx="2755901" cy="2768028"/>
            <a:chOff x="0" y="0"/>
            <a:chExt cx="2755900" cy="2768027"/>
          </a:xfrm>
        </p:grpSpPr>
        <p:sp>
          <p:nvSpPr>
            <p:cNvPr id="380" name="四角形"/>
            <p:cNvSpPr/>
            <p:nvPr/>
          </p:nvSpPr>
          <p:spPr>
            <a:xfrm rot="16200000">
              <a:off x="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1" name="四角形"/>
            <p:cNvSpPr/>
            <p:nvPr/>
          </p:nvSpPr>
          <p:spPr>
            <a:xfrm rot="16200000">
              <a:off x="148590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2"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3"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385" name="既存…"/>
          <p:cNvSpPr txBox="1"/>
          <p:nvPr/>
        </p:nvSpPr>
        <p:spPr>
          <a:xfrm>
            <a:off x="7478064" y="5901061"/>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sp>
        <p:nvSpPr>
          <p:cNvPr id="386" name="既存の編集を…"/>
          <p:cNvSpPr txBox="1"/>
          <p:nvPr/>
        </p:nvSpPr>
        <p:spPr>
          <a:xfrm>
            <a:off x="8354833" y="2017101"/>
            <a:ext cx="435711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solidFill>
                  <a:schemeClr val="accent3"/>
                </a:solidFill>
              </a:defRPr>
            </a:pPr>
            <a:r>
              <a:t>既存の編集を</a:t>
            </a:r>
          </a:p>
          <a:p>
            <a:pPr>
              <a:defRPr sz="4800">
                <a:solidFill>
                  <a:schemeClr val="accent3"/>
                </a:solidFill>
              </a:defRPr>
            </a:pPr>
            <a:r>
              <a:t>インディクスに</a:t>
            </a:r>
          </a:p>
        </p:txBody>
      </p:sp>
      <p:sp>
        <p:nvSpPr>
          <p:cNvPr id="387"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88" name="編集(12:30)"/>
          <p:cNvSpPr txBox="1"/>
          <p:nvPr/>
        </p:nvSpPr>
        <p:spPr>
          <a:xfrm>
            <a:off x="8551158" y="4521200"/>
            <a:ext cx="3729229"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編集(12:30)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9"/>
                                        </p:tgtEl>
                                        <p:attrNameLst>
                                          <p:attrName>style.visibility</p:attrName>
                                        </p:attrNameLst>
                                      </p:cBhvr>
                                      <p:to>
                                        <p:strVal val="visible"/>
                                      </p:to>
                                    </p:set>
                                    <p:animEffect filter="dissolve" transition="in">
                                      <p:cBhvr>
                                        <p:cTn id="7" dur="10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85"/>
                                        </p:tgtEl>
                                        <p:attrNameLst>
                                          <p:attrName>style.visibility</p:attrName>
                                        </p:attrNameLst>
                                      </p:cBhvr>
                                      <p:to>
                                        <p:strVal val="visible"/>
                                      </p:to>
                                    </p:set>
                                    <p:animEffect filter="dissolve" transition="in">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88"/>
                                        </p:tgtEl>
                                        <p:attrNameLst>
                                          <p:attrName>style.visibility</p:attrName>
                                        </p:attrNameLst>
                                      </p:cBhvr>
                                      <p:to>
                                        <p:strVal val="visible"/>
                                      </p:to>
                                    </p:set>
                                    <p:animEffect filter="dissolve" transition="in">
                                      <p:cBhvr>
                                        <p:cTn id="17" dur="1000"/>
                                        <p:tgtEl>
                                          <p:spTgt spid="38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86"/>
                                        </p:tgtEl>
                                        <p:attrNameLst>
                                          <p:attrName>style.visibility</p:attrName>
                                        </p:attrNameLst>
                                      </p:cBhvr>
                                      <p:to>
                                        <p:strVal val="visible"/>
                                      </p:to>
                                    </p:set>
                                    <p:animEffect filter="dissolve" transition="in">
                                      <p:cBhvr>
                                        <p:cTn id="22" dur="1000"/>
                                        <p:tgtEl>
                                          <p:spTgt spid="38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384"/>
                                        </p:tgtEl>
                                        <p:attrNameLst>
                                          <p:attrName>style.visibility</p:attrName>
                                        </p:attrNameLst>
                                      </p:cBhvr>
                                      <p:to>
                                        <p:strVal val="visible"/>
                                      </p:to>
                                    </p:set>
                                    <p:animEffect filter="dissolve" transition="in">
                                      <p:cBhvr>
                                        <p:cTn id="27" dur="1000"/>
                                        <p:tgtEl>
                                          <p:spTgt spid="38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362"/>
                                        </p:tgtEl>
                                        <p:attrNameLst>
                                          <p:attrName>style.visibility</p:attrName>
                                        </p:attrNameLst>
                                      </p:cBhvr>
                                      <p:to>
                                        <p:strVal val="visible"/>
                                      </p:to>
                                    </p:set>
                                    <p:animEffect filter="dissolve" transition="in">
                                      <p:cBhvr>
                                        <p:cTn id="32"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5"/>
      <p:bldP build="whole" bldLvl="1" animBg="1" rev="0" advAuto="0" spid="362" grpId="6"/>
      <p:bldP build="whole" bldLvl="1" animBg="1" rev="0" advAuto="0" spid="385" grpId="2"/>
      <p:bldP build="whole" bldLvl="1" animBg="1" rev="0" advAuto="0" spid="379" grpId="1"/>
      <p:bldP build="whole" bldLvl="1" animBg="1" rev="0" advAuto="0" spid="388" grpId="3"/>
      <p:bldP build="whole" bldLvl="1" animBg="1" rev="0" advAuto="0" spid="386" grpId="4"/>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既存…"/>
          <p:cNvSpPr txBox="1"/>
          <p:nvPr/>
        </p:nvSpPr>
        <p:spPr>
          <a:xfrm>
            <a:off x="7334351" y="6098459"/>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grpSp>
        <p:nvGrpSpPr>
          <p:cNvPr id="409" name="グループ"/>
          <p:cNvGrpSpPr/>
          <p:nvPr/>
        </p:nvGrpSpPr>
        <p:grpSpPr>
          <a:xfrm>
            <a:off x="1641489" y="3577002"/>
            <a:ext cx="7264401" cy="4548206"/>
            <a:chOff x="0" y="0"/>
            <a:chExt cx="7264400" cy="4548204"/>
          </a:xfrm>
        </p:grpSpPr>
        <p:grpSp>
          <p:nvGrpSpPr>
            <p:cNvPr id="397" name="グループ"/>
            <p:cNvGrpSpPr/>
            <p:nvPr/>
          </p:nvGrpSpPr>
          <p:grpSpPr>
            <a:xfrm>
              <a:off x="2155057" y="0"/>
              <a:ext cx="2755901" cy="2768028"/>
              <a:chOff x="0" y="0"/>
              <a:chExt cx="2755900" cy="2768027"/>
            </a:xfrm>
          </p:grpSpPr>
          <p:sp>
            <p:nvSpPr>
              <p:cNvPr id="393" name="四角形"/>
              <p:cNvSpPr/>
              <p:nvPr/>
            </p:nvSpPr>
            <p:spPr>
              <a:xfrm rot="16200000">
                <a:off x="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4" name="四角形"/>
              <p:cNvSpPr/>
              <p:nvPr/>
            </p:nvSpPr>
            <p:spPr>
              <a:xfrm rot="16200000">
                <a:off x="148590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5"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6"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408" name="グループ"/>
            <p:cNvGrpSpPr/>
            <p:nvPr/>
          </p:nvGrpSpPr>
          <p:grpSpPr>
            <a:xfrm>
              <a:off x="0" y="2997291"/>
              <a:ext cx="7264400" cy="1550914"/>
              <a:chOff x="0" y="0"/>
              <a:chExt cx="7264400" cy="1550913"/>
            </a:xfrm>
          </p:grpSpPr>
          <p:sp>
            <p:nvSpPr>
              <p:cNvPr id="398"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9"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0"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1"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2"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3"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4"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5"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6"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7"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grpSp>
        <p:nvGrpSpPr>
          <p:cNvPr id="414" name="グループ"/>
          <p:cNvGrpSpPr/>
          <p:nvPr/>
        </p:nvGrpSpPr>
        <p:grpSpPr>
          <a:xfrm>
            <a:off x="3785091" y="3569750"/>
            <a:ext cx="2755901" cy="2768028"/>
            <a:chOff x="0" y="0"/>
            <a:chExt cx="2755900" cy="2768027"/>
          </a:xfrm>
        </p:grpSpPr>
        <p:sp>
          <p:nvSpPr>
            <p:cNvPr id="410" name="四角形"/>
            <p:cNvSpPr/>
            <p:nvPr/>
          </p:nvSpPr>
          <p:spPr>
            <a:xfrm rot="16200000">
              <a:off x="0" y="1906957"/>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1" name="四角形"/>
            <p:cNvSpPr/>
            <p:nvPr/>
          </p:nvSpPr>
          <p:spPr>
            <a:xfrm rot="16200000">
              <a:off x="1485900" y="1906957"/>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2"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3"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415" name="リポジトリに入れる"/>
          <p:cNvSpPr txBox="1"/>
          <p:nvPr/>
        </p:nvSpPr>
        <p:spPr>
          <a:xfrm>
            <a:off x="6995626" y="2595891"/>
            <a:ext cx="5600701"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1"/>
                </a:solidFill>
              </a:defRPr>
            </a:lvl1pPr>
          </a:lstStyle>
          <a:p>
            <a:pPr/>
            <a:r>
              <a:t>リポジトリに入れる</a:t>
            </a:r>
          </a:p>
        </p:txBody>
      </p:sp>
      <p:sp>
        <p:nvSpPr>
          <p:cNvPr id="416"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417" name="インディクス(12:30)"/>
          <p:cNvSpPr txBox="1"/>
          <p:nvPr/>
        </p:nvSpPr>
        <p:spPr>
          <a:xfrm>
            <a:off x="6724354" y="4686022"/>
            <a:ext cx="6143245"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インディクス(12:30)</a:t>
            </a:r>
          </a:p>
        </p:txBody>
      </p:sp>
      <p:sp>
        <p:nvSpPr>
          <p:cNvPr id="418" name="四角形"/>
          <p:cNvSpPr/>
          <p:nvPr/>
        </p:nvSpPr>
        <p:spPr>
          <a:xfrm>
            <a:off x="1030250" y="3347270"/>
            <a:ext cx="8265583" cy="5225896"/>
          </a:xfrm>
          <a:prstGeom prst="rect">
            <a:avLst/>
          </a:prstGeom>
          <a:ln w="50800">
            <a:solidFill>
              <a:schemeClr val="accent1"/>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09"/>
                                        </p:tgtEl>
                                        <p:attrNameLst>
                                          <p:attrName>style.visibility</p:attrName>
                                        </p:attrNameLst>
                                      </p:cBhvr>
                                      <p:to>
                                        <p:strVal val="visible"/>
                                      </p:to>
                                    </p:set>
                                    <p:animEffect filter="dissolve" transition="in">
                                      <p:cBhvr>
                                        <p:cTn id="7" dur="1000"/>
                                        <p:tgtEl>
                                          <p:spTgt spid="4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92"/>
                                        </p:tgtEl>
                                        <p:attrNameLst>
                                          <p:attrName>style.visibility</p:attrName>
                                        </p:attrNameLst>
                                      </p:cBhvr>
                                      <p:to>
                                        <p:strVal val="visible"/>
                                      </p:to>
                                    </p:set>
                                    <p:animEffect filter="dissolve" transition="in">
                                      <p:cBhvr>
                                        <p:cTn id="12" dur="1000"/>
                                        <p:tgtEl>
                                          <p:spTgt spid="3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17"/>
                                        </p:tgtEl>
                                        <p:attrNameLst>
                                          <p:attrName>style.visibility</p:attrName>
                                        </p:attrNameLst>
                                      </p:cBhvr>
                                      <p:to>
                                        <p:strVal val="visible"/>
                                      </p:to>
                                    </p:set>
                                    <p:animEffect filter="dissolve" transition="in">
                                      <p:cBhvr>
                                        <p:cTn id="17" dur="1000"/>
                                        <p:tgtEl>
                                          <p:spTgt spid="41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15"/>
                                        </p:tgtEl>
                                        <p:attrNameLst>
                                          <p:attrName>style.visibility</p:attrName>
                                        </p:attrNameLst>
                                      </p:cBhvr>
                                      <p:to>
                                        <p:strVal val="visible"/>
                                      </p:to>
                                    </p:set>
                                    <p:animEffect filter="dissolve" transition="in">
                                      <p:cBhvr>
                                        <p:cTn id="22" dur="1000"/>
                                        <p:tgtEl>
                                          <p:spTgt spid="41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14"/>
                                        </p:tgtEl>
                                        <p:attrNameLst>
                                          <p:attrName>style.visibility</p:attrName>
                                        </p:attrNameLst>
                                      </p:cBhvr>
                                      <p:to>
                                        <p:strVal val="visible"/>
                                      </p:to>
                                    </p:set>
                                    <p:animEffect filter="dissolve" transition="in">
                                      <p:cBhvr>
                                        <p:cTn id="27" dur="10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18"/>
                                        </p:tgtEl>
                                        <p:attrNameLst>
                                          <p:attrName>style.visibility</p:attrName>
                                        </p:attrNameLst>
                                      </p:cBhvr>
                                      <p:to>
                                        <p:strVal val="visible"/>
                                      </p:to>
                                    </p:set>
                                    <p:animEffect filter="dissolve" transition="in">
                                      <p:cBhvr>
                                        <p:cTn id="32"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8" grpId="6"/>
      <p:bldP build="whole" bldLvl="1" animBg="1" rev="0" advAuto="0" spid="417" grpId="3"/>
      <p:bldP build="whole" bldLvl="1" animBg="1" rev="0" advAuto="0" spid="414" grpId="5"/>
      <p:bldP build="whole" bldLvl="1" animBg="1" rev="0" advAuto="0" spid="409" grpId="1"/>
      <p:bldP build="whole" bldLvl="1" animBg="1" rev="0" advAuto="0" spid="392" grpId="2"/>
      <p:bldP build="whole" bldLvl="1" animBg="1" rev="0" advAuto="0" spid="415" grpId="4"/>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Hands on 2"/>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2</a:t>
            </a:r>
          </a:p>
        </p:txBody>
      </p:sp>
      <p:sp>
        <p:nvSpPr>
          <p:cNvPr id="421" name="四角形"/>
          <p:cNvSpPr/>
          <p:nvPr/>
        </p:nvSpPr>
        <p:spPr>
          <a:xfrm>
            <a:off x="1257300" y="3060700"/>
            <a:ext cx="7303404" cy="4064000"/>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422" name="HelloGit.txtを編集してください…"/>
          <p:cNvSpPr txBox="1"/>
          <p:nvPr/>
        </p:nvSpPr>
        <p:spPr>
          <a:xfrm>
            <a:off x="1675221" y="3364943"/>
            <a:ext cx="4968241" cy="406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HelloGit.txtを編集してください</a:t>
            </a:r>
          </a:p>
          <a:p>
            <a:pPr algn="l">
              <a:defRPr>
                <a:solidFill>
                  <a:srgbClr val="FFFFFF"/>
                </a:solidFill>
              </a:defRPr>
            </a:pPr>
            <a:r>
              <a:t>#git status</a:t>
            </a:r>
          </a:p>
          <a:p>
            <a:pPr algn="l">
              <a:defRPr>
                <a:solidFill>
                  <a:srgbClr val="FFFFFF"/>
                </a:solidFill>
              </a:defRPr>
            </a:pPr>
            <a:r>
              <a:t>#git diff</a:t>
            </a:r>
          </a:p>
          <a:p>
            <a:pPr algn="l">
              <a:defRPr>
                <a:solidFill>
                  <a:srgbClr val="FFFFFF"/>
                </a:solidFill>
              </a:defRPr>
            </a:pPr>
            <a:r>
              <a:t>#git add HelloGit.txt</a:t>
            </a:r>
          </a:p>
          <a:p>
            <a:pPr algn="l">
              <a:defRPr>
                <a:solidFill>
                  <a:srgbClr val="FFFFFF"/>
                </a:solidFill>
              </a:defRPr>
            </a:pPr>
            <a:r>
              <a:t>#git status</a:t>
            </a:r>
          </a:p>
          <a:p>
            <a:pPr algn="l">
              <a:defRPr>
                <a:solidFill>
                  <a:srgbClr val="FFFFFF"/>
                </a:solidFill>
              </a:defRPr>
            </a:pPr>
            <a:r>
              <a:t>#git commit -m “12:30”</a:t>
            </a:r>
          </a:p>
          <a:p>
            <a:pPr algn="l">
              <a:defRPr>
                <a:solidFill>
                  <a:srgbClr val="FFFFFF"/>
                </a:solidFill>
              </a:defRPr>
            </a:pPr>
            <a:r>
              <a:t>#git log</a:t>
            </a:r>
          </a:p>
          <a:p>
            <a:pPr algn="l">
              <a:defRPr>
                <a:solidFill>
                  <a:srgbClr val="FFFFFF"/>
                </a:solidFill>
              </a:defRPr>
            </a:pPr>
            <a:r>
              <a:t>#git reset HEAD e3dcf77bea</a:t>
            </a:r>
          </a:p>
        </p:txBody>
      </p:sp>
      <p:sp>
        <p:nvSpPr>
          <p:cNvPr id="423" name="四角形"/>
          <p:cNvSpPr/>
          <p:nvPr/>
        </p:nvSpPr>
        <p:spPr>
          <a:xfrm>
            <a:off x="9006811" y="3568460"/>
            <a:ext cx="2168129" cy="2871888"/>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424" name="HelloGit.txt"/>
          <p:cNvSpPr txBox="1"/>
          <p:nvPr/>
        </p:nvSpPr>
        <p:spPr>
          <a:xfrm>
            <a:off x="8935931" y="2988442"/>
            <a:ext cx="1920241"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425" name="I like Git"/>
          <p:cNvSpPr txBox="1"/>
          <p:nvPr/>
        </p:nvSpPr>
        <p:spPr>
          <a:xfrm>
            <a:off x="9180508" y="3733641"/>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426" name="Let’s go"/>
          <p:cNvSpPr txBox="1"/>
          <p:nvPr/>
        </p:nvSpPr>
        <p:spPr>
          <a:xfrm>
            <a:off x="9195189" y="4190841"/>
            <a:ext cx="1416407"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427" name="git status   現在のリポジトリとインディクスもしくは編集分の差分を表示する…"/>
          <p:cNvSpPr txBox="1"/>
          <p:nvPr/>
        </p:nvSpPr>
        <p:spPr>
          <a:xfrm>
            <a:off x="1340482" y="7554850"/>
            <a:ext cx="12289080"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status   現在のリポジトリとインディクスもしくは編集分の差分を表示する      </a:t>
            </a:r>
          </a:p>
          <a:p>
            <a:pPr marL="476250" indent="-476250" algn="l">
              <a:buSzPct val="100000"/>
              <a:buAutoNum type="arabicPeriod" startAt="1"/>
            </a:pPr>
            <a:r>
              <a:t>git log       過去コミットしたリポジトリの履歴を確認する</a:t>
            </a:r>
          </a:p>
          <a:p>
            <a:pPr marL="476250" indent="-476250" algn="l">
              <a:buSzPct val="100000"/>
              <a:buAutoNum type="arabicPeriod" startAt="1"/>
            </a:pPr>
            <a:r>
              <a:t>git reset HEAD  e3dcf77bea   リポジトリをe3dcf77beaに戻る</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6" name="グループ"/>
          <p:cNvGrpSpPr/>
          <p:nvPr/>
        </p:nvGrpSpPr>
        <p:grpSpPr>
          <a:xfrm>
            <a:off x="3917794" y="8768060"/>
            <a:ext cx="5560329" cy="831598"/>
            <a:chOff x="0" y="0"/>
            <a:chExt cx="5560328" cy="831597"/>
          </a:xfrm>
        </p:grpSpPr>
        <p:pic>
          <p:nvPicPr>
            <p:cNvPr id="429"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30"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31"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32" name="brick.jpg" descr="brick.jpg"/>
            <p:cNvPicPr>
              <a:picLocks noChangeAspect="1"/>
            </p:cNvPicPr>
            <p:nvPr/>
          </p:nvPicPr>
          <p:blipFill>
            <a:blip r:embed="rId2">
              <a:extLst/>
            </a:blip>
            <a:stretch>
              <a:fillRect/>
            </a:stretch>
          </p:blipFill>
          <p:spPr>
            <a:xfrm>
              <a:off x="4290328" y="462462"/>
              <a:ext cx="1270001" cy="369136"/>
            </a:xfrm>
            <a:prstGeom prst="rect">
              <a:avLst/>
            </a:prstGeom>
            <a:ln w="12700" cap="flat">
              <a:noFill/>
              <a:miter lim="400000"/>
            </a:ln>
            <a:effectLst/>
          </p:spPr>
        </p:pic>
        <p:pic>
          <p:nvPicPr>
            <p:cNvPr id="433"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34"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35" name="brick.jpg" descr="brick.jpg"/>
            <p:cNvPicPr>
              <a:picLocks noChangeAspect="1"/>
            </p:cNvPicPr>
            <p:nvPr/>
          </p:nvPicPr>
          <p:blipFill>
            <a:blip r:embed="rId2">
              <a:extLst/>
            </a:blip>
            <a:stretch>
              <a:fillRect/>
            </a:stretch>
          </p:blipFill>
          <p:spPr>
            <a:xfrm>
              <a:off x="3686567" y="0"/>
              <a:ext cx="1270001" cy="369135"/>
            </a:xfrm>
            <a:prstGeom prst="rect">
              <a:avLst/>
            </a:prstGeom>
            <a:ln w="12700" cap="flat">
              <a:noFill/>
              <a:miter lim="400000"/>
            </a:ln>
            <a:effectLst/>
          </p:spPr>
        </p:pic>
      </p:grpSp>
      <p:grpSp>
        <p:nvGrpSpPr>
          <p:cNvPr id="439" name="グループ"/>
          <p:cNvGrpSpPr/>
          <p:nvPr/>
        </p:nvGrpSpPr>
        <p:grpSpPr>
          <a:xfrm>
            <a:off x="2095188" y="6409104"/>
            <a:ext cx="2768601" cy="369136"/>
            <a:chOff x="0" y="0"/>
            <a:chExt cx="2768600" cy="369134"/>
          </a:xfrm>
        </p:grpSpPr>
        <p:pic>
          <p:nvPicPr>
            <p:cNvPr id="437" name="brickBlue.jpg" descr="brickBlue.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438" name="brickBlue.jpg" descr="brickBlue.jpg"/>
            <p:cNvPicPr>
              <a:picLocks noChangeAspect="1"/>
            </p:cNvPicPr>
            <p:nvPr/>
          </p:nvPicPr>
          <p:blipFill>
            <a:blip r:embed="rId3">
              <a:extLst/>
            </a:blip>
            <a:stretch>
              <a:fillRect/>
            </a:stretch>
          </p:blipFill>
          <p:spPr>
            <a:xfrm>
              <a:off x="1498600" y="0"/>
              <a:ext cx="1270000" cy="369135"/>
            </a:xfrm>
            <a:prstGeom prst="rect">
              <a:avLst/>
            </a:prstGeom>
            <a:ln w="12700" cap="flat">
              <a:noFill/>
              <a:miter lim="400000"/>
            </a:ln>
            <a:effectLst/>
          </p:spPr>
        </p:pic>
      </p:grpSp>
      <p:grpSp>
        <p:nvGrpSpPr>
          <p:cNvPr id="456" name="グループ"/>
          <p:cNvGrpSpPr/>
          <p:nvPr/>
        </p:nvGrpSpPr>
        <p:grpSpPr>
          <a:xfrm>
            <a:off x="534535" y="6854674"/>
            <a:ext cx="12024629" cy="872505"/>
            <a:chOff x="0" y="0"/>
            <a:chExt cx="12024627" cy="872504"/>
          </a:xfrm>
        </p:grpSpPr>
        <p:grpSp>
          <p:nvGrpSpPr>
            <p:cNvPr id="447" name="グループ"/>
            <p:cNvGrpSpPr/>
            <p:nvPr/>
          </p:nvGrpSpPr>
          <p:grpSpPr>
            <a:xfrm>
              <a:off x="0" y="40906"/>
              <a:ext cx="5560329" cy="831599"/>
              <a:chOff x="0" y="0"/>
              <a:chExt cx="5560328" cy="831597"/>
            </a:xfrm>
          </p:grpSpPr>
          <p:pic>
            <p:nvPicPr>
              <p:cNvPr id="440"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41"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42"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43" name="brick.jpg" descr="brick.jpg"/>
              <p:cNvPicPr>
                <a:picLocks noChangeAspect="1"/>
              </p:cNvPicPr>
              <p:nvPr/>
            </p:nvPicPr>
            <p:blipFill>
              <a:blip r:embed="rId2">
                <a:extLst/>
              </a:blip>
              <a:stretch>
                <a:fillRect/>
              </a:stretch>
            </p:blipFill>
            <p:spPr>
              <a:xfrm>
                <a:off x="4290328" y="462462"/>
                <a:ext cx="1270001" cy="369136"/>
              </a:xfrm>
              <a:prstGeom prst="rect">
                <a:avLst/>
              </a:prstGeom>
              <a:ln w="12700" cap="flat">
                <a:noFill/>
                <a:miter lim="400000"/>
              </a:ln>
              <a:effectLst/>
            </p:spPr>
          </p:pic>
          <p:pic>
            <p:nvPicPr>
              <p:cNvPr id="444"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45"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46" name="brick.jpg" descr="brick.jpg"/>
              <p:cNvPicPr>
                <a:picLocks noChangeAspect="1"/>
              </p:cNvPicPr>
              <p:nvPr/>
            </p:nvPicPr>
            <p:blipFill>
              <a:blip r:embed="rId2">
                <a:extLst/>
              </a:blip>
              <a:srcRect l="0" t="0" r="0" b="0"/>
              <a:stretch>
                <a:fillRect/>
              </a:stretch>
            </p:blipFill>
            <p:spPr>
              <a:xfrm>
                <a:off x="3686567" y="0"/>
                <a:ext cx="1270001" cy="369135"/>
              </a:xfrm>
              <a:prstGeom prst="rect">
                <a:avLst/>
              </a:prstGeom>
              <a:ln w="12700" cap="flat">
                <a:noFill/>
                <a:miter lim="400000"/>
              </a:ln>
              <a:effectLst/>
            </p:spPr>
          </p:pic>
        </p:grpSp>
        <p:grpSp>
          <p:nvGrpSpPr>
            <p:cNvPr id="455" name="グループ"/>
            <p:cNvGrpSpPr/>
            <p:nvPr/>
          </p:nvGrpSpPr>
          <p:grpSpPr>
            <a:xfrm>
              <a:off x="6464300" y="0"/>
              <a:ext cx="5560328" cy="831598"/>
              <a:chOff x="0" y="0"/>
              <a:chExt cx="5560327" cy="831597"/>
            </a:xfrm>
          </p:grpSpPr>
          <p:pic>
            <p:nvPicPr>
              <p:cNvPr id="448"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49"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50"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51" name="brick.jpg" descr="brick.jpg"/>
              <p:cNvPicPr>
                <a:picLocks noChangeAspect="1"/>
              </p:cNvPicPr>
              <p:nvPr/>
            </p:nvPicPr>
            <p:blipFill>
              <a:blip r:embed="rId2">
                <a:extLst/>
              </a:blip>
              <a:stretch>
                <a:fillRect/>
              </a:stretch>
            </p:blipFill>
            <p:spPr>
              <a:xfrm>
                <a:off x="4290327" y="462462"/>
                <a:ext cx="1270001" cy="369136"/>
              </a:xfrm>
              <a:prstGeom prst="rect">
                <a:avLst/>
              </a:prstGeom>
              <a:ln w="12700" cap="flat">
                <a:noFill/>
                <a:miter lim="400000"/>
              </a:ln>
              <a:effectLst/>
            </p:spPr>
          </p:pic>
          <p:pic>
            <p:nvPicPr>
              <p:cNvPr id="452"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53"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54" name="brick.jpg" descr="brick.jpg"/>
              <p:cNvPicPr>
                <a:picLocks noChangeAspect="1"/>
              </p:cNvPicPr>
              <p:nvPr/>
            </p:nvPicPr>
            <p:blipFill>
              <a:blip r:embed="rId2">
                <a:extLst/>
              </a:blip>
              <a:stretch>
                <a:fillRect/>
              </a:stretch>
            </p:blipFill>
            <p:spPr>
              <a:xfrm>
                <a:off x="3686567" y="0"/>
                <a:ext cx="1270001" cy="369135"/>
              </a:xfrm>
              <a:prstGeom prst="rect">
                <a:avLst/>
              </a:prstGeom>
              <a:ln w="12700" cap="flat">
                <a:noFill/>
                <a:miter lim="400000"/>
              </a:ln>
              <a:effectLst/>
            </p:spPr>
          </p:pic>
        </p:grpSp>
      </p:grpSp>
      <p:grpSp>
        <p:nvGrpSpPr>
          <p:cNvPr id="459" name="グループ"/>
          <p:cNvGrpSpPr/>
          <p:nvPr/>
        </p:nvGrpSpPr>
        <p:grpSpPr>
          <a:xfrm>
            <a:off x="2095188" y="5902609"/>
            <a:ext cx="2768601" cy="389154"/>
            <a:chOff x="0" y="0"/>
            <a:chExt cx="2768600" cy="389153"/>
          </a:xfrm>
        </p:grpSpPr>
        <p:pic>
          <p:nvPicPr>
            <p:cNvPr id="457" name="brickBlue.jpg" descr="brickBlue.jpg"/>
            <p:cNvPicPr>
              <a:picLocks noChangeAspect="1"/>
            </p:cNvPicPr>
            <p:nvPr/>
          </p:nvPicPr>
          <p:blipFill>
            <a:blip r:embed="rId3">
              <a:extLst/>
            </a:blip>
            <a:stretch>
              <a:fillRect/>
            </a:stretch>
          </p:blipFill>
          <p:spPr>
            <a:xfrm>
              <a:off x="1498600" y="20018"/>
              <a:ext cx="1270000" cy="369136"/>
            </a:xfrm>
            <a:prstGeom prst="rect">
              <a:avLst/>
            </a:prstGeom>
            <a:ln w="12700" cap="flat">
              <a:noFill/>
              <a:miter lim="400000"/>
            </a:ln>
            <a:effectLst/>
          </p:spPr>
        </p:pic>
        <p:pic>
          <p:nvPicPr>
            <p:cNvPr id="458" name="brickBlue.jpg" descr="brickBlue.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grpSp>
      <p:pic>
        <p:nvPicPr>
          <p:cNvPr id="460" name="brickBlue.jpg" descr="brickBlue.jpg"/>
          <p:cNvPicPr>
            <a:picLocks noChangeAspect="1"/>
          </p:cNvPicPr>
          <p:nvPr/>
        </p:nvPicPr>
        <p:blipFill>
          <a:blip r:embed="rId3">
            <a:extLst/>
          </a:blip>
          <a:stretch>
            <a:fillRect/>
          </a:stretch>
        </p:blipFill>
        <p:spPr>
          <a:xfrm>
            <a:off x="2767470" y="5436887"/>
            <a:ext cx="1270001" cy="369136"/>
          </a:xfrm>
          <a:prstGeom prst="rect">
            <a:avLst/>
          </a:prstGeom>
          <a:ln w="12700">
            <a:miter lim="400000"/>
          </a:ln>
        </p:spPr>
      </p:pic>
      <p:pic>
        <p:nvPicPr>
          <p:cNvPr id="461" name="brickBlue.jpg" descr="brickBlue.jpg"/>
          <p:cNvPicPr>
            <a:picLocks noChangeAspect="1"/>
          </p:cNvPicPr>
          <p:nvPr/>
        </p:nvPicPr>
        <p:blipFill>
          <a:blip r:embed="rId3">
            <a:extLst/>
          </a:blip>
          <a:stretch>
            <a:fillRect/>
          </a:stretch>
        </p:blipFill>
        <p:spPr>
          <a:xfrm>
            <a:off x="2767470" y="4971164"/>
            <a:ext cx="1270001" cy="369136"/>
          </a:xfrm>
          <a:prstGeom prst="rect">
            <a:avLst/>
          </a:prstGeom>
          <a:ln w="12700">
            <a:miter lim="400000"/>
          </a:ln>
        </p:spPr>
      </p:pic>
      <p:pic>
        <p:nvPicPr>
          <p:cNvPr id="462" name="brickBlue.jpg" descr="brickBlue.jpg"/>
          <p:cNvPicPr>
            <a:picLocks noChangeAspect="1"/>
          </p:cNvPicPr>
          <p:nvPr/>
        </p:nvPicPr>
        <p:blipFill>
          <a:blip r:embed="rId3">
            <a:extLst/>
          </a:blip>
          <a:stretch>
            <a:fillRect/>
          </a:stretch>
        </p:blipFill>
        <p:spPr>
          <a:xfrm>
            <a:off x="2767470" y="4507665"/>
            <a:ext cx="1270001" cy="369136"/>
          </a:xfrm>
          <a:prstGeom prst="rect">
            <a:avLst/>
          </a:prstGeom>
          <a:ln w="12700">
            <a:miter lim="400000"/>
          </a:ln>
        </p:spPr>
      </p:pic>
      <p:grpSp>
        <p:nvGrpSpPr>
          <p:cNvPr id="465" name="グループ"/>
          <p:cNvGrpSpPr/>
          <p:nvPr/>
        </p:nvGrpSpPr>
        <p:grpSpPr>
          <a:xfrm>
            <a:off x="7224580" y="5953287"/>
            <a:ext cx="5179008" cy="1276000"/>
            <a:chOff x="0" y="0"/>
            <a:chExt cx="5179007" cy="1275999"/>
          </a:xfrm>
        </p:grpSpPr>
        <p:pic>
          <p:nvPicPr>
            <p:cNvPr id="463" name="brickYellow.jpg" descr="brickYellow.jpg"/>
            <p:cNvPicPr>
              <a:picLocks noChangeAspect="0"/>
            </p:cNvPicPr>
            <p:nvPr/>
          </p:nvPicPr>
          <p:blipFill>
            <a:blip r:embed="rId4">
              <a:extLst/>
            </a:blip>
            <a:srcRect l="0" t="0" r="65397" b="0"/>
            <a:stretch>
              <a:fillRect/>
            </a:stretch>
          </p:blipFill>
          <p:spPr>
            <a:xfrm rot="16211550">
              <a:off x="-448718" y="456233"/>
              <a:ext cx="1270001" cy="368301"/>
            </a:xfrm>
            <a:prstGeom prst="rect">
              <a:avLst/>
            </a:prstGeom>
            <a:ln w="12700" cap="flat">
              <a:noFill/>
              <a:miter lim="400000"/>
            </a:ln>
            <a:effectLst/>
          </p:spPr>
        </p:pic>
        <p:pic>
          <p:nvPicPr>
            <p:cNvPr id="464" name="brickYellow.jpg" descr="brickYellow.jpg"/>
            <p:cNvPicPr>
              <a:picLocks noChangeAspect="0"/>
            </p:cNvPicPr>
            <p:nvPr/>
          </p:nvPicPr>
          <p:blipFill>
            <a:blip r:embed="rId4">
              <a:extLst/>
            </a:blip>
            <a:srcRect l="0" t="0" r="65397" b="0"/>
            <a:stretch>
              <a:fillRect/>
            </a:stretch>
          </p:blipFill>
          <p:spPr>
            <a:xfrm rot="5395120">
              <a:off x="4358956" y="451110"/>
              <a:ext cx="1270001" cy="368301"/>
            </a:xfrm>
            <a:prstGeom prst="rect">
              <a:avLst/>
            </a:prstGeom>
            <a:ln w="12700" cap="flat">
              <a:noFill/>
              <a:miter lim="400000"/>
            </a:ln>
            <a:effectLst/>
          </p:spPr>
        </p:pic>
      </p:grpSp>
      <p:grpSp>
        <p:nvGrpSpPr>
          <p:cNvPr id="468" name="グループ"/>
          <p:cNvGrpSpPr/>
          <p:nvPr/>
        </p:nvGrpSpPr>
        <p:grpSpPr>
          <a:xfrm>
            <a:off x="7224580" y="4593094"/>
            <a:ext cx="5179008" cy="1271231"/>
            <a:chOff x="0" y="0"/>
            <a:chExt cx="5179007" cy="1271230"/>
          </a:xfrm>
        </p:grpSpPr>
        <p:pic>
          <p:nvPicPr>
            <p:cNvPr id="466" name="brickYellow.jpg" descr="brickYellow.jpg"/>
            <p:cNvPicPr>
              <a:picLocks noChangeAspect="0"/>
            </p:cNvPicPr>
            <p:nvPr/>
          </p:nvPicPr>
          <p:blipFill>
            <a:blip r:embed="rId4">
              <a:extLst/>
            </a:blip>
            <a:srcRect l="0" t="0" r="65397" b="0"/>
            <a:stretch>
              <a:fillRect/>
            </a:stretch>
          </p:blipFill>
          <p:spPr>
            <a:xfrm rot="16211550">
              <a:off x="-448718" y="451465"/>
              <a:ext cx="1270001" cy="368301"/>
            </a:xfrm>
            <a:prstGeom prst="rect">
              <a:avLst/>
            </a:prstGeom>
            <a:ln w="12700" cap="flat">
              <a:noFill/>
              <a:miter lim="400000"/>
            </a:ln>
            <a:effectLst/>
          </p:spPr>
        </p:pic>
        <p:pic>
          <p:nvPicPr>
            <p:cNvPr id="467" name="brickYellow.jpg" descr="brickYellow.jpg"/>
            <p:cNvPicPr>
              <a:picLocks noChangeAspect="0"/>
            </p:cNvPicPr>
            <p:nvPr/>
          </p:nvPicPr>
          <p:blipFill>
            <a:blip r:embed="rId4">
              <a:extLst/>
            </a:blip>
            <a:srcRect l="0" t="0" r="65397" b="0"/>
            <a:stretch>
              <a:fillRect/>
            </a:stretch>
          </p:blipFill>
          <p:spPr>
            <a:xfrm rot="5395120">
              <a:off x="4358956" y="451464"/>
              <a:ext cx="1270001" cy="368301"/>
            </a:xfrm>
            <a:prstGeom prst="rect">
              <a:avLst/>
            </a:prstGeom>
            <a:ln w="12700" cap="flat">
              <a:noFill/>
              <a:miter lim="400000"/>
            </a:ln>
            <a:effectLst/>
          </p:spPr>
        </p:pic>
      </p:grpSp>
      <p:pic>
        <p:nvPicPr>
          <p:cNvPr id="469" name="brickYellow.jpg" descr="brickYellow.jpg"/>
          <p:cNvPicPr>
            <a:picLocks noChangeAspect="0"/>
          </p:cNvPicPr>
          <p:nvPr/>
        </p:nvPicPr>
        <p:blipFill>
          <a:blip r:embed="rId4">
            <a:extLst/>
          </a:blip>
          <a:srcRect l="0" t="0" r="65397" b="0"/>
          <a:stretch>
            <a:fillRect/>
          </a:stretch>
        </p:blipFill>
        <p:spPr>
          <a:xfrm rot="5395120">
            <a:off x="11583536" y="3680356"/>
            <a:ext cx="1270001" cy="368301"/>
          </a:xfrm>
          <a:prstGeom prst="rect">
            <a:avLst/>
          </a:prstGeom>
          <a:ln w="12700">
            <a:miter lim="400000"/>
          </a:ln>
        </p:spPr>
      </p:pic>
      <p:pic>
        <p:nvPicPr>
          <p:cNvPr id="470" name="brickYellow.jpg" descr="brickYellow.jpg"/>
          <p:cNvPicPr>
            <a:picLocks noChangeAspect="0"/>
          </p:cNvPicPr>
          <p:nvPr/>
        </p:nvPicPr>
        <p:blipFill>
          <a:blip r:embed="rId4">
            <a:extLst/>
          </a:blip>
          <a:srcRect l="0" t="0" r="65397" b="0"/>
          <a:stretch>
            <a:fillRect/>
          </a:stretch>
        </p:blipFill>
        <p:spPr>
          <a:xfrm rot="5395120">
            <a:off x="6775862" y="3680356"/>
            <a:ext cx="1270001" cy="368301"/>
          </a:xfrm>
          <a:prstGeom prst="rect">
            <a:avLst/>
          </a:prstGeom>
          <a:ln w="12700">
            <a:miter lim="400000"/>
          </a:ln>
        </p:spPr>
      </p:pic>
      <p:sp>
        <p:nvSpPr>
          <p:cNvPr id="471" name="Gitの同時開発"/>
          <p:cNvSpPr txBox="1"/>
          <p:nvPr>
            <p:ph type="ctrTitle"/>
          </p:nvPr>
        </p:nvSpPr>
        <p:spPr>
          <a:xfrm>
            <a:off x="1270000" y="998255"/>
            <a:ext cx="10464800" cy="1321100"/>
          </a:xfrm>
          <a:prstGeom prst="rect">
            <a:avLst/>
          </a:prstGeom>
        </p:spPr>
        <p:txBody>
          <a:bodyPr/>
          <a:lstStyle/>
          <a:p>
            <a:pPr/>
            <a:r>
              <a:t>Gitの同時開発</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6"/>
                                        </p:tgtEl>
                                        <p:attrNameLst>
                                          <p:attrName>style.visibility</p:attrName>
                                        </p:attrNameLst>
                                      </p:cBhvr>
                                      <p:to>
                                        <p:strVal val="visible"/>
                                      </p:to>
                                    </p:set>
                                    <p:animEffect filter="dissolve" transition="in">
                                      <p:cBhvr>
                                        <p:cTn id="7" dur="10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1000" fill="hold"/>
                                        <p:tgtEl>
                                          <p:spTgt spid="436"/>
                                        </p:tgtEl>
                                      </p:cBhvr>
                                    </p:animEffect>
                                    <p:set>
                                      <p:cBhvr>
                                        <p:cTn id="12" fill="hold">
                                          <p:stCondLst>
                                            <p:cond delay="999"/>
                                          </p:stCondLst>
                                        </p:cTn>
                                        <p:tgtEl>
                                          <p:spTgt spid="4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56"/>
                                        </p:tgtEl>
                                        <p:attrNameLst>
                                          <p:attrName>style.visibility</p:attrName>
                                        </p:attrNameLst>
                                      </p:cBhvr>
                                      <p:to>
                                        <p:strVal val="visible"/>
                                      </p:to>
                                    </p:set>
                                    <p:animEffect filter="dissolve" transition="in">
                                      <p:cBhvr>
                                        <p:cTn id="17" dur="1000"/>
                                        <p:tgtEl>
                                          <p:spTgt spid="45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39"/>
                                        </p:tgtEl>
                                        <p:attrNameLst>
                                          <p:attrName>style.visibility</p:attrName>
                                        </p:attrNameLst>
                                      </p:cBhvr>
                                      <p:to>
                                        <p:strVal val="visible"/>
                                      </p:to>
                                    </p:set>
                                    <p:animEffect filter="dissolve" transition="in">
                                      <p:cBhvr>
                                        <p:cTn id="22" dur="1000"/>
                                        <p:tgtEl>
                                          <p:spTgt spid="43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65"/>
                                        </p:tgtEl>
                                        <p:attrNameLst>
                                          <p:attrName>style.visibility</p:attrName>
                                        </p:attrNameLst>
                                      </p:cBhvr>
                                      <p:to>
                                        <p:strVal val="visible"/>
                                      </p:to>
                                    </p:set>
                                    <p:animEffect filter="dissolve" transition="in">
                                      <p:cBhvr>
                                        <p:cTn id="27" dur="1000"/>
                                        <p:tgtEl>
                                          <p:spTgt spid="46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59"/>
                                        </p:tgtEl>
                                        <p:attrNameLst>
                                          <p:attrName>style.visibility</p:attrName>
                                        </p:attrNameLst>
                                      </p:cBhvr>
                                      <p:to>
                                        <p:strVal val="visible"/>
                                      </p:to>
                                    </p:set>
                                    <p:animEffect filter="dissolve" transition="in">
                                      <p:cBhvr>
                                        <p:cTn id="32" dur="1000"/>
                                        <p:tgtEl>
                                          <p:spTgt spid="45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468"/>
                                        </p:tgtEl>
                                        <p:attrNameLst>
                                          <p:attrName>style.visibility</p:attrName>
                                        </p:attrNameLst>
                                      </p:cBhvr>
                                      <p:to>
                                        <p:strVal val="visible"/>
                                      </p:to>
                                    </p:set>
                                    <p:animEffect filter="dissolve" transition="in">
                                      <p:cBhvr>
                                        <p:cTn id="37" dur="1000"/>
                                        <p:tgtEl>
                                          <p:spTgt spid="46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460"/>
                                        </p:tgtEl>
                                        <p:attrNameLst>
                                          <p:attrName>style.visibility</p:attrName>
                                        </p:attrNameLst>
                                      </p:cBhvr>
                                      <p:to>
                                        <p:strVal val="visible"/>
                                      </p:to>
                                    </p:set>
                                    <p:animEffect filter="dissolve" transition="in">
                                      <p:cBhvr>
                                        <p:cTn id="42" dur="1000"/>
                                        <p:tgtEl>
                                          <p:spTgt spid="46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461"/>
                                        </p:tgtEl>
                                        <p:attrNameLst>
                                          <p:attrName>style.visibility</p:attrName>
                                        </p:attrNameLst>
                                      </p:cBhvr>
                                      <p:to>
                                        <p:strVal val="visible"/>
                                      </p:to>
                                    </p:set>
                                    <p:animEffect filter="dissolve" transition="in">
                                      <p:cBhvr>
                                        <p:cTn id="47" dur="1000"/>
                                        <p:tgtEl>
                                          <p:spTgt spid="461"/>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462"/>
                                        </p:tgtEl>
                                        <p:attrNameLst>
                                          <p:attrName>style.visibility</p:attrName>
                                        </p:attrNameLst>
                                      </p:cBhvr>
                                      <p:to>
                                        <p:strVal val="visible"/>
                                      </p:to>
                                    </p:set>
                                    <p:animEffect filter="dissolve" transition="in">
                                      <p:cBhvr>
                                        <p:cTn id="52" dur="1000"/>
                                        <p:tgtEl>
                                          <p:spTgt spid="46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1" fill="hold">
                                  <p:stCondLst>
                                    <p:cond delay="0"/>
                                  </p:stCondLst>
                                  <p:iterate type="el" backwards="0">
                                    <p:tmAbs val="0"/>
                                  </p:iterate>
                                  <p:childTnLst>
                                    <p:set>
                                      <p:cBhvr>
                                        <p:cTn id="56" fill="hold"/>
                                        <p:tgtEl>
                                          <p:spTgt spid="470"/>
                                        </p:tgtEl>
                                        <p:attrNameLst>
                                          <p:attrName>style.visibility</p:attrName>
                                        </p:attrNameLst>
                                      </p:cBhvr>
                                      <p:to>
                                        <p:strVal val="visible"/>
                                      </p:to>
                                    </p:set>
                                    <p:animEffect filter="dissolve" transition="in">
                                      <p:cBhvr>
                                        <p:cTn id="57" dur="1000"/>
                                        <p:tgtEl>
                                          <p:spTgt spid="470"/>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2" fill="hold">
                                  <p:stCondLst>
                                    <p:cond delay="0"/>
                                  </p:stCondLst>
                                  <p:iterate type="el" backwards="0">
                                    <p:tmAbs val="0"/>
                                  </p:iterate>
                                  <p:childTnLst>
                                    <p:set>
                                      <p:cBhvr>
                                        <p:cTn id="61" fill="hold"/>
                                        <p:tgtEl>
                                          <p:spTgt spid="469"/>
                                        </p:tgtEl>
                                        <p:attrNameLst>
                                          <p:attrName>style.visibility</p:attrName>
                                        </p:attrNameLst>
                                      </p:cBhvr>
                                      <p:to>
                                        <p:strVal val="visible"/>
                                      </p:to>
                                    </p:set>
                                    <p:animEffect filter="dissolve" transition="in">
                                      <p:cBhvr>
                                        <p:cTn id="62"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0" grpId="11"/>
      <p:bldP build="whole" bldLvl="1" animBg="1" rev="0" advAuto="0" spid="461" grpId="9"/>
      <p:bldP build="whole" bldLvl="1" animBg="1" rev="0" advAuto="0" spid="456" grpId="3"/>
      <p:bldP build="whole" bldLvl="1" animBg="1" rev="0" advAuto="0" spid="439" grpId="4"/>
      <p:bldP build="whole" bldLvl="1" animBg="1" rev="0" advAuto="0" spid="468" grpId="7"/>
      <p:bldP build="whole" bldLvl="1" animBg="1" rev="0" advAuto="0" spid="460" grpId="8"/>
      <p:bldP build="whole" bldLvl="1" animBg="1" rev="0" advAuto="0" spid="436" grpId="1"/>
      <p:bldP build="whole" bldLvl="1" animBg="1" rev="0" advAuto="0" spid="436" grpId="2"/>
      <p:bldP build="whole" bldLvl="1" animBg="1" rev="0" advAuto="0" spid="462" grpId="10"/>
      <p:bldP build="whole" bldLvl="1" animBg="1" rev="0" advAuto="0" spid="469" grpId="12"/>
      <p:bldP build="whole" bldLvl="1" animBg="1" rev="0" advAuto="0" spid="459" grpId="6"/>
      <p:bldP build="whole" bldLvl="1" animBg="1" rev="0" advAuto="0" spid="465" grpId="5"/>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0" name="グループ"/>
          <p:cNvGrpSpPr/>
          <p:nvPr/>
        </p:nvGrpSpPr>
        <p:grpSpPr>
          <a:xfrm>
            <a:off x="1729495" y="4957079"/>
            <a:ext cx="3505201" cy="500882"/>
            <a:chOff x="0" y="0"/>
            <a:chExt cx="3505200" cy="500880"/>
          </a:xfrm>
        </p:grpSpPr>
        <p:pic>
          <p:nvPicPr>
            <p:cNvPr id="473"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474"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475"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476"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477"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478"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479"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485" name="グループ"/>
          <p:cNvGrpSpPr/>
          <p:nvPr/>
        </p:nvGrpSpPr>
        <p:grpSpPr>
          <a:xfrm>
            <a:off x="2427995" y="4397292"/>
            <a:ext cx="1676401" cy="501309"/>
            <a:chOff x="0" y="0"/>
            <a:chExt cx="1676400" cy="501308"/>
          </a:xfrm>
        </p:grpSpPr>
        <p:pic>
          <p:nvPicPr>
            <p:cNvPr id="481"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482"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483"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484"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pic>
        <p:nvPicPr>
          <p:cNvPr id="486" name="brickBlue.jpg" descr="brickBlue.jpg"/>
          <p:cNvPicPr>
            <a:picLocks noChangeAspect="1"/>
          </p:cNvPicPr>
          <p:nvPr/>
        </p:nvPicPr>
        <p:blipFill>
          <a:blip r:embed="rId3">
            <a:extLst/>
          </a:blip>
          <a:stretch>
            <a:fillRect/>
          </a:stretch>
        </p:blipFill>
        <p:spPr>
          <a:xfrm>
            <a:off x="2885195" y="4117917"/>
            <a:ext cx="762001" cy="221482"/>
          </a:xfrm>
          <a:prstGeom prst="rect">
            <a:avLst/>
          </a:prstGeom>
          <a:ln w="12700">
            <a:miter lim="400000"/>
          </a:ln>
        </p:spPr>
      </p:pic>
      <p:pic>
        <p:nvPicPr>
          <p:cNvPr id="487" name="brickBlue.jpg" descr="brickBlue.jpg"/>
          <p:cNvPicPr>
            <a:picLocks noChangeAspect="1"/>
          </p:cNvPicPr>
          <p:nvPr/>
        </p:nvPicPr>
        <p:blipFill>
          <a:blip r:embed="rId3">
            <a:extLst/>
          </a:blip>
          <a:stretch>
            <a:fillRect/>
          </a:stretch>
        </p:blipFill>
        <p:spPr>
          <a:xfrm>
            <a:off x="2885195" y="3838089"/>
            <a:ext cx="762001" cy="221482"/>
          </a:xfrm>
          <a:prstGeom prst="rect">
            <a:avLst/>
          </a:prstGeom>
          <a:ln w="12700">
            <a:miter lim="400000"/>
          </a:ln>
        </p:spPr>
      </p:pic>
      <p:pic>
        <p:nvPicPr>
          <p:cNvPr id="488" name="brickBlue.jpg" descr="brickBlue.jpg"/>
          <p:cNvPicPr>
            <a:picLocks noChangeAspect="1"/>
          </p:cNvPicPr>
          <p:nvPr/>
        </p:nvPicPr>
        <p:blipFill>
          <a:blip r:embed="rId3">
            <a:extLst/>
          </a:blip>
          <a:stretch>
            <a:fillRect/>
          </a:stretch>
        </p:blipFill>
        <p:spPr>
          <a:xfrm>
            <a:off x="2885195" y="3558714"/>
            <a:ext cx="762001" cy="221482"/>
          </a:xfrm>
          <a:prstGeom prst="rect">
            <a:avLst/>
          </a:prstGeom>
          <a:ln w="12700">
            <a:miter lim="400000"/>
          </a:ln>
        </p:spPr>
      </p:pic>
      <p:grpSp>
        <p:nvGrpSpPr>
          <p:cNvPr id="496" name="グループ"/>
          <p:cNvGrpSpPr/>
          <p:nvPr/>
        </p:nvGrpSpPr>
        <p:grpSpPr>
          <a:xfrm>
            <a:off x="1729495" y="8525195"/>
            <a:ext cx="3505201" cy="500882"/>
            <a:chOff x="0" y="0"/>
            <a:chExt cx="3505200" cy="500880"/>
          </a:xfrm>
        </p:grpSpPr>
        <p:pic>
          <p:nvPicPr>
            <p:cNvPr id="489"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490" name="brick.jpg" descr="brick.jpg"/>
            <p:cNvPicPr>
              <a:picLocks noChangeAspect="1"/>
            </p:cNvPicPr>
            <p:nvPr/>
          </p:nvPicPr>
          <p:blipFill>
            <a:blip r:embed="rId2">
              <a:extLst/>
            </a:blip>
            <a:stretch>
              <a:fillRect/>
            </a:stretch>
          </p:blipFill>
          <p:spPr>
            <a:xfrm>
              <a:off x="914400" y="279400"/>
              <a:ext cx="762000" cy="221481"/>
            </a:xfrm>
            <a:prstGeom prst="rect">
              <a:avLst/>
            </a:prstGeom>
            <a:ln w="12700" cap="flat">
              <a:noFill/>
              <a:miter lim="400000"/>
            </a:ln>
            <a:effectLst/>
          </p:spPr>
        </p:pic>
        <p:pic>
          <p:nvPicPr>
            <p:cNvPr id="491" name="brick.jpg" descr="brick.jpg"/>
            <p:cNvPicPr>
              <a:picLocks noChangeAspect="1"/>
            </p:cNvPicPr>
            <p:nvPr/>
          </p:nvPicPr>
          <p:blipFill>
            <a:blip r:embed="rId2">
              <a:extLst/>
            </a:blip>
            <a:stretch>
              <a:fillRect/>
            </a:stretch>
          </p:blipFill>
          <p:spPr>
            <a:xfrm>
              <a:off x="1828800" y="279400"/>
              <a:ext cx="762001" cy="221481"/>
            </a:xfrm>
            <a:prstGeom prst="rect">
              <a:avLst/>
            </a:prstGeom>
            <a:ln w="12700" cap="flat">
              <a:noFill/>
              <a:miter lim="400000"/>
            </a:ln>
            <a:effectLst/>
          </p:spPr>
        </p:pic>
        <p:pic>
          <p:nvPicPr>
            <p:cNvPr id="492" name="brick.jpg" descr="brick.jpg"/>
            <p:cNvPicPr>
              <a:picLocks noChangeAspect="1"/>
            </p:cNvPicPr>
            <p:nvPr/>
          </p:nvPicPr>
          <p:blipFill>
            <a:blip r:embed="rId2">
              <a:extLst/>
            </a:blip>
            <a:stretch>
              <a:fillRect/>
            </a:stretch>
          </p:blipFill>
          <p:spPr>
            <a:xfrm>
              <a:off x="2743200" y="279400"/>
              <a:ext cx="762001" cy="221481"/>
            </a:xfrm>
            <a:prstGeom prst="rect">
              <a:avLst/>
            </a:prstGeom>
            <a:ln w="12700" cap="flat">
              <a:noFill/>
              <a:miter lim="400000"/>
            </a:ln>
            <a:effectLst/>
          </p:spPr>
        </p:pic>
        <p:pic>
          <p:nvPicPr>
            <p:cNvPr id="493" name="brick.jpg" descr="brick.jpg"/>
            <p:cNvPicPr>
              <a:picLocks noChangeAspect="1"/>
            </p:cNvPicPr>
            <p:nvPr/>
          </p:nvPicPr>
          <p:blipFill>
            <a:blip r:embed="rId2">
              <a:extLst/>
            </a:blip>
            <a:stretch>
              <a:fillRect/>
            </a:stretch>
          </p:blipFill>
          <p:spPr>
            <a:xfrm>
              <a:off x="457200" y="0"/>
              <a:ext cx="762000" cy="221481"/>
            </a:xfrm>
            <a:prstGeom prst="rect">
              <a:avLst/>
            </a:prstGeom>
            <a:ln w="12700" cap="flat">
              <a:noFill/>
              <a:miter lim="400000"/>
            </a:ln>
            <a:effectLst/>
          </p:spPr>
        </p:pic>
        <p:pic>
          <p:nvPicPr>
            <p:cNvPr id="494" name="brick.jpg" descr="brick.jpg"/>
            <p:cNvPicPr>
              <a:picLocks noChangeAspect="1"/>
            </p:cNvPicPr>
            <p:nvPr/>
          </p:nvPicPr>
          <p:blipFill>
            <a:blip r:embed="rId2">
              <a:extLst/>
            </a:blip>
            <a:stretch>
              <a:fillRect/>
            </a:stretch>
          </p:blipFill>
          <p:spPr>
            <a:xfrm>
              <a:off x="1371600" y="0"/>
              <a:ext cx="762000" cy="221481"/>
            </a:xfrm>
            <a:prstGeom prst="rect">
              <a:avLst/>
            </a:prstGeom>
            <a:ln w="12700" cap="flat">
              <a:noFill/>
              <a:miter lim="400000"/>
            </a:ln>
            <a:effectLst/>
          </p:spPr>
        </p:pic>
        <p:pic>
          <p:nvPicPr>
            <p:cNvPr id="495" name="brick.jpg" descr="brick.jpg"/>
            <p:cNvPicPr>
              <a:picLocks noChangeAspect="1"/>
            </p:cNvPicPr>
            <p:nvPr/>
          </p:nvPicPr>
          <p:blipFill>
            <a:blip r:embed="rId2">
              <a:extLst/>
            </a:blip>
            <a:stretch>
              <a:fillRect/>
            </a:stretch>
          </p:blipFill>
          <p:spPr>
            <a:xfrm>
              <a:off x="2286000" y="0"/>
              <a:ext cx="762001" cy="221481"/>
            </a:xfrm>
            <a:prstGeom prst="rect">
              <a:avLst/>
            </a:prstGeom>
            <a:ln w="12700" cap="flat">
              <a:noFill/>
              <a:miter lim="400000"/>
            </a:ln>
            <a:effectLst/>
          </p:spPr>
        </p:pic>
      </p:grpSp>
      <p:grpSp>
        <p:nvGrpSpPr>
          <p:cNvPr id="500" name="グループ"/>
          <p:cNvGrpSpPr/>
          <p:nvPr/>
        </p:nvGrpSpPr>
        <p:grpSpPr>
          <a:xfrm>
            <a:off x="1898810" y="6336567"/>
            <a:ext cx="227930" cy="2409658"/>
            <a:chOff x="0" y="0"/>
            <a:chExt cx="227928" cy="2409656"/>
          </a:xfrm>
        </p:grpSpPr>
        <p:pic>
          <p:nvPicPr>
            <p:cNvPr id="497" name="brickYellow.jpg" descr="brickYellow.jpg"/>
            <p:cNvPicPr>
              <a:picLocks noChangeAspect="0"/>
            </p:cNvPicPr>
            <p:nvPr/>
          </p:nvPicPr>
          <p:blipFill>
            <a:blip r:embed="rId4">
              <a:extLst/>
            </a:blip>
            <a:srcRect l="0" t="0" r="65397" b="0"/>
            <a:stretch>
              <a:fillRect/>
            </a:stretch>
          </p:blipFill>
          <p:spPr>
            <a:xfrm rot="16211550">
              <a:off x="-267776" y="1914858"/>
              <a:ext cx="763481" cy="225365"/>
            </a:xfrm>
            <a:prstGeom prst="rect">
              <a:avLst/>
            </a:prstGeom>
            <a:ln w="12700" cap="flat">
              <a:noFill/>
              <a:miter lim="400000"/>
            </a:ln>
            <a:effectLst/>
          </p:spPr>
        </p:pic>
        <p:pic>
          <p:nvPicPr>
            <p:cNvPr id="498" name="brickYellow.jpg" descr="brickYellow.jpg"/>
            <p:cNvPicPr>
              <a:picLocks noChangeAspect="0"/>
            </p:cNvPicPr>
            <p:nvPr/>
          </p:nvPicPr>
          <p:blipFill>
            <a:blip r:embed="rId4">
              <a:extLst/>
            </a:blip>
            <a:srcRect l="0" t="0" r="65397" b="0"/>
            <a:stretch>
              <a:fillRect/>
            </a:stretch>
          </p:blipFill>
          <p:spPr>
            <a:xfrm rot="16211550">
              <a:off x="-267776" y="1092145"/>
              <a:ext cx="763481" cy="225366"/>
            </a:xfrm>
            <a:prstGeom prst="rect">
              <a:avLst/>
            </a:prstGeom>
            <a:ln w="12700" cap="flat">
              <a:noFill/>
              <a:miter lim="400000"/>
            </a:ln>
            <a:effectLst/>
          </p:spPr>
        </p:pic>
        <p:pic>
          <p:nvPicPr>
            <p:cNvPr id="499"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grpSp>
      <p:grpSp>
        <p:nvGrpSpPr>
          <p:cNvPr id="504" name="グループ"/>
          <p:cNvGrpSpPr/>
          <p:nvPr/>
        </p:nvGrpSpPr>
        <p:grpSpPr>
          <a:xfrm>
            <a:off x="4853695" y="6321058"/>
            <a:ext cx="227930" cy="2440675"/>
            <a:chOff x="0" y="0"/>
            <a:chExt cx="227928" cy="2440673"/>
          </a:xfrm>
        </p:grpSpPr>
        <p:pic>
          <p:nvPicPr>
            <p:cNvPr id="501" name="brickYellow.jpg" descr="brickYellow.jpg"/>
            <p:cNvPicPr>
              <a:picLocks noChangeAspect="0"/>
            </p:cNvPicPr>
            <p:nvPr/>
          </p:nvPicPr>
          <p:blipFill>
            <a:blip r:embed="rId4">
              <a:extLst/>
            </a:blip>
            <a:srcRect l="0" t="0" r="65397" b="0"/>
            <a:stretch>
              <a:fillRect/>
            </a:stretch>
          </p:blipFill>
          <p:spPr>
            <a:xfrm rot="16211550">
              <a:off x="-267776" y="1945875"/>
              <a:ext cx="763481" cy="225366"/>
            </a:xfrm>
            <a:prstGeom prst="rect">
              <a:avLst/>
            </a:prstGeom>
            <a:ln w="12700" cap="flat">
              <a:noFill/>
              <a:miter lim="400000"/>
            </a:ln>
            <a:effectLst/>
          </p:spPr>
        </p:pic>
        <p:pic>
          <p:nvPicPr>
            <p:cNvPr id="502" name="brickYellow.jpg" descr="brickYellow.jpg"/>
            <p:cNvPicPr>
              <a:picLocks noChangeAspect="0"/>
            </p:cNvPicPr>
            <p:nvPr/>
          </p:nvPicPr>
          <p:blipFill>
            <a:blip r:embed="rId4">
              <a:extLst/>
            </a:blip>
            <a:srcRect l="0" t="0" r="65397" b="0"/>
            <a:stretch>
              <a:fillRect/>
            </a:stretch>
          </p:blipFill>
          <p:spPr>
            <a:xfrm rot="16211550">
              <a:off x="-267776" y="1107654"/>
              <a:ext cx="763481" cy="225366"/>
            </a:xfrm>
            <a:prstGeom prst="rect">
              <a:avLst/>
            </a:prstGeom>
            <a:ln w="12700" cap="flat">
              <a:noFill/>
              <a:miter lim="400000"/>
            </a:ln>
            <a:effectLst/>
          </p:spPr>
        </p:pic>
        <p:pic>
          <p:nvPicPr>
            <p:cNvPr id="503"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grpSp>
      <p:sp>
        <p:nvSpPr>
          <p:cNvPr id="505" name="Gitで修正内容の統合"/>
          <p:cNvSpPr txBox="1"/>
          <p:nvPr>
            <p:ph type="ctrTitle"/>
          </p:nvPr>
        </p:nvSpPr>
        <p:spPr>
          <a:xfrm>
            <a:off x="1270000" y="998255"/>
            <a:ext cx="10464800" cy="1321100"/>
          </a:xfrm>
          <a:prstGeom prst="rect">
            <a:avLst/>
          </a:prstGeom>
        </p:spPr>
        <p:txBody>
          <a:bodyPr/>
          <a:lstStyle/>
          <a:p>
            <a:pPr/>
            <a:r>
              <a:t>Gitで修正内容の統合</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26172 0.077707" origin="layout" pathEditMode="relative">
                                      <p:cBhvr>
                                        <p:cTn id="6" dur="1000" fill="hold"/>
                                        <p:tgtEl>
                                          <p:spTgt spid="48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325995 -0.288119" origin="layout" pathEditMode="relative">
                                      <p:cBhvr>
                                        <p:cTn id="10" dur="1000" fill="hold"/>
                                        <p:tgtEl>
                                          <p:spTgt spid="49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exit" nodeType="clickEffect" presetID="9" grpId="3" fill="hold">
                                  <p:stCondLst>
                                    <p:cond delay="0"/>
                                  </p:stCondLst>
                                  <p:iterate type="el" backwards="0">
                                    <p:tmAbs val="0"/>
                                  </p:iterate>
                                  <p:childTnLst>
                                    <p:animEffect filter="dissolve" transition="out">
                                      <p:cBhvr>
                                        <p:cTn id="14" dur="100" fill="hold"/>
                                        <p:tgtEl>
                                          <p:spTgt spid="496"/>
                                        </p:tgtEl>
                                      </p:cBhvr>
                                    </p:animEffect>
                                    <p:set>
                                      <p:cBhvr>
                                        <p:cTn id="15" fill="hold">
                                          <p:stCondLst>
                                            <p:cond delay="99"/>
                                          </p:stCondLst>
                                        </p:cTn>
                                        <p:tgtEl>
                                          <p:spTgt spid="49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Class="path" nodeType="clickEffect" presetSubtype="0" presetID="-1" grpId="4" accel="50000" decel="50000" fill="hold">
                                  <p:stCondLst>
                                    <p:cond delay="0"/>
                                  </p:stCondLst>
                                  <p:childTnLst>
                                    <p:animMotion path="M 0.325995 -0.288119 L 0.325995 -0.288119" origin="layout" pathEditMode="relative">
                                      <p:cBhvr>
                                        <p:cTn id="19" dur="1000" fill="hold"/>
                                        <p:tgtEl>
                                          <p:spTgt spid="496"/>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Class="path" nodeType="clickEffect" presetSubtype="0" presetID="-1" grpId="5" accel="50000" decel="50000" fill="hold">
                                  <p:stCondLst>
                                    <p:cond delay="0"/>
                                  </p:stCondLst>
                                  <p:childTnLst>
                                    <p:animMotion path="M 0.326172 0.077707 L 0.441406 0.077707" origin="layout" pathEditMode="relative">
                                      <p:cBhvr>
                                        <p:cTn id="23" dur="1000" fill="hold"/>
                                        <p:tgtEl>
                                          <p:spTgt spid="480"/>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path" nodeType="clickEffect" presetSubtype="0" presetID="-1" grpId="6" accel="50000" decel="50000" fill="hold">
                                  <p:stCondLst>
                                    <p:cond delay="0"/>
                                  </p:stCondLst>
                                  <p:childTnLst>
                                    <p:animMotion path="M 0.000000 0.000000 L 0.438978 -0.296654" origin="layout" pathEditMode="relative">
                                      <p:cBhvr>
                                        <p:cTn id="27" dur="1000" fill="hold"/>
                                        <p:tgtEl>
                                          <p:spTgt spid="500"/>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Class="path" nodeType="clickEffect" presetSubtype="0" presetID="-1" grpId="7" accel="50000" decel="50000" fill="hold">
                                  <p:stCondLst>
                                    <p:cond delay="0"/>
                                  </p:stCondLst>
                                  <p:childTnLst>
                                    <p:animMotion path="M 0.000000 0.000000 L 0.440378 -0.296654" origin="layout" pathEditMode="relative">
                                      <p:cBhvr>
                                        <p:cTn id="31" dur="1000" fill="hold"/>
                                        <p:tgtEl>
                                          <p:spTgt spid="504"/>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Class="path" nodeType="clickEffect" presetSubtype="0" presetID="-1" grpId="8" accel="50000" decel="50000" fill="hold">
                                  <p:stCondLst>
                                    <p:cond delay="0"/>
                                  </p:stCondLst>
                                  <p:childTnLst>
                                    <p:animMotion path="M 0.000000 0.000000 L 0.457831 0.076823" origin="layout" pathEditMode="relative">
                                      <p:cBhvr>
                                        <p:cTn id="35" dur="1000" fill="hold"/>
                                        <p:tgtEl>
                                          <p:spTgt spid="485"/>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Class="path" nodeType="clickEffect" presetSubtype="0" presetID="-1" grpId="9" accel="50000" decel="50000" fill="hold">
                                  <p:stCondLst>
                                    <p:cond delay="0"/>
                                  </p:stCondLst>
                                  <p:childTnLst>
                                    <p:animMotion path="M 0.000000 0.000000 L 0.451972 0.079446" origin="layout" pathEditMode="relative">
                                      <p:cBhvr>
                                        <p:cTn id="39" dur="1000" fill="hold"/>
                                        <p:tgtEl>
                                          <p:spTgt spid="48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Class="path" nodeType="clickEffect" presetSubtype="0" presetID="-1" grpId="10" accel="50000" decel="50000" fill="hold">
                                  <p:stCondLst>
                                    <p:cond delay="0"/>
                                  </p:stCondLst>
                                  <p:childTnLst>
                                    <p:animMotion path="M 0.000000 0.000000 L 0.451972 0.076823" origin="layout" pathEditMode="relative">
                                      <p:cBhvr>
                                        <p:cTn id="43" dur="1000" fill="hold"/>
                                        <p:tgtEl>
                                          <p:spTgt spid="48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Class="path" nodeType="clickEffect" presetSubtype="0" presetID="-1" grpId="11" accel="50000" decel="50000" fill="hold">
                                  <p:stCondLst>
                                    <p:cond delay="0"/>
                                  </p:stCondLst>
                                  <p:childTnLst>
                                    <p:animMotion path="M 0.000000 0.000000 L 0.451972 0.074215" origin="layout" pathEditMode="relative">
                                      <p:cBhvr>
                                        <p:cTn id="47" dur="1000" fill="hold"/>
                                        <p:tgtEl>
                                          <p:spTgt spid="488"/>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4" name="グループ"/>
          <p:cNvGrpSpPr/>
          <p:nvPr/>
        </p:nvGrpSpPr>
        <p:grpSpPr>
          <a:xfrm>
            <a:off x="1790700" y="8659656"/>
            <a:ext cx="3505200" cy="500882"/>
            <a:chOff x="0" y="0"/>
            <a:chExt cx="3505200" cy="500880"/>
          </a:xfrm>
        </p:grpSpPr>
        <p:pic>
          <p:nvPicPr>
            <p:cNvPr id="507"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08"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09"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10"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11"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12"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13"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22" name="グループ"/>
          <p:cNvGrpSpPr/>
          <p:nvPr/>
        </p:nvGrpSpPr>
        <p:grpSpPr>
          <a:xfrm>
            <a:off x="7353300" y="8659656"/>
            <a:ext cx="3505200" cy="500882"/>
            <a:chOff x="0" y="0"/>
            <a:chExt cx="3505200" cy="500880"/>
          </a:xfrm>
        </p:grpSpPr>
        <p:pic>
          <p:nvPicPr>
            <p:cNvPr id="515"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16"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17"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18"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19"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20"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21"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27" name="グループ"/>
          <p:cNvGrpSpPr/>
          <p:nvPr/>
        </p:nvGrpSpPr>
        <p:grpSpPr>
          <a:xfrm>
            <a:off x="2705099" y="8092992"/>
            <a:ext cx="1676401" cy="501310"/>
            <a:chOff x="0" y="0"/>
            <a:chExt cx="1676400" cy="501308"/>
          </a:xfrm>
        </p:grpSpPr>
        <p:pic>
          <p:nvPicPr>
            <p:cNvPr id="523"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524"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525"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526"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grpSp>
        <p:nvGrpSpPr>
          <p:cNvPr id="531" name="グループ"/>
          <p:cNvGrpSpPr/>
          <p:nvPr/>
        </p:nvGrpSpPr>
        <p:grpSpPr>
          <a:xfrm>
            <a:off x="8147210" y="7867691"/>
            <a:ext cx="1917319" cy="764234"/>
            <a:chOff x="0" y="0"/>
            <a:chExt cx="1917317" cy="764232"/>
          </a:xfrm>
        </p:grpSpPr>
        <p:pic>
          <p:nvPicPr>
            <p:cNvPr id="528"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pic>
          <p:nvPicPr>
            <p:cNvPr id="529" name="brickYellow.jpg" descr="brickYellow.jpg"/>
            <p:cNvPicPr>
              <a:picLocks noChangeAspect="0"/>
            </p:cNvPicPr>
            <p:nvPr/>
          </p:nvPicPr>
          <p:blipFill>
            <a:blip r:embed="rId4">
              <a:extLst/>
            </a:blip>
            <a:srcRect l="0" t="0" r="65397" b="0"/>
            <a:stretch>
              <a:fillRect/>
            </a:stretch>
          </p:blipFill>
          <p:spPr>
            <a:xfrm rot="16211550">
              <a:off x="576918" y="269434"/>
              <a:ext cx="763481" cy="225365"/>
            </a:xfrm>
            <a:prstGeom prst="rect">
              <a:avLst/>
            </a:prstGeom>
            <a:ln w="12700" cap="flat">
              <a:noFill/>
              <a:miter lim="400000"/>
            </a:ln>
            <a:effectLst/>
          </p:spPr>
        </p:pic>
        <p:pic>
          <p:nvPicPr>
            <p:cNvPr id="530" name="brickYellow.jpg" descr="brickYellow.jpg"/>
            <p:cNvPicPr>
              <a:picLocks noChangeAspect="0"/>
            </p:cNvPicPr>
            <p:nvPr/>
          </p:nvPicPr>
          <p:blipFill>
            <a:blip r:embed="rId4">
              <a:extLst/>
            </a:blip>
            <a:srcRect l="0" t="0" r="65397" b="0"/>
            <a:stretch>
              <a:fillRect/>
            </a:stretch>
          </p:blipFill>
          <p:spPr>
            <a:xfrm rot="16211550">
              <a:off x="1421613" y="269434"/>
              <a:ext cx="763481" cy="225365"/>
            </a:xfrm>
            <a:prstGeom prst="rect">
              <a:avLst/>
            </a:prstGeom>
            <a:ln w="12700" cap="flat">
              <a:noFill/>
              <a:miter lim="400000"/>
            </a:ln>
            <a:effectLst/>
          </p:spPr>
        </p:pic>
      </p:grpSp>
      <p:sp>
        <p:nvSpPr>
          <p:cNvPr id="532" name="四角形"/>
          <p:cNvSpPr/>
          <p:nvPr/>
        </p:nvSpPr>
        <p:spPr>
          <a:xfrm>
            <a:off x="5346451" y="6194995"/>
            <a:ext cx="2332882" cy="618977"/>
          </a:xfrm>
          <a:prstGeom prst="rect">
            <a:avLst/>
          </a:prstGeom>
          <a:ln w="25400">
            <a:solidFill>
              <a:schemeClr val="accent1">
                <a:lumOff val="16847"/>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546" name="グループ"/>
          <p:cNvGrpSpPr/>
          <p:nvPr/>
        </p:nvGrpSpPr>
        <p:grpSpPr>
          <a:xfrm>
            <a:off x="825500" y="3711492"/>
            <a:ext cx="3505200" cy="1080246"/>
            <a:chOff x="0" y="0"/>
            <a:chExt cx="3505200" cy="1080244"/>
          </a:xfrm>
        </p:grpSpPr>
        <p:grpSp>
          <p:nvGrpSpPr>
            <p:cNvPr id="540" name="グループ"/>
            <p:cNvGrpSpPr/>
            <p:nvPr/>
          </p:nvGrpSpPr>
          <p:grpSpPr>
            <a:xfrm>
              <a:off x="0" y="579363"/>
              <a:ext cx="3505200" cy="500882"/>
              <a:chOff x="0" y="0"/>
              <a:chExt cx="3505200" cy="500880"/>
            </a:xfrm>
          </p:grpSpPr>
          <p:pic>
            <p:nvPicPr>
              <p:cNvPr id="533"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34"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35"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36"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37"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38"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39"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45" name="グループ"/>
            <p:cNvGrpSpPr/>
            <p:nvPr/>
          </p:nvGrpSpPr>
          <p:grpSpPr>
            <a:xfrm>
              <a:off x="914399" y="0"/>
              <a:ext cx="1676401" cy="501309"/>
              <a:chOff x="0" y="0"/>
              <a:chExt cx="1676400" cy="501308"/>
            </a:xfrm>
          </p:grpSpPr>
          <p:pic>
            <p:nvPicPr>
              <p:cNvPr id="541"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542"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543"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544"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grpSp>
      <p:grpSp>
        <p:nvGrpSpPr>
          <p:cNvPr id="559" name="グループ"/>
          <p:cNvGrpSpPr/>
          <p:nvPr/>
        </p:nvGrpSpPr>
        <p:grpSpPr>
          <a:xfrm>
            <a:off x="4760292" y="3460791"/>
            <a:ext cx="3505201" cy="1330947"/>
            <a:chOff x="0" y="0"/>
            <a:chExt cx="3505200" cy="1330946"/>
          </a:xfrm>
        </p:grpSpPr>
        <p:grpSp>
          <p:nvGrpSpPr>
            <p:cNvPr id="554" name="グループ"/>
            <p:cNvGrpSpPr/>
            <p:nvPr/>
          </p:nvGrpSpPr>
          <p:grpSpPr>
            <a:xfrm>
              <a:off x="0" y="830065"/>
              <a:ext cx="3505200" cy="500882"/>
              <a:chOff x="0" y="0"/>
              <a:chExt cx="3505200" cy="500880"/>
            </a:xfrm>
          </p:grpSpPr>
          <p:pic>
            <p:nvPicPr>
              <p:cNvPr id="547"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48"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49"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50"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51"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52"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53"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58" name="グループ"/>
            <p:cNvGrpSpPr/>
            <p:nvPr/>
          </p:nvGrpSpPr>
          <p:grpSpPr>
            <a:xfrm>
              <a:off x="793941" y="0"/>
              <a:ext cx="1917319" cy="764234"/>
              <a:chOff x="0" y="0"/>
              <a:chExt cx="1917317" cy="764232"/>
            </a:xfrm>
          </p:grpSpPr>
          <p:pic>
            <p:nvPicPr>
              <p:cNvPr id="555"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pic>
            <p:nvPicPr>
              <p:cNvPr id="556" name="brickYellow.jpg" descr="brickYellow.jpg"/>
              <p:cNvPicPr>
                <a:picLocks noChangeAspect="0"/>
              </p:cNvPicPr>
              <p:nvPr/>
            </p:nvPicPr>
            <p:blipFill>
              <a:blip r:embed="rId4">
                <a:extLst/>
              </a:blip>
              <a:srcRect l="0" t="0" r="65397" b="0"/>
              <a:stretch>
                <a:fillRect/>
              </a:stretch>
            </p:blipFill>
            <p:spPr>
              <a:xfrm rot="16211550">
                <a:off x="576918" y="269434"/>
                <a:ext cx="763481" cy="225365"/>
              </a:xfrm>
              <a:prstGeom prst="rect">
                <a:avLst/>
              </a:prstGeom>
              <a:ln w="12700" cap="flat">
                <a:noFill/>
                <a:miter lim="400000"/>
              </a:ln>
              <a:effectLst/>
            </p:spPr>
          </p:pic>
          <p:pic>
            <p:nvPicPr>
              <p:cNvPr id="557" name="brickYellow.jpg" descr="brickYellow.jpg"/>
              <p:cNvPicPr>
                <a:picLocks noChangeAspect="0"/>
              </p:cNvPicPr>
              <p:nvPr/>
            </p:nvPicPr>
            <p:blipFill>
              <a:blip r:embed="rId4">
                <a:extLst/>
              </a:blip>
              <a:srcRect l="0" t="0" r="65397" b="0"/>
              <a:stretch>
                <a:fillRect/>
              </a:stretch>
            </p:blipFill>
            <p:spPr>
              <a:xfrm rot="16211550">
                <a:off x="1421613" y="269434"/>
                <a:ext cx="763481" cy="225365"/>
              </a:xfrm>
              <a:prstGeom prst="rect">
                <a:avLst/>
              </a:prstGeom>
              <a:ln w="12700" cap="flat">
                <a:noFill/>
                <a:miter lim="400000"/>
              </a:ln>
              <a:effectLst/>
            </p:spPr>
          </p:pic>
        </p:grpSp>
      </p:grpSp>
      <p:grpSp>
        <p:nvGrpSpPr>
          <p:cNvPr id="572" name="グループ"/>
          <p:cNvGrpSpPr/>
          <p:nvPr/>
        </p:nvGrpSpPr>
        <p:grpSpPr>
          <a:xfrm>
            <a:off x="8695084" y="3149006"/>
            <a:ext cx="3505201" cy="1642732"/>
            <a:chOff x="0" y="0"/>
            <a:chExt cx="3505200" cy="1642730"/>
          </a:xfrm>
        </p:grpSpPr>
        <p:grpSp>
          <p:nvGrpSpPr>
            <p:cNvPr id="567" name="グループ"/>
            <p:cNvGrpSpPr/>
            <p:nvPr/>
          </p:nvGrpSpPr>
          <p:grpSpPr>
            <a:xfrm>
              <a:off x="0" y="1141849"/>
              <a:ext cx="3505200" cy="500882"/>
              <a:chOff x="0" y="0"/>
              <a:chExt cx="3505200" cy="500880"/>
            </a:xfrm>
          </p:grpSpPr>
          <p:pic>
            <p:nvPicPr>
              <p:cNvPr id="560"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61"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62"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63"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64"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65"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66"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pic>
          <p:nvPicPr>
            <p:cNvPr id="568" name="brickBlue.jpg" descr="brickBlue.jpg"/>
            <p:cNvPicPr>
              <a:picLocks noChangeAspect="1"/>
            </p:cNvPicPr>
            <p:nvPr/>
          </p:nvPicPr>
          <p:blipFill>
            <a:blip r:embed="rId3">
              <a:extLst/>
            </a:blip>
            <a:srcRect l="0" t="0" r="0" b="0"/>
            <a:stretch>
              <a:fillRect/>
            </a:stretch>
          </p:blipFill>
          <p:spPr>
            <a:xfrm>
              <a:off x="914400" y="842313"/>
              <a:ext cx="762000" cy="221482"/>
            </a:xfrm>
            <a:prstGeom prst="rect">
              <a:avLst/>
            </a:prstGeom>
            <a:ln w="12700" cap="flat">
              <a:noFill/>
              <a:miter lim="400000"/>
            </a:ln>
            <a:effectLst/>
          </p:spPr>
        </p:pic>
        <p:pic>
          <p:nvPicPr>
            <p:cNvPr id="569" name="brickBlue.jpg" descr="brickBlue.jpg"/>
            <p:cNvPicPr>
              <a:picLocks noChangeAspect="1"/>
            </p:cNvPicPr>
            <p:nvPr/>
          </p:nvPicPr>
          <p:blipFill>
            <a:blip r:embed="rId3">
              <a:extLst/>
            </a:blip>
            <a:srcRect l="0" t="0" r="0" b="0"/>
            <a:stretch>
              <a:fillRect/>
            </a:stretch>
          </p:blipFill>
          <p:spPr>
            <a:xfrm>
              <a:off x="1828800" y="842313"/>
              <a:ext cx="762000" cy="221482"/>
            </a:xfrm>
            <a:prstGeom prst="rect">
              <a:avLst/>
            </a:prstGeom>
            <a:ln w="12700" cap="flat">
              <a:noFill/>
              <a:miter lim="400000"/>
            </a:ln>
            <a:effectLst/>
          </p:spPr>
        </p:pic>
        <p:pic>
          <p:nvPicPr>
            <p:cNvPr id="570" name="brickYellow.jpg" descr="brickYellow.jpg"/>
            <p:cNvPicPr>
              <a:picLocks noChangeAspect="0"/>
            </p:cNvPicPr>
            <p:nvPr/>
          </p:nvPicPr>
          <p:blipFill>
            <a:blip r:embed="rId4">
              <a:extLst/>
            </a:blip>
            <a:srcRect l="0" t="0" r="65397" b="0"/>
            <a:stretch>
              <a:fillRect/>
            </a:stretch>
          </p:blipFill>
          <p:spPr>
            <a:xfrm rot="16211550">
              <a:off x="1084965" y="269434"/>
              <a:ext cx="763481" cy="225365"/>
            </a:xfrm>
            <a:prstGeom prst="rect">
              <a:avLst/>
            </a:prstGeom>
            <a:ln w="12700" cap="flat">
              <a:noFill/>
              <a:miter lim="400000"/>
            </a:ln>
            <a:effectLst/>
          </p:spPr>
        </p:pic>
        <p:pic>
          <p:nvPicPr>
            <p:cNvPr id="571" name="brickYellow.jpg" descr="brickYellow.jpg"/>
            <p:cNvPicPr>
              <a:picLocks noChangeAspect="0"/>
            </p:cNvPicPr>
            <p:nvPr/>
          </p:nvPicPr>
          <p:blipFill>
            <a:blip r:embed="rId4">
              <a:extLst/>
            </a:blip>
            <a:srcRect l="0" t="0" r="65397" b="0"/>
            <a:stretch>
              <a:fillRect/>
            </a:stretch>
          </p:blipFill>
          <p:spPr>
            <a:xfrm rot="16211550">
              <a:off x="1707554" y="269434"/>
              <a:ext cx="763481" cy="225365"/>
            </a:xfrm>
            <a:prstGeom prst="rect">
              <a:avLst/>
            </a:prstGeom>
            <a:ln w="12700" cap="flat">
              <a:noFill/>
              <a:miter lim="400000"/>
            </a:ln>
            <a:effectLst/>
          </p:spPr>
        </p:pic>
      </p:grpSp>
      <p:sp>
        <p:nvSpPr>
          <p:cNvPr id="573" name="矢印"/>
          <p:cNvSpPr/>
          <p:nvPr/>
        </p:nvSpPr>
        <p:spPr>
          <a:xfrm rot="16227019">
            <a:off x="6290659" y="4916574"/>
            <a:ext cx="472515" cy="418177"/>
          </a:xfrm>
          <a:prstGeom prst="rightArrow">
            <a:avLst>
              <a:gd name="adj1" fmla="val 29327"/>
              <a:gd name="adj2" fmla="val 66387"/>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4" name="矢印"/>
          <p:cNvSpPr/>
          <p:nvPr/>
        </p:nvSpPr>
        <p:spPr>
          <a:xfrm rot="18926400">
            <a:off x="9630427" y="5033710"/>
            <a:ext cx="458986" cy="383451"/>
          </a:xfrm>
          <a:prstGeom prst="rightArrow">
            <a:avLst>
              <a:gd name="adj1" fmla="val 29327"/>
              <a:gd name="adj2" fmla="val 72400"/>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5" name="矢印"/>
          <p:cNvSpPr/>
          <p:nvPr/>
        </p:nvSpPr>
        <p:spPr>
          <a:xfrm rot="13228372">
            <a:off x="2683527" y="4912791"/>
            <a:ext cx="458986" cy="383451"/>
          </a:xfrm>
          <a:prstGeom prst="rightArrow">
            <a:avLst>
              <a:gd name="adj1" fmla="val 29327"/>
              <a:gd name="adj2" fmla="val 72400"/>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6" name="修正内容の重複"/>
          <p:cNvSpPr txBox="1"/>
          <p:nvPr>
            <p:ph type="ctrTitle"/>
          </p:nvPr>
        </p:nvSpPr>
        <p:spPr>
          <a:xfrm>
            <a:off x="1270000" y="998255"/>
            <a:ext cx="10464800" cy="1321100"/>
          </a:xfrm>
          <a:prstGeom prst="rect">
            <a:avLst/>
          </a:prstGeom>
        </p:spPr>
        <p:txBody>
          <a:bodyPr/>
          <a:lstStyle/>
          <a:p>
            <a:pPr/>
            <a:r>
              <a:t>修正内容の重複</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23633 -0.185330" origin="layout" pathEditMode="relative">
                                      <p:cBhvr>
                                        <p:cTn id="6" dur="1000" fill="hold"/>
                                        <p:tgtEl>
                                          <p:spTgt spid="51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204102 -0.184717" origin="layout" pathEditMode="relative">
                                      <p:cBhvr>
                                        <p:cTn id="10" dur="1000" fill="hold"/>
                                        <p:tgtEl>
                                          <p:spTgt spid="5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227539 -0.188802" origin="layout" pathEditMode="relative">
                                      <p:cBhvr>
                                        <p:cTn id="14" dur="1000" fill="hold"/>
                                        <p:tgtEl>
                                          <p:spTgt spid="52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4" fill="hold">
                                  <p:stCondLst>
                                    <p:cond delay="0"/>
                                  </p:stCondLst>
                                  <p:iterate type="el" backwards="0">
                                    <p:tmAbs val="0"/>
                                  </p:iterate>
                                  <p:childTnLst>
                                    <p:set>
                                      <p:cBhvr>
                                        <p:cTn id="18" fill="hold"/>
                                        <p:tgtEl>
                                          <p:spTgt spid="532"/>
                                        </p:tgtEl>
                                        <p:attrNameLst>
                                          <p:attrName>style.visibility</p:attrName>
                                        </p:attrNameLst>
                                      </p:cBhvr>
                                      <p:to>
                                        <p:strVal val="visible"/>
                                      </p:to>
                                    </p:set>
                                    <p:animEffect filter="dissolve" transition="in">
                                      <p:cBhvr>
                                        <p:cTn id="19" dur="1000"/>
                                        <p:tgtEl>
                                          <p:spTgt spid="532"/>
                                        </p:tgtEl>
                                      </p:cBhvr>
                                    </p:animEffect>
                                  </p:childTnLst>
                                </p:cTn>
                              </p:par>
                            </p:childTnLst>
                          </p:cTn>
                        </p:par>
                      </p:childTnLst>
                    </p:cTn>
                  </p:par>
                  <p:par>
                    <p:cTn id="20" fill="hold">
                      <p:stCondLst>
                        <p:cond delay="indefinite"/>
                      </p:stCondLst>
                      <p:childTnLst>
                        <p:par>
                          <p:cTn id="21" fill="hold">
                            <p:stCondLst>
                              <p:cond delay="0"/>
                            </p:stCondLst>
                            <p:childTnLst>
                              <p:par>
                                <p:cTn id="22" presetClass="path" nodeType="clickEffect" presetSubtype="0" presetID="-1" grpId="5" accel="50000" decel="50000" fill="hold">
                                  <p:stCondLst>
                                    <p:cond delay="0"/>
                                  </p:stCondLst>
                                  <p:childTnLst>
                                    <p:animMotion path="M 0.000000 0.000000 L -0.199386 -0.178941" origin="layout" pathEditMode="relative">
                                      <p:cBhvr>
                                        <p:cTn id="23" dur="1000" fill="hold"/>
                                        <p:tgtEl>
                                          <p:spTgt spid="531"/>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mph" nodeType="clickEffect" presetSubtype="0" presetID="26" grpId="6" fill="hold">
                                  <p:stCondLst>
                                    <p:cond delay="0"/>
                                  </p:stCondLst>
                                  <p:childTnLst>
                                    <p:animEffect filter="fade" transition="out">
                                      <p:cBhvr>
                                        <p:cTn id="27" dur="1000" fill="hold" tmFilter="0, 0; .2, .5; .8, .5; 1, 0"/>
                                        <p:tgtEl>
                                          <p:spTgt spid="531"/>
                                        </p:tgtEl>
                                      </p:cBhvr>
                                    </p:animEffect>
                                    <p:animScale>
                                      <p:cBhvr>
                                        <p:cTn id="28" dur="500" fill="hold" autoRev="1"/>
                                        <p:tgtEl>
                                          <p:spTgt spid="531"/>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Class="path" nodeType="clickEffect" presetSubtype="0" presetID="-1" grpId="7" accel="50000" decel="50000" fill="hold">
                                  <p:stCondLst>
                                    <p:cond delay="0"/>
                                  </p:stCondLst>
                                  <p:childTnLst>
                                    <p:animMotion path="M -0.199386 -0.178941 L 0.046042 -0.178941" origin="layout" pathEditMode="relative">
                                      <p:cBhvr>
                                        <p:cTn id="32" dur="1000" fill="hold"/>
                                        <p:tgtEl>
                                          <p:spTgt spid="531"/>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8" fill="hold">
                                  <p:stCondLst>
                                    <p:cond delay="0"/>
                                  </p:stCondLst>
                                  <p:iterate type="el" backwards="0">
                                    <p:tmAbs val="0"/>
                                  </p:iterate>
                                  <p:childTnLst>
                                    <p:set>
                                      <p:cBhvr>
                                        <p:cTn id="36" fill="hold"/>
                                        <p:tgtEl>
                                          <p:spTgt spid="575"/>
                                        </p:tgtEl>
                                        <p:attrNameLst>
                                          <p:attrName>style.visibility</p:attrName>
                                        </p:attrNameLst>
                                      </p:cBhvr>
                                      <p:to>
                                        <p:strVal val="visible"/>
                                      </p:to>
                                    </p:set>
                                    <p:animEffect filter="dissolve" transition="in">
                                      <p:cBhvr>
                                        <p:cTn id="37" dur="1000"/>
                                        <p:tgtEl>
                                          <p:spTgt spid="57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9" fill="hold">
                                  <p:stCondLst>
                                    <p:cond delay="0"/>
                                  </p:stCondLst>
                                  <p:iterate type="el" backwards="0">
                                    <p:tmAbs val="0"/>
                                  </p:iterate>
                                  <p:childTnLst>
                                    <p:set>
                                      <p:cBhvr>
                                        <p:cTn id="41" fill="hold"/>
                                        <p:tgtEl>
                                          <p:spTgt spid="546"/>
                                        </p:tgtEl>
                                        <p:attrNameLst>
                                          <p:attrName>style.visibility</p:attrName>
                                        </p:attrNameLst>
                                      </p:cBhvr>
                                      <p:to>
                                        <p:strVal val="visible"/>
                                      </p:to>
                                    </p:set>
                                    <p:animEffect filter="dissolve" transition="in">
                                      <p:cBhvr>
                                        <p:cTn id="42" dur="1000"/>
                                        <p:tgtEl>
                                          <p:spTgt spid="54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0" fill="hold">
                                  <p:stCondLst>
                                    <p:cond delay="0"/>
                                  </p:stCondLst>
                                  <p:iterate type="el" backwards="0">
                                    <p:tmAbs val="0"/>
                                  </p:iterate>
                                  <p:childTnLst>
                                    <p:set>
                                      <p:cBhvr>
                                        <p:cTn id="46" fill="hold"/>
                                        <p:tgtEl>
                                          <p:spTgt spid="573"/>
                                        </p:tgtEl>
                                        <p:attrNameLst>
                                          <p:attrName>style.visibility</p:attrName>
                                        </p:attrNameLst>
                                      </p:cBhvr>
                                      <p:to>
                                        <p:strVal val="visible"/>
                                      </p:to>
                                    </p:set>
                                    <p:animEffect filter="dissolve" transition="in">
                                      <p:cBhvr>
                                        <p:cTn id="47" dur="1000"/>
                                        <p:tgtEl>
                                          <p:spTgt spid="57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1" fill="hold">
                                  <p:stCondLst>
                                    <p:cond delay="0"/>
                                  </p:stCondLst>
                                  <p:iterate type="el" backwards="0">
                                    <p:tmAbs val="0"/>
                                  </p:iterate>
                                  <p:childTnLst>
                                    <p:set>
                                      <p:cBhvr>
                                        <p:cTn id="51" fill="hold"/>
                                        <p:tgtEl>
                                          <p:spTgt spid="559"/>
                                        </p:tgtEl>
                                        <p:attrNameLst>
                                          <p:attrName>style.visibility</p:attrName>
                                        </p:attrNameLst>
                                      </p:cBhvr>
                                      <p:to>
                                        <p:strVal val="visible"/>
                                      </p:to>
                                    </p:set>
                                    <p:animEffect filter="dissolve" transition="in">
                                      <p:cBhvr>
                                        <p:cTn id="52" dur="1000"/>
                                        <p:tgtEl>
                                          <p:spTgt spid="559"/>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2" fill="hold">
                                  <p:stCondLst>
                                    <p:cond delay="0"/>
                                  </p:stCondLst>
                                  <p:iterate type="el" backwards="0">
                                    <p:tmAbs val="0"/>
                                  </p:iterate>
                                  <p:childTnLst>
                                    <p:set>
                                      <p:cBhvr>
                                        <p:cTn id="56" fill="hold"/>
                                        <p:tgtEl>
                                          <p:spTgt spid="574"/>
                                        </p:tgtEl>
                                        <p:attrNameLst>
                                          <p:attrName>style.visibility</p:attrName>
                                        </p:attrNameLst>
                                      </p:cBhvr>
                                      <p:to>
                                        <p:strVal val="visible"/>
                                      </p:to>
                                    </p:set>
                                    <p:animEffect filter="dissolve" transition="in">
                                      <p:cBhvr>
                                        <p:cTn id="57" dur="1000"/>
                                        <p:tgtEl>
                                          <p:spTgt spid="57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3" fill="hold">
                                  <p:stCondLst>
                                    <p:cond delay="0"/>
                                  </p:stCondLst>
                                  <p:iterate type="el" backwards="0">
                                    <p:tmAbs val="0"/>
                                  </p:iterate>
                                  <p:childTnLst>
                                    <p:set>
                                      <p:cBhvr>
                                        <p:cTn id="61" fill="hold"/>
                                        <p:tgtEl>
                                          <p:spTgt spid="572"/>
                                        </p:tgtEl>
                                        <p:attrNameLst>
                                          <p:attrName>style.visibility</p:attrName>
                                        </p:attrNameLst>
                                      </p:cBhvr>
                                      <p:to>
                                        <p:strVal val="visible"/>
                                      </p:to>
                                    </p:set>
                                    <p:animEffect filter="dissolve" transition="in">
                                      <p:cBhvr>
                                        <p:cTn id="62"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2" grpId="13"/>
      <p:bldP build="whole" bldLvl="1" animBg="1" rev="0" advAuto="0" spid="573" grpId="10"/>
      <p:bldP build="whole" bldLvl="1" animBg="1" rev="0" advAuto="0" spid="546" grpId="9"/>
      <p:bldP build="whole" bldLvl="1" animBg="1" rev="0" advAuto="0" spid="575" grpId="8"/>
      <p:bldP build="whole" bldLvl="1" animBg="1" rev="0" advAuto="0" spid="531" grpId="6"/>
      <p:bldP build="whole" bldLvl="1" animBg="1" rev="0" advAuto="0" spid="574" grpId="12"/>
      <p:bldP build="whole" bldLvl="1" animBg="1" rev="0" advAuto="0" spid="532" grpId="4"/>
      <p:bldP build="whole" bldLvl="1" animBg="1" rev="0" advAuto="0" spid="559" grpId="1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円形"/>
          <p:cNvSpPr/>
          <p:nvPr/>
        </p:nvSpPr>
        <p:spPr>
          <a:xfrm>
            <a:off x="11568572" y="8449416"/>
            <a:ext cx="449710" cy="449710"/>
          </a:xfrm>
          <a:prstGeom prst="ellipse">
            <a:avLst/>
          </a:pr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583" name="グループ"/>
          <p:cNvGrpSpPr/>
          <p:nvPr/>
        </p:nvGrpSpPr>
        <p:grpSpPr>
          <a:xfrm>
            <a:off x="3239616" y="8751008"/>
            <a:ext cx="3505201" cy="221482"/>
            <a:chOff x="0" y="0"/>
            <a:chExt cx="3505200" cy="221480"/>
          </a:xfrm>
        </p:grpSpPr>
        <p:pic>
          <p:nvPicPr>
            <p:cNvPr id="579"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80"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81"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82"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nvGrpSpPr>
          <p:cNvPr id="594" name="グループ"/>
          <p:cNvGrpSpPr/>
          <p:nvPr/>
        </p:nvGrpSpPr>
        <p:grpSpPr>
          <a:xfrm>
            <a:off x="443358" y="7720903"/>
            <a:ext cx="8140637" cy="265984"/>
            <a:chOff x="0" y="0"/>
            <a:chExt cx="8140635" cy="265982"/>
          </a:xfrm>
        </p:grpSpPr>
        <p:grpSp>
          <p:nvGrpSpPr>
            <p:cNvPr id="588" name="グループ"/>
            <p:cNvGrpSpPr/>
            <p:nvPr/>
          </p:nvGrpSpPr>
          <p:grpSpPr>
            <a:xfrm>
              <a:off x="0" y="0"/>
              <a:ext cx="3505200" cy="221481"/>
              <a:chOff x="0" y="0"/>
              <a:chExt cx="3505200" cy="221480"/>
            </a:xfrm>
          </p:grpSpPr>
          <p:pic>
            <p:nvPicPr>
              <p:cNvPr id="584"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85"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86"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87"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nvGrpSpPr>
            <p:cNvPr id="593" name="グループ"/>
            <p:cNvGrpSpPr/>
            <p:nvPr/>
          </p:nvGrpSpPr>
          <p:grpSpPr>
            <a:xfrm>
              <a:off x="4635435" y="44501"/>
              <a:ext cx="3505201" cy="221482"/>
              <a:chOff x="0" y="0"/>
              <a:chExt cx="3505200" cy="221480"/>
            </a:xfrm>
          </p:grpSpPr>
          <p:pic>
            <p:nvPicPr>
              <p:cNvPr id="589"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90"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91"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92"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grpSp>
        <p:nvGrpSpPr>
          <p:cNvPr id="597" name="グループ"/>
          <p:cNvGrpSpPr/>
          <p:nvPr/>
        </p:nvGrpSpPr>
        <p:grpSpPr>
          <a:xfrm>
            <a:off x="5240268" y="6912166"/>
            <a:ext cx="3278188" cy="764234"/>
            <a:chOff x="-114299" y="0"/>
            <a:chExt cx="3278186" cy="764232"/>
          </a:xfrm>
        </p:grpSpPr>
        <p:pic>
          <p:nvPicPr>
            <p:cNvPr id="595" name="brickYellow.jpg" descr="brickYellow.jpg"/>
            <p:cNvPicPr>
              <a:picLocks noChangeAspect="0"/>
            </p:cNvPicPr>
            <p:nvPr/>
          </p:nvPicPr>
          <p:blipFill>
            <a:blip r:embed="rId3">
              <a:extLst/>
            </a:blip>
            <a:srcRect l="0" t="0" r="65397" b="0"/>
            <a:stretch>
              <a:fillRect/>
            </a:stretch>
          </p:blipFill>
          <p:spPr>
            <a:xfrm rot="16211550">
              <a:off x="-382076" y="269434"/>
              <a:ext cx="763481" cy="225365"/>
            </a:xfrm>
            <a:prstGeom prst="rect">
              <a:avLst/>
            </a:prstGeom>
            <a:ln w="12700" cap="flat">
              <a:noFill/>
              <a:miter lim="400000"/>
            </a:ln>
            <a:effectLst/>
          </p:spPr>
        </p:pic>
        <p:pic>
          <p:nvPicPr>
            <p:cNvPr id="596" name="brickYellow.jpg" descr="brickYellow.jpg"/>
            <p:cNvPicPr>
              <a:picLocks noChangeAspect="0"/>
            </p:cNvPicPr>
            <p:nvPr/>
          </p:nvPicPr>
          <p:blipFill>
            <a:blip r:embed="rId3">
              <a:extLst/>
            </a:blip>
            <a:srcRect l="0" t="0" r="65397" b="0"/>
            <a:stretch>
              <a:fillRect/>
            </a:stretch>
          </p:blipFill>
          <p:spPr>
            <a:xfrm rot="16211550">
              <a:off x="2668182" y="269434"/>
              <a:ext cx="763481" cy="225365"/>
            </a:xfrm>
            <a:prstGeom prst="rect">
              <a:avLst/>
            </a:prstGeom>
            <a:ln w="12700" cap="flat">
              <a:noFill/>
              <a:miter lim="400000"/>
            </a:ln>
            <a:effectLst/>
          </p:spPr>
        </p:pic>
      </p:grpSp>
      <p:grpSp>
        <p:nvGrpSpPr>
          <p:cNvPr id="601" name="グループ"/>
          <p:cNvGrpSpPr/>
          <p:nvPr/>
        </p:nvGrpSpPr>
        <p:grpSpPr>
          <a:xfrm>
            <a:off x="884389" y="7437248"/>
            <a:ext cx="2590801" cy="221482"/>
            <a:chOff x="0" y="0"/>
            <a:chExt cx="2590800" cy="221480"/>
          </a:xfrm>
        </p:grpSpPr>
        <p:pic>
          <p:nvPicPr>
            <p:cNvPr id="598"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99" name="brick.jpg" descr="brick.jpg"/>
            <p:cNvPicPr>
              <a:picLocks noChangeAspect="1"/>
            </p:cNvPicPr>
            <p:nvPr/>
          </p:nvPicPr>
          <p:blipFill>
            <a:blip r:embed="rId2">
              <a:extLst/>
            </a:blip>
            <a:stretch>
              <a:fillRect/>
            </a:stretch>
          </p:blipFill>
          <p:spPr>
            <a:xfrm>
              <a:off x="914399" y="0"/>
              <a:ext cx="762001" cy="221481"/>
            </a:xfrm>
            <a:prstGeom prst="rect">
              <a:avLst/>
            </a:prstGeom>
            <a:ln w="12700" cap="flat">
              <a:noFill/>
              <a:miter lim="400000"/>
            </a:ln>
            <a:effectLst/>
          </p:spPr>
        </p:pic>
        <p:pic>
          <p:nvPicPr>
            <p:cNvPr id="600"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grpSp>
      <p:grpSp>
        <p:nvGrpSpPr>
          <p:cNvPr id="604" name="グループ"/>
          <p:cNvGrpSpPr/>
          <p:nvPr/>
        </p:nvGrpSpPr>
        <p:grpSpPr>
          <a:xfrm>
            <a:off x="1458278" y="7153593"/>
            <a:ext cx="1676401" cy="221482"/>
            <a:chOff x="0" y="0"/>
            <a:chExt cx="1676399" cy="221480"/>
          </a:xfrm>
        </p:grpSpPr>
        <p:pic>
          <p:nvPicPr>
            <p:cNvPr id="602"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603" name="brick.jpg" descr="brick.jpg"/>
            <p:cNvPicPr>
              <a:picLocks noChangeAspect="1"/>
            </p:cNvPicPr>
            <p:nvPr/>
          </p:nvPicPr>
          <p:blipFill>
            <a:blip r:embed="rId2">
              <a:extLst/>
            </a:blip>
            <a:stretch>
              <a:fillRect/>
            </a:stretch>
          </p:blipFill>
          <p:spPr>
            <a:xfrm>
              <a:off x="914399" y="0"/>
              <a:ext cx="762001" cy="221481"/>
            </a:xfrm>
            <a:prstGeom prst="rect">
              <a:avLst/>
            </a:prstGeom>
            <a:ln w="12700" cap="flat">
              <a:noFill/>
              <a:miter lim="400000"/>
            </a:ln>
            <a:effectLst/>
          </p:spPr>
        </p:pic>
      </p:grpSp>
      <p:grpSp>
        <p:nvGrpSpPr>
          <p:cNvPr id="607" name="グループ"/>
          <p:cNvGrpSpPr/>
          <p:nvPr/>
        </p:nvGrpSpPr>
        <p:grpSpPr>
          <a:xfrm>
            <a:off x="5252968" y="6058927"/>
            <a:ext cx="3265488" cy="764234"/>
            <a:chOff x="-101599" y="0"/>
            <a:chExt cx="3265486" cy="764232"/>
          </a:xfrm>
        </p:grpSpPr>
        <p:pic>
          <p:nvPicPr>
            <p:cNvPr id="605" name="brickYellow.jpg" descr="brickYellow.jpg"/>
            <p:cNvPicPr>
              <a:picLocks noChangeAspect="0"/>
            </p:cNvPicPr>
            <p:nvPr/>
          </p:nvPicPr>
          <p:blipFill>
            <a:blip r:embed="rId3">
              <a:extLst/>
            </a:blip>
            <a:srcRect l="0" t="0" r="65397" b="0"/>
            <a:stretch>
              <a:fillRect/>
            </a:stretch>
          </p:blipFill>
          <p:spPr>
            <a:xfrm rot="16211550">
              <a:off x="-369376" y="269434"/>
              <a:ext cx="763481" cy="225365"/>
            </a:xfrm>
            <a:prstGeom prst="rect">
              <a:avLst/>
            </a:prstGeom>
            <a:ln w="12700" cap="flat">
              <a:noFill/>
              <a:miter lim="400000"/>
            </a:ln>
            <a:effectLst/>
          </p:spPr>
        </p:pic>
        <p:pic>
          <p:nvPicPr>
            <p:cNvPr id="606" name="brickYellow.jpg" descr="brickYellow.jpg"/>
            <p:cNvPicPr>
              <a:picLocks noChangeAspect="0"/>
            </p:cNvPicPr>
            <p:nvPr/>
          </p:nvPicPr>
          <p:blipFill>
            <a:blip r:embed="rId3">
              <a:extLst/>
            </a:blip>
            <a:srcRect l="0" t="0" r="65397" b="0"/>
            <a:stretch>
              <a:fillRect/>
            </a:stretch>
          </p:blipFill>
          <p:spPr>
            <a:xfrm rot="16211550">
              <a:off x="2668182" y="269434"/>
              <a:ext cx="763481" cy="225365"/>
            </a:xfrm>
            <a:prstGeom prst="rect">
              <a:avLst/>
            </a:prstGeom>
            <a:ln w="12700" cap="flat">
              <a:noFill/>
              <a:miter lim="400000"/>
            </a:ln>
            <a:effectLst/>
          </p:spPr>
        </p:pic>
      </p:grpSp>
      <p:grpSp>
        <p:nvGrpSpPr>
          <p:cNvPr id="612" name="グループ"/>
          <p:cNvGrpSpPr/>
          <p:nvPr/>
        </p:nvGrpSpPr>
        <p:grpSpPr>
          <a:xfrm>
            <a:off x="3082601" y="5325521"/>
            <a:ext cx="3505201" cy="221482"/>
            <a:chOff x="0" y="0"/>
            <a:chExt cx="3505200" cy="221480"/>
          </a:xfrm>
        </p:grpSpPr>
        <p:pic>
          <p:nvPicPr>
            <p:cNvPr id="608"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609"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610"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611"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sp>
        <p:nvSpPr>
          <p:cNvPr id="613" name="12:00"/>
          <p:cNvSpPr txBox="1"/>
          <p:nvPr/>
        </p:nvSpPr>
        <p:spPr>
          <a:xfrm>
            <a:off x="1118666" y="2290578"/>
            <a:ext cx="106466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12:00</a:t>
            </a:r>
          </a:p>
        </p:txBody>
      </p:sp>
      <p:sp>
        <p:nvSpPr>
          <p:cNvPr id="614" name="12:30"/>
          <p:cNvSpPr txBox="1"/>
          <p:nvPr/>
        </p:nvSpPr>
        <p:spPr>
          <a:xfrm>
            <a:off x="3352672"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12:30</a:t>
            </a:r>
          </a:p>
        </p:txBody>
      </p:sp>
      <p:sp>
        <p:nvSpPr>
          <p:cNvPr id="615" name="12:45"/>
          <p:cNvSpPr txBox="1"/>
          <p:nvPr/>
        </p:nvSpPr>
        <p:spPr>
          <a:xfrm>
            <a:off x="5690873"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12:45</a:t>
            </a:r>
          </a:p>
        </p:txBody>
      </p:sp>
      <p:sp>
        <p:nvSpPr>
          <p:cNvPr id="616" name="13:30"/>
          <p:cNvSpPr txBox="1"/>
          <p:nvPr/>
        </p:nvSpPr>
        <p:spPr>
          <a:xfrm>
            <a:off x="10263079" y="2290578"/>
            <a:ext cx="106466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13:30</a:t>
            </a:r>
          </a:p>
        </p:txBody>
      </p:sp>
      <p:sp>
        <p:nvSpPr>
          <p:cNvPr id="617" name="四角形"/>
          <p:cNvSpPr/>
          <p:nvPr/>
        </p:nvSpPr>
        <p:spPr>
          <a:xfrm>
            <a:off x="1040333" y="2665139"/>
            <a:ext cx="1270001" cy="150367"/>
          </a:xfrm>
          <a:prstGeom prst="rect">
            <a:avLst/>
          </a:prstGeom>
          <a:solidFill>
            <a:schemeClr val="accent3"/>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620" name="グループ"/>
          <p:cNvGrpSpPr/>
          <p:nvPr/>
        </p:nvGrpSpPr>
        <p:grpSpPr>
          <a:xfrm>
            <a:off x="11568572" y="6798052"/>
            <a:ext cx="449710" cy="1660803"/>
            <a:chOff x="0" y="0"/>
            <a:chExt cx="449708" cy="1660801"/>
          </a:xfrm>
        </p:grpSpPr>
        <p:sp>
          <p:nvSpPr>
            <p:cNvPr id="618" name="円形"/>
            <p:cNvSpPr/>
            <p:nvPr/>
          </p:nvSpPr>
          <p:spPr>
            <a:xfrm>
              <a:off x="0" y="0"/>
              <a:ext cx="449709"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19" name="四角形"/>
            <p:cNvSpPr/>
            <p:nvPr/>
          </p:nvSpPr>
          <p:spPr>
            <a:xfrm>
              <a:off x="179652" y="390801"/>
              <a:ext cx="90406" cy="1270001"/>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3" name="グループ"/>
          <p:cNvGrpSpPr/>
          <p:nvPr/>
        </p:nvGrpSpPr>
        <p:grpSpPr>
          <a:xfrm>
            <a:off x="11568572" y="5645151"/>
            <a:ext cx="449710" cy="1203030"/>
            <a:chOff x="0" y="0"/>
            <a:chExt cx="449708" cy="1203028"/>
          </a:xfrm>
        </p:grpSpPr>
        <p:sp>
          <p:nvSpPr>
            <p:cNvPr id="621" name="円形"/>
            <p:cNvSpPr/>
            <p:nvPr/>
          </p:nvSpPr>
          <p:spPr>
            <a:xfrm>
              <a:off x="0" y="0"/>
              <a:ext cx="449709"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2" name="四角形"/>
            <p:cNvSpPr/>
            <p:nvPr/>
          </p:nvSpPr>
          <p:spPr>
            <a:xfrm>
              <a:off x="179652" y="388756"/>
              <a:ext cx="90405" cy="814273"/>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6" name="グループ"/>
          <p:cNvGrpSpPr/>
          <p:nvPr/>
        </p:nvGrpSpPr>
        <p:grpSpPr>
          <a:xfrm>
            <a:off x="9941255" y="6798052"/>
            <a:ext cx="1708316" cy="449710"/>
            <a:chOff x="0" y="0"/>
            <a:chExt cx="1708314" cy="449708"/>
          </a:xfrm>
        </p:grpSpPr>
        <p:sp>
          <p:nvSpPr>
            <p:cNvPr id="624" name="円形"/>
            <p:cNvSpPr/>
            <p:nvPr/>
          </p:nvSpPr>
          <p:spPr>
            <a:xfrm>
              <a:off x="0" y="0"/>
              <a:ext cx="449709" cy="449709"/>
            </a:xfrm>
            <a:prstGeom prst="ellipse">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5" name="四角形"/>
            <p:cNvSpPr/>
            <p:nvPr/>
          </p:nvSpPr>
          <p:spPr>
            <a:xfrm rot="16200000">
              <a:off x="1028112" y="-410146"/>
              <a:ext cx="90406" cy="1270001"/>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9" name="グループ"/>
          <p:cNvGrpSpPr/>
          <p:nvPr/>
        </p:nvGrpSpPr>
        <p:grpSpPr>
          <a:xfrm>
            <a:off x="9941255" y="5185807"/>
            <a:ext cx="449710" cy="1662374"/>
            <a:chOff x="0" y="0"/>
            <a:chExt cx="449708" cy="1662372"/>
          </a:xfrm>
        </p:grpSpPr>
        <p:sp>
          <p:nvSpPr>
            <p:cNvPr id="627" name="円形"/>
            <p:cNvSpPr/>
            <p:nvPr/>
          </p:nvSpPr>
          <p:spPr>
            <a:xfrm>
              <a:off x="0" y="0"/>
              <a:ext cx="449709" cy="449709"/>
            </a:xfrm>
            <a:prstGeom prst="ellipse">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8" name="四角形"/>
            <p:cNvSpPr/>
            <p:nvPr/>
          </p:nvSpPr>
          <p:spPr>
            <a:xfrm>
              <a:off x="179651" y="392372"/>
              <a:ext cx="90406" cy="1270001"/>
            </a:xfrm>
            <a:prstGeom prst="rect">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33" name="グループ"/>
          <p:cNvGrpSpPr/>
          <p:nvPr/>
        </p:nvGrpSpPr>
        <p:grpSpPr>
          <a:xfrm>
            <a:off x="10161002" y="3706798"/>
            <a:ext cx="1857281" cy="1977697"/>
            <a:chOff x="0" y="0"/>
            <a:chExt cx="1857279" cy="1977695"/>
          </a:xfrm>
        </p:grpSpPr>
        <p:sp>
          <p:nvSpPr>
            <p:cNvPr id="630" name="円形"/>
            <p:cNvSpPr/>
            <p:nvPr/>
          </p:nvSpPr>
          <p:spPr>
            <a:xfrm>
              <a:off x="1407570" y="0"/>
              <a:ext cx="449710"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31" name="四角形"/>
            <p:cNvSpPr/>
            <p:nvPr/>
          </p:nvSpPr>
          <p:spPr>
            <a:xfrm>
              <a:off x="1587223" y="362307"/>
              <a:ext cx="90405" cy="1615389"/>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32" name="四角形"/>
            <p:cNvSpPr/>
            <p:nvPr/>
          </p:nvSpPr>
          <p:spPr>
            <a:xfrm rot="2852450">
              <a:off x="706766" y="50117"/>
              <a:ext cx="90405" cy="1955801"/>
            </a:xfrm>
            <a:prstGeom prst="rect">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634" name="Git開発の全体イメージ"/>
          <p:cNvSpPr txBox="1"/>
          <p:nvPr>
            <p:ph type="ctrTitle"/>
          </p:nvPr>
        </p:nvSpPr>
        <p:spPr>
          <a:xfrm>
            <a:off x="1270000" y="720459"/>
            <a:ext cx="10464800" cy="1321100"/>
          </a:xfrm>
          <a:prstGeom prst="rect">
            <a:avLst/>
          </a:prstGeom>
        </p:spPr>
        <p:txBody>
          <a:bodyPr/>
          <a:lstStyle>
            <a:lvl1pPr defTabSz="578358">
              <a:defRPr sz="7919"/>
            </a:lvl1pPr>
          </a:lstStyle>
          <a:p>
            <a:pPr/>
            <a:r>
              <a:t>Git開発の全体イメージ</a:t>
            </a:r>
          </a:p>
        </p:txBody>
      </p:sp>
      <p:sp>
        <p:nvSpPr>
          <p:cNvPr id="635" name="13:00"/>
          <p:cNvSpPr txBox="1"/>
          <p:nvPr/>
        </p:nvSpPr>
        <p:spPr>
          <a:xfrm>
            <a:off x="8015552"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13:00</a:t>
            </a:r>
          </a:p>
        </p:txBody>
      </p:sp>
      <p:grpSp>
        <p:nvGrpSpPr>
          <p:cNvPr id="642" name="グループ"/>
          <p:cNvGrpSpPr/>
          <p:nvPr/>
        </p:nvGrpSpPr>
        <p:grpSpPr>
          <a:xfrm>
            <a:off x="8739557" y="3283194"/>
            <a:ext cx="4284696" cy="5939437"/>
            <a:chOff x="0" y="0"/>
            <a:chExt cx="4284694" cy="5939435"/>
          </a:xfrm>
        </p:grpSpPr>
        <p:sp>
          <p:nvSpPr>
            <p:cNvPr id="636" name="リポジトリ:13:30"/>
            <p:cNvSpPr txBox="1"/>
            <p:nvPr/>
          </p:nvSpPr>
          <p:spPr>
            <a:xfrm>
              <a:off x="1911980" y="-1"/>
              <a:ext cx="203179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リポジトリ:13:30</a:t>
              </a:r>
            </a:p>
          </p:txBody>
        </p:sp>
        <p:sp>
          <p:nvSpPr>
            <p:cNvPr id="637" name="リポジトリ:13:00"/>
            <p:cNvSpPr txBox="1"/>
            <p:nvPr/>
          </p:nvSpPr>
          <p:spPr>
            <a:xfrm>
              <a:off x="0" y="2337569"/>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リポジトリ:13:00</a:t>
              </a:r>
            </a:p>
          </p:txBody>
        </p:sp>
        <p:sp>
          <p:nvSpPr>
            <p:cNvPr id="638" name="リポジトリ:12:45"/>
            <p:cNvSpPr txBox="1"/>
            <p:nvPr/>
          </p:nvSpPr>
          <p:spPr>
            <a:xfrm>
              <a:off x="2252898" y="2751081"/>
              <a:ext cx="2031797" cy="330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リポジトリ:12:45</a:t>
              </a:r>
            </a:p>
          </p:txBody>
        </p:sp>
        <p:sp>
          <p:nvSpPr>
            <p:cNvPr id="639" name="リポジトリ:12:30"/>
            <p:cNvSpPr txBox="1"/>
            <p:nvPr/>
          </p:nvSpPr>
          <p:spPr>
            <a:xfrm>
              <a:off x="0" y="3964566"/>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リポジトリ:12:30</a:t>
              </a:r>
            </a:p>
          </p:txBody>
        </p:sp>
        <p:sp>
          <p:nvSpPr>
            <p:cNvPr id="640" name="リポジトリ:12:30"/>
            <p:cNvSpPr txBox="1"/>
            <p:nvPr/>
          </p:nvSpPr>
          <p:spPr>
            <a:xfrm>
              <a:off x="2252898" y="3961613"/>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リポジトリ:12:30</a:t>
              </a:r>
            </a:p>
          </p:txBody>
        </p:sp>
        <p:sp>
          <p:nvSpPr>
            <p:cNvPr id="641" name="リポジトリ:12:00"/>
            <p:cNvSpPr txBox="1"/>
            <p:nvPr/>
          </p:nvSpPr>
          <p:spPr>
            <a:xfrm>
              <a:off x="2252898" y="5609236"/>
              <a:ext cx="2031797" cy="330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リポジトリ:12:00</a:t>
              </a:r>
            </a:p>
          </p:txBody>
        </p:sp>
      </p:grpSp>
      <p:sp>
        <p:nvSpPr>
          <p:cNvPr id="643" name="四角形"/>
          <p:cNvSpPr/>
          <p:nvPr/>
        </p:nvSpPr>
        <p:spPr>
          <a:xfrm>
            <a:off x="9531110" y="3784805"/>
            <a:ext cx="1270001" cy="4464378"/>
          </a:xfrm>
          <a:prstGeom prst="rect">
            <a:avLst/>
          </a:prstGeom>
          <a:ln w="50800">
            <a:solidFill>
              <a:schemeClr val="accent4">
                <a:hueOff val="-461056"/>
                <a:satOff val="4338"/>
                <a:lumOff val="-10225"/>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44" name="四角形"/>
          <p:cNvSpPr/>
          <p:nvPr/>
        </p:nvSpPr>
        <p:spPr>
          <a:xfrm>
            <a:off x="11021322" y="3634009"/>
            <a:ext cx="1625601" cy="5888636"/>
          </a:xfrm>
          <a:prstGeom prst="rect">
            <a:avLst/>
          </a:prstGeom>
          <a:ln w="50800">
            <a:solidFill>
              <a:schemeClr val="accent5"/>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45" name="ブランチ…"/>
          <p:cNvSpPr txBox="1"/>
          <p:nvPr/>
        </p:nvSpPr>
        <p:spPr>
          <a:xfrm>
            <a:off x="9448611" y="4445000"/>
            <a:ext cx="1434999"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a:t>
            </a:r>
          </a:p>
          <a:p>
            <a:pPr/>
            <a:r>
              <a:t>黄色</a:t>
            </a:r>
          </a:p>
        </p:txBody>
      </p:sp>
      <p:sp>
        <p:nvSpPr>
          <p:cNvPr id="646" name="ブランチ…"/>
          <p:cNvSpPr txBox="1"/>
          <p:nvPr/>
        </p:nvSpPr>
        <p:spPr>
          <a:xfrm>
            <a:off x="11116622" y="4445000"/>
            <a:ext cx="1435000"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a:t>
            </a:r>
          </a:p>
          <a:p>
            <a:pPr/>
            <a:r>
              <a:t>赤色</a:t>
            </a:r>
          </a:p>
        </p:txBody>
      </p:sp>
      <p:sp>
        <p:nvSpPr>
          <p:cNvPr id="647" name="↓"/>
          <p:cNvSpPr txBox="1"/>
          <p:nvPr/>
        </p:nvSpPr>
        <p:spPr>
          <a:xfrm>
            <a:off x="11554721" y="3204279"/>
            <a:ext cx="558801" cy="552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a:t>
            </a:r>
          </a:p>
        </p:txBody>
      </p:sp>
      <p:sp>
        <p:nvSpPr>
          <p:cNvPr id="648" name="ブランチマージ"/>
          <p:cNvSpPr txBox="1"/>
          <p:nvPr/>
        </p:nvSpPr>
        <p:spPr>
          <a:xfrm>
            <a:off x="10714743" y="2621883"/>
            <a:ext cx="22387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ブランチマージ</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17"/>
                                        </p:tgtEl>
                                        <p:attrNameLst>
                                          <p:attrName>style.visibility</p:attrName>
                                        </p:attrNameLst>
                                      </p:cBhvr>
                                      <p:to>
                                        <p:strVal val="visible"/>
                                      </p:to>
                                    </p:set>
                                    <p:animEffect filter="dissolve" transition="in">
                                      <p:cBhvr>
                                        <p:cTn id="7" dur="10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583"/>
                                        </p:tgtEl>
                                        <p:attrNameLst>
                                          <p:attrName>style.visibility</p:attrName>
                                        </p:attrNameLst>
                                      </p:cBhvr>
                                      <p:to>
                                        <p:strVal val="visible"/>
                                      </p:to>
                                    </p:set>
                                    <p:animEffect filter="dissolve" transition="in">
                                      <p:cBhvr>
                                        <p:cTn id="12" dur="10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578"/>
                                        </p:tgtEl>
                                        <p:attrNameLst>
                                          <p:attrName>style.visibility</p:attrName>
                                        </p:attrNameLst>
                                      </p:cBhvr>
                                      <p:to>
                                        <p:strVal val="visible"/>
                                      </p:to>
                                    </p:set>
                                    <p:animEffect filter="dissolve" transition="in">
                                      <p:cBhvr>
                                        <p:cTn id="17" dur="1000"/>
                                        <p:tgtEl>
                                          <p:spTgt spid="578"/>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4" fill="hold">
                                  <p:stCondLst>
                                    <p:cond delay="0"/>
                                  </p:stCondLst>
                                  <p:iterate type="el" backwards="0">
                                    <p:tmAbs val="0"/>
                                  </p:iterate>
                                  <p:childTnLst>
                                    <p:animEffect filter="dissolve" transition="out">
                                      <p:cBhvr>
                                        <p:cTn id="21" dur="1000" fill="hold"/>
                                        <p:tgtEl>
                                          <p:spTgt spid="583"/>
                                        </p:tgtEl>
                                      </p:cBhvr>
                                    </p:animEffect>
                                    <p:set>
                                      <p:cBhvr>
                                        <p:cTn id="22" fill="hold">
                                          <p:stCondLst>
                                            <p:cond delay="999"/>
                                          </p:stCondLst>
                                        </p:cTn>
                                        <p:tgtEl>
                                          <p:spTgt spid="58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5" accel="50000" decel="50000" fill="hold">
                                  <p:stCondLst>
                                    <p:cond delay="0"/>
                                  </p:stCondLst>
                                  <p:childTnLst>
                                    <p:animMotion path="M 0.000000 0.000000 L 0.173918 0.000000" origin="layout" pathEditMode="relative">
                                      <p:cBhvr>
                                        <p:cTn id="26" dur="1000" fill="hold"/>
                                        <p:tgtEl>
                                          <p:spTgt spid="61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594"/>
                                        </p:tgtEl>
                                        <p:attrNameLst>
                                          <p:attrName>style.visibility</p:attrName>
                                        </p:attrNameLst>
                                      </p:cBhvr>
                                      <p:to>
                                        <p:strVal val="visible"/>
                                      </p:to>
                                    </p:set>
                                    <p:animEffect filter="dissolve" transition="in">
                                      <p:cBhvr>
                                        <p:cTn id="31" dur="1000"/>
                                        <p:tgtEl>
                                          <p:spTgt spid="594"/>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601"/>
                                        </p:tgtEl>
                                        <p:attrNameLst>
                                          <p:attrName>style.visibility</p:attrName>
                                        </p:attrNameLst>
                                      </p:cBhvr>
                                      <p:to>
                                        <p:strVal val="visible"/>
                                      </p:to>
                                    </p:set>
                                    <p:animEffect filter="dissolve" transition="in">
                                      <p:cBhvr>
                                        <p:cTn id="36" dur="1000"/>
                                        <p:tgtEl>
                                          <p:spTgt spid="601"/>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8" fill="hold">
                                  <p:stCondLst>
                                    <p:cond delay="0"/>
                                  </p:stCondLst>
                                  <p:iterate type="el" backwards="0">
                                    <p:tmAbs val="0"/>
                                  </p:iterate>
                                  <p:childTnLst>
                                    <p:set>
                                      <p:cBhvr>
                                        <p:cTn id="40" fill="hold"/>
                                        <p:tgtEl>
                                          <p:spTgt spid="620"/>
                                        </p:tgtEl>
                                        <p:attrNameLst>
                                          <p:attrName>style.visibility</p:attrName>
                                        </p:attrNameLst>
                                      </p:cBhvr>
                                      <p:to>
                                        <p:strVal val="visible"/>
                                      </p:to>
                                    </p:set>
                                    <p:animEffect filter="dissolve" transition="in">
                                      <p:cBhvr>
                                        <p:cTn id="41" dur="1000"/>
                                        <p:tgtEl>
                                          <p:spTgt spid="620"/>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9" fill="hold">
                                  <p:stCondLst>
                                    <p:cond delay="0"/>
                                  </p:stCondLst>
                                  <p:iterate type="el" backwards="0">
                                    <p:tmAbs val="0"/>
                                  </p:iterate>
                                  <p:childTnLst>
                                    <p:set>
                                      <p:cBhvr>
                                        <p:cTn id="45" fill="hold"/>
                                        <p:tgtEl>
                                          <p:spTgt spid="597"/>
                                        </p:tgtEl>
                                        <p:attrNameLst>
                                          <p:attrName>style.visibility</p:attrName>
                                        </p:attrNameLst>
                                      </p:cBhvr>
                                      <p:to>
                                        <p:strVal val="visible"/>
                                      </p:to>
                                    </p:set>
                                    <p:animEffect filter="dissolve" transition="in">
                                      <p:cBhvr>
                                        <p:cTn id="46" dur="1000"/>
                                        <p:tgtEl>
                                          <p:spTgt spid="597"/>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ID="9" grpId="10" fill="hold">
                                  <p:stCondLst>
                                    <p:cond delay="0"/>
                                  </p:stCondLst>
                                  <p:iterate type="el" backwards="0">
                                    <p:tmAbs val="0"/>
                                  </p:iterate>
                                  <p:childTnLst>
                                    <p:set>
                                      <p:cBhvr>
                                        <p:cTn id="50" fill="hold"/>
                                        <p:tgtEl>
                                          <p:spTgt spid="626"/>
                                        </p:tgtEl>
                                        <p:attrNameLst>
                                          <p:attrName>style.visibility</p:attrName>
                                        </p:attrNameLst>
                                      </p:cBhvr>
                                      <p:to>
                                        <p:strVal val="visible"/>
                                      </p:to>
                                    </p:set>
                                    <p:animEffect filter="dissolve" transition="in">
                                      <p:cBhvr>
                                        <p:cTn id="51" dur="1000"/>
                                        <p:tgtEl>
                                          <p:spTgt spid="626"/>
                                        </p:tgtEl>
                                      </p:cBhvr>
                                    </p:animEffect>
                                  </p:childTnLst>
                                </p:cTn>
                              </p:par>
                            </p:childTnLst>
                          </p:cTn>
                        </p:par>
                      </p:childTnLst>
                    </p:cTn>
                  </p:par>
                  <p:par>
                    <p:cTn id="52" fill="hold">
                      <p:stCondLst>
                        <p:cond delay="indefinite"/>
                      </p:stCondLst>
                      <p:childTnLst>
                        <p:par>
                          <p:cTn id="53" fill="hold">
                            <p:stCondLst>
                              <p:cond delay="0"/>
                            </p:stCondLst>
                            <p:childTnLst>
                              <p:par>
                                <p:cTn id="54" presetClass="path" nodeType="clickEffect" presetSubtype="0" presetID="-1" grpId="11" accel="50000" decel="50000" fill="hold">
                                  <p:stCondLst>
                                    <p:cond delay="0"/>
                                  </p:stCondLst>
                                  <p:childTnLst>
                                    <p:animMotion path="M 0.173918 0.000000 L 0.354590 -0.000000" origin="layout" pathEditMode="relative">
                                      <p:cBhvr>
                                        <p:cTn id="55" dur="1000" fill="hold"/>
                                        <p:tgtEl>
                                          <p:spTgt spid="61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2" fill="hold">
                                  <p:stCondLst>
                                    <p:cond delay="0"/>
                                  </p:stCondLst>
                                  <p:iterate type="el" backwards="0">
                                    <p:tmAbs val="0"/>
                                  </p:iterate>
                                  <p:childTnLst>
                                    <p:set>
                                      <p:cBhvr>
                                        <p:cTn id="59" fill="hold"/>
                                        <p:tgtEl>
                                          <p:spTgt spid="604"/>
                                        </p:tgtEl>
                                        <p:attrNameLst>
                                          <p:attrName>style.visibility</p:attrName>
                                        </p:attrNameLst>
                                      </p:cBhvr>
                                      <p:to>
                                        <p:strVal val="visible"/>
                                      </p:to>
                                    </p:set>
                                    <p:animEffect filter="dissolve" transition="in">
                                      <p:cBhvr>
                                        <p:cTn id="60" dur="1000"/>
                                        <p:tgtEl>
                                          <p:spTgt spid="604"/>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ID="9" grpId="13" fill="hold">
                                  <p:stCondLst>
                                    <p:cond delay="0"/>
                                  </p:stCondLst>
                                  <p:iterate type="el" backwards="0">
                                    <p:tmAbs val="0"/>
                                  </p:iterate>
                                  <p:childTnLst>
                                    <p:set>
                                      <p:cBhvr>
                                        <p:cTn id="64" fill="hold"/>
                                        <p:tgtEl>
                                          <p:spTgt spid="623"/>
                                        </p:tgtEl>
                                        <p:attrNameLst>
                                          <p:attrName>style.visibility</p:attrName>
                                        </p:attrNameLst>
                                      </p:cBhvr>
                                      <p:to>
                                        <p:strVal val="visible"/>
                                      </p:to>
                                    </p:set>
                                    <p:animEffect filter="dissolve" transition="in">
                                      <p:cBhvr>
                                        <p:cTn id="65" dur="1000"/>
                                        <p:tgtEl>
                                          <p:spTgt spid="623"/>
                                        </p:tgtEl>
                                      </p:cBhvr>
                                    </p:animEffect>
                                  </p:childTnLst>
                                </p:cTn>
                              </p:par>
                            </p:childTnLst>
                          </p:cTn>
                        </p:par>
                      </p:childTnLst>
                    </p:cTn>
                  </p:par>
                  <p:par>
                    <p:cTn id="66" fill="hold">
                      <p:stCondLst>
                        <p:cond delay="indefinite"/>
                      </p:stCondLst>
                      <p:childTnLst>
                        <p:par>
                          <p:cTn id="67" fill="hold">
                            <p:stCondLst>
                              <p:cond delay="0"/>
                            </p:stCondLst>
                            <p:childTnLst>
                              <p:par>
                                <p:cTn id="68" presetClass="path" nodeType="clickEffect" presetSubtype="0" presetID="-1" grpId="14" accel="50000" decel="50000" fill="hold">
                                  <p:stCondLst>
                                    <p:cond delay="0"/>
                                  </p:stCondLst>
                                  <p:childTnLst>
                                    <p:animMotion path="M 0.354590 -0.000000 L 0.531885 -0.000452" origin="layout" pathEditMode="relative">
                                      <p:cBhvr>
                                        <p:cTn id="69" dur="1000" fill="hold"/>
                                        <p:tgtEl>
                                          <p:spTgt spid="617"/>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Class="entr" nodeType="clickEffect" presetID="9" grpId="15" fill="hold">
                                  <p:stCondLst>
                                    <p:cond delay="0"/>
                                  </p:stCondLst>
                                  <p:iterate type="el" backwards="0">
                                    <p:tmAbs val="0"/>
                                  </p:iterate>
                                  <p:childTnLst>
                                    <p:set>
                                      <p:cBhvr>
                                        <p:cTn id="73" fill="hold"/>
                                        <p:tgtEl>
                                          <p:spTgt spid="607"/>
                                        </p:tgtEl>
                                        <p:attrNameLst>
                                          <p:attrName>style.visibility</p:attrName>
                                        </p:attrNameLst>
                                      </p:cBhvr>
                                      <p:to>
                                        <p:strVal val="visible"/>
                                      </p:to>
                                    </p:set>
                                    <p:animEffect filter="dissolve" transition="in">
                                      <p:cBhvr>
                                        <p:cTn id="74" dur="1000"/>
                                        <p:tgtEl>
                                          <p:spTgt spid="607"/>
                                        </p:tgtEl>
                                      </p:cBhvr>
                                    </p:animEffect>
                                  </p:childTnLst>
                                </p:cTn>
                              </p:par>
                            </p:childTnLst>
                          </p:cTn>
                        </p:par>
                      </p:childTnLst>
                    </p:cTn>
                  </p:par>
                  <p:par>
                    <p:cTn id="75" fill="hold">
                      <p:stCondLst>
                        <p:cond delay="indefinite"/>
                      </p:stCondLst>
                      <p:childTnLst>
                        <p:par>
                          <p:cTn id="76" fill="hold">
                            <p:stCondLst>
                              <p:cond delay="0"/>
                            </p:stCondLst>
                            <p:childTnLst>
                              <p:par>
                                <p:cTn id="77" presetClass="entr" nodeType="clickEffect" presetID="9" grpId="16" fill="hold">
                                  <p:stCondLst>
                                    <p:cond delay="0"/>
                                  </p:stCondLst>
                                  <p:iterate type="el" backwards="0">
                                    <p:tmAbs val="0"/>
                                  </p:iterate>
                                  <p:childTnLst>
                                    <p:set>
                                      <p:cBhvr>
                                        <p:cTn id="78" fill="hold"/>
                                        <p:tgtEl>
                                          <p:spTgt spid="629"/>
                                        </p:tgtEl>
                                        <p:attrNameLst>
                                          <p:attrName>style.visibility</p:attrName>
                                        </p:attrNameLst>
                                      </p:cBhvr>
                                      <p:to>
                                        <p:strVal val="visible"/>
                                      </p:to>
                                    </p:set>
                                    <p:animEffect filter="dissolve" transition="in">
                                      <p:cBhvr>
                                        <p:cTn id="79" dur="500"/>
                                        <p:tgtEl>
                                          <p:spTgt spid="629"/>
                                        </p:tgtEl>
                                      </p:cBhvr>
                                    </p:animEffect>
                                  </p:childTnLst>
                                </p:cTn>
                              </p:par>
                            </p:childTnLst>
                          </p:cTn>
                        </p:par>
                      </p:childTnLst>
                    </p:cTn>
                  </p:par>
                  <p:par>
                    <p:cTn id="80" fill="hold">
                      <p:stCondLst>
                        <p:cond delay="indefinite"/>
                      </p:stCondLst>
                      <p:childTnLst>
                        <p:par>
                          <p:cTn id="81" fill="hold">
                            <p:stCondLst>
                              <p:cond delay="0"/>
                            </p:stCondLst>
                            <p:childTnLst>
                              <p:par>
                                <p:cTn id="82" presetClass="path" nodeType="clickEffect" presetSubtype="0" presetID="-1" grpId="17" accel="50000" decel="50000" fill="hold">
                                  <p:stCondLst>
                                    <p:cond delay="0"/>
                                  </p:stCondLst>
                                  <p:childTnLst>
                                    <p:animMotion path="M 0.531885 -0.000452 L 0.708800 -0.000000" origin="layout" pathEditMode="relative">
                                      <p:cBhvr>
                                        <p:cTn id="83" dur="1000" fill="hold"/>
                                        <p:tgtEl>
                                          <p:spTgt spid="617"/>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Class="exit" nodeType="clickEffect" presetID="9" grpId="18" fill="hold">
                                  <p:stCondLst>
                                    <p:cond delay="0"/>
                                  </p:stCondLst>
                                  <p:iterate type="el" backwards="0">
                                    <p:tmAbs val="0"/>
                                  </p:iterate>
                                  <p:childTnLst>
                                    <p:animEffect filter="dissolve" transition="out">
                                      <p:cBhvr>
                                        <p:cTn id="87" dur="1000" fill="hold"/>
                                        <p:tgtEl>
                                          <p:spTgt spid="594"/>
                                        </p:tgtEl>
                                      </p:cBhvr>
                                    </p:animEffect>
                                    <p:set>
                                      <p:cBhvr>
                                        <p:cTn id="88" fill="hold">
                                          <p:stCondLst>
                                            <p:cond delay="999"/>
                                          </p:stCondLst>
                                        </p:cTn>
                                        <p:tgtEl>
                                          <p:spTgt spid="59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19" fill="hold">
                                  <p:stCondLst>
                                    <p:cond delay="0"/>
                                  </p:stCondLst>
                                  <p:iterate type="el" backwards="0">
                                    <p:tmAbs val="0"/>
                                  </p:iterate>
                                  <p:childTnLst>
                                    <p:set>
                                      <p:cBhvr>
                                        <p:cTn id="92" fill="hold"/>
                                        <p:tgtEl>
                                          <p:spTgt spid="612"/>
                                        </p:tgtEl>
                                        <p:attrNameLst>
                                          <p:attrName>style.visibility</p:attrName>
                                        </p:attrNameLst>
                                      </p:cBhvr>
                                      <p:to>
                                        <p:strVal val="visible"/>
                                      </p:to>
                                    </p:set>
                                    <p:animEffect filter="dissolve" transition="in">
                                      <p:cBhvr>
                                        <p:cTn id="93" dur="1000"/>
                                        <p:tgtEl>
                                          <p:spTgt spid="612"/>
                                        </p:tgtEl>
                                      </p:cBhvr>
                                    </p:animEffect>
                                  </p:childTnLst>
                                </p:cTn>
                              </p:par>
                            </p:childTnLst>
                          </p:cTn>
                        </p:par>
                      </p:childTnLst>
                    </p:cTn>
                  </p:par>
                  <p:par>
                    <p:cTn id="94" fill="hold">
                      <p:stCondLst>
                        <p:cond delay="indefinite"/>
                      </p:stCondLst>
                      <p:childTnLst>
                        <p:par>
                          <p:cTn id="95" fill="hold">
                            <p:stCondLst>
                              <p:cond delay="0"/>
                            </p:stCondLst>
                            <p:childTnLst>
                              <p:par>
                                <p:cTn id="96" presetClass="path" nodeType="clickEffect" presetSubtype="0" presetID="-1" grpId="20" accel="50000" decel="50000" fill="hold">
                                  <p:stCondLst>
                                    <p:cond delay="0"/>
                                  </p:stCondLst>
                                  <p:childTnLst>
                                    <p:animMotion path="M 0.000000 0.000000 L 0.208093 -0.246523" origin="layout" pathEditMode="relative">
                                      <p:cBhvr>
                                        <p:cTn id="97" dur="1000" fill="hold"/>
                                        <p:tgtEl>
                                          <p:spTgt spid="601"/>
                                        </p:tgtEl>
                                        <p:attrNameLst>
                                          <p:attrName>ppt_x</p:attrName>
                                          <p:attrName>ppt_y</p:attrName>
                                        </p:attrNameLst>
                                      </p:cBhvr>
                                    </p:animMotion>
                                  </p:childTnLst>
                                </p:cTn>
                              </p:par>
                            </p:childTnLst>
                          </p:cTn>
                        </p:par>
                      </p:childTnLst>
                    </p:cTn>
                  </p:par>
                  <p:par>
                    <p:cTn id="98" fill="hold">
                      <p:stCondLst>
                        <p:cond delay="indefinite"/>
                      </p:stCondLst>
                      <p:childTnLst>
                        <p:par>
                          <p:cTn id="99" fill="hold">
                            <p:stCondLst>
                              <p:cond delay="0"/>
                            </p:stCondLst>
                            <p:childTnLst>
                              <p:par>
                                <p:cTn id="100" presetClass="path" nodeType="clickEffect" presetSubtype="0" presetID="-1" grpId="21" accel="50000" decel="50000" fill="hold">
                                  <p:stCondLst>
                                    <p:cond delay="0"/>
                                  </p:stCondLst>
                                  <p:childTnLst>
                                    <p:animMotion path="M 0.000000 0.000000 L 0.202050 -0.248691" origin="layout" pathEditMode="relative">
                                      <p:cBhvr>
                                        <p:cTn id="101" dur="1000" fill="hold"/>
                                        <p:tgtEl>
                                          <p:spTgt spid="604"/>
                                        </p:tgtEl>
                                        <p:attrNameLst>
                                          <p:attrName>ppt_x</p:attrName>
                                          <p:attrName>ppt_y</p:attrName>
                                        </p:attrNameLst>
                                      </p:cBhvr>
                                    </p:animMotion>
                                  </p:childTnLst>
                                </p:cTn>
                              </p:par>
                            </p:childTnLst>
                          </p:cTn>
                        </p:par>
                      </p:childTnLst>
                    </p:cTn>
                  </p:par>
                  <p:par>
                    <p:cTn id="102" fill="hold">
                      <p:stCondLst>
                        <p:cond delay="indefinite"/>
                      </p:stCondLst>
                      <p:childTnLst>
                        <p:par>
                          <p:cTn id="103" fill="hold">
                            <p:stCondLst>
                              <p:cond delay="0"/>
                            </p:stCondLst>
                            <p:childTnLst>
                              <p:par>
                                <p:cTn id="104" presetClass="path" nodeType="clickEffect" presetSubtype="0" presetID="-1" grpId="22" accel="50000" decel="50000" fill="hold">
                                  <p:stCondLst>
                                    <p:cond delay="0"/>
                                  </p:stCondLst>
                                  <p:childTnLst>
                                    <p:animMotion path="M 0.000000 0.000000 L -0.153925 -0.248750" origin="layout" pathEditMode="relative">
                                      <p:cBhvr>
                                        <p:cTn id="105" dur="1000" fill="hold"/>
                                        <p:tgtEl>
                                          <p:spTgt spid="597"/>
                                        </p:tgtEl>
                                        <p:attrNameLst>
                                          <p:attrName>ppt_x</p:attrName>
                                          <p:attrName>ppt_y</p:attrName>
                                        </p:attrNameLst>
                                      </p:cBhvr>
                                    </p:animMotion>
                                  </p:childTnLst>
                                </p:cTn>
                              </p:par>
                            </p:childTnLst>
                          </p:cTn>
                        </p:par>
                      </p:childTnLst>
                    </p:cTn>
                  </p:par>
                  <p:par>
                    <p:cTn id="106" fill="hold">
                      <p:stCondLst>
                        <p:cond delay="indefinite"/>
                      </p:stCondLst>
                      <p:childTnLst>
                        <p:par>
                          <p:cTn id="107" fill="hold">
                            <p:stCondLst>
                              <p:cond delay="0"/>
                            </p:stCondLst>
                            <p:childTnLst>
                              <p:par>
                                <p:cTn id="108" presetClass="path" nodeType="clickEffect" presetSubtype="0" presetID="-1" grpId="23" accel="50000" decel="50000" fill="hold">
                                  <p:stCondLst>
                                    <p:cond delay="0"/>
                                  </p:stCondLst>
                                  <p:childTnLst>
                                    <p:animMotion path="M 0.000000 0.000000 L -0.153925 -0.245120" origin="layout" pathEditMode="relative">
                                      <p:cBhvr>
                                        <p:cTn id="109" dur="1000" fill="hold"/>
                                        <p:tgtEl>
                                          <p:spTgt spid="607"/>
                                        </p:tgtEl>
                                        <p:attrNameLst>
                                          <p:attrName>ppt_x</p:attrName>
                                          <p:attrName>ppt_y</p:attrName>
                                        </p:attrNameLst>
                                      </p:cBhvr>
                                    </p:animMotion>
                                  </p:childTnLst>
                                </p:cTn>
                              </p:par>
                            </p:childTnLst>
                          </p:cTn>
                        </p:par>
                      </p:childTnLst>
                    </p:cTn>
                  </p:par>
                  <p:par>
                    <p:cTn id="110" fill="hold">
                      <p:stCondLst>
                        <p:cond delay="indefinite"/>
                      </p:stCondLst>
                      <p:childTnLst>
                        <p:par>
                          <p:cTn id="111" fill="hold">
                            <p:stCondLst>
                              <p:cond delay="0"/>
                            </p:stCondLst>
                            <p:childTnLst>
                              <p:par>
                                <p:cTn id="112" presetClass="entr" nodeType="clickEffect" presetID="9" grpId="24" fill="hold">
                                  <p:stCondLst>
                                    <p:cond delay="0"/>
                                  </p:stCondLst>
                                  <p:iterate type="el" backwards="0">
                                    <p:tmAbs val="0"/>
                                  </p:iterate>
                                  <p:childTnLst>
                                    <p:set>
                                      <p:cBhvr>
                                        <p:cTn id="113" fill="hold"/>
                                        <p:tgtEl>
                                          <p:spTgt spid="633"/>
                                        </p:tgtEl>
                                        <p:attrNameLst>
                                          <p:attrName>style.visibility</p:attrName>
                                        </p:attrNameLst>
                                      </p:cBhvr>
                                      <p:to>
                                        <p:strVal val="visible"/>
                                      </p:to>
                                    </p:set>
                                    <p:animEffect filter="dissolve" transition="in">
                                      <p:cBhvr>
                                        <p:cTn id="114" dur="1000"/>
                                        <p:tgtEl>
                                          <p:spTgt spid="633"/>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ID="9" grpId="25" fill="hold">
                                  <p:stCondLst>
                                    <p:cond delay="0"/>
                                  </p:stCondLst>
                                  <p:iterate type="el" backwards="0">
                                    <p:tmAbs val="0"/>
                                  </p:iterate>
                                  <p:childTnLst>
                                    <p:set>
                                      <p:cBhvr>
                                        <p:cTn id="118" fill="hold"/>
                                        <p:tgtEl>
                                          <p:spTgt spid="642"/>
                                        </p:tgtEl>
                                        <p:attrNameLst>
                                          <p:attrName>style.visibility</p:attrName>
                                        </p:attrNameLst>
                                      </p:cBhvr>
                                      <p:to>
                                        <p:strVal val="visible"/>
                                      </p:to>
                                    </p:set>
                                    <p:animEffect filter="dissolve" transition="in">
                                      <p:cBhvr>
                                        <p:cTn id="119" dur="1500"/>
                                        <p:tgtEl>
                                          <p:spTgt spid="642"/>
                                        </p:tgtEl>
                                      </p:cBhvr>
                                    </p:animEffect>
                                  </p:childTnLst>
                                </p:cTn>
                              </p:par>
                            </p:childTnLst>
                          </p:cTn>
                        </p:par>
                      </p:childTnLst>
                    </p:cTn>
                  </p:par>
                  <p:par>
                    <p:cTn id="120" fill="hold">
                      <p:stCondLst>
                        <p:cond delay="indefinite"/>
                      </p:stCondLst>
                      <p:childTnLst>
                        <p:par>
                          <p:cTn id="121" fill="hold">
                            <p:stCondLst>
                              <p:cond delay="0"/>
                            </p:stCondLst>
                            <p:childTnLst>
                              <p:par>
                                <p:cTn id="122" presetClass="exit" nodeType="clickEffect" presetID="9" grpId="26" fill="hold">
                                  <p:stCondLst>
                                    <p:cond delay="0"/>
                                  </p:stCondLst>
                                  <p:iterate type="el" backwards="0">
                                    <p:tmAbs val="0"/>
                                  </p:iterate>
                                  <p:childTnLst>
                                    <p:animEffect filter="dissolve" transition="out">
                                      <p:cBhvr>
                                        <p:cTn id="123" dur="1000" fill="hold"/>
                                        <p:tgtEl>
                                          <p:spTgt spid="642"/>
                                        </p:tgtEl>
                                      </p:cBhvr>
                                    </p:animEffect>
                                    <p:set>
                                      <p:cBhvr>
                                        <p:cTn id="124" fill="hold">
                                          <p:stCondLst>
                                            <p:cond delay="999"/>
                                          </p:stCondLst>
                                        </p:cTn>
                                        <p:tgtEl>
                                          <p:spTgt spid="64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Class="entr" nodeType="clickEffect" presetID="9" grpId="27" fill="hold">
                                  <p:stCondLst>
                                    <p:cond delay="0"/>
                                  </p:stCondLst>
                                  <p:iterate type="el" backwards="0">
                                    <p:tmAbs val="0"/>
                                  </p:iterate>
                                  <p:childTnLst>
                                    <p:set>
                                      <p:cBhvr>
                                        <p:cTn id="128" fill="hold"/>
                                        <p:tgtEl>
                                          <p:spTgt spid="643"/>
                                        </p:tgtEl>
                                        <p:attrNameLst>
                                          <p:attrName>style.visibility</p:attrName>
                                        </p:attrNameLst>
                                      </p:cBhvr>
                                      <p:to>
                                        <p:strVal val="visible"/>
                                      </p:to>
                                    </p:set>
                                    <p:animEffect filter="dissolve" transition="in">
                                      <p:cBhvr>
                                        <p:cTn id="129" dur="1000"/>
                                        <p:tgtEl>
                                          <p:spTgt spid="643"/>
                                        </p:tgtEl>
                                      </p:cBhvr>
                                    </p:animEffect>
                                  </p:childTnLst>
                                </p:cTn>
                              </p:par>
                            </p:childTnLst>
                          </p:cTn>
                        </p:par>
                      </p:childTnLst>
                    </p:cTn>
                  </p:par>
                  <p:par>
                    <p:cTn id="130" fill="hold">
                      <p:stCondLst>
                        <p:cond delay="indefinite"/>
                      </p:stCondLst>
                      <p:childTnLst>
                        <p:par>
                          <p:cTn id="131" fill="hold">
                            <p:stCondLst>
                              <p:cond delay="0"/>
                            </p:stCondLst>
                            <p:childTnLst>
                              <p:par>
                                <p:cTn id="132" presetClass="entr" nodeType="clickEffect" presetID="9" grpId="28" fill="hold">
                                  <p:stCondLst>
                                    <p:cond delay="0"/>
                                  </p:stCondLst>
                                  <p:iterate type="el" backwards="0">
                                    <p:tmAbs val="0"/>
                                  </p:iterate>
                                  <p:childTnLst>
                                    <p:set>
                                      <p:cBhvr>
                                        <p:cTn id="133" fill="hold"/>
                                        <p:tgtEl>
                                          <p:spTgt spid="644"/>
                                        </p:tgtEl>
                                        <p:attrNameLst>
                                          <p:attrName>style.visibility</p:attrName>
                                        </p:attrNameLst>
                                      </p:cBhvr>
                                      <p:to>
                                        <p:strVal val="visible"/>
                                      </p:to>
                                    </p:set>
                                    <p:animEffect filter="dissolve" transition="in">
                                      <p:cBhvr>
                                        <p:cTn id="134" dur="1000"/>
                                        <p:tgtEl>
                                          <p:spTgt spid="644"/>
                                        </p:tgtEl>
                                      </p:cBhvr>
                                    </p:animEffect>
                                  </p:childTnLst>
                                </p:cTn>
                              </p:par>
                            </p:childTnLst>
                          </p:cTn>
                        </p:par>
                      </p:childTnLst>
                    </p:cTn>
                  </p:par>
                  <p:par>
                    <p:cTn id="135" fill="hold">
                      <p:stCondLst>
                        <p:cond delay="indefinite"/>
                      </p:stCondLst>
                      <p:childTnLst>
                        <p:par>
                          <p:cTn id="136" fill="hold">
                            <p:stCondLst>
                              <p:cond delay="0"/>
                            </p:stCondLst>
                            <p:childTnLst>
                              <p:par>
                                <p:cTn id="137" presetClass="entr" nodeType="clickEffect" presetID="9" grpId="29" fill="hold">
                                  <p:stCondLst>
                                    <p:cond delay="0"/>
                                  </p:stCondLst>
                                  <p:iterate type="el" backwards="0">
                                    <p:tmAbs val="0"/>
                                  </p:iterate>
                                  <p:childTnLst>
                                    <p:set>
                                      <p:cBhvr>
                                        <p:cTn id="138" fill="hold"/>
                                        <p:tgtEl>
                                          <p:spTgt spid="645"/>
                                        </p:tgtEl>
                                        <p:attrNameLst>
                                          <p:attrName>style.visibility</p:attrName>
                                        </p:attrNameLst>
                                      </p:cBhvr>
                                      <p:to>
                                        <p:strVal val="visible"/>
                                      </p:to>
                                    </p:set>
                                    <p:animEffect filter="dissolve" transition="in">
                                      <p:cBhvr>
                                        <p:cTn id="139" dur="1000"/>
                                        <p:tgtEl>
                                          <p:spTgt spid="645"/>
                                        </p:tgtEl>
                                      </p:cBhvr>
                                    </p:animEffect>
                                  </p:childTnLst>
                                </p:cTn>
                              </p:par>
                            </p:childTnLst>
                          </p:cTn>
                        </p:par>
                      </p:childTnLst>
                    </p:cTn>
                  </p:par>
                  <p:par>
                    <p:cTn id="140" fill="hold">
                      <p:stCondLst>
                        <p:cond delay="indefinite"/>
                      </p:stCondLst>
                      <p:childTnLst>
                        <p:par>
                          <p:cTn id="141" fill="hold">
                            <p:stCondLst>
                              <p:cond delay="0"/>
                            </p:stCondLst>
                            <p:childTnLst>
                              <p:par>
                                <p:cTn id="142" presetClass="entr" nodeType="clickEffect" presetID="9" grpId="30" fill="hold">
                                  <p:stCondLst>
                                    <p:cond delay="0"/>
                                  </p:stCondLst>
                                  <p:iterate type="el" backwards="0">
                                    <p:tmAbs val="0"/>
                                  </p:iterate>
                                  <p:childTnLst>
                                    <p:set>
                                      <p:cBhvr>
                                        <p:cTn id="143" fill="hold"/>
                                        <p:tgtEl>
                                          <p:spTgt spid="646"/>
                                        </p:tgtEl>
                                        <p:attrNameLst>
                                          <p:attrName>style.visibility</p:attrName>
                                        </p:attrNameLst>
                                      </p:cBhvr>
                                      <p:to>
                                        <p:strVal val="visible"/>
                                      </p:to>
                                    </p:set>
                                    <p:animEffect filter="dissolve" transition="in">
                                      <p:cBhvr>
                                        <p:cTn id="144" dur="1000"/>
                                        <p:tgtEl>
                                          <p:spTgt spid="646"/>
                                        </p:tgtEl>
                                      </p:cBhvr>
                                    </p:animEffect>
                                  </p:childTnLst>
                                </p:cTn>
                              </p:par>
                            </p:childTnLst>
                          </p:cTn>
                        </p:par>
                      </p:childTnLst>
                    </p:cTn>
                  </p:par>
                  <p:par>
                    <p:cTn id="145" fill="hold">
                      <p:stCondLst>
                        <p:cond delay="indefinite"/>
                      </p:stCondLst>
                      <p:childTnLst>
                        <p:par>
                          <p:cTn id="146" fill="hold">
                            <p:stCondLst>
                              <p:cond delay="0"/>
                            </p:stCondLst>
                            <p:childTnLst>
                              <p:par>
                                <p:cTn id="147" presetClass="entr" nodeType="clickEffect" presetID="9" grpId="31" fill="hold">
                                  <p:stCondLst>
                                    <p:cond delay="0"/>
                                  </p:stCondLst>
                                  <p:iterate type="el" backwards="0">
                                    <p:tmAbs val="0"/>
                                  </p:iterate>
                                  <p:childTnLst>
                                    <p:set>
                                      <p:cBhvr>
                                        <p:cTn id="148" fill="hold"/>
                                        <p:tgtEl>
                                          <p:spTgt spid="648"/>
                                        </p:tgtEl>
                                        <p:attrNameLst>
                                          <p:attrName>style.visibility</p:attrName>
                                        </p:attrNameLst>
                                      </p:cBhvr>
                                      <p:to>
                                        <p:strVal val="visible"/>
                                      </p:to>
                                    </p:set>
                                    <p:animEffect filter="dissolve" transition="in">
                                      <p:cBhvr>
                                        <p:cTn id="149" dur="1000"/>
                                        <p:tgtEl>
                                          <p:spTgt spid="648"/>
                                        </p:tgtEl>
                                      </p:cBhvr>
                                    </p:animEffect>
                                  </p:childTnLst>
                                </p:cTn>
                              </p:par>
                            </p:childTnLst>
                          </p:cTn>
                        </p:par>
                      </p:childTnLst>
                    </p:cTn>
                  </p:par>
                  <p:par>
                    <p:cTn id="150" fill="hold">
                      <p:stCondLst>
                        <p:cond delay="indefinite"/>
                      </p:stCondLst>
                      <p:childTnLst>
                        <p:par>
                          <p:cTn id="151" fill="hold">
                            <p:stCondLst>
                              <p:cond delay="0"/>
                            </p:stCondLst>
                            <p:childTnLst>
                              <p:par>
                                <p:cTn id="152" presetClass="entr" nodeType="clickEffect" presetID="9" grpId="32" fill="hold">
                                  <p:stCondLst>
                                    <p:cond delay="0"/>
                                  </p:stCondLst>
                                  <p:iterate type="el" backwards="0">
                                    <p:tmAbs val="0"/>
                                  </p:iterate>
                                  <p:childTnLst>
                                    <p:set>
                                      <p:cBhvr>
                                        <p:cTn id="153" fill="hold"/>
                                        <p:tgtEl>
                                          <p:spTgt spid="647"/>
                                        </p:tgtEl>
                                        <p:attrNameLst>
                                          <p:attrName>style.visibility</p:attrName>
                                        </p:attrNameLst>
                                      </p:cBhvr>
                                      <p:to>
                                        <p:strVal val="visible"/>
                                      </p:to>
                                    </p:set>
                                    <p:animEffect filter="dissolve" transition="in">
                                      <p:cBhvr>
                                        <p:cTn id="154"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3" grpId="4"/>
      <p:bldP build="whole" bldLvl="1" animBg="1" rev="0" advAuto="0" spid="642" grpId="25"/>
      <p:bldP build="whole" bldLvl="1" animBg="1" rev="0" advAuto="0" spid="642" grpId="26"/>
      <p:bldP build="whole" bldLvl="1" animBg="1" rev="0" advAuto="0" spid="607" grpId="15"/>
      <p:bldP build="whole" bldLvl="1" animBg="1" rev="0" advAuto="0" spid="612" grpId="19"/>
      <p:bldP build="whole" bldLvl="1" animBg="1" rev="0" advAuto="0" spid="647" grpId="32"/>
      <p:bldP build="whole" bldLvl="1" animBg="1" rev="0" advAuto="0" spid="644" grpId="28"/>
      <p:bldP build="whole" bldLvl="1" animBg="1" rev="0" advAuto="0" spid="604" grpId="12"/>
      <p:bldP build="whole" bldLvl="1" animBg="1" rev="0" advAuto="0" spid="617" grpId="1"/>
      <p:bldP build="whole" bldLvl="1" animBg="1" rev="0" advAuto="0" spid="601" grpId="7"/>
      <p:bldP build="whole" bldLvl="1" animBg="1" rev="0" advAuto="0" spid="645" grpId="29"/>
      <p:bldP build="whole" bldLvl="1" animBg="1" rev="0" advAuto="0" spid="626" grpId="10"/>
      <p:bldP build="whole" bldLvl="1" animBg="1" rev="0" advAuto="0" spid="620" grpId="8"/>
      <p:bldP build="whole" bldLvl="1" animBg="1" rev="0" advAuto="0" spid="597" grpId="9"/>
      <p:bldP build="whole" bldLvl="1" animBg="1" rev="0" advAuto="0" spid="629" grpId="16"/>
      <p:bldP build="whole" bldLvl="1" animBg="1" rev="0" advAuto="0" spid="594" grpId="6"/>
      <p:bldP build="whole" bldLvl="1" animBg="1" rev="0" advAuto="0" spid="578" grpId="3"/>
      <p:bldP build="whole" bldLvl="1" animBg="1" rev="0" advAuto="0" spid="646" grpId="30"/>
      <p:bldP build="whole" bldLvl="1" animBg="1" rev="0" advAuto="0" spid="633" grpId="24"/>
      <p:bldP build="whole" bldLvl="1" animBg="1" rev="0" advAuto="0" spid="643" grpId="27"/>
      <p:bldP build="whole" bldLvl="1" animBg="1" rev="0" advAuto="0" spid="594" grpId="18"/>
      <p:bldP build="whole" bldLvl="1" animBg="1" rev="0" advAuto="0" spid="623" grpId="13"/>
      <p:bldP build="whole" bldLvl="1" animBg="1" rev="0" advAuto="0" spid="648" grpId="31"/>
      <p:bldP build="whole" bldLvl="1" animBg="1" rev="0" advAuto="0" spid="583"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Hands on 3"/>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3</a:t>
            </a:r>
          </a:p>
        </p:txBody>
      </p:sp>
      <p:sp>
        <p:nvSpPr>
          <p:cNvPr id="651" name="四角形"/>
          <p:cNvSpPr/>
          <p:nvPr/>
        </p:nvSpPr>
        <p:spPr>
          <a:xfrm>
            <a:off x="1206500" y="3035300"/>
            <a:ext cx="5039431" cy="3985236"/>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2" name="四角形"/>
          <p:cNvSpPr/>
          <p:nvPr/>
        </p:nvSpPr>
        <p:spPr>
          <a:xfrm>
            <a:off x="10616535" y="2920527"/>
            <a:ext cx="2120187" cy="2349699"/>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3" name="HelloGit.txt"/>
          <p:cNvSpPr txBox="1"/>
          <p:nvPr/>
        </p:nvSpPr>
        <p:spPr>
          <a:xfrm>
            <a:off x="10703809" y="3137270"/>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54" name="I like Git"/>
          <p:cNvSpPr txBox="1"/>
          <p:nvPr/>
        </p:nvSpPr>
        <p:spPr>
          <a:xfrm>
            <a:off x="10953745" y="3619870"/>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55" name="Let’s go"/>
          <p:cNvSpPr txBox="1"/>
          <p:nvPr/>
        </p:nvSpPr>
        <p:spPr>
          <a:xfrm>
            <a:off x="10968426" y="4077070"/>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56" name="#git reset —hard…"/>
          <p:cNvSpPr txBox="1"/>
          <p:nvPr/>
        </p:nvSpPr>
        <p:spPr>
          <a:xfrm>
            <a:off x="1592767" y="3224517"/>
            <a:ext cx="4486048" cy="360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#git reset —hard</a:t>
            </a:r>
          </a:p>
          <a:p>
            <a:pPr algn="l">
              <a:defRPr>
                <a:solidFill>
                  <a:srgbClr val="FFFFFF"/>
                </a:solidFill>
              </a:defRPr>
            </a:pPr>
            <a:r>
              <a:t>#git branch monster</a:t>
            </a:r>
          </a:p>
          <a:p>
            <a:pPr algn="l">
              <a:defRPr>
                <a:solidFill>
                  <a:srgbClr val="FFFFFF"/>
                </a:solidFill>
              </a:defRPr>
            </a:pPr>
            <a:r>
              <a:t>#git checkout monster</a:t>
            </a:r>
          </a:p>
          <a:p>
            <a:pPr algn="l">
              <a:defRPr>
                <a:solidFill>
                  <a:srgbClr val="FFFFFF"/>
                </a:solidFill>
              </a:defRPr>
            </a:pPr>
            <a:r>
              <a:t>HelloGit.txtを編集</a:t>
            </a:r>
          </a:p>
          <a:p>
            <a:pPr algn="l">
              <a:defRPr>
                <a:solidFill>
                  <a:srgbClr val="FFFFFF"/>
                </a:solidFill>
              </a:defRPr>
            </a:pPr>
            <a:r>
              <a:t>#git add HelloGit.txt</a:t>
            </a:r>
          </a:p>
          <a:p>
            <a:pPr algn="l">
              <a:defRPr>
                <a:solidFill>
                  <a:srgbClr val="FFFFFF"/>
                </a:solidFill>
              </a:defRPr>
            </a:pPr>
            <a:r>
              <a:t>#git commit -m “monster”</a:t>
            </a:r>
          </a:p>
          <a:p>
            <a:pPr algn="l">
              <a:defRPr>
                <a:solidFill>
                  <a:srgbClr val="FFFFFF"/>
                </a:solidFill>
              </a:defRPr>
            </a:pPr>
            <a:r>
              <a:t>#git checkout master</a:t>
            </a:r>
          </a:p>
          <a:p>
            <a:pPr algn="l">
              <a:defRPr>
                <a:solidFill>
                  <a:srgbClr val="FFFFFF"/>
                </a:solidFill>
              </a:defRPr>
            </a:pPr>
            <a:r>
              <a:t>#git merge monster</a:t>
            </a:r>
          </a:p>
        </p:txBody>
      </p:sp>
      <p:sp>
        <p:nvSpPr>
          <p:cNvPr id="657" name="四角形"/>
          <p:cNvSpPr/>
          <p:nvPr/>
        </p:nvSpPr>
        <p:spPr>
          <a:xfrm>
            <a:off x="7779395" y="2920527"/>
            <a:ext cx="2120187" cy="2349699"/>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8" name="HelloGit.txt"/>
          <p:cNvSpPr txBox="1"/>
          <p:nvPr/>
        </p:nvSpPr>
        <p:spPr>
          <a:xfrm>
            <a:off x="7879369" y="3137270"/>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59" name="I like Git"/>
          <p:cNvSpPr txBox="1"/>
          <p:nvPr/>
        </p:nvSpPr>
        <p:spPr>
          <a:xfrm>
            <a:off x="8129305" y="3676276"/>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60" name="Let’s go"/>
          <p:cNvSpPr txBox="1"/>
          <p:nvPr/>
        </p:nvSpPr>
        <p:spPr>
          <a:xfrm>
            <a:off x="8131286" y="4167260"/>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61" name="I am monster"/>
          <p:cNvSpPr txBox="1"/>
          <p:nvPr/>
        </p:nvSpPr>
        <p:spPr>
          <a:xfrm>
            <a:off x="7788792" y="4639107"/>
            <a:ext cx="210139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I am monster</a:t>
            </a:r>
          </a:p>
        </p:txBody>
      </p:sp>
      <p:sp>
        <p:nvSpPr>
          <p:cNvPr id="662" name="矢印"/>
          <p:cNvSpPr/>
          <p:nvPr/>
        </p:nvSpPr>
        <p:spPr>
          <a:xfrm rot="5400000">
            <a:off x="11347964" y="5710818"/>
            <a:ext cx="883478" cy="527785"/>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63" name="branch:master"/>
          <p:cNvSpPr txBox="1"/>
          <p:nvPr/>
        </p:nvSpPr>
        <p:spPr>
          <a:xfrm>
            <a:off x="10418407" y="2376781"/>
            <a:ext cx="251399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branch:master</a:t>
            </a:r>
          </a:p>
        </p:txBody>
      </p:sp>
      <p:sp>
        <p:nvSpPr>
          <p:cNvPr id="664" name="branch:monster"/>
          <p:cNvSpPr txBox="1"/>
          <p:nvPr/>
        </p:nvSpPr>
        <p:spPr>
          <a:xfrm>
            <a:off x="7360141" y="2376781"/>
            <a:ext cx="273009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branch:monster</a:t>
            </a:r>
          </a:p>
        </p:txBody>
      </p:sp>
      <p:sp>
        <p:nvSpPr>
          <p:cNvPr id="665" name="四角形"/>
          <p:cNvSpPr/>
          <p:nvPr/>
        </p:nvSpPr>
        <p:spPr>
          <a:xfrm>
            <a:off x="10729609" y="6710201"/>
            <a:ext cx="2120187" cy="2349700"/>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66" name="HelloGit.txt"/>
          <p:cNvSpPr txBox="1"/>
          <p:nvPr/>
        </p:nvSpPr>
        <p:spPr>
          <a:xfrm>
            <a:off x="10829582" y="6926944"/>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67" name="I like Git"/>
          <p:cNvSpPr txBox="1"/>
          <p:nvPr/>
        </p:nvSpPr>
        <p:spPr>
          <a:xfrm>
            <a:off x="11079518" y="7465950"/>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68" name="Let’s go"/>
          <p:cNvSpPr txBox="1"/>
          <p:nvPr/>
        </p:nvSpPr>
        <p:spPr>
          <a:xfrm>
            <a:off x="11081500" y="7956934"/>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69" name="I am monster"/>
          <p:cNvSpPr txBox="1"/>
          <p:nvPr/>
        </p:nvSpPr>
        <p:spPr>
          <a:xfrm>
            <a:off x="10739006" y="8428781"/>
            <a:ext cx="210139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I am monster</a:t>
            </a:r>
          </a:p>
        </p:txBody>
      </p:sp>
      <p:sp>
        <p:nvSpPr>
          <p:cNvPr id="670" name="git reset —hard.              既存の編集とインディクスを廃棄…"/>
          <p:cNvSpPr txBox="1"/>
          <p:nvPr/>
        </p:nvSpPr>
        <p:spPr>
          <a:xfrm>
            <a:off x="1023094" y="7450005"/>
            <a:ext cx="9811360"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reset —hard.              既存の編集とインディクスを廃棄     </a:t>
            </a:r>
          </a:p>
          <a:p>
            <a:pPr marL="476250" indent="-476250" algn="l">
              <a:buSzPct val="100000"/>
              <a:buAutoNum type="arabicPeriod" startAt="1"/>
            </a:pPr>
            <a:r>
              <a:t>git branch   monster       monsterブランチ作成     </a:t>
            </a:r>
          </a:p>
          <a:p>
            <a:pPr marL="476250" indent="-476250" algn="l">
              <a:buSzPct val="100000"/>
              <a:buAutoNum type="arabicPeriod" startAt="1"/>
            </a:pPr>
            <a:r>
              <a:t>git checkout master        masterブランチに切り替える</a:t>
            </a:r>
          </a:p>
          <a:p>
            <a:pPr marL="476250" indent="-476250" algn="l">
              <a:buSzPct val="100000"/>
              <a:buAutoNum type="arabicPeriod" startAt="1"/>
            </a:pPr>
            <a:r>
              <a:t>git merge monster           monsterブランチとマージする</a:t>
            </a:r>
          </a:p>
        </p:txBody>
      </p:sp>
      <p:sp>
        <p:nvSpPr>
          <p:cNvPr id="671" name="矢印"/>
          <p:cNvSpPr/>
          <p:nvPr/>
        </p:nvSpPr>
        <p:spPr>
          <a:xfrm rot="990152">
            <a:off x="8764885" y="5675593"/>
            <a:ext cx="2621687" cy="527786"/>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Hands on 4"/>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4</a:t>
            </a:r>
          </a:p>
        </p:txBody>
      </p:sp>
      <p:sp>
        <p:nvSpPr>
          <p:cNvPr id="674" name="四角形"/>
          <p:cNvSpPr/>
          <p:nvPr/>
        </p:nvSpPr>
        <p:spPr>
          <a:xfrm>
            <a:off x="1041474" y="2895600"/>
            <a:ext cx="4902052" cy="3304609"/>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75" name="HelloGit.txtを編集する…"/>
          <p:cNvSpPr txBox="1"/>
          <p:nvPr/>
        </p:nvSpPr>
        <p:spPr>
          <a:xfrm>
            <a:off x="1500830" y="3383858"/>
            <a:ext cx="3545739"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FFFFFF"/>
                </a:solidFill>
              </a:defRPr>
            </a:pPr>
            <a:r>
              <a:t>HelloGit.txtを編集する</a:t>
            </a:r>
          </a:p>
          <a:p>
            <a:pPr algn="l">
              <a:defRPr>
                <a:solidFill>
                  <a:srgbClr val="FFFFFF"/>
                </a:solidFill>
              </a:defRPr>
            </a:pPr>
            <a:r>
              <a:t>git status</a:t>
            </a:r>
          </a:p>
          <a:p>
            <a:pPr algn="l">
              <a:defRPr>
                <a:solidFill>
                  <a:srgbClr val="FFFFFF"/>
                </a:solidFill>
              </a:defRPr>
            </a:pPr>
            <a:r>
              <a:t>git diff</a:t>
            </a:r>
          </a:p>
          <a:p>
            <a:pPr algn="l">
              <a:defRPr>
                <a:solidFill>
                  <a:srgbClr val="FFFFFF"/>
                </a:solidFill>
              </a:defRPr>
            </a:pPr>
            <a:r>
              <a:t>git stash</a:t>
            </a:r>
          </a:p>
          <a:p>
            <a:pPr algn="l">
              <a:defRPr>
                <a:solidFill>
                  <a:srgbClr val="FFFFFF"/>
                </a:solidFill>
              </a:defRPr>
            </a:pPr>
            <a:r>
              <a:t>git stash pop</a:t>
            </a:r>
          </a:p>
          <a:p>
            <a:pPr algn="l">
              <a:defRPr>
                <a:solidFill>
                  <a:srgbClr val="FFFFFF"/>
                </a:solidFill>
              </a:defRPr>
            </a:pPr>
            <a:r>
              <a:t>git status </a:t>
            </a:r>
          </a:p>
        </p:txBody>
      </p:sp>
      <p:sp>
        <p:nvSpPr>
          <p:cNvPr id="676" name="四角形"/>
          <p:cNvSpPr/>
          <p:nvPr/>
        </p:nvSpPr>
        <p:spPr>
          <a:xfrm>
            <a:off x="6841351" y="2236739"/>
            <a:ext cx="2168129" cy="2402832"/>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77" name="HelloGit.txt"/>
          <p:cNvSpPr txBox="1"/>
          <p:nvPr/>
        </p:nvSpPr>
        <p:spPr>
          <a:xfrm>
            <a:off x="6952595" y="2453483"/>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78" name="I like Git"/>
          <p:cNvSpPr txBox="1"/>
          <p:nvPr/>
        </p:nvSpPr>
        <p:spPr>
          <a:xfrm>
            <a:off x="7202531" y="2936083"/>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79" name="Let’s go"/>
          <p:cNvSpPr txBox="1"/>
          <p:nvPr/>
        </p:nvSpPr>
        <p:spPr>
          <a:xfrm>
            <a:off x="7217212" y="3393283"/>
            <a:ext cx="14164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80" name="四角形"/>
          <p:cNvSpPr/>
          <p:nvPr/>
        </p:nvSpPr>
        <p:spPr>
          <a:xfrm>
            <a:off x="6828651" y="5869783"/>
            <a:ext cx="2168129" cy="1656394"/>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1" name="HelloGit.txt"/>
          <p:cNvSpPr txBox="1"/>
          <p:nvPr/>
        </p:nvSpPr>
        <p:spPr>
          <a:xfrm>
            <a:off x="6939895" y="6086526"/>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82" name="I like Git"/>
          <p:cNvSpPr txBox="1"/>
          <p:nvPr/>
        </p:nvSpPr>
        <p:spPr>
          <a:xfrm>
            <a:off x="7189831" y="6569127"/>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83" name="Let’s go"/>
          <p:cNvSpPr txBox="1"/>
          <p:nvPr/>
        </p:nvSpPr>
        <p:spPr>
          <a:xfrm>
            <a:off x="7204512" y="7026327"/>
            <a:ext cx="1416407"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84" name="Follow me"/>
          <p:cNvSpPr txBox="1"/>
          <p:nvPr/>
        </p:nvSpPr>
        <p:spPr>
          <a:xfrm>
            <a:off x="7052011" y="3920333"/>
            <a:ext cx="1746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60000"/>
                </a:solidFill>
              </a:defRPr>
            </a:lvl1pPr>
          </a:lstStyle>
          <a:p>
            <a:pPr/>
            <a:r>
              <a:t>Follow me</a:t>
            </a:r>
          </a:p>
        </p:txBody>
      </p:sp>
      <p:sp>
        <p:nvSpPr>
          <p:cNvPr id="685" name="矢印"/>
          <p:cNvSpPr/>
          <p:nvPr/>
        </p:nvSpPr>
        <p:spPr>
          <a:xfrm rot="5400000">
            <a:off x="7483677" y="4990784"/>
            <a:ext cx="883478" cy="527785"/>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6" name="四角形"/>
          <p:cNvSpPr/>
          <p:nvPr/>
        </p:nvSpPr>
        <p:spPr>
          <a:xfrm>
            <a:off x="10271195" y="3528643"/>
            <a:ext cx="2168129" cy="2402831"/>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7" name="Follow me"/>
          <p:cNvSpPr txBox="1"/>
          <p:nvPr/>
        </p:nvSpPr>
        <p:spPr>
          <a:xfrm>
            <a:off x="10494555" y="5053908"/>
            <a:ext cx="1746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60000"/>
                </a:solidFill>
              </a:defRPr>
            </a:lvl1pPr>
          </a:lstStyle>
          <a:p>
            <a:pPr/>
            <a:r>
              <a:t>Follow me</a:t>
            </a:r>
          </a:p>
        </p:txBody>
      </p:sp>
      <p:sp>
        <p:nvSpPr>
          <p:cNvPr id="688" name="HelloGit.txt"/>
          <p:cNvSpPr txBox="1"/>
          <p:nvPr/>
        </p:nvSpPr>
        <p:spPr>
          <a:xfrm>
            <a:off x="10395139" y="3599758"/>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89" name="I like Git"/>
          <p:cNvSpPr txBox="1"/>
          <p:nvPr/>
        </p:nvSpPr>
        <p:spPr>
          <a:xfrm>
            <a:off x="10645075" y="4069658"/>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90" name="Let’s go"/>
          <p:cNvSpPr txBox="1"/>
          <p:nvPr/>
        </p:nvSpPr>
        <p:spPr>
          <a:xfrm>
            <a:off x="10659756" y="4539558"/>
            <a:ext cx="14164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91" name="Stash zone"/>
          <p:cNvSpPr txBox="1"/>
          <p:nvPr/>
        </p:nvSpPr>
        <p:spPr>
          <a:xfrm>
            <a:off x="10398492" y="2936083"/>
            <a:ext cx="191353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Stash zone</a:t>
            </a:r>
          </a:p>
        </p:txBody>
      </p:sp>
      <p:sp>
        <p:nvSpPr>
          <p:cNvPr id="692" name="git stash            編集分とインディクスを一時退避する…"/>
          <p:cNvSpPr txBox="1"/>
          <p:nvPr/>
        </p:nvSpPr>
        <p:spPr>
          <a:xfrm>
            <a:off x="1166952" y="8079330"/>
            <a:ext cx="10670896"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stash            編集分とインディクスを一時退避する</a:t>
            </a:r>
          </a:p>
          <a:p>
            <a:pPr marL="476250" indent="-476250" algn="l">
              <a:buSzPct val="100000"/>
              <a:buAutoNum type="arabicPeriod" startAt="1"/>
            </a:pPr>
            <a:r>
              <a:t>git stash pop     一時退避したものを既存のリポジトリへ復旧する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3" name="グループ"/>
          <p:cNvGrpSpPr/>
          <p:nvPr/>
        </p:nvGrpSpPr>
        <p:grpSpPr>
          <a:xfrm>
            <a:off x="3444305" y="6489984"/>
            <a:ext cx="2571850" cy="821284"/>
            <a:chOff x="0" y="0"/>
            <a:chExt cx="2571849" cy="821283"/>
          </a:xfrm>
        </p:grpSpPr>
        <p:sp>
          <p:nvSpPr>
            <p:cNvPr id="121"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2" name="Ver20180309"/>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Ver20180309</a:t>
              </a:r>
            </a:p>
          </p:txBody>
        </p:sp>
      </p:grpSp>
      <p:grpSp>
        <p:nvGrpSpPr>
          <p:cNvPr id="126" name="グループ"/>
          <p:cNvGrpSpPr/>
          <p:nvPr/>
        </p:nvGrpSpPr>
        <p:grpSpPr>
          <a:xfrm>
            <a:off x="6772243" y="4645540"/>
            <a:ext cx="2571851" cy="821284"/>
            <a:chOff x="0" y="0"/>
            <a:chExt cx="2571849" cy="821283"/>
          </a:xfrm>
        </p:grpSpPr>
        <p:sp>
          <p:nvSpPr>
            <p:cNvPr id="124"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5" name="Ver20180317"/>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Ver20180317</a:t>
              </a:r>
            </a:p>
          </p:txBody>
        </p:sp>
      </p:grpSp>
      <p:grpSp>
        <p:nvGrpSpPr>
          <p:cNvPr id="129" name="グループ"/>
          <p:cNvGrpSpPr/>
          <p:nvPr/>
        </p:nvGrpSpPr>
        <p:grpSpPr>
          <a:xfrm>
            <a:off x="8270392" y="3749399"/>
            <a:ext cx="2571850" cy="821284"/>
            <a:chOff x="0" y="0"/>
            <a:chExt cx="2571849" cy="821283"/>
          </a:xfrm>
        </p:grpSpPr>
        <p:sp>
          <p:nvSpPr>
            <p:cNvPr id="127"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8" name="Ver2018032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Ver20180326</a:t>
              </a:r>
            </a:p>
          </p:txBody>
        </p:sp>
      </p:grpSp>
      <p:grpSp>
        <p:nvGrpSpPr>
          <p:cNvPr id="132" name="グループ"/>
          <p:cNvGrpSpPr/>
          <p:nvPr/>
        </p:nvGrpSpPr>
        <p:grpSpPr>
          <a:xfrm>
            <a:off x="1606550" y="7421722"/>
            <a:ext cx="2571850" cy="821285"/>
            <a:chOff x="0" y="0"/>
            <a:chExt cx="2571849" cy="821283"/>
          </a:xfrm>
        </p:grpSpPr>
        <p:sp>
          <p:nvSpPr>
            <p:cNvPr id="130"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1" name="Ver2018030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Ver20180306</a:t>
              </a:r>
            </a:p>
          </p:txBody>
        </p:sp>
      </p:grpSp>
      <p:sp>
        <p:nvSpPr>
          <p:cNvPr id="133" name="バージョン管理とは？"/>
          <p:cNvSpPr txBox="1"/>
          <p:nvPr/>
        </p:nvSpPr>
        <p:spPr>
          <a:xfrm>
            <a:off x="1270000" y="685452"/>
            <a:ext cx="10464800" cy="14100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8000">
                <a:latin typeface="+mn-lt"/>
                <a:ea typeface="+mn-ea"/>
                <a:cs typeface="+mn-cs"/>
                <a:sym typeface="ヒラギノ角ゴ ProN W3"/>
              </a:defRPr>
            </a:lvl1pPr>
          </a:lstStyle>
          <a:p>
            <a:pPr/>
            <a:r>
              <a:t>バージョン管理とは？</a:t>
            </a:r>
          </a:p>
        </p:txBody>
      </p:sp>
      <p:sp>
        <p:nvSpPr>
          <p:cNvPr id="134" name="線"/>
          <p:cNvSpPr/>
          <p:nvPr/>
        </p:nvSpPr>
        <p:spPr>
          <a:xfrm>
            <a:off x="1511399" y="8564281"/>
            <a:ext cx="9315352" cy="1"/>
          </a:xfrm>
          <a:prstGeom prst="line">
            <a:avLst/>
          </a:prstGeom>
          <a:ln w="101600">
            <a:solidFill>
              <a:schemeClr val="accent1">
                <a:lumOff val="16847"/>
              </a:schemeClr>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5" name="時計"/>
          <p:cNvSpPr/>
          <p:nvPr/>
        </p:nvSpPr>
        <p:spPr>
          <a:xfrm>
            <a:off x="10176569"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6" name="時計"/>
          <p:cNvSpPr/>
          <p:nvPr/>
        </p:nvSpPr>
        <p:spPr>
          <a:xfrm>
            <a:off x="6943228"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7" name="時計"/>
          <p:cNvSpPr/>
          <p:nvPr/>
        </p:nvSpPr>
        <p:spPr>
          <a:xfrm>
            <a:off x="3707364"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140" name="グループ"/>
          <p:cNvGrpSpPr/>
          <p:nvPr/>
        </p:nvGrpSpPr>
        <p:grpSpPr>
          <a:xfrm>
            <a:off x="5216475" y="5570945"/>
            <a:ext cx="2571850" cy="821284"/>
            <a:chOff x="0" y="0"/>
            <a:chExt cx="2571849" cy="821283"/>
          </a:xfrm>
        </p:grpSpPr>
        <p:sp>
          <p:nvSpPr>
            <p:cNvPr id="138"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9" name="Ver20180311"/>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Ver20180311</a:t>
              </a:r>
            </a:p>
          </p:txBody>
        </p:sp>
      </p:grpSp>
      <p:grpSp>
        <p:nvGrpSpPr>
          <p:cNvPr id="143" name="グループ"/>
          <p:cNvGrpSpPr/>
          <p:nvPr/>
        </p:nvGrpSpPr>
        <p:grpSpPr>
          <a:xfrm>
            <a:off x="9911092" y="2840558"/>
            <a:ext cx="2571850" cy="821284"/>
            <a:chOff x="0" y="0"/>
            <a:chExt cx="2571849" cy="821283"/>
          </a:xfrm>
        </p:grpSpPr>
        <p:sp>
          <p:nvSpPr>
            <p:cNvPr id="141"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2" name="Ver2018052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Ver20180526</a:t>
              </a:r>
            </a:p>
          </p:txBody>
        </p:sp>
      </p:grpSp>
      <p:sp>
        <p:nvSpPr>
          <p:cNvPr id="144" name="円形"/>
          <p:cNvSpPr/>
          <p:nvPr/>
        </p:nvSpPr>
        <p:spPr>
          <a:xfrm>
            <a:off x="11092106" y="2288959"/>
            <a:ext cx="396241" cy="396241"/>
          </a:xfrm>
          <a:prstGeom prst="ellipse">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dissolve" transition="in">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3"/>
                                        </p:tgtEl>
                                        <p:attrNameLst>
                                          <p:attrName>style.visibility</p:attrName>
                                        </p:attrNameLst>
                                      </p:cBhvr>
                                      <p:to>
                                        <p:strVal val="visible"/>
                                      </p:to>
                                    </p:set>
                                    <p:animEffect filter="dissolve" transition="in">
                                      <p:cBhvr>
                                        <p:cTn id="12" dur="10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0"/>
                                        </p:tgtEl>
                                        <p:attrNameLst>
                                          <p:attrName>style.visibility</p:attrName>
                                        </p:attrNameLst>
                                      </p:cBhvr>
                                      <p:to>
                                        <p:strVal val="visible"/>
                                      </p:to>
                                    </p:set>
                                    <p:animEffect filter="dissolve" transition="in">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26"/>
                                        </p:tgtEl>
                                        <p:attrNameLst>
                                          <p:attrName>style.visibility</p:attrName>
                                        </p:attrNameLst>
                                      </p:cBhvr>
                                      <p:to>
                                        <p:strVal val="visible"/>
                                      </p:to>
                                    </p:set>
                                    <p:animEffect filter="dissolve" transition="in">
                                      <p:cBhvr>
                                        <p:cTn id="22" dur="10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29"/>
                                        </p:tgtEl>
                                        <p:attrNameLst>
                                          <p:attrName>style.visibility</p:attrName>
                                        </p:attrNameLst>
                                      </p:cBhvr>
                                      <p:to>
                                        <p:strVal val="visible"/>
                                      </p:to>
                                    </p:set>
                                    <p:animEffect filter="dissolve" transition="in">
                                      <p:cBhvr>
                                        <p:cTn id="27" dur="1000"/>
                                        <p:tgtEl>
                                          <p:spTgt spid="12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143"/>
                                        </p:tgtEl>
                                        <p:attrNameLst>
                                          <p:attrName>style.visibility</p:attrName>
                                        </p:attrNameLst>
                                      </p:cBhvr>
                                      <p:to>
                                        <p:strVal val="visible"/>
                                      </p:to>
                                    </p:set>
                                    <p:animEffect filter="dissolve" transition="in">
                                      <p:cBhvr>
                                        <p:cTn id="32" dur="1000"/>
                                        <p:tgtEl>
                                          <p:spTgt spid="14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144"/>
                                        </p:tgtEl>
                                        <p:attrNameLst>
                                          <p:attrName>style.visibility</p:attrName>
                                        </p:attrNameLst>
                                      </p:cBhvr>
                                      <p:to>
                                        <p:strVal val="visible"/>
                                      </p:to>
                                    </p:set>
                                    <p:animEffect filter="dissolve" transition="in">
                                      <p:cBhvr>
                                        <p:cTn id="37" dur="10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Class="path" nodeType="clickEffect" presetSubtype="0" presetID="-1" grpId="8" accel="50000" decel="50000" fill="hold">
                                  <p:stCondLst>
                                    <p:cond delay="0"/>
                                  </p:stCondLst>
                                  <p:childTnLst>
                                    <p:animMotion path="M 0.000000 0.000000 L -0.381346 0.000482" origin="layout" pathEditMode="relative">
                                      <p:cBhvr>
                                        <p:cTn id="41" dur="1000" fill="hold"/>
                                        <p:tgtEl>
                                          <p:spTgt spid="14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Class="path" nodeType="clickEffect" presetSubtype="0" presetID="-1" grpId="9" accel="50000" decel="50000" fill="hold">
                                  <p:stCondLst>
                                    <p:cond delay="0"/>
                                  </p:stCondLst>
                                  <p:childTnLst>
                                    <p:animMotion path="M -0.381346 0.000482 L -0.381159 0.281307" origin="layout" pathEditMode="relative">
                                      <p:cBhvr>
                                        <p:cTn id="45" dur="1000" fill="hold"/>
                                        <p:tgtEl>
                                          <p:spTgt spid="14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Class="path" nodeType="clickEffect" presetSubtype="0" presetID="-1" grpId="10" accel="50000" decel="50000" fill="hold">
                                  <p:stCondLst>
                                    <p:cond delay="0"/>
                                  </p:stCondLst>
                                  <p:childTnLst>
                                    <p:animMotion path="M -0.381159 0.281307 L -0.667024 0.006456" origin="layout" pathEditMode="relative">
                                      <p:cBhvr>
                                        <p:cTn id="49" dur="1000" fill="hold"/>
                                        <p:tgtEl>
                                          <p:spTgt spid="14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Class="path" nodeType="clickEffect" presetSubtype="0" presetID="-1" grpId="11" accel="50000" decel="50000" fill="hold">
                                  <p:stCondLst>
                                    <p:cond delay="0"/>
                                  </p:stCondLst>
                                  <p:childTnLst>
                                    <p:animMotion path="M -0.667024 0.006456 L -0.668153 0.478394" origin="layout" pathEditMode="relative">
                                      <p:cBhvr>
                                        <p:cTn id="53" dur="1000" fill="hold"/>
                                        <p:tgtEl>
                                          <p:spTgt spid="144"/>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Class="path" nodeType="clickEffect" presetSubtype="0" presetID="-1" grpId="12" accel="50000" decel="50000" fill="hold">
                                  <p:stCondLst>
                                    <p:cond delay="0"/>
                                  </p:stCondLst>
                                  <p:childTnLst>
                                    <p:animMotion path="M -0.668153 0.478394 L -0.550832 0.001577" origin="layout" pathEditMode="relative">
                                      <p:cBhvr>
                                        <p:cTn id="57" dur="1000" fill="hold"/>
                                        <p:tgtEl>
                                          <p:spTgt spid="144"/>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Class="path" nodeType="clickEffect" presetSubtype="0" presetID="-1" grpId="13" accel="50000" decel="50000" fill="hold">
                                  <p:stCondLst>
                                    <p:cond delay="0"/>
                                  </p:stCondLst>
                                  <p:childTnLst>
                                    <p:animMotion path="M -0.550832 0.001577 L -0.550912 0.373644" origin="layout" pathEditMode="relative">
                                      <p:cBhvr>
                                        <p:cTn id="61" dur="1000" fill="hold"/>
                                        <p:tgtEl>
                                          <p:spTgt spid="144"/>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path" nodeType="clickEffect" presetSubtype="0" presetID="-1" grpId="14" accel="50000" decel="50000" fill="hold">
                                  <p:stCondLst>
                                    <p:cond delay="0"/>
                                  </p:stCondLst>
                                  <p:childTnLst>
                                    <p:animMotion path="M -0.550912 0.373644 L -0.291958 -0.003307" origin="layout" pathEditMode="relative">
                                      <p:cBhvr>
                                        <p:cTn id="65" dur="1000" fill="hold"/>
                                        <p:tgtEl>
                                          <p:spTgt spid="144"/>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Class="path" nodeType="clickEffect" presetSubtype="0" presetID="-1" grpId="15" accel="50000" decel="50000" fill="hold">
                                  <p:stCondLst>
                                    <p:cond delay="0"/>
                                  </p:stCondLst>
                                  <p:childTnLst>
                                    <p:animMotion path="M -0.291958 -0.003307 L -0.291943 0.177402" origin="layout" pathEditMode="relative">
                                      <p:cBhvr>
                                        <p:cTn id="69" dur="1000" fill="hold"/>
                                        <p:tgtEl>
                                          <p:spTgt spid="144"/>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Class="emph" nodeType="clickEffect" presetSubtype="0" presetID="8" grpId="16" accel="50000" decel="50000" fill="hold">
                                  <p:stCondLst>
                                    <p:cond delay="0"/>
                                  </p:stCondLst>
                                  <p:childTnLst>
                                    <p:animRot by="2700000">
                                      <p:cBhvr>
                                        <p:cTn id="73" dur="1000" fill="hold"/>
                                        <p:tgtEl>
                                          <p:spTgt spid="144"/>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Class="path" nodeType="clickEffect" presetSubtype="0" presetID="-1" grpId="17" accel="50000" decel="50000" fill="hold">
                                  <p:stCondLst>
                                    <p:cond delay="0"/>
                                  </p:stCondLst>
                                  <p:childTnLst>
                                    <p:animMotion path="M -0.291943 0.177402 L -0.293119 -0.003229" origin="layout" pathEditMode="relative">
                                      <p:cBhvr>
                                        <p:cTn id="77" dur="1000" fill="hold"/>
                                        <p:tgtEl>
                                          <p:spTgt spid="144"/>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Class="path" nodeType="clickEffect" presetSubtype="0" presetID="-1" grpId="18" accel="50000" decel="50000" fill="hold">
                                  <p:stCondLst>
                                    <p:cond delay="0"/>
                                  </p:stCondLst>
                                  <p:childTnLst>
                                    <p:animMotion path="M -0.293119 -0.003229 L -0.000000 0.001577" origin="layout" pathEditMode="relative">
                                      <p:cBhvr>
                                        <p:cTn id="81" dur="1000" fill="hold"/>
                                        <p:tgtEl>
                                          <p:spTgt spid="144"/>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5"/>
      <p:bldP build="whole" bldLvl="1" animBg="1" rev="0" advAuto="0" spid="132" grpId="1"/>
      <p:bldP build="whole" bldLvl="1" animBg="1" rev="0" advAuto="0" spid="140" grpId="3"/>
      <p:bldP build="whole" bldLvl="1" animBg="1" rev="0" advAuto="0" spid="144" grpId="16"/>
      <p:bldP build="whole" bldLvl="1" animBg="1" rev="0" advAuto="0" spid="143" grpId="6"/>
      <p:bldP build="whole" bldLvl="1" animBg="1" rev="0" advAuto="0" spid="126" grpId="4"/>
      <p:bldP build="whole" bldLvl="1" animBg="1" rev="0" advAuto="0" spid="123" grpId="2"/>
      <p:bldP build="whole" bldLvl="1" animBg="1" rev="0" advAuto="0" spid="144" grpId="7"/>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四角形"/>
          <p:cNvSpPr/>
          <p:nvPr/>
        </p:nvSpPr>
        <p:spPr>
          <a:xfrm>
            <a:off x="1517650" y="2914737"/>
            <a:ext cx="4347230" cy="5927825"/>
          </a:xfrm>
          <a:prstGeom prst="rect">
            <a:avLst/>
          </a:prstGeom>
          <a:solidFill>
            <a:schemeClr val="accent1">
              <a:lumOff val="16847"/>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149" name="グループ"/>
          <p:cNvGrpSpPr/>
          <p:nvPr/>
        </p:nvGrpSpPr>
        <p:grpSpPr>
          <a:xfrm>
            <a:off x="1643786" y="8331287"/>
            <a:ext cx="1271728" cy="438151"/>
            <a:chOff x="0" y="0"/>
            <a:chExt cx="1271727" cy="438150"/>
          </a:xfrm>
        </p:grpSpPr>
        <p:sp>
          <p:nvSpPr>
            <p:cNvPr id="147" name="四角形"/>
            <p:cNvSpPr/>
            <p:nvPr/>
          </p:nvSpPr>
          <p:spPr>
            <a:xfrm>
              <a:off x="863"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8" name="20180413"/>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20180413</a:t>
              </a:r>
            </a:p>
          </p:txBody>
        </p:sp>
      </p:grpSp>
      <p:grpSp>
        <p:nvGrpSpPr>
          <p:cNvPr id="152" name="グループ"/>
          <p:cNvGrpSpPr/>
          <p:nvPr/>
        </p:nvGrpSpPr>
        <p:grpSpPr>
          <a:xfrm>
            <a:off x="3055401" y="8331287"/>
            <a:ext cx="1271728" cy="438151"/>
            <a:chOff x="0" y="0"/>
            <a:chExt cx="1271727" cy="438150"/>
          </a:xfrm>
        </p:grpSpPr>
        <p:sp>
          <p:nvSpPr>
            <p:cNvPr id="150" name="四角形"/>
            <p:cNvSpPr/>
            <p:nvPr/>
          </p:nvSpPr>
          <p:spPr>
            <a:xfrm>
              <a:off x="1727"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1" name="20180414"/>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20180414</a:t>
              </a:r>
            </a:p>
          </p:txBody>
        </p:sp>
      </p:grpSp>
      <p:grpSp>
        <p:nvGrpSpPr>
          <p:cNvPr id="155" name="グループ"/>
          <p:cNvGrpSpPr/>
          <p:nvPr/>
        </p:nvGrpSpPr>
        <p:grpSpPr>
          <a:xfrm>
            <a:off x="4467015" y="8331287"/>
            <a:ext cx="1272592" cy="438151"/>
            <a:chOff x="0" y="0"/>
            <a:chExt cx="1272590" cy="438150"/>
          </a:xfrm>
        </p:grpSpPr>
        <p:sp>
          <p:nvSpPr>
            <p:cNvPr id="153" name="四角形"/>
            <p:cNvSpPr/>
            <p:nvPr/>
          </p:nvSpPr>
          <p:spPr>
            <a:xfrm>
              <a:off x="2590"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4" name="20180415"/>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20180415</a:t>
              </a:r>
            </a:p>
          </p:txBody>
        </p:sp>
      </p:grpSp>
      <p:sp>
        <p:nvSpPr>
          <p:cNvPr id="156" name="四角形"/>
          <p:cNvSpPr/>
          <p:nvPr/>
        </p:nvSpPr>
        <p:spPr>
          <a:xfrm>
            <a:off x="1733550" y="3165562"/>
            <a:ext cx="3915430" cy="5067400"/>
          </a:xfrm>
          <a:prstGeom prst="rect">
            <a:avLst/>
          </a:prstGeom>
          <a:solidFill>
            <a:srgbClr val="FFFFFF"/>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57" name="色々なバージョン管理方法"/>
          <p:cNvSpPr txBox="1"/>
          <p:nvPr/>
        </p:nvSpPr>
        <p:spPr>
          <a:xfrm>
            <a:off x="1103114" y="911038"/>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sz="6840">
                <a:latin typeface="+mn-lt"/>
                <a:ea typeface="+mn-ea"/>
                <a:cs typeface="+mn-cs"/>
                <a:sym typeface="ヒラギノ角ゴ ProN W3"/>
              </a:defRPr>
            </a:lvl1pPr>
          </a:lstStyle>
          <a:p>
            <a:pPr/>
            <a:r>
              <a:t>色々なバージョン管理方法</a:t>
            </a:r>
          </a:p>
        </p:txBody>
      </p:sp>
      <p:sp>
        <p:nvSpPr>
          <p:cNvPr id="158" name="四角形"/>
          <p:cNvSpPr/>
          <p:nvPr/>
        </p:nvSpPr>
        <p:spPr>
          <a:xfrm>
            <a:off x="6508750" y="2914737"/>
            <a:ext cx="5924550" cy="3860800"/>
          </a:xfrm>
          <a:prstGeom prst="rect">
            <a:avLst/>
          </a:prstGeom>
          <a:solidFill>
            <a:schemeClr val="accent1">
              <a:lumOff val="16847"/>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59" name="Excelの管理"/>
          <p:cNvSpPr txBox="1"/>
          <p:nvPr/>
        </p:nvSpPr>
        <p:spPr>
          <a:xfrm>
            <a:off x="1535824" y="2457723"/>
            <a:ext cx="1892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Excelの管理</a:t>
            </a:r>
          </a:p>
        </p:txBody>
      </p:sp>
      <p:sp>
        <p:nvSpPr>
          <p:cNvPr id="160" name="天気がいいね散歩しましょう"/>
          <p:cNvSpPr txBox="1"/>
          <p:nvPr/>
        </p:nvSpPr>
        <p:spPr>
          <a:xfrm>
            <a:off x="1900564" y="33624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1" name="天気がいいね散歩しましょう"/>
          <p:cNvSpPr txBox="1"/>
          <p:nvPr/>
        </p:nvSpPr>
        <p:spPr>
          <a:xfrm>
            <a:off x="1900564" y="37942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2" name="天気がいいね散歩しましょう"/>
          <p:cNvSpPr txBox="1"/>
          <p:nvPr/>
        </p:nvSpPr>
        <p:spPr>
          <a:xfrm>
            <a:off x="1900564" y="42260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3" name="天気がいいね散歩しましょう"/>
          <p:cNvSpPr txBox="1"/>
          <p:nvPr/>
        </p:nvSpPr>
        <p:spPr>
          <a:xfrm>
            <a:off x="1900564" y="46578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4" name="天気がいいね散歩しましょう"/>
          <p:cNvSpPr txBox="1"/>
          <p:nvPr/>
        </p:nvSpPr>
        <p:spPr>
          <a:xfrm>
            <a:off x="1900564" y="508186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5" name="天気がいいね散歩しましょう"/>
          <p:cNvSpPr txBox="1"/>
          <p:nvPr/>
        </p:nvSpPr>
        <p:spPr>
          <a:xfrm>
            <a:off x="1900564" y="55214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6" name="天気がいいね散歩しましょう"/>
          <p:cNvSpPr txBox="1"/>
          <p:nvPr/>
        </p:nvSpPr>
        <p:spPr>
          <a:xfrm>
            <a:off x="1900564" y="59532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7" name="天気がいいね散歩しましょう"/>
          <p:cNvSpPr txBox="1"/>
          <p:nvPr/>
        </p:nvSpPr>
        <p:spPr>
          <a:xfrm>
            <a:off x="1900564" y="63850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8" name="天気がいいね散歩しましょう"/>
          <p:cNvSpPr txBox="1"/>
          <p:nvPr/>
        </p:nvSpPr>
        <p:spPr>
          <a:xfrm>
            <a:off x="1900564" y="6816811"/>
            <a:ext cx="3581401" cy="374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9" name="天気がいいね散歩しましょう"/>
          <p:cNvSpPr txBox="1"/>
          <p:nvPr/>
        </p:nvSpPr>
        <p:spPr>
          <a:xfrm>
            <a:off x="1900564" y="7215461"/>
            <a:ext cx="3581401" cy="374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70" name="ccAPPVer5.99.zip"/>
          <p:cNvSpPr txBox="1"/>
          <p:nvPr/>
        </p:nvSpPr>
        <p:spPr>
          <a:xfrm>
            <a:off x="6513779" y="3626124"/>
            <a:ext cx="302178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1" name="2018年5月18日12時18分"/>
          <p:cNvSpPr txBox="1"/>
          <p:nvPr/>
        </p:nvSpPr>
        <p:spPr>
          <a:xfrm>
            <a:off x="9455302" y="3664224"/>
            <a:ext cx="3047696" cy="330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2018年5月18日12時18分</a:t>
            </a:r>
          </a:p>
        </p:txBody>
      </p:sp>
      <p:sp>
        <p:nvSpPr>
          <p:cNvPr id="172" name="ccAPPVer5.99.zip"/>
          <p:cNvSpPr txBox="1"/>
          <p:nvPr/>
        </p:nvSpPr>
        <p:spPr>
          <a:xfrm>
            <a:off x="6513779" y="4130762"/>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3" name="ccAPPVer5.99.zip"/>
          <p:cNvSpPr txBox="1"/>
          <p:nvPr/>
        </p:nvSpPr>
        <p:spPr>
          <a:xfrm>
            <a:off x="6556375" y="4629236"/>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4" name="ccAPPVer5.99.zip"/>
          <p:cNvSpPr txBox="1"/>
          <p:nvPr/>
        </p:nvSpPr>
        <p:spPr>
          <a:xfrm>
            <a:off x="6556375" y="5127711"/>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5" name="ccAPPVer5.99.zip"/>
          <p:cNvSpPr txBox="1"/>
          <p:nvPr/>
        </p:nvSpPr>
        <p:spPr>
          <a:xfrm>
            <a:off x="6513779" y="5632349"/>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6" name="ファイルサーバーでの管理"/>
          <p:cNvSpPr txBox="1"/>
          <p:nvPr/>
        </p:nvSpPr>
        <p:spPr>
          <a:xfrm>
            <a:off x="6608310" y="2509874"/>
            <a:ext cx="371703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ファイルサーバーでの管理</a:t>
            </a:r>
          </a:p>
        </p:txBody>
      </p:sp>
      <p:sp>
        <p:nvSpPr>
          <p:cNvPr id="177" name="2018年5月19日12時18分"/>
          <p:cNvSpPr txBox="1"/>
          <p:nvPr/>
        </p:nvSpPr>
        <p:spPr>
          <a:xfrm>
            <a:off x="9455302" y="4206962"/>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2018年5月19日12時18分</a:t>
            </a:r>
          </a:p>
        </p:txBody>
      </p:sp>
      <p:sp>
        <p:nvSpPr>
          <p:cNvPr id="178" name="2018年5月20日12時18分"/>
          <p:cNvSpPr txBox="1"/>
          <p:nvPr/>
        </p:nvSpPr>
        <p:spPr>
          <a:xfrm>
            <a:off x="9455302" y="4680036"/>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2018年5月20日12時18分</a:t>
            </a:r>
          </a:p>
        </p:txBody>
      </p:sp>
      <p:sp>
        <p:nvSpPr>
          <p:cNvPr id="179" name="2018年5月21日12時18分"/>
          <p:cNvSpPr txBox="1"/>
          <p:nvPr/>
        </p:nvSpPr>
        <p:spPr>
          <a:xfrm>
            <a:off x="9455302" y="5156193"/>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2018年5月21日12時18分</a:t>
            </a:r>
          </a:p>
        </p:txBody>
      </p:sp>
      <p:sp>
        <p:nvSpPr>
          <p:cNvPr id="180" name="2018年5月22日12時18分"/>
          <p:cNvSpPr txBox="1"/>
          <p:nvPr/>
        </p:nvSpPr>
        <p:spPr>
          <a:xfrm>
            <a:off x="9455302" y="5713549"/>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2018年5月22日12時18分</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ビルを建てる"/>
          <p:cNvSpPr txBox="1"/>
          <p:nvPr>
            <p:ph type="ctrTitle"/>
          </p:nvPr>
        </p:nvSpPr>
        <p:spPr>
          <a:xfrm>
            <a:off x="1052594" y="1396832"/>
            <a:ext cx="10464801" cy="1321100"/>
          </a:xfrm>
          <a:prstGeom prst="rect">
            <a:avLst/>
          </a:prstGeom>
        </p:spPr>
        <p:txBody>
          <a:bodyPr/>
          <a:lstStyle/>
          <a:p>
            <a:pPr/>
            <a:r>
              <a:t>ビルを建てる</a:t>
            </a:r>
          </a:p>
        </p:txBody>
      </p:sp>
      <p:sp>
        <p:nvSpPr>
          <p:cNvPr id="183" name="3月:"/>
          <p:cNvSpPr txBox="1"/>
          <p:nvPr/>
        </p:nvSpPr>
        <p:spPr>
          <a:xfrm>
            <a:off x="9586260" y="4034083"/>
            <a:ext cx="644323" cy="381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ヒラギノ角ゴ ProN W3"/>
              </a:defRPr>
            </a:lvl1pPr>
          </a:lstStyle>
          <a:p>
            <a:pPr/>
            <a:r>
              <a:t>3月:</a:t>
            </a:r>
          </a:p>
        </p:txBody>
      </p:sp>
      <p:grpSp>
        <p:nvGrpSpPr>
          <p:cNvPr id="186" name="グループ"/>
          <p:cNvGrpSpPr/>
          <p:nvPr/>
        </p:nvGrpSpPr>
        <p:grpSpPr>
          <a:xfrm>
            <a:off x="365442" y="4034083"/>
            <a:ext cx="10674562" cy="4357391"/>
            <a:chOff x="0" y="0"/>
            <a:chExt cx="10674560" cy="4357390"/>
          </a:xfrm>
        </p:grpSpPr>
        <p:pic>
          <p:nvPicPr>
            <p:cNvPr id="184" name="brick.jpg" descr="brick.jpg"/>
            <p:cNvPicPr>
              <a:picLocks noChangeAspect="1"/>
            </p:cNvPicPr>
            <p:nvPr/>
          </p:nvPicPr>
          <p:blipFill>
            <a:blip r:embed="rId3">
              <a:extLst/>
            </a:blip>
            <a:stretch>
              <a:fillRect/>
            </a:stretch>
          </p:blipFill>
          <p:spPr>
            <a:xfrm>
              <a:off x="0" y="3988255"/>
              <a:ext cx="1270000" cy="369136"/>
            </a:xfrm>
            <a:prstGeom prst="rect">
              <a:avLst/>
            </a:prstGeom>
            <a:ln w="12700" cap="flat">
              <a:noFill/>
              <a:miter lim="400000"/>
            </a:ln>
            <a:effectLst/>
          </p:spPr>
        </p:pic>
        <p:sp>
          <p:nvSpPr>
            <p:cNvPr id="185" name="1日"/>
            <p:cNvSpPr txBox="1"/>
            <p:nvPr/>
          </p:nvSpPr>
          <p:spPr>
            <a:xfrm>
              <a:off x="9984628"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1日</a:t>
              </a:r>
            </a:p>
          </p:txBody>
        </p:sp>
      </p:grpSp>
      <p:grpSp>
        <p:nvGrpSpPr>
          <p:cNvPr id="189" name="グループ"/>
          <p:cNvGrpSpPr/>
          <p:nvPr/>
        </p:nvGrpSpPr>
        <p:grpSpPr>
          <a:xfrm>
            <a:off x="1817164" y="4463035"/>
            <a:ext cx="9248240" cy="3928439"/>
            <a:chOff x="0" y="0"/>
            <a:chExt cx="9248239" cy="3928438"/>
          </a:xfrm>
        </p:grpSpPr>
        <p:pic>
          <p:nvPicPr>
            <p:cNvPr id="187" name="brick.jpg" descr="brick.jpg"/>
            <p:cNvPicPr>
              <a:picLocks noChangeAspect="1"/>
            </p:cNvPicPr>
            <p:nvPr/>
          </p:nvPicPr>
          <p:blipFill>
            <a:blip r:embed="rId3">
              <a:extLst/>
            </a:blip>
            <a:stretch>
              <a:fillRect/>
            </a:stretch>
          </p:blipFill>
          <p:spPr>
            <a:xfrm>
              <a:off x="0" y="3559303"/>
              <a:ext cx="1270000" cy="369136"/>
            </a:xfrm>
            <a:prstGeom prst="rect">
              <a:avLst/>
            </a:prstGeom>
            <a:ln w="12700" cap="flat">
              <a:noFill/>
              <a:miter lim="400000"/>
            </a:ln>
            <a:effectLst/>
          </p:spPr>
        </p:pic>
        <p:sp>
          <p:nvSpPr>
            <p:cNvPr id="188" name="2日"/>
            <p:cNvSpPr txBox="1"/>
            <p:nvPr/>
          </p:nvSpPr>
          <p:spPr>
            <a:xfrm>
              <a:off x="8558307"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2日</a:t>
              </a:r>
            </a:p>
          </p:txBody>
        </p:sp>
      </p:grpSp>
      <p:grpSp>
        <p:nvGrpSpPr>
          <p:cNvPr id="192" name="グループ"/>
          <p:cNvGrpSpPr/>
          <p:nvPr/>
        </p:nvGrpSpPr>
        <p:grpSpPr>
          <a:xfrm>
            <a:off x="3267548" y="4891987"/>
            <a:ext cx="7797856" cy="3499487"/>
            <a:chOff x="0" y="0"/>
            <a:chExt cx="7797854" cy="3499485"/>
          </a:xfrm>
        </p:grpSpPr>
        <p:pic>
          <p:nvPicPr>
            <p:cNvPr id="190" name="brick.jpg" descr="brick.jpg"/>
            <p:cNvPicPr>
              <a:picLocks noChangeAspect="1"/>
            </p:cNvPicPr>
            <p:nvPr/>
          </p:nvPicPr>
          <p:blipFill>
            <a:blip r:embed="rId3">
              <a:extLst/>
            </a:blip>
            <a:stretch>
              <a:fillRect/>
            </a:stretch>
          </p:blipFill>
          <p:spPr>
            <a:xfrm>
              <a:off x="0" y="3130350"/>
              <a:ext cx="1270000" cy="369136"/>
            </a:xfrm>
            <a:prstGeom prst="rect">
              <a:avLst/>
            </a:prstGeom>
            <a:ln w="12700" cap="flat">
              <a:noFill/>
              <a:miter lim="400000"/>
            </a:ln>
            <a:effectLst/>
          </p:spPr>
        </p:pic>
        <p:sp>
          <p:nvSpPr>
            <p:cNvPr id="191" name="3日"/>
            <p:cNvSpPr txBox="1"/>
            <p:nvPr/>
          </p:nvSpPr>
          <p:spPr>
            <a:xfrm>
              <a:off x="7107922"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3日</a:t>
              </a:r>
            </a:p>
          </p:txBody>
        </p:sp>
      </p:grpSp>
      <p:grpSp>
        <p:nvGrpSpPr>
          <p:cNvPr id="195" name="グループ"/>
          <p:cNvGrpSpPr/>
          <p:nvPr/>
        </p:nvGrpSpPr>
        <p:grpSpPr>
          <a:xfrm>
            <a:off x="4655770" y="5320940"/>
            <a:ext cx="6409634" cy="3070534"/>
            <a:chOff x="0" y="0"/>
            <a:chExt cx="6409632" cy="3070533"/>
          </a:xfrm>
        </p:grpSpPr>
        <p:pic>
          <p:nvPicPr>
            <p:cNvPr id="193" name="brick.jpg" descr="brick.jpg"/>
            <p:cNvPicPr>
              <a:picLocks noChangeAspect="1"/>
            </p:cNvPicPr>
            <p:nvPr/>
          </p:nvPicPr>
          <p:blipFill>
            <a:blip r:embed="rId3">
              <a:extLst/>
            </a:blip>
            <a:stretch>
              <a:fillRect/>
            </a:stretch>
          </p:blipFill>
          <p:spPr>
            <a:xfrm>
              <a:off x="0" y="2701398"/>
              <a:ext cx="1270000" cy="369136"/>
            </a:xfrm>
            <a:prstGeom prst="rect">
              <a:avLst/>
            </a:prstGeom>
            <a:ln w="12700" cap="flat">
              <a:noFill/>
              <a:miter lim="400000"/>
            </a:ln>
            <a:effectLst/>
          </p:spPr>
        </p:pic>
        <p:sp>
          <p:nvSpPr>
            <p:cNvPr id="194" name="4日"/>
            <p:cNvSpPr txBox="1"/>
            <p:nvPr/>
          </p:nvSpPr>
          <p:spPr>
            <a:xfrm>
              <a:off x="5719700"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4日</a:t>
              </a:r>
            </a:p>
          </p:txBody>
        </p:sp>
      </p:grpSp>
      <p:grpSp>
        <p:nvGrpSpPr>
          <p:cNvPr id="198" name="グループ"/>
          <p:cNvGrpSpPr/>
          <p:nvPr/>
        </p:nvGrpSpPr>
        <p:grpSpPr>
          <a:xfrm>
            <a:off x="1144857" y="5749892"/>
            <a:ext cx="9920547" cy="2179120"/>
            <a:chOff x="0" y="0"/>
            <a:chExt cx="9920546" cy="2179118"/>
          </a:xfrm>
        </p:grpSpPr>
        <p:pic>
          <p:nvPicPr>
            <p:cNvPr id="196" name="brick.jpg" descr="brick.jpg"/>
            <p:cNvPicPr>
              <a:picLocks noChangeAspect="1"/>
            </p:cNvPicPr>
            <p:nvPr/>
          </p:nvPicPr>
          <p:blipFill>
            <a:blip r:embed="rId3">
              <a:extLst/>
            </a:blip>
            <a:stretch>
              <a:fillRect/>
            </a:stretch>
          </p:blipFill>
          <p:spPr>
            <a:xfrm>
              <a:off x="0" y="1809983"/>
              <a:ext cx="1270000" cy="369136"/>
            </a:xfrm>
            <a:prstGeom prst="rect">
              <a:avLst/>
            </a:prstGeom>
            <a:ln w="12700" cap="flat">
              <a:noFill/>
              <a:miter lim="400000"/>
            </a:ln>
            <a:effectLst/>
          </p:spPr>
        </p:pic>
        <p:sp>
          <p:nvSpPr>
            <p:cNvPr id="197" name="5日"/>
            <p:cNvSpPr txBox="1"/>
            <p:nvPr/>
          </p:nvSpPr>
          <p:spPr>
            <a:xfrm>
              <a:off x="9230614"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5日</a:t>
              </a:r>
            </a:p>
          </p:txBody>
        </p:sp>
      </p:grpSp>
      <p:grpSp>
        <p:nvGrpSpPr>
          <p:cNvPr id="201" name="グループ"/>
          <p:cNvGrpSpPr/>
          <p:nvPr/>
        </p:nvGrpSpPr>
        <p:grpSpPr>
          <a:xfrm>
            <a:off x="2598377" y="6178844"/>
            <a:ext cx="8467027" cy="1750168"/>
            <a:chOff x="0" y="0"/>
            <a:chExt cx="8467026" cy="1750166"/>
          </a:xfrm>
        </p:grpSpPr>
        <p:pic>
          <p:nvPicPr>
            <p:cNvPr id="199" name="brick.jpg" descr="brick.jpg"/>
            <p:cNvPicPr>
              <a:picLocks noChangeAspect="1"/>
            </p:cNvPicPr>
            <p:nvPr/>
          </p:nvPicPr>
          <p:blipFill>
            <a:blip r:embed="rId3">
              <a:extLst/>
            </a:blip>
            <a:stretch>
              <a:fillRect/>
            </a:stretch>
          </p:blipFill>
          <p:spPr>
            <a:xfrm>
              <a:off x="0" y="1381031"/>
              <a:ext cx="1270000" cy="369136"/>
            </a:xfrm>
            <a:prstGeom prst="rect">
              <a:avLst/>
            </a:prstGeom>
            <a:ln w="12700" cap="flat">
              <a:noFill/>
              <a:miter lim="400000"/>
            </a:ln>
            <a:effectLst/>
          </p:spPr>
        </p:pic>
        <p:sp>
          <p:nvSpPr>
            <p:cNvPr id="200" name="6日"/>
            <p:cNvSpPr txBox="1"/>
            <p:nvPr/>
          </p:nvSpPr>
          <p:spPr>
            <a:xfrm>
              <a:off x="7777094"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6日</a:t>
              </a:r>
            </a:p>
          </p:txBody>
        </p:sp>
      </p:grpSp>
      <p:grpSp>
        <p:nvGrpSpPr>
          <p:cNvPr id="204" name="グループ"/>
          <p:cNvGrpSpPr/>
          <p:nvPr/>
        </p:nvGrpSpPr>
        <p:grpSpPr>
          <a:xfrm>
            <a:off x="4052010" y="6606534"/>
            <a:ext cx="7013394" cy="1322478"/>
            <a:chOff x="0" y="0"/>
            <a:chExt cx="7013392" cy="1322476"/>
          </a:xfrm>
        </p:grpSpPr>
        <p:pic>
          <p:nvPicPr>
            <p:cNvPr id="202" name="brick.jpg" descr="brick.jpg"/>
            <p:cNvPicPr>
              <a:picLocks noChangeAspect="1"/>
            </p:cNvPicPr>
            <p:nvPr/>
          </p:nvPicPr>
          <p:blipFill>
            <a:blip r:embed="rId3">
              <a:extLst/>
            </a:blip>
            <a:srcRect l="0" t="0" r="0" b="0"/>
            <a:stretch>
              <a:fillRect/>
            </a:stretch>
          </p:blipFill>
          <p:spPr>
            <a:xfrm>
              <a:off x="0" y="953341"/>
              <a:ext cx="1270000" cy="369136"/>
            </a:xfrm>
            <a:prstGeom prst="rect">
              <a:avLst/>
            </a:prstGeom>
            <a:ln w="12700" cap="flat">
              <a:noFill/>
              <a:miter lim="400000"/>
            </a:ln>
            <a:effectLst/>
          </p:spPr>
        </p:pic>
        <p:sp>
          <p:nvSpPr>
            <p:cNvPr id="203" name="7日"/>
            <p:cNvSpPr txBox="1"/>
            <p:nvPr/>
          </p:nvSpPr>
          <p:spPr>
            <a:xfrm>
              <a:off x="6323460"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7日</a:t>
              </a:r>
            </a:p>
          </p:txBody>
        </p:sp>
      </p:grpSp>
      <p:grpSp>
        <p:nvGrpSpPr>
          <p:cNvPr id="207" name="グループ"/>
          <p:cNvGrpSpPr/>
          <p:nvPr/>
        </p:nvGrpSpPr>
        <p:grpSpPr>
          <a:xfrm>
            <a:off x="1926095" y="7036749"/>
            <a:ext cx="9139309" cy="405786"/>
            <a:chOff x="0" y="0"/>
            <a:chExt cx="9139308" cy="405784"/>
          </a:xfrm>
        </p:grpSpPr>
        <p:pic>
          <p:nvPicPr>
            <p:cNvPr id="205" name="brickBlue.jpg" descr="brickBlue.jpg"/>
            <p:cNvPicPr>
              <a:picLocks noChangeAspect="1"/>
            </p:cNvPicPr>
            <p:nvPr/>
          </p:nvPicPr>
          <p:blipFill>
            <a:blip r:embed="rId4">
              <a:extLst/>
            </a:blip>
            <a:stretch>
              <a:fillRect/>
            </a:stretch>
          </p:blipFill>
          <p:spPr>
            <a:xfrm>
              <a:off x="0" y="36649"/>
              <a:ext cx="1270000" cy="369136"/>
            </a:xfrm>
            <a:prstGeom prst="rect">
              <a:avLst/>
            </a:prstGeom>
            <a:ln w="12700" cap="flat">
              <a:noFill/>
              <a:miter lim="400000"/>
            </a:ln>
            <a:effectLst/>
          </p:spPr>
        </p:pic>
        <p:sp>
          <p:nvSpPr>
            <p:cNvPr id="206" name="8日"/>
            <p:cNvSpPr txBox="1"/>
            <p:nvPr/>
          </p:nvSpPr>
          <p:spPr>
            <a:xfrm>
              <a:off x="8449376"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8日</a:t>
              </a:r>
            </a:p>
          </p:txBody>
        </p:sp>
      </p:grpSp>
      <p:grpSp>
        <p:nvGrpSpPr>
          <p:cNvPr id="210" name="グループ"/>
          <p:cNvGrpSpPr/>
          <p:nvPr/>
        </p:nvGrpSpPr>
        <p:grpSpPr>
          <a:xfrm>
            <a:off x="3424695" y="7073399"/>
            <a:ext cx="7639477" cy="773304"/>
            <a:chOff x="0" y="0"/>
            <a:chExt cx="7639476" cy="773303"/>
          </a:xfrm>
        </p:grpSpPr>
        <p:pic>
          <p:nvPicPr>
            <p:cNvPr id="208"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09" name="9日"/>
            <p:cNvSpPr txBox="1"/>
            <p:nvPr/>
          </p:nvSpPr>
          <p:spPr>
            <a:xfrm>
              <a:off x="6949544" y="392303"/>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9日</a:t>
              </a:r>
            </a:p>
          </p:txBody>
        </p:sp>
      </p:grpSp>
      <p:grpSp>
        <p:nvGrpSpPr>
          <p:cNvPr id="213" name="グループ"/>
          <p:cNvGrpSpPr/>
          <p:nvPr/>
        </p:nvGrpSpPr>
        <p:grpSpPr>
          <a:xfrm>
            <a:off x="1926095" y="6566904"/>
            <a:ext cx="9139308" cy="1707488"/>
            <a:chOff x="0" y="0"/>
            <a:chExt cx="9139307" cy="1707487"/>
          </a:xfrm>
        </p:grpSpPr>
        <p:pic>
          <p:nvPicPr>
            <p:cNvPr id="211"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12" name="10日"/>
            <p:cNvSpPr txBox="1"/>
            <p:nvPr/>
          </p:nvSpPr>
          <p:spPr>
            <a:xfrm>
              <a:off x="8164691" y="1326487"/>
              <a:ext cx="974617"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10日</a:t>
              </a:r>
            </a:p>
          </p:txBody>
        </p:sp>
      </p:grpSp>
      <p:grpSp>
        <p:nvGrpSpPr>
          <p:cNvPr id="216" name="グループ"/>
          <p:cNvGrpSpPr/>
          <p:nvPr/>
        </p:nvGrpSpPr>
        <p:grpSpPr>
          <a:xfrm>
            <a:off x="3424695" y="4020658"/>
            <a:ext cx="8592301" cy="2935400"/>
            <a:chOff x="0" y="0"/>
            <a:chExt cx="8592300" cy="2935399"/>
          </a:xfrm>
        </p:grpSpPr>
        <p:pic>
          <p:nvPicPr>
            <p:cNvPr id="214" name="brickBlue.jpg" descr="brickBlue.jpg"/>
            <p:cNvPicPr>
              <a:picLocks noChangeAspect="1"/>
            </p:cNvPicPr>
            <p:nvPr/>
          </p:nvPicPr>
          <p:blipFill>
            <a:blip r:embed="rId4">
              <a:extLst/>
            </a:blip>
            <a:stretch>
              <a:fillRect/>
            </a:stretch>
          </p:blipFill>
          <p:spPr>
            <a:xfrm>
              <a:off x="0" y="2566264"/>
              <a:ext cx="1270000" cy="369136"/>
            </a:xfrm>
            <a:prstGeom prst="rect">
              <a:avLst/>
            </a:prstGeom>
            <a:ln w="12700" cap="flat">
              <a:noFill/>
              <a:miter lim="400000"/>
            </a:ln>
            <a:effectLst/>
          </p:spPr>
        </p:pic>
        <p:sp>
          <p:nvSpPr>
            <p:cNvPr id="215" name="11日"/>
            <p:cNvSpPr txBox="1"/>
            <p:nvPr/>
          </p:nvSpPr>
          <p:spPr>
            <a:xfrm>
              <a:off x="7697559" y="0"/>
              <a:ext cx="894742"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11日</a:t>
              </a:r>
            </a:p>
          </p:txBody>
        </p:sp>
      </p:grpSp>
      <p:grpSp>
        <p:nvGrpSpPr>
          <p:cNvPr id="219" name="グループ"/>
          <p:cNvGrpSpPr/>
          <p:nvPr/>
        </p:nvGrpSpPr>
        <p:grpSpPr>
          <a:xfrm>
            <a:off x="2598377" y="4449610"/>
            <a:ext cx="9412878" cy="2020708"/>
            <a:chOff x="0" y="0"/>
            <a:chExt cx="9412877" cy="2020706"/>
          </a:xfrm>
        </p:grpSpPr>
        <p:pic>
          <p:nvPicPr>
            <p:cNvPr id="217" name="brickBlue.jpg" descr="brickBlue.jpg"/>
            <p:cNvPicPr>
              <a:picLocks noChangeAspect="1"/>
            </p:cNvPicPr>
            <p:nvPr/>
          </p:nvPicPr>
          <p:blipFill>
            <a:blip r:embed="rId4">
              <a:extLst/>
            </a:blip>
            <a:stretch>
              <a:fillRect/>
            </a:stretch>
          </p:blipFill>
          <p:spPr>
            <a:xfrm>
              <a:off x="0" y="1651571"/>
              <a:ext cx="1270000" cy="369136"/>
            </a:xfrm>
            <a:prstGeom prst="rect">
              <a:avLst/>
            </a:prstGeom>
            <a:ln w="12700" cap="flat">
              <a:noFill/>
              <a:miter lim="400000"/>
            </a:ln>
            <a:effectLst/>
          </p:spPr>
        </p:pic>
        <p:sp>
          <p:nvSpPr>
            <p:cNvPr id="218" name="12日"/>
            <p:cNvSpPr txBox="1"/>
            <p:nvPr/>
          </p:nvSpPr>
          <p:spPr>
            <a:xfrm>
              <a:off x="8523877" y="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12日</a:t>
              </a:r>
            </a:p>
          </p:txBody>
        </p:sp>
      </p:grpSp>
      <p:grpSp>
        <p:nvGrpSpPr>
          <p:cNvPr id="222" name="グループ"/>
          <p:cNvGrpSpPr/>
          <p:nvPr/>
        </p:nvGrpSpPr>
        <p:grpSpPr>
          <a:xfrm>
            <a:off x="2598377" y="4878562"/>
            <a:ext cx="9412878" cy="1126033"/>
            <a:chOff x="0" y="0"/>
            <a:chExt cx="9412877" cy="1126031"/>
          </a:xfrm>
        </p:grpSpPr>
        <p:pic>
          <p:nvPicPr>
            <p:cNvPr id="220" name="brickBlue.jpg" descr="brickBlue.jpg"/>
            <p:cNvPicPr>
              <a:picLocks noChangeAspect="1"/>
            </p:cNvPicPr>
            <p:nvPr/>
          </p:nvPicPr>
          <p:blipFill>
            <a:blip r:embed="rId4">
              <a:extLst/>
            </a:blip>
            <a:stretch>
              <a:fillRect/>
            </a:stretch>
          </p:blipFill>
          <p:spPr>
            <a:xfrm>
              <a:off x="0" y="756896"/>
              <a:ext cx="1270000" cy="369136"/>
            </a:xfrm>
            <a:prstGeom prst="rect">
              <a:avLst/>
            </a:prstGeom>
            <a:ln w="12700" cap="flat">
              <a:noFill/>
              <a:miter lim="400000"/>
            </a:ln>
            <a:effectLst/>
          </p:spPr>
        </p:pic>
        <p:sp>
          <p:nvSpPr>
            <p:cNvPr id="221" name="13日"/>
            <p:cNvSpPr txBox="1"/>
            <p:nvPr/>
          </p:nvSpPr>
          <p:spPr>
            <a:xfrm>
              <a:off x="8523877" y="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13日</a:t>
              </a:r>
            </a:p>
          </p:txBody>
        </p:sp>
      </p:grpSp>
      <p:grpSp>
        <p:nvGrpSpPr>
          <p:cNvPr id="225" name="グループ"/>
          <p:cNvGrpSpPr/>
          <p:nvPr/>
        </p:nvGrpSpPr>
        <p:grpSpPr>
          <a:xfrm>
            <a:off x="2598377" y="5171960"/>
            <a:ext cx="9412878" cy="516556"/>
            <a:chOff x="0" y="0"/>
            <a:chExt cx="9412877" cy="516554"/>
          </a:xfrm>
        </p:grpSpPr>
        <p:pic>
          <p:nvPicPr>
            <p:cNvPr id="223"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24" name="14日"/>
            <p:cNvSpPr txBox="1"/>
            <p:nvPr/>
          </p:nvSpPr>
          <p:spPr>
            <a:xfrm>
              <a:off x="8523877" y="135555"/>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14日</a:t>
              </a:r>
            </a:p>
          </p:txBody>
        </p:sp>
      </p:grpSp>
      <p:grpSp>
        <p:nvGrpSpPr>
          <p:cNvPr id="228" name="グループ"/>
          <p:cNvGrpSpPr/>
          <p:nvPr/>
        </p:nvGrpSpPr>
        <p:grpSpPr>
          <a:xfrm>
            <a:off x="643873" y="5736467"/>
            <a:ext cx="11367382" cy="2205428"/>
            <a:chOff x="0" y="0"/>
            <a:chExt cx="11367381" cy="2205426"/>
          </a:xfrm>
        </p:grpSpPr>
        <p:pic>
          <p:nvPicPr>
            <p:cNvPr id="226" name="brickYellow.jpg" descr="brickYellow.jpg"/>
            <p:cNvPicPr>
              <a:picLocks noChangeAspect="0"/>
            </p:cNvPicPr>
            <p:nvPr/>
          </p:nvPicPr>
          <p:blipFill>
            <a:blip r:embed="rId5">
              <a:extLst/>
            </a:blip>
            <a:srcRect l="0" t="0" r="65397" b="0"/>
            <a:stretch>
              <a:fillRect/>
            </a:stretch>
          </p:blipFill>
          <p:spPr>
            <a:xfrm rot="16211550">
              <a:off x="-448718" y="1385661"/>
              <a:ext cx="1270001" cy="368301"/>
            </a:xfrm>
            <a:prstGeom prst="rect">
              <a:avLst/>
            </a:prstGeom>
            <a:ln w="12700" cap="flat">
              <a:noFill/>
              <a:miter lim="400000"/>
            </a:ln>
            <a:effectLst/>
          </p:spPr>
        </p:pic>
        <p:sp>
          <p:nvSpPr>
            <p:cNvPr id="227" name="15日"/>
            <p:cNvSpPr txBox="1"/>
            <p:nvPr/>
          </p:nvSpPr>
          <p:spPr>
            <a:xfrm>
              <a:off x="10478381" y="-1"/>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15日</a:t>
              </a:r>
            </a:p>
          </p:txBody>
        </p:sp>
      </p:grpSp>
      <p:grpSp>
        <p:nvGrpSpPr>
          <p:cNvPr id="231" name="グループ"/>
          <p:cNvGrpSpPr/>
          <p:nvPr/>
        </p:nvGrpSpPr>
        <p:grpSpPr>
          <a:xfrm>
            <a:off x="643873" y="5305701"/>
            <a:ext cx="11367382" cy="1271232"/>
            <a:chOff x="0" y="0"/>
            <a:chExt cx="11367381" cy="1271230"/>
          </a:xfrm>
        </p:grpSpPr>
        <p:pic>
          <p:nvPicPr>
            <p:cNvPr id="229" name="brickYellow.jpg" descr="brickYellow.jpg"/>
            <p:cNvPicPr>
              <a:picLocks noChangeAspect="0"/>
            </p:cNvPicPr>
            <p:nvPr/>
          </p:nvPicPr>
          <p:blipFill>
            <a:blip r:embed="rId5">
              <a:extLst/>
            </a:blip>
            <a:srcRect l="0" t="0" r="65397" b="0"/>
            <a:stretch>
              <a:fillRect/>
            </a:stretch>
          </p:blipFill>
          <p:spPr>
            <a:xfrm rot="16211550">
              <a:off x="-448718" y="451465"/>
              <a:ext cx="1270001" cy="368301"/>
            </a:xfrm>
            <a:prstGeom prst="rect">
              <a:avLst/>
            </a:prstGeom>
            <a:ln w="12700" cap="flat">
              <a:noFill/>
              <a:miter lim="400000"/>
            </a:ln>
            <a:effectLst/>
          </p:spPr>
        </p:pic>
        <p:sp>
          <p:nvSpPr>
            <p:cNvPr id="230" name="16日"/>
            <p:cNvSpPr txBox="1"/>
            <p:nvPr/>
          </p:nvSpPr>
          <p:spPr>
            <a:xfrm>
              <a:off x="10478381" y="859718"/>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16日</a:t>
              </a:r>
            </a:p>
          </p:txBody>
        </p:sp>
      </p:grpSp>
      <p:grpSp>
        <p:nvGrpSpPr>
          <p:cNvPr id="234" name="グループ"/>
          <p:cNvGrpSpPr/>
          <p:nvPr/>
        </p:nvGrpSpPr>
        <p:grpSpPr>
          <a:xfrm>
            <a:off x="645104" y="3941852"/>
            <a:ext cx="11366151" cy="3032258"/>
            <a:chOff x="0" y="0"/>
            <a:chExt cx="11366150" cy="3032257"/>
          </a:xfrm>
        </p:grpSpPr>
        <p:pic>
          <p:nvPicPr>
            <p:cNvPr id="232"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3" name="17日"/>
            <p:cNvSpPr txBox="1"/>
            <p:nvPr/>
          </p:nvSpPr>
          <p:spPr>
            <a:xfrm>
              <a:off x="10477150" y="2651257"/>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17日</a:t>
              </a:r>
            </a:p>
          </p:txBody>
        </p:sp>
      </p:grpSp>
      <p:grpSp>
        <p:nvGrpSpPr>
          <p:cNvPr id="237" name="グループ"/>
          <p:cNvGrpSpPr/>
          <p:nvPr/>
        </p:nvGrpSpPr>
        <p:grpSpPr>
          <a:xfrm>
            <a:off x="5452778" y="6665894"/>
            <a:ext cx="6558477" cy="1270523"/>
            <a:chOff x="0" y="0"/>
            <a:chExt cx="6558475" cy="1270521"/>
          </a:xfrm>
        </p:grpSpPr>
        <p:pic>
          <p:nvPicPr>
            <p:cNvPr id="235"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6" name="18日"/>
            <p:cNvSpPr txBox="1"/>
            <p:nvPr/>
          </p:nvSpPr>
          <p:spPr>
            <a:xfrm>
              <a:off x="5669475" y="35743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18日</a:t>
              </a:r>
            </a:p>
          </p:txBody>
        </p:sp>
      </p:grpSp>
      <p:grpSp>
        <p:nvGrpSpPr>
          <p:cNvPr id="240" name="グループ"/>
          <p:cNvGrpSpPr/>
          <p:nvPr/>
        </p:nvGrpSpPr>
        <p:grpSpPr>
          <a:xfrm>
            <a:off x="5452778" y="5306055"/>
            <a:ext cx="6557246" cy="2527223"/>
            <a:chOff x="0" y="0"/>
            <a:chExt cx="6557244" cy="2527221"/>
          </a:xfrm>
        </p:grpSpPr>
        <p:pic>
          <p:nvPicPr>
            <p:cNvPr id="238"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9" name="19日"/>
            <p:cNvSpPr txBox="1"/>
            <p:nvPr/>
          </p:nvSpPr>
          <p:spPr>
            <a:xfrm>
              <a:off x="5668244" y="2146221"/>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19日</a:t>
              </a:r>
            </a:p>
          </p:txBody>
        </p:sp>
      </p:grpSp>
      <p:grpSp>
        <p:nvGrpSpPr>
          <p:cNvPr id="243" name="グループ"/>
          <p:cNvGrpSpPr/>
          <p:nvPr/>
        </p:nvGrpSpPr>
        <p:grpSpPr>
          <a:xfrm>
            <a:off x="5451547" y="3942313"/>
            <a:ext cx="6559708" cy="4318654"/>
            <a:chOff x="0" y="0"/>
            <a:chExt cx="6559706" cy="4318653"/>
          </a:xfrm>
        </p:grpSpPr>
        <p:pic>
          <p:nvPicPr>
            <p:cNvPr id="241"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42" name="20日"/>
            <p:cNvSpPr txBox="1"/>
            <p:nvPr/>
          </p:nvSpPr>
          <p:spPr>
            <a:xfrm>
              <a:off x="5670706" y="3937653"/>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20日</a:t>
              </a:r>
            </a:p>
          </p:txBody>
        </p:sp>
      </p:grpSp>
      <p:sp>
        <p:nvSpPr>
          <p:cNvPr id="244" name="3月14日に戻りたい"/>
          <p:cNvSpPr txBox="1"/>
          <p:nvPr/>
        </p:nvSpPr>
        <p:spPr>
          <a:xfrm>
            <a:off x="6300238" y="3380676"/>
            <a:ext cx="28989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3月14日に戻りたい</a:t>
            </a:r>
          </a:p>
        </p:txBody>
      </p:sp>
      <p:grpSp>
        <p:nvGrpSpPr>
          <p:cNvPr id="265" name="グループ"/>
          <p:cNvGrpSpPr/>
          <p:nvPr/>
        </p:nvGrpSpPr>
        <p:grpSpPr>
          <a:xfrm>
            <a:off x="2220172" y="5782574"/>
            <a:ext cx="2128096" cy="1718314"/>
            <a:chOff x="0" y="0"/>
            <a:chExt cx="2128094" cy="1718312"/>
          </a:xfrm>
        </p:grpSpPr>
        <p:pic>
          <p:nvPicPr>
            <p:cNvPr id="245" name="brick.jpg" descr="brick.jpg"/>
            <p:cNvPicPr>
              <a:picLocks noChangeAspect="1"/>
            </p:cNvPicPr>
            <p:nvPr/>
          </p:nvPicPr>
          <p:blipFill>
            <a:blip r:embed="rId3">
              <a:extLst/>
            </a:blip>
            <a:stretch>
              <a:fillRect/>
            </a:stretch>
          </p:blipFill>
          <p:spPr>
            <a:xfrm>
              <a:off x="0" y="1579117"/>
              <a:ext cx="478897" cy="139196"/>
            </a:xfrm>
            <a:prstGeom prst="rect">
              <a:avLst/>
            </a:prstGeom>
            <a:ln w="12700" cap="flat">
              <a:noFill/>
              <a:miter lim="400000"/>
            </a:ln>
            <a:effectLst/>
          </p:spPr>
        </p:pic>
        <p:pic>
          <p:nvPicPr>
            <p:cNvPr id="246" name="brick.jpg" descr="brick.jpg"/>
            <p:cNvPicPr>
              <a:picLocks noChangeAspect="1"/>
            </p:cNvPicPr>
            <p:nvPr/>
          </p:nvPicPr>
          <p:blipFill>
            <a:blip r:embed="rId3">
              <a:extLst/>
            </a:blip>
            <a:stretch>
              <a:fillRect/>
            </a:stretch>
          </p:blipFill>
          <p:spPr>
            <a:xfrm>
              <a:off x="549733" y="1579117"/>
              <a:ext cx="478897" cy="139196"/>
            </a:xfrm>
            <a:prstGeom prst="rect">
              <a:avLst/>
            </a:prstGeom>
            <a:ln w="12700" cap="flat">
              <a:noFill/>
              <a:miter lim="400000"/>
            </a:ln>
            <a:effectLst/>
          </p:spPr>
        </p:pic>
        <p:pic>
          <p:nvPicPr>
            <p:cNvPr id="247" name="brick.jpg" descr="brick.jpg"/>
            <p:cNvPicPr>
              <a:picLocks noChangeAspect="1"/>
            </p:cNvPicPr>
            <p:nvPr/>
          </p:nvPicPr>
          <p:blipFill>
            <a:blip r:embed="rId3">
              <a:extLst/>
            </a:blip>
            <a:stretch>
              <a:fillRect/>
            </a:stretch>
          </p:blipFill>
          <p:spPr>
            <a:xfrm>
              <a:off x="1099466" y="1579117"/>
              <a:ext cx="478897" cy="139196"/>
            </a:xfrm>
            <a:prstGeom prst="rect">
              <a:avLst/>
            </a:prstGeom>
            <a:ln w="12700" cap="flat">
              <a:noFill/>
              <a:miter lim="400000"/>
            </a:ln>
            <a:effectLst/>
          </p:spPr>
        </p:pic>
        <p:pic>
          <p:nvPicPr>
            <p:cNvPr id="248" name="brick.jpg" descr="brick.jpg"/>
            <p:cNvPicPr>
              <a:picLocks noChangeAspect="1"/>
            </p:cNvPicPr>
            <p:nvPr/>
          </p:nvPicPr>
          <p:blipFill>
            <a:blip r:embed="rId3">
              <a:extLst/>
            </a:blip>
            <a:stretch>
              <a:fillRect/>
            </a:stretch>
          </p:blipFill>
          <p:spPr>
            <a:xfrm>
              <a:off x="1649198" y="1579117"/>
              <a:ext cx="478897" cy="139196"/>
            </a:xfrm>
            <a:prstGeom prst="rect">
              <a:avLst/>
            </a:prstGeom>
            <a:ln w="12700" cap="flat">
              <a:noFill/>
              <a:miter lim="400000"/>
            </a:ln>
            <a:effectLst/>
          </p:spPr>
        </p:pic>
        <p:pic>
          <p:nvPicPr>
            <p:cNvPr id="249" name="brick.jpg" descr="brick.jpg"/>
            <p:cNvPicPr>
              <a:picLocks noChangeAspect="1"/>
            </p:cNvPicPr>
            <p:nvPr/>
          </p:nvPicPr>
          <p:blipFill>
            <a:blip r:embed="rId3">
              <a:extLst/>
            </a:blip>
            <a:stretch>
              <a:fillRect/>
            </a:stretch>
          </p:blipFill>
          <p:spPr>
            <a:xfrm>
              <a:off x="242281" y="1409091"/>
              <a:ext cx="478897" cy="139196"/>
            </a:xfrm>
            <a:prstGeom prst="rect">
              <a:avLst/>
            </a:prstGeom>
            <a:ln w="12700" cap="flat">
              <a:noFill/>
              <a:miter lim="400000"/>
            </a:ln>
            <a:effectLst/>
          </p:spPr>
        </p:pic>
        <p:pic>
          <p:nvPicPr>
            <p:cNvPr id="250" name="brick.jpg" descr="brick.jpg"/>
            <p:cNvPicPr>
              <a:picLocks noChangeAspect="1"/>
            </p:cNvPicPr>
            <p:nvPr/>
          </p:nvPicPr>
          <p:blipFill>
            <a:blip r:embed="rId3">
              <a:extLst/>
            </a:blip>
            <a:stretch>
              <a:fillRect/>
            </a:stretch>
          </p:blipFill>
          <p:spPr>
            <a:xfrm>
              <a:off x="786551" y="1409091"/>
              <a:ext cx="478897" cy="139196"/>
            </a:xfrm>
            <a:prstGeom prst="rect">
              <a:avLst/>
            </a:prstGeom>
            <a:ln w="12700" cap="flat">
              <a:noFill/>
              <a:miter lim="400000"/>
            </a:ln>
            <a:effectLst/>
          </p:spPr>
        </p:pic>
        <p:pic>
          <p:nvPicPr>
            <p:cNvPr id="251" name="brick.jpg" descr="brick.jpg"/>
            <p:cNvPicPr>
              <a:picLocks noChangeAspect="1"/>
            </p:cNvPicPr>
            <p:nvPr/>
          </p:nvPicPr>
          <p:blipFill>
            <a:blip r:embed="rId3">
              <a:extLst/>
            </a:blip>
            <a:stretch>
              <a:fillRect/>
            </a:stretch>
          </p:blipFill>
          <p:spPr>
            <a:xfrm>
              <a:off x="1330821" y="1409091"/>
              <a:ext cx="478897" cy="139196"/>
            </a:xfrm>
            <a:prstGeom prst="rect">
              <a:avLst/>
            </a:prstGeom>
            <a:ln w="12700" cap="flat">
              <a:noFill/>
              <a:miter lim="400000"/>
            </a:ln>
            <a:effectLst/>
          </p:spPr>
        </p:pic>
        <p:pic>
          <p:nvPicPr>
            <p:cNvPr id="252" name="brickBlue.jpg" descr="brickBlue.jpg"/>
            <p:cNvPicPr>
              <a:picLocks noChangeAspect="1"/>
            </p:cNvPicPr>
            <p:nvPr/>
          </p:nvPicPr>
          <p:blipFill>
            <a:blip r:embed="rId4">
              <a:extLst/>
            </a:blip>
            <a:srcRect l="0" t="0" r="62000" b="62154"/>
            <a:stretch>
              <a:fillRect/>
            </a:stretch>
          </p:blipFill>
          <p:spPr>
            <a:xfrm>
              <a:off x="1097614" y="1239788"/>
              <a:ext cx="482601" cy="139701"/>
            </a:xfrm>
            <a:prstGeom prst="rect">
              <a:avLst/>
            </a:prstGeom>
            <a:ln w="12700" cap="flat">
              <a:noFill/>
              <a:miter lim="400000"/>
            </a:ln>
            <a:effectLst/>
          </p:spPr>
        </p:pic>
        <p:pic>
          <p:nvPicPr>
            <p:cNvPr id="253" name="brickBlue.jpg" descr="brickBlue.jpg"/>
            <p:cNvPicPr>
              <a:picLocks noChangeAspect="1"/>
            </p:cNvPicPr>
            <p:nvPr/>
          </p:nvPicPr>
          <p:blipFill>
            <a:blip r:embed="rId4">
              <a:extLst/>
            </a:blip>
            <a:srcRect l="0" t="0" r="62000" b="62154"/>
            <a:stretch>
              <a:fillRect/>
            </a:stretch>
          </p:blipFill>
          <p:spPr>
            <a:xfrm>
              <a:off x="547881" y="1239788"/>
              <a:ext cx="482601" cy="139701"/>
            </a:xfrm>
            <a:prstGeom prst="rect">
              <a:avLst/>
            </a:prstGeom>
            <a:ln w="12700" cap="flat">
              <a:noFill/>
              <a:miter lim="400000"/>
            </a:ln>
            <a:effectLst/>
          </p:spPr>
        </p:pic>
        <p:pic>
          <p:nvPicPr>
            <p:cNvPr id="254" name="brickBlue.jpg" descr="brickBlue.jpg"/>
            <p:cNvPicPr>
              <a:picLocks noChangeAspect="1"/>
            </p:cNvPicPr>
            <p:nvPr/>
          </p:nvPicPr>
          <p:blipFill>
            <a:blip r:embed="rId4">
              <a:extLst/>
            </a:blip>
            <a:srcRect l="0" t="0" r="62000" b="62154"/>
            <a:stretch>
              <a:fillRect/>
            </a:stretch>
          </p:blipFill>
          <p:spPr>
            <a:xfrm>
              <a:off x="1084965" y="1080062"/>
              <a:ext cx="482601" cy="139701"/>
            </a:xfrm>
            <a:prstGeom prst="rect">
              <a:avLst/>
            </a:prstGeom>
            <a:ln w="12700" cap="flat">
              <a:noFill/>
              <a:miter lim="400000"/>
            </a:ln>
            <a:effectLst/>
          </p:spPr>
        </p:pic>
        <p:pic>
          <p:nvPicPr>
            <p:cNvPr id="255" name="brickBlue.jpg" descr="brickBlue.jpg"/>
            <p:cNvPicPr>
              <a:picLocks noChangeAspect="1"/>
            </p:cNvPicPr>
            <p:nvPr/>
          </p:nvPicPr>
          <p:blipFill>
            <a:blip r:embed="rId4">
              <a:extLst/>
            </a:blip>
            <a:srcRect l="0" t="0" r="62000" b="62154"/>
            <a:stretch>
              <a:fillRect/>
            </a:stretch>
          </p:blipFill>
          <p:spPr>
            <a:xfrm>
              <a:off x="547932" y="1080062"/>
              <a:ext cx="482601" cy="139701"/>
            </a:xfrm>
            <a:prstGeom prst="rect">
              <a:avLst/>
            </a:prstGeom>
            <a:ln w="12700" cap="flat">
              <a:noFill/>
              <a:miter lim="400000"/>
            </a:ln>
            <a:effectLst/>
          </p:spPr>
        </p:pic>
        <p:pic>
          <p:nvPicPr>
            <p:cNvPr id="256" name="brickYellow.jpg" descr="brickYellow.jpg"/>
            <p:cNvPicPr>
              <a:picLocks noChangeAspect="0"/>
            </p:cNvPicPr>
            <p:nvPr/>
          </p:nvPicPr>
          <p:blipFill>
            <a:blip r:embed="rId5">
              <a:extLst/>
            </a:blip>
            <a:srcRect l="0" t="0" r="65397" b="0"/>
            <a:stretch>
              <a:fillRect/>
            </a:stretch>
          </p:blipFill>
          <p:spPr>
            <a:xfrm rot="10800000">
              <a:off x="35448" y="1068338"/>
              <a:ext cx="139701" cy="482601"/>
            </a:xfrm>
            <a:prstGeom prst="rect">
              <a:avLst/>
            </a:prstGeom>
            <a:ln w="12700" cap="flat">
              <a:noFill/>
              <a:miter lim="400000"/>
            </a:ln>
            <a:effectLst/>
          </p:spPr>
        </p:pic>
        <p:pic>
          <p:nvPicPr>
            <p:cNvPr id="257" name="brickYellow.jpg" descr="brickYellow.jpg"/>
            <p:cNvPicPr>
              <a:picLocks noChangeAspect="0"/>
            </p:cNvPicPr>
            <p:nvPr/>
          </p:nvPicPr>
          <p:blipFill>
            <a:blip r:embed="rId5">
              <a:extLst/>
            </a:blip>
            <a:srcRect l="0" t="0" r="65397" b="0"/>
            <a:stretch>
              <a:fillRect/>
            </a:stretch>
          </p:blipFill>
          <p:spPr>
            <a:xfrm rot="10800000">
              <a:off x="35448" y="555067"/>
              <a:ext cx="139701" cy="482601"/>
            </a:xfrm>
            <a:prstGeom prst="rect">
              <a:avLst/>
            </a:prstGeom>
            <a:ln w="12700" cap="flat">
              <a:noFill/>
              <a:miter lim="400000"/>
            </a:ln>
            <a:effectLst/>
          </p:spPr>
        </p:pic>
        <p:pic>
          <p:nvPicPr>
            <p:cNvPr id="258" name="brickYellow.jpg" descr="brickYellow.jpg"/>
            <p:cNvPicPr>
              <a:picLocks noChangeAspect="0"/>
            </p:cNvPicPr>
            <p:nvPr/>
          </p:nvPicPr>
          <p:blipFill>
            <a:blip r:embed="rId5">
              <a:extLst/>
            </a:blip>
            <a:srcRect l="0" t="0" r="65397" b="0"/>
            <a:stretch>
              <a:fillRect/>
            </a:stretch>
          </p:blipFill>
          <p:spPr>
            <a:xfrm rot="10800000">
              <a:off x="35448" y="0"/>
              <a:ext cx="139701" cy="482601"/>
            </a:xfrm>
            <a:prstGeom prst="rect">
              <a:avLst/>
            </a:prstGeom>
            <a:ln w="12700" cap="flat">
              <a:noFill/>
              <a:miter lim="400000"/>
            </a:ln>
            <a:effectLst/>
          </p:spPr>
        </p:pic>
        <p:pic>
          <p:nvPicPr>
            <p:cNvPr id="259" name="brickYellow.jpg" descr="brickYellow.jpg"/>
            <p:cNvPicPr>
              <a:picLocks noChangeAspect="0"/>
            </p:cNvPicPr>
            <p:nvPr/>
          </p:nvPicPr>
          <p:blipFill>
            <a:blip r:embed="rId5">
              <a:extLst/>
            </a:blip>
            <a:srcRect l="0" t="0" r="65397" b="0"/>
            <a:stretch>
              <a:fillRect/>
            </a:stretch>
          </p:blipFill>
          <p:spPr>
            <a:xfrm rot="10800000">
              <a:off x="1876850" y="1059680"/>
              <a:ext cx="139701" cy="482601"/>
            </a:xfrm>
            <a:prstGeom prst="rect">
              <a:avLst/>
            </a:prstGeom>
            <a:ln w="12700" cap="flat">
              <a:noFill/>
              <a:miter lim="400000"/>
            </a:ln>
            <a:effectLst/>
          </p:spPr>
        </p:pic>
        <p:pic>
          <p:nvPicPr>
            <p:cNvPr id="260" name="brickYellow.jpg" descr="brickYellow.jpg"/>
            <p:cNvPicPr>
              <a:picLocks noChangeAspect="0"/>
            </p:cNvPicPr>
            <p:nvPr/>
          </p:nvPicPr>
          <p:blipFill>
            <a:blip r:embed="rId5">
              <a:extLst/>
            </a:blip>
            <a:srcRect l="0" t="0" r="65397" b="0"/>
            <a:stretch>
              <a:fillRect/>
            </a:stretch>
          </p:blipFill>
          <p:spPr>
            <a:xfrm rot="10800000">
              <a:off x="1876850" y="541105"/>
              <a:ext cx="139701" cy="482601"/>
            </a:xfrm>
            <a:prstGeom prst="rect">
              <a:avLst/>
            </a:prstGeom>
            <a:ln w="12700" cap="flat">
              <a:noFill/>
              <a:miter lim="400000"/>
            </a:ln>
            <a:effectLst/>
          </p:spPr>
        </p:pic>
        <p:pic>
          <p:nvPicPr>
            <p:cNvPr id="261" name="brickYellow.jpg" descr="brickYellow.jpg"/>
            <p:cNvPicPr>
              <a:picLocks noChangeAspect="0"/>
            </p:cNvPicPr>
            <p:nvPr/>
          </p:nvPicPr>
          <p:blipFill>
            <a:blip r:embed="rId5">
              <a:extLst/>
            </a:blip>
            <a:srcRect l="0" t="0" r="65397" b="0"/>
            <a:stretch>
              <a:fillRect/>
            </a:stretch>
          </p:blipFill>
          <p:spPr>
            <a:xfrm rot="10800000">
              <a:off x="1876850" y="23977"/>
              <a:ext cx="139701" cy="482601"/>
            </a:xfrm>
            <a:prstGeom prst="rect">
              <a:avLst/>
            </a:prstGeom>
            <a:ln w="12700" cap="flat">
              <a:noFill/>
              <a:miter lim="400000"/>
            </a:ln>
            <a:effectLst/>
          </p:spPr>
        </p:pic>
        <p:pic>
          <p:nvPicPr>
            <p:cNvPr id="262" name="brickBlue.jpg" descr="brickBlue.jpg"/>
            <p:cNvPicPr>
              <a:picLocks noChangeAspect="1"/>
            </p:cNvPicPr>
            <p:nvPr/>
          </p:nvPicPr>
          <p:blipFill>
            <a:blip r:embed="rId4">
              <a:extLst/>
            </a:blip>
            <a:srcRect l="0" t="0" r="62000" b="62154"/>
            <a:stretch>
              <a:fillRect/>
            </a:stretch>
          </p:blipFill>
          <p:spPr>
            <a:xfrm>
              <a:off x="784699" y="903147"/>
              <a:ext cx="482601" cy="139701"/>
            </a:xfrm>
            <a:prstGeom prst="rect">
              <a:avLst/>
            </a:prstGeom>
            <a:ln w="12700" cap="flat">
              <a:noFill/>
              <a:miter lim="400000"/>
            </a:ln>
            <a:effectLst/>
          </p:spPr>
        </p:pic>
        <p:pic>
          <p:nvPicPr>
            <p:cNvPr id="263" name="brickBlue.jpg" descr="brickBlue.jpg"/>
            <p:cNvPicPr>
              <a:picLocks noChangeAspect="1"/>
            </p:cNvPicPr>
            <p:nvPr/>
          </p:nvPicPr>
          <p:blipFill>
            <a:blip r:embed="rId4">
              <a:extLst/>
            </a:blip>
            <a:srcRect l="0" t="0" r="62000" b="62154"/>
            <a:stretch>
              <a:fillRect/>
            </a:stretch>
          </p:blipFill>
          <p:spPr>
            <a:xfrm>
              <a:off x="789181" y="712555"/>
              <a:ext cx="482601" cy="139701"/>
            </a:xfrm>
            <a:prstGeom prst="rect">
              <a:avLst/>
            </a:prstGeom>
            <a:ln w="12700" cap="flat">
              <a:noFill/>
              <a:miter lim="400000"/>
            </a:ln>
            <a:effectLst/>
          </p:spPr>
        </p:pic>
        <p:pic>
          <p:nvPicPr>
            <p:cNvPr id="264" name="brickBlue.jpg" descr="brickBlue.jpg"/>
            <p:cNvPicPr>
              <a:picLocks noChangeAspect="1"/>
            </p:cNvPicPr>
            <p:nvPr/>
          </p:nvPicPr>
          <p:blipFill>
            <a:blip r:embed="rId4">
              <a:extLst/>
            </a:blip>
            <a:srcRect l="0" t="0" r="62000" b="62154"/>
            <a:stretch>
              <a:fillRect/>
            </a:stretch>
          </p:blipFill>
          <p:spPr>
            <a:xfrm>
              <a:off x="781087" y="521962"/>
              <a:ext cx="482601" cy="139701"/>
            </a:xfrm>
            <a:prstGeom prst="rect">
              <a:avLst/>
            </a:prstGeom>
            <a:ln w="12700" cap="flat">
              <a:noFill/>
              <a:miter lim="400000"/>
            </a:ln>
            <a:effectLst/>
          </p:spPr>
        </p:pic>
      </p:grpSp>
      <p:sp>
        <p:nvSpPr>
          <p:cNvPr id="266" name="四角形"/>
          <p:cNvSpPr/>
          <p:nvPr/>
        </p:nvSpPr>
        <p:spPr>
          <a:xfrm>
            <a:off x="6531475" y="4068547"/>
            <a:ext cx="2436481" cy="2501823"/>
          </a:xfrm>
          <a:prstGeom prst="rect">
            <a:avLst/>
          </a:prstGeom>
          <a:ln w="25400">
            <a:solidFill>
              <a:schemeClr val="accent1"/>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267" name="3月20日…"/>
          <p:cNvSpPr txBox="1"/>
          <p:nvPr/>
        </p:nvSpPr>
        <p:spPr>
          <a:xfrm>
            <a:off x="7168436" y="4072832"/>
            <a:ext cx="13335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pPr>
            <a:r>
              <a:t>3月20日</a:t>
            </a:r>
          </a:p>
          <a:p>
            <a:pPr>
              <a:defRPr sz="1600"/>
            </a:pPr>
            <a:r>
              <a:t>バックアップ</a:t>
            </a:r>
          </a:p>
        </p:txBody>
      </p:sp>
      <p:sp>
        <p:nvSpPr>
          <p:cNvPr id="268" name="3月20日に戻りたい"/>
          <p:cNvSpPr txBox="1"/>
          <p:nvPr/>
        </p:nvSpPr>
        <p:spPr>
          <a:xfrm>
            <a:off x="6300238" y="6856207"/>
            <a:ext cx="2898954"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3月20日に戻りたい</a:t>
            </a:r>
          </a:p>
        </p:txBody>
      </p:sp>
      <p:grpSp>
        <p:nvGrpSpPr>
          <p:cNvPr id="275" name="グループ"/>
          <p:cNvGrpSpPr/>
          <p:nvPr/>
        </p:nvGrpSpPr>
        <p:grpSpPr>
          <a:xfrm>
            <a:off x="654099" y="4001757"/>
            <a:ext cx="5149630" cy="3935014"/>
            <a:chOff x="0" y="0"/>
            <a:chExt cx="5149629" cy="3935012"/>
          </a:xfrm>
        </p:grpSpPr>
        <p:pic>
          <p:nvPicPr>
            <p:cNvPr id="269" name="brickYellow.jpg" descr="brickYellow.jpg"/>
            <p:cNvPicPr>
              <a:picLocks noChangeAspect="0"/>
            </p:cNvPicPr>
            <p:nvPr/>
          </p:nvPicPr>
          <p:blipFill>
            <a:blip r:embed="rId5">
              <a:extLst/>
            </a:blip>
            <a:srcRect l="0" t="0" r="65397" b="0"/>
            <a:stretch>
              <a:fillRect/>
            </a:stretch>
          </p:blipFill>
          <p:spPr>
            <a:xfrm rot="16211550">
              <a:off x="-448718" y="3115247"/>
              <a:ext cx="1270001" cy="368301"/>
            </a:xfrm>
            <a:prstGeom prst="rect">
              <a:avLst/>
            </a:prstGeom>
            <a:ln w="12700" cap="flat">
              <a:noFill/>
              <a:miter lim="400000"/>
            </a:ln>
            <a:effectLst/>
          </p:spPr>
        </p:pic>
        <p:pic>
          <p:nvPicPr>
            <p:cNvPr id="270" name="brickYellow.jpg" descr="brickYellow.jpg"/>
            <p:cNvPicPr>
              <a:picLocks noChangeAspect="0"/>
            </p:cNvPicPr>
            <p:nvPr/>
          </p:nvPicPr>
          <p:blipFill>
            <a:blip r:embed="rId5">
              <a:extLst/>
            </a:blip>
            <a:srcRect l="0" t="0" r="65397" b="0"/>
            <a:stretch>
              <a:fillRect/>
            </a:stretch>
          </p:blipFill>
          <p:spPr>
            <a:xfrm rot="16211550">
              <a:off x="-448718" y="1755409"/>
              <a:ext cx="1270001" cy="368301"/>
            </a:xfrm>
            <a:prstGeom prst="rect">
              <a:avLst/>
            </a:prstGeom>
            <a:ln w="12700" cap="flat">
              <a:noFill/>
              <a:miter lim="400000"/>
            </a:ln>
            <a:effectLst/>
          </p:spPr>
        </p:pic>
        <p:pic>
          <p:nvPicPr>
            <p:cNvPr id="271" name="brickYellow.jpg" descr="brickYellow.jpg"/>
            <p:cNvPicPr>
              <a:picLocks noChangeAspect="0"/>
            </p:cNvPicPr>
            <p:nvPr/>
          </p:nvPicPr>
          <p:blipFill>
            <a:blip r:embed="rId5">
              <a:extLst/>
            </a:blip>
            <a:srcRect l="0" t="0" r="65397" b="0"/>
            <a:stretch>
              <a:fillRect/>
            </a:stretch>
          </p:blipFill>
          <p:spPr>
            <a:xfrm rot="16211550">
              <a:off x="-448718" y="454576"/>
              <a:ext cx="1270001" cy="368301"/>
            </a:xfrm>
            <a:prstGeom prst="rect">
              <a:avLst/>
            </a:prstGeom>
            <a:ln w="12700" cap="flat">
              <a:noFill/>
              <a:miter lim="400000"/>
            </a:ln>
            <a:effectLst/>
          </p:spPr>
        </p:pic>
        <p:pic>
          <p:nvPicPr>
            <p:cNvPr id="272" name="brickYellow.jpg" descr="brickYellow.jpg"/>
            <p:cNvPicPr>
              <a:picLocks noChangeAspect="0"/>
            </p:cNvPicPr>
            <p:nvPr/>
          </p:nvPicPr>
          <p:blipFill>
            <a:blip r:embed="rId5">
              <a:extLst/>
            </a:blip>
            <a:srcRect l="0" t="0" r="65397" b="0"/>
            <a:stretch>
              <a:fillRect/>
            </a:stretch>
          </p:blipFill>
          <p:spPr>
            <a:xfrm rot="16211550">
              <a:off x="4328347" y="451465"/>
              <a:ext cx="1270001" cy="368301"/>
            </a:xfrm>
            <a:prstGeom prst="rect">
              <a:avLst/>
            </a:prstGeom>
            <a:ln w="12700" cap="flat">
              <a:noFill/>
              <a:miter lim="400000"/>
            </a:ln>
            <a:effectLst/>
          </p:spPr>
        </p:pic>
        <p:pic>
          <p:nvPicPr>
            <p:cNvPr id="273" name="brickYellow.jpg" descr="brickYellow.jpg"/>
            <p:cNvPicPr>
              <a:picLocks noChangeAspect="0"/>
            </p:cNvPicPr>
            <p:nvPr/>
          </p:nvPicPr>
          <p:blipFill>
            <a:blip r:embed="rId5">
              <a:extLst/>
            </a:blip>
            <a:srcRect l="0" t="0" r="65397" b="0"/>
            <a:stretch>
              <a:fillRect/>
            </a:stretch>
          </p:blipFill>
          <p:spPr>
            <a:xfrm rot="16211550">
              <a:off x="4328347" y="1783533"/>
              <a:ext cx="1270001" cy="368301"/>
            </a:xfrm>
            <a:prstGeom prst="rect">
              <a:avLst/>
            </a:prstGeom>
            <a:ln w="12700" cap="flat">
              <a:noFill/>
              <a:miter lim="400000"/>
            </a:ln>
            <a:effectLst/>
          </p:spPr>
        </p:pic>
        <p:pic>
          <p:nvPicPr>
            <p:cNvPr id="274" name="brickYellow.jpg" descr="brickYellow.jpg"/>
            <p:cNvPicPr>
              <a:picLocks noChangeAspect="0"/>
            </p:cNvPicPr>
            <p:nvPr/>
          </p:nvPicPr>
          <p:blipFill>
            <a:blip r:embed="rId5">
              <a:extLst/>
            </a:blip>
            <a:srcRect l="0" t="0" r="65397" b="0"/>
            <a:stretch>
              <a:fillRect/>
            </a:stretch>
          </p:blipFill>
          <p:spPr>
            <a:xfrm rot="16211550">
              <a:off x="4328347" y="3115247"/>
              <a:ext cx="1270001" cy="368301"/>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6"/>
                                        </p:tgtEl>
                                        <p:attrNameLst>
                                          <p:attrName>style.visibility</p:attrName>
                                        </p:attrNameLst>
                                      </p:cBhvr>
                                      <p:to>
                                        <p:strVal val="visible"/>
                                      </p:to>
                                    </p:set>
                                    <p:animEffect filter="dissolve" transition="in">
                                      <p:cBhvr>
                                        <p:cTn id="7" dur="499"/>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89"/>
                                        </p:tgtEl>
                                        <p:attrNameLst>
                                          <p:attrName>style.visibility</p:attrName>
                                        </p:attrNameLst>
                                      </p:cBhvr>
                                      <p:to>
                                        <p:strVal val="visible"/>
                                      </p:to>
                                    </p:set>
                                    <p:animEffect filter="dissolve" transition="i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92"/>
                                        </p:tgtEl>
                                        <p:attrNameLst>
                                          <p:attrName>style.visibility</p:attrName>
                                        </p:attrNameLst>
                                      </p:cBhvr>
                                      <p:to>
                                        <p:strVal val="visible"/>
                                      </p:to>
                                    </p:set>
                                    <p:animEffect filter="dissolve" transition="in">
                                      <p:cBhvr>
                                        <p:cTn id="17" dur="499"/>
                                        <p:tgtEl>
                                          <p:spTgt spid="19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95"/>
                                        </p:tgtEl>
                                        <p:attrNameLst>
                                          <p:attrName>style.visibility</p:attrName>
                                        </p:attrNameLst>
                                      </p:cBhvr>
                                      <p:to>
                                        <p:strVal val="visible"/>
                                      </p:to>
                                    </p:set>
                                    <p:animEffect filter="dissolve" transition="in">
                                      <p:cBhvr>
                                        <p:cTn id="22" dur="499"/>
                                        <p:tgtEl>
                                          <p:spTgt spid="19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98"/>
                                        </p:tgtEl>
                                        <p:attrNameLst>
                                          <p:attrName>style.visibility</p:attrName>
                                        </p:attrNameLst>
                                      </p:cBhvr>
                                      <p:to>
                                        <p:strVal val="visible"/>
                                      </p:to>
                                    </p:set>
                                    <p:animEffect filter="dissolve" transition="in">
                                      <p:cBhvr>
                                        <p:cTn id="27" dur="499"/>
                                        <p:tgtEl>
                                          <p:spTgt spid="19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01"/>
                                        </p:tgtEl>
                                        <p:attrNameLst>
                                          <p:attrName>style.visibility</p:attrName>
                                        </p:attrNameLst>
                                      </p:cBhvr>
                                      <p:to>
                                        <p:strVal val="visible"/>
                                      </p:to>
                                    </p:set>
                                    <p:animEffect filter="dissolve" transition="in">
                                      <p:cBhvr>
                                        <p:cTn id="32" dur="499"/>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04"/>
                                        </p:tgtEl>
                                        <p:attrNameLst>
                                          <p:attrName>style.visibility</p:attrName>
                                        </p:attrNameLst>
                                      </p:cBhvr>
                                      <p:to>
                                        <p:strVal val="visible"/>
                                      </p:to>
                                    </p:set>
                                    <p:animEffect filter="dissolve" transition="in">
                                      <p:cBhvr>
                                        <p:cTn id="37" dur="499"/>
                                        <p:tgtEl>
                                          <p:spTgt spid="20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207"/>
                                        </p:tgtEl>
                                        <p:attrNameLst>
                                          <p:attrName>style.visibility</p:attrName>
                                        </p:attrNameLst>
                                      </p:cBhvr>
                                      <p:to>
                                        <p:strVal val="visible"/>
                                      </p:to>
                                    </p:set>
                                    <p:animEffect filter="dissolve" transition="in">
                                      <p:cBhvr>
                                        <p:cTn id="42" dur="1000"/>
                                        <p:tgtEl>
                                          <p:spTgt spid="20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210"/>
                                        </p:tgtEl>
                                        <p:attrNameLst>
                                          <p:attrName>style.visibility</p:attrName>
                                        </p:attrNameLst>
                                      </p:cBhvr>
                                      <p:to>
                                        <p:strVal val="visible"/>
                                      </p:to>
                                    </p:set>
                                    <p:animEffect filter="dissolve" transition="in">
                                      <p:cBhvr>
                                        <p:cTn id="47" dur="1000"/>
                                        <p:tgtEl>
                                          <p:spTgt spid="210"/>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213"/>
                                        </p:tgtEl>
                                        <p:attrNameLst>
                                          <p:attrName>style.visibility</p:attrName>
                                        </p:attrNameLst>
                                      </p:cBhvr>
                                      <p:to>
                                        <p:strVal val="visible"/>
                                      </p:to>
                                    </p:set>
                                    <p:animEffect filter="dissolve" transition="in">
                                      <p:cBhvr>
                                        <p:cTn id="52" dur="1000"/>
                                        <p:tgtEl>
                                          <p:spTgt spid="21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1" fill="hold">
                                  <p:stCondLst>
                                    <p:cond delay="0"/>
                                  </p:stCondLst>
                                  <p:iterate type="el" backwards="0">
                                    <p:tmAbs val="0"/>
                                  </p:iterate>
                                  <p:childTnLst>
                                    <p:set>
                                      <p:cBhvr>
                                        <p:cTn id="56" fill="hold"/>
                                        <p:tgtEl>
                                          <p:spTgt spid="216"/>
                                        </p:tgtEl>
                                        <p:attrNameLst>
                                          <p:attrName>style.visibility</p:attrName>
                                        </p:attrNameLst>
                                      </p:cBhvr>
                                      <p:to>
                                        <p:strVal val="visible"/>
                                      </p:to>
                                    </p:set>
                                    <p:animEffect filter="dissolve" transition="in">
                                      <p:cBhvr>
                                        <p:cTn id="57" dur="1000"/>
                                        <p:tgtEl>
                                          <p:spTgt spid="21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2" fill="hold">
                                  <p:stCondLst>
                                    <p:cond delay="0"/>
                                  </p:stCondLst>
                                  <p:iterate type="el" backwards="0">
                                    <p:tmAbs val="0"/>
                                  </p:iterate>
                                  <p:childTnLst>
                                    <p:set>
                                      <p:cBhvr>
                                        <p:cTn id="61" fill="hold"/>
                                        <p:tgtEl>
                                          <p:spTgt spid="219"/>
                                        </p:tgtEl>
                                        <p:attrNameLst>
                                          <p:attrName>style.visibility</p:attrName>
                                        </p:attrNameLst>
                                      </p:cBhvr>
                                      <p:to>
                                        <p:strVal val="visible"/>
                                      </p:to>
                                    </p:set>
                                    <p:animEffect filter="dissolve" transition="in">
                                      <p:cBhvr>
                                        <p:cTn id="62" dur="499"/>
                                        <p:tgtEl>
                                          <p:spTgt spid="21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3" fill="hold">
                                  <p:stCondLst>
                                    <p:cond delay="0"/>
                                  </p:stCondLst>
                                  <p:iterate type="el" backwards="0">
                                    <p:tmAbs val="0"/>
                                  </p:iterate>
                                  <p:childTnLst>
                                    <p:set>
                                      <p:cBhvr>
                                        <p:cTn id="66" fill="hold"/>
                                        <p:tgtEl>
                                          <p:spTgt spid="222"/>
                                        </p:tgtEl>
                                        <p:attrNameLst>
                                          <p:attrName>style.visibility</p:attrName>
                                        </p:attrNameLst>
                                      </p:cBhvr>
                                      <p:to>
                                        <p:strVal val="visible"/>
                                      </p:to>
                                    </p:set>
                                    <p:animEffect filter="dissolve" transition="in">
                                      <p:cBhvr>
                                        <p:cTn id="67" dur="499"/>
                                        <p:tgtEl>
                                          <p:spTgt spid="222"/>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4" fill="hold">
                                  <p:stCondLst>
                                    <p:cond delay="0"/>
                                  </p:stCondLst>
                                  <p:iterate type="el" backwards="0">
                                    <p:tmAbs val="0"/>
                                  </p:iterate>
                                  <p:childTnLst>
                                    <p:set>
                                      <p:cBhvr>
                                        <p:cTn id="71" fill="hold"/>
                                        <p:tgtEl>
                                          <p:spTgt spid="225"/>
                                        </p:tgtEl>
                                        <p:attrNameLst>
                                          <p:attrName>style.visibility</p:attrName>
                                        </p:attrNameLst>
                                      </p:cBhvr>
                                      <p:to>
                                        <p:strVal val="visible"/>
                                      </p:to>
                                    </p:set>
                                    <p:animEffect filter="dissolve" transition="in">
                                      <p:cBhvr>
                                        <p:cTn id="72" dur="499"/>
                                        <p:tgtEl>
                                          <p:spTgt spid="225"/>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5" fill="hold">
                                  <p:stCondLst>
                                    <p:cond delay="0"/>
                                  </p:stCondLst>
                                  <p:iterate type="el" backwards="0">
                                    <p:tmAbs val="0"/>
                                  </p:iterate>
                                  <p:childTnLst>
                                    <p:set>
                                      <p:cBhvr>
                                        <p:cTn id="76" fill="hold"/>
                                        <p:tgtEl>
                                          <p:spTgt spid="228"/>
                                        </p:tgtEl>
                                        <p:attrNameLst>
                                          <p:attrName>style.visibility</p:attrName>
                                        </p:attrNameLst>
                                      </p:cBhvr>
                                      <p:to>
                                        <p:strVal val="visible"/>
                                      </p:to>
                                    </p:set>
                                    <p:animEffect filter="dissolve" transition="in">
                                      <p:cBhvr>
                                        <p:cTn id="77" dur="499"/>
                                        <p:tgtEl>
                                          <p:spTgt spid="22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9" grpId="16" fill="hold">
                                  <p:stCondLst>
                                    <p:cond delay="0"/>
                                  </p:stCondLst>
                                  <p:iterate type="el" backwards="0">
                                    <p:tmAbs val="0"/>
                                  </p:iterate>
                                  <p:childTnLst>
                                    <p:set>
                                      <p:cBhvr>
                                        <p:cTn id="81" fill="hold"/>
                                        <p:tgtEl>
                                          <p:spTgt spid="231"/>
                                        </p:tgtEl>
                                        <p:attrNameLst>
                                          <p:attrName>style.visibility</p:attrName>
                                        </p:attrNameLst>
                                      </p:cBhvr>
                                      <p:to>
                                        <p:strVal val="visible"/>
                                      </p:to>
                                    </p:set>
                                    <p:animEffect filter="dissolve" transition="in">
                                      <p:cBhvr>
                                        <p:cTn id="82" dur="499"/>
                                        <p:tgtEl>
                                          <p:spTgt spid="231"/>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9" grpId="17" fill="hold">
                                  <p:stCondLst>
                                    <p:cond delay="0"/>
                                  </p:stCondLst>
                                  <p:iterate type="el" backwards="0">
                                    <p:tmAbs val="0"/>
                                  </p:iterate>
                                  <p:childTnLst>
                                    <p:set>
                                      <p:cBhvr>
                                        <p:cTn id="86" fill="hold"/>
                                        <p:tgtEl>
                                          <p:spTgt spid="234"/>
                                        </p:tgtEl>
                                        <p:attrNameLst>
                                          <p:attrName>style.visibility</p:attrName>
                                        </p:attrNameLst>
                                      </p:cBhvr>
                                      <p:to>
                                        <p:strVal val="visible"/>
                                      </p:to>
                                    </p:set>
                                    <p:animEffect filter="dissolve" transition="in">
                                      <p:cBhvr>
                                        <p:cTn id="87" dur="499"/>
                                        <p:tgtEl>
                                          <p:spTgt spid="23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9" grpId="18" fill="hold">
                                  <p:stCondLst>
                                    <p:cond delay="0"/>
                                  </p:stCondLst>
                                  <p:iterate type="el" backwards="0">
                                    <p:tmAbs val="0"/>
                                  </p:iterate>
                                  <p:childTnLst>
                                    <p:set>
                                      <p:cBhvr>
                                        <p:cTn id="91" fill="hold"/>
                                        <p:tgtEl>
                                          <p:spTgt spid="237"/>
                                        </p:tgtEl>
                                        <p:attrNameLst>
                                          <p:attrName>style.visibility</p:attrName>
                                        </p:attrNameLst>
                                      </p:cBhvr>
                                      <p:to>
                                        <p:strVal val="visible"/>
                                      </p:to>
                                    </p:set>
                                    <p:animEffect filter="dissolve" transition="in">
                                      <p:cBhvr>
                                        <p:cTn id="92" dur="499"/>
                                        <p:tgtEl>
                                          <p:spTgt spid="237"/>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9" grpId="19" fill="hold">
                                  <p:stCondLst>
                                    <p:cond delay="0"/>
                                  </p:stCondLst>
                                  <p:iterate type="el" backwards="0">
                                    <p:tmAbs val="0"/>
                                  </p:iterate>
                                  <p:childTnLst>
                                    <p:set>
                                      <p:cBhvr>
                                        <p:cTn id="96" fill="hold"/>
                                        <p:tgtEl>
                                          <p:spTgt spid="240"/>
                                        </p:tgtEl>
                                        <p:attrNameLst>
                                          <p:attrName>style.visibility</p:attrName>
                                        </p:attrNameLst>
                                      </p:cBhvr>
                                      <p:to>
                                        <p:strVal val="visible"/>
                                      </p:to>
                                    </p:set>
                                    <p:animEffect filter="dissolve" transition="in">
                                      <p:cBhvr>
                                        <p:cTn id="97" dur="499"/>
                                        <p:tgtEl>
                                          <p:spTgt spid="24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9" grpId="20" fill="hold">
                                  <p:stCondLst>
                                    <p:cond delay="0"/>
                                  </p:stCondLst>
                                  <p:iterate type="el" backwards="0">
                                    <p:tmAbs val="0"/>
                                  </p:iterate>
                                  <p:childTnLst>
                                    <p:set>
                                      <p:cBhvr>
                                        <p:cTn id="101" fill="hold"/>
                                        <p:tgtEl>
                                          <p:spTgt spid="243"/>
                                        </p:tgtEl>
                                        <p:attrNameLst>
                                          <p:attrName>style.visibility</p:attrName>
                                        </p:attrNameLst>
                                      </p:cBhvr>
                                      <p:to>
                                        <p:strVal val="visible"/>
                                      </p:to>
                                    </p:set>
                                    <p:animEffect filter="dissolve" transition="in">
                                      <p:cBhvr>
                                        <p:cTn id="102" dur="600"/>
                                        <p:tgtEl>
                                          <p:spTgt spid="243"/>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9" grpId="21" fill="hold">
                                  <p:stCondLst>
                                    <p:cond delay="0"/>
                                  </p:stCondLst>
                                  <p:iterate type="el" backwards="0">
                                    <p:tmAbs val="0"/>
                                  </p:iterate>
                                  <p:childTnLst>
                                    <p:set>
                                      <p:cBhvr>
                                        <p:cTn id="106" fill="hold"/>
                                        <p:tgtEl>
                                          <p:spTgt spid="244"/>
                                        </p:tgtEl>
                                        <p:attrNameLst>
                                          <p:attrName>style.visibility</p:attrName>
                                        </p:attrNameLst>
                                      </p:cBhvr>
                                      <p:to>
                                        <p:strVal val="visible"/>
                                      </p:to>
                                    </p:set>
                                    <p:animEffect filter="dissolve" transition="in">
                                      <p:cBhvr>
                                        <p:cTn id="107" dur="1000"/>
                                        <p:tgtEl>
                                          <p:spTgt spid="24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9" grpId="22" fill="hold">
                                  <p:stCondLst>
                                    <p:cond delay="0"/>
                                  </p:stCondLst>
                                  <p:iterate type="el" backwards="0">
                                    <p:tmAbs val="0"/>
                                  </p:iterate>
                                  <p:childTnLst>
                                    <p:set>
                                      <p:cBhvr>
                                        <p:cTn id="111" fill="hold"/>
                                        <p:tgtEl>
                                          <p:spTgt spid="265"/>
                                        </p:tgtEl>
                                        <p:attrNameLst>
                                          <p:attrName>style.visibility</p:attrName>
                                        </p:attrNameLst>
                                      </p:cBhvr>
                                      <p:to>
                                        <p:strVal val="visible"/>
                                      </p:to>
                                    </p:set>
                                    <p:animEffect filter="dissolve" transition="in">
                                      <p:cBhvr>
                                        <p:cTn id="112" dur="1000"/>
                                        <p:tgtEl>
                                          <p:spTgt spid="265"/>
                                        </p:tgtEl>
                                      </p:cBhvr>
                                    </p:animEffect>
                                  </p:childTnLst>
                                </p:cTn>
                              </p:par>
                            </p:childTnLst>
                          </p:cTn>
                        </p:par>
                      </p:childTnLst>
                    </p:cTn>
                  </p:par>
                  <p:par>
                    <p:cTn id="113" fill="hold">
                      <p:stCondLst>
                        <p:cond delay="indefinite"/>
                      </p:stCondLst>
                      <p:childTnLst>
                        <p:par>
                          <p:cTn id="114" fill="hold">
                            <p:stCondLst>
                              <p:cond delay="0"/>
                            </p:stCondLst>
                            <p:childTnLst>
                              <p:par>
                                <p:cTn id="115" presetClass="path" nodeType="clickEffect" presetSubtype="0" presetID="-1" grpId="23" accel="50000" decel="50000" fill="hold">
                                  <p:stCondLst>
                                    <p:cond delay="0"/>
                                  </p:stCondLst>
                                  <p:childTnLst>
                                    <p:animMotion path="M 0.000000 0.000000 L 0.343373 -0.114041" origin="layout" pathEditMode="relative">
                                      <p:cBhvr>
                                        <p:cTn id="116" dur="1000" fill="hold"/>
                                        <p:tgtEl>
                                          <p:spTgt spid="265"/>
                                        </p:tgtEl>
                                        <p:attrNameLst>
                                          <p:attrName>ppt_x</p:attrName>
                                          <p:attrName>ppt_y</p:attrName>
                                        </p:attrNameLst>
                                      </p:cBhvr>
                                    </p:animMotion>
                                  </p:childTnLst>
                                </p:cTn>
                              </p:par>
                            </p:childTnLst>
                          </p:cTn>
                        </p:par>
                      </p:childTnLst>
                    </p:cTn>
                  </p:par>
                  <p:par>
                    <p:cTn id="117" fill="hold">
                      <p:stCondLst>
                        <p:cond delay="indefinite"/>
                      </p:stCondLst>
                      <p:childTnLst>
                        <p:par>
                          <p:cTn id="118" fill="hold">
                            <p:stCondLst>
                              <p:cond delay="0"/>
                            </p:stCondLst>
                            <p:childTnLst>
                              <p:par>
                                <p:cTn id="119" presetClass="entr" nodeType="clickEffect" presetID="9" grpId="24" fill="hold">
                                  <p:stCondLst>
                                    <p:cond delay="0"/>
                                  </p:stCondLst>
                                  <p:iterate type="el" backwards="0">
                                    <p:tmAbs val="0"/>
                                  </p:iterate>
                                  <p:childTnLst>
                                    <p:set>
                                      <p:cBhvr>
                                        <p:cTn id="120" fill="hold"/>
                                        <p:tgtEl>
                                          <p:spTgt spid="266"/>
                                        </p:tgtEl>
                                        <p:attrNameLst>
                                          <p:attrName>style.visibility</p:attrName>
                                        </p:attrNameLst>
                                      </p:cBhvr>
                                      <p:to>
                                        <p:strVal val="visible"/>
                                      </p:to>
                                    </p:set>
                                    <p:animEffect filter="dissolve" transition="in">
                                      <p:cBhvr>
                                        <p:cTn id="121" dur="1000"/>
                                        <p:tgtEl>
                                          <p:spTgt spid="266"/>
                                        </p:tgtEl>
                                      </p:cBhvr>
                                    </p:animEffect>
                                  </p:childTnLst>
                                </p:cTn>
                              </p:par>
                            </p:childTnLst>
                          </p:cTn>
                        </p:par>
                      </p:childTnLst>
                    </p:cTn>
                  </p:par>
                  <p:par>
                    <p:cTn id="122" fill="hold">
                      <p:stCondLst>
                        <p:cond delay="indefinite"/>
                      </p:stCondLst>
                      <p:childTnLst>
                        <p:par>
                          <p:cTn id="123" fill="hold">
                            <p:stCondLst>
                              <p:cond delay="0"/>
                            </p:stCondLst>
                            <p:childTnLst>
                              <p:par>
                                <p:cTn id="124" presetClass="entr" nodeType="clickEffect" presetID="9" grpId="25" fill="hold">
                                  <p:stCondLst>
                                    <p:cond delay="0"/>
                                  </p:stCondLst>
                                  <p:iterate type="el" backwards="0">
                                    <p:tmAbs val="0"/>
                                  </p:iterate>
                                  <p:childTnLst>
                                    <p:set>
                                      <p:cBhvr>
                                        <p:cTn id="125" fill="hold"/>
                                        <p:tgtEl>
                                          <p:spTgt spid="267"/>
                                        </p:tgtEl>
                                        <p:attrNameLst>
                                          <p:attrName>style.visibility</p:attrName>
                                        </p:attrNameLst>
                                      </p:cBhvr>
                                      <p:to>
                                        <p:strVal val="visible"/>
                                      </p:to>
                                    </p:set>
                                    <p:animEffect filter="dissolve" transition="in">
                                      <p:cBhvr>
                                        <p:cTn id="126" dur="1000"/>
                                        <p:tgtEl>
                                          <p:spTgt spid="267"/>
                                        </p:tgtEl>
                                      </p:cBhvr>
                                    </p:animEffect>
                                  </p:childTnLst>
                                </p:cTn>
                              </p:par>
                            </p:childTnLst>
                          </p:cTn>
                        </p:par>
                      </p:childTnLst>
                    </p:cTn>
                  </p:par>
                  <p:par>
                    <p:cTn id="127" fill="hold">
                      <p:stCondLst>
                        <p:cond delay="indefinite"/>
                      </p:stCondLst>
                      <p:childTnLst>
                        <p:par>
                          <p:cTn id="128" fill="hold">
                            <p:stCondLst>
                              <p:cond delay="0"/>
                            </p:stCondLst>
                            <p:childTnLst>
                              <p:par>
                                <p:cTn id="129" presetClass="exit" nodeType="clickEffect" presetSubtype="8" presetID="22" grpId="26" fill="hold">
                                  <p:stCondLst>
                                    <p:cond delay="0"/>
                                  </p:stCondLst>
                                  <p:iterate type="el" backwards="0">
                                    <p:tmAbs val="0"/>
                                  </p:iterate>
                                  <p:childTnLst>
                                    <p:animEffect filter="wipe(left)" transition="out">
                                      <p:cBhvr>
                                        <p:cTn id="130" dur="1000" fill="hold"/>
                                        <p:tgtEl>
                                          <p:spTgt spid="243"/>
                                        </p:tgtEl>
                                      </p:cBhvr>
                                    </p:animEffect>
                                    <p:set>
                                      <p:cBhvr>
                                        <p:cTn id="131" fill="hold">
                                          <p:stCondLst>
                                            <p:cond delay="999"/>
                                          </p:stCondLst>
                                        </p:cTn>
                                        <p:tgtEl>
                                          <p:spTgt spid="24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Class="exit" nodeType="clickEffect" presetSubtype="8" presetID="22" grpId="27" fill="hold">
                                  <p:stCondLst>
                                    <p:cond delay="0"/>
                                  </p:stCondLst>
                                  <p:iterate type="el" backwards="0">
                                    <p:tmAbs val="0"/>
                                  </p:iterate>
                                  <p:childTnLst>
                                    <p:animEffect filter="wipe(left)" transition="out">
                                      <p:cBhvr>
                                        <p:cTn id="135" dur="1000" fill="hold"/>
                                        <p:tgtEl>
                                          <p:spTgt spid="240"/>
                                        </p:tgtEl>
                                      </p:cBhvr>
                                    </p:animEffect>
                                    <p:set>
                                      <p:cBhvr>
                                        <p:cTn id="136" fill="hold">
                                          <p:stCondLst>
                                            <p:cond delay="999"/>
                                          </p:stCondLst>
                                        </p:cTn>
                                        <p:tgtEl>
                                          <p:spTgt spid="240"/>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Class="exit" nodeType="clickEffect" presetSubtype="8" presetID="22" grpId="28" fill="hold">
                                  <p:stCondLst>
                                    <p:cond delay="0"/>
                                  </p:stCondLst>
                                  <p:iterate type="el" backwards="0">
                                    <p:tmAbs val="0"/>
                                  </p:iterate>
                                  <p:childTnLst>
                                    <p:animEffect filter="wipe(left)" transition="out">
                                      <p:cBhvr>
                                        <p:cTn id="140" dur="1000" fill="hold"/>
                                        <p:tgtEl>
                                          <p:spTgt spid="237"/>
                                        </p:tgtEl>
                                      </p:cBhvr>
                                    </p:animEffect>
                                    <p:set>
                                      <p:cBhvr>
                                        <p:cTn id="141" fill="hold">
                                          <p:stCondLst>
                                            <p:cond delay="999"/>
                                          </p:stCondLst>
                                        </p:cTn>
                                        <p:tgtEl>
                                          <p:spTgt spid="23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Class="exit" nodeType="clickEffect" presetSubtype="8" presetID="22" grpId="29" fill="hold">
                                  <p:stCondLst>
                                    <p:cond delay="0"/>
                                  </p:stCondLst>
                                  <p:iterate type="el" backwards="0">
                                    <p:tmAbs val="0"/>
                                  </p:iterate>
                                  <p:childTnLst>
                                    <p:animEffect filter="wipe(left)" transition="out">
                                      <p:cBhvr>
                                        <p:cTn id="145" dur="1000" fill="hold"/>
                                        <p:tgtEl>
                                          <p:spTgt spid="234"/>
                                        </p:tgtEl>
                                      </p:cBhvr>
                                    </p:animEffect>
                                    <p:set>
                                      <p:cBhvr>
                                        <p:cTn id="146" fill="hold">
                                          <p:stCondLst>
                                            <p:cond delay="999"/>
                                          </p:stCondLst>
                                        </p:cTn>
                                        <p:tgtEl>
                                          <p:spTgt spid="2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Class="exit" nodeType="clickEffect" presetSubtype="8" presetID="22" grpId="30" fill="hold">
                                  <p:stCondLst>
                                    <p:cond delay="0"/>
                                  </p:stCondLst>
                                  <p:iterate type="el" backwards="0">
                                    <p:tmAbs val="0"/>
                                  </p:iterate>
                                  <p:childTnLst>
                                    <p:animEffect filter="wipe(left)" transition="out">
                                      <p:cBhvr>
                                        <p:cTn id="150" dur="1000" fill="hold"/>
                                        <p:tgtEl>
                                          <p:spTgt spid="231"/>
                                        </p:tgtEl>
                                      </p:cBhvr>
                                    </p:animEffect>
                                    <p:set>
                                      <p:cBhvr>
                                        <p:cTn id="151" fill="hold">
                                          <p:stCondLst>
                                            <p:cond delay="999"/>
                                          </p:stCondLst>
                                        </p:cTn>
                                        <p:tgtEl>
                                          <p:spTgt spid="231"/>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Class="exit" nodeType="clickEffect" presetSubtype="8" presetID="22" grpId="31" fill="hold">
                                  <p:stCondLst>
                                    <p:cond delay="0"/>
                                  </p:stCondLst>
                                  <p:iterate type="el" backwards="0">
                                    <p:tmAbs val="0"/>
                                  </p:iterate>
                                  <p:childTnLst>
                                    <p:animEffect filter="wipe(left)" transition="out">
                                      <p:cBhvr>
                                        <p:cTn id="155" dur="1000" fill="hold"/>
                                        <p:tgtEl>
                                          <p:spTgt spid="228"/>
                                        </p:tgtEl>
                                      </p:cBhvr>
                                    </p:animEffect>
                                    <p:set>
                                      <p:cBhvr>
                                        <p:cTn id="156" fill="hold">
                                          <p:stCondLst>
                                            <p:cond delay="999"/>
                                          </p:stCondLst>
                                        </p:cTn>
                                        <p:tgtEl>
                                          <p:spTgt spid="228"/>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Class="entr" nodeType="clickEffect" presetID="9" grpId="32" fill="hold">
                                  <p:stCondLst>
                                    <p:cond delay="0"/>
                                  </p:stCondLst>
                                  <p:iterate type="el" backwards="0">
                                    <p:tmAbs val="0"/>
                                  </p:iterate>
                                  <p:childTnLst>
                                    <p:set>
                                      <p:cBhvr>
                                        <p:cTn id="160" fill="hold"/>
                                        <p:tgtEl>
                                          <p:spTgt spid="268"/>
                                        </p:tgtEl>
                                        <p:attrNameLst>
                                          <p:attrName>style.visibility</p:attrName>
                                        </p:attrNameLst>
                                      </p:cBhvr>
                                      <p:to>
                                        <p:strVal val="visible"/>
                                      </p:to>
                                    </p:set>
                                    <p:animEffect filter="dissolve" transition="in">
                                      <p:cBhvr>
                                        <p:cTn id="161" dur="1000"/>
                                        <p:tgtEl>
                                          <p:spTgt spid="268"/>
                                        </p:tgtEl>
                                      </p:cBhvr>
                                    </p:animEffect>
                                  </p:childTnLst>
                                </p:cTn>
                              </p:par>
                            </p:childTnLst>
                          </p:cTn>
                        </p:par>
                      </p:childTnLst>
                    </p:cTn>
                  </p:par>
                  <p:par>
                    <p:cTn id="162" fill="hold">
                      <p:stCondLst>
                        <p:cond delay="indefinite"/>
                      </p:stCondLst>
                      <p:childTnLst>
                        <p:par>
                          <p:cTn id="163" fill="hold">
                            <p:stCondLst>
                              <p:cond delay="0"/>
                            </p:stCondLst>
                            <p:childTnLst>
                              <p:par>
                                <p:cTn id="164" presetClass="path" nodeType="clickEffect" presetSubtype="0" presetID="-1" grpId="33" accel="50000" decel="50000" fill="hold">
                                  <p:stCondLst>
                                    <p:cond delay="0"/>
                                  </p:stCondLst>
                                  <p:childTnLst>
                                    <p:animMotion path="M 0.343373 -0.114041 L 0.343373 0.172754" origin="layout" pathEditMode="relative">
                                      <p:cBhvr>
                                        <p:cTn id="165" dur="1000" fill="hold"/>
                                        <p:tgtEl>
                                          <p:spTgt spid="265"/>
                                        </p:tgtEl>
                                        <p:attrNameLst>
                                          <p:attrName>ppt_x</p:attrName>
                                          <p:attrName>ppt_y</p:attrName>
                                        </p:attrNameLst>
                                      </p:cBhvr>
                                    </p:animMotion>
                                  </p:childTnLst>
                                </p:cTn>
                              </p:par>
                            </p:childTnLst>
                          </p:cTn>
                        </p:par>
                      </p:childTnLst>
                    </p:cTn>
                  </p:par>
                  <p:par>
                    <p:cTn id="166" fill="hold">
                      <p:stCondLst>
                        <p:cond delay="indefinite"/>
                      </p:stCondLst>
                      <p:childTnLst>
                        <p:par>
                          <p:cTn id="167" fill="hold">
                            <p:stCondLst>
                              <p:cond delay="0"/>
                            </p:stCondLst>
                            <p:childTnLst>
                              <p:par>
                                <p:cTn id="168" presetClass="path" nodeType="clickEffect" presetSubtype="0" presetID="-1" grpId="34" accel="50000" decel="50000" fill="hold">
                                  <p:stCondLst>
                                    <p:cond delay="0"/>
                                  </p:stCondLst>
                                  <p:childTnLst>
                                    <p:animMotion path="M 0.343373 0.172754 L 0.000000 -0.000000" origin="layout" pathEditMode="relative">
                                      <p:cBhvr>
                                        <p:cTn id="169" dur="1000" fill="hold"/>
                                        <p:tgtEl>
                                          <p:spTgt spid="265"/>
                                        </p:tgtEl>
                                        <p:attrNameLst>
                                          <p:attrName>ppt_x</p:attrName>
                                          <p:attrName>ppt_y</p:attrName>
                                        </p:attrNameLst>
                                      </p:cBhvr>
                                    </p:animMotion>
                                  </p:childTnLst>
                                </p:cTn>
                              </p:par>
                            </p:childTnLst>
                          </p:cTn>
                        </p:par>
                      </p:childTnLst>
                    </p:cTn>
                  </p:par>
                  <p:par>
                    <p:cTn id="170" fill="hold">
                      <p:stCondLst>
                        <p:cond delay="indefinite"/>
                      </p:stCondLst>
                      <p:childTnLst>
                        <p:par>
                          <p:cTn id="171" fill="hold">
                            <p:stCondLst>
                              <p:cond delay="0"/>
                            </p:stCondLst>
                            <p:childTnLst>
                              <p:par>
                                <p:cTn id="172" presetClass="exit" nodeType="clickEffect" presetID="9" grpId="35" fill="hold">
                                  <p:stCondLst>
                                    <p:cond delay="0"/>
                                  </p:stCondLst>
                                  <p:iterate type="el" backwards="0">
                                    <p:tmAbs val="0"/>
                                  </p:iterate>
                                  <p:childTnLst>
                                    <p:animEffect filter="dissolve" transition="out">
                                      <p:cBhvr>
                                        <p:cTn id="173" dur="1000" fill="hold"/>
                                        <p:tgtEl>
                                          <p:spTgt spid="265"/>
                                        </p:tgtEl>
                                      </p:cBhvr>
                                    </p:animEffect>
                                    <p:set>
                                      <p:cBhvr>
                                        <p:cTn id="174" fill="hold">
                                          <p:stCondLst>
                                            <p:cond delay="999"/>
                                          </p:stCondLst>
                                        </p:cTn>
                                        <p:tgtEl>
                                          <p:spTgt spid="26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Class="entr" nodeType="clickEffect" presetID="9" grpId="36" fill="hold">
                                  <p:stCondLst>
                                    <p:cond delay="0"/>
                                  </p:stCondLst>
                                  <p:iterate type="el" backwards="0">
                                    <p:tmAbs val="0"/>
                                  </p:iterate>
                                  <p:childTnLst>
                                    <p:set>
                                      <p:cBhvr>
                                        <p:cTn id="178" fill="hold"/>
                                        <p:tgtEl>
                                          <p:spTgt spid="275"/>
                                        </p:tgtEl>
                                        <p:attrNameLst>
                                          <p:attrName>style.visibility</p:attrName>
                                        </p:attrNameLst>
                                      </p:cBhvr>
                                      <p:to>
                                        <p:strVal val="visible"/>
                                      </p:to>
                                    </p:set>
                                    <p:animEffect filter="dissolve" transition="in">
                                      <p:cBhvr>
                                        <p:cTn id="179"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8" grpId="32"/>
      <p:bldP build="whole" bldLvl="1" animBg="1" rev="0" advAuto="0" spid="204" grpId="7"/>
      <p:bldP build="whole" bldLvl="1" animBg="1" rev="0" advAuto="0" spid="234" grpId="17"/>
      <p:bldP build="whole" bldLvl="1" animBg="1" rev="0" advAuto="0" spid="266" grpId="24"/>
      <p:bldP build="whole" bldLvl="1" animBg="1" rev="0" advAuto="0" spid="240" grpId="19"/>
      <p:bldP build="whole" bldLvl="1" animBg="1" rev="0" advAuto="0" spid="234" grpId="29"/>
      <p:bldP build="whole" bldLvl="1" animBg="1" rev="0" advAuto="0" spid="265" grpId="22"/>
      <p:bldP build="whole" bldLvl="1" animBg="1" rev="0" advAuto="0" spid="201" grpId="6"/>
      <p:bldP build="whole" bldLvl="1" animBg="1" rev="0" advAuto="0" spid="186" grpId="1"/>
      <p:bldP build="whole" bldLvl="1" animBg="1" rev="0" advAuto="0" spid="195" grpId="4"/>
      <p:bldP build="whole" bldLvl="1" animBg="1" rev="0" advAuto="0" spid="243" grpId="20"/>
      <p:bldP build="whole" bldLvl="1" animBg="1" rev="0" advAuto="0" spid="240" grpId="27"/>
      <p:bldP build="whole" bldLvl="1" animBg="1" rev="0" advAuto="0" spid="210" grpId="9"/>
      <p:bldP build="whole" bldLvl="1" animBg="1" rev="0" advAuto="0" spid="244" grpId="21"/>
      <p:bldP build="whole" bldLvl="1" animBg="1" rev="0" advAuto="0" spid="243" grpId="26"/>
      <p:bldP build="whole" bldLvl="1" animBg="1" rev="0" advAuto="0" spid="231" grpId="16"/>
      <p:bldP build="whole" bldLvl="1" animBg="1" rev="0" advAuto="0" spid="265" grpId="35"/>
      <p:bldP build="whole" bldLvl="1" animBg="1" rev="0" advAuto="0" spid="228" grpId="15"/>
      <p:bldP build="whole" bldLvl="1" animBg="1" rev="0" advAuto="0" spid="225" grpId="14"/>
      <p:bldP build="whole" bldLvl="1" animBg="1" rev="0" advAuto="0" spid="198" grpId="5"/>
      <p:bldP build="whole" bldLvl="1" animBg="1" rev="0" advAuto="0" spid="213" grpId="10"/>
      <p:bldP build="whole" bldLvl="1" animBg="1" rev="0" advAuto="0" spid="237" grpId="18"/>
      <p:bldP build="whole" bldLvl="1" animBg="1" rev="0" advAuto="0" spid="189" grpId="2"/>
      <p:bldP build="whole" bldLvl="1" animBg="1" rev="0" advAuto="0" spid="231" grpId="30"/>
      <p:bldP build="whole" bldLvl="1" animBg="1" rev="0" advAuto="0" spid="275" grpId="36"/>
      <p:bldP build="whole" bldLvl="1" animBg="1" rev="0" advAuto="0" spid="228" grpId="31"/>
      <p:bldP build="whole" bldLvl="1" animBg="1" rev="0" advAuto="0" spid="207" grpId="8"/>
      <p:bldP build="whole" bldLvl="1" animBg="1" rev="0" advAuto="0" spid="267" grpId="25"/>
      <p:bldP build="whole" bldLvl="1" animBg="1" rev="0" advAuto="0" spid="216" grpId="11"/>
      <p:bldP build="whole" bldLvl="1" animBg="1" rev="0" advAuto="0" spid="192" grpId="3"/>
      <p:bldP build="whole" bldLvl="1" animBg="1" rev="0" advAuto="0" spid="237" grpId="28"/>
      <p:bldP build="whole" bldLvl="1" animBg="1" rev="0" advAuto="0" spid="222" grpId="13"/>
      <p:bldP build="whole" bldLvl="1" animBg="1" rev="0" advAuto="0" spid="219" grpId="1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Gitについて"/>
          <p:cNvSpPr txBox="1"/>
          <p:nvPr>
            <p:ph type="ctrTitle"/>
          </p:nvPr>
        </p:nvSpPr>
        <p:spPr>
          <a:xfrm>
            <a:off x="1270000" y="3674085"/>
            <a:ext cx="10464800" cy="1266216"/>
          </a:xfrm>
          <a:prstGeom prst="rect">
            <a:avLst/>
          </a:prstGeom>
        </p:spPr>
        <p:txBody>
          <a:bodyPr/>
          <a:lstStyle/>
          <a:p>
            <a:pPr/>
            <a:r>
              <a:t>Gitについて</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5" name="グループ"/>
          <p:cNvGrpSpPr/>
          <p:nvPr/>
        </p:nvGrpSpPr>
        <p:grpSpPr>
          <a:xfrm>
            <a:off x="3555350" y="7871622"/>
            <a:ext cx="5560328" cy="369136"/>
            <a:chOff x="0" y="0"/>
            <a:chExt cx="5560327" cy="369134"/>
          </a:xfrm>
        </p:grpSpPr>
        <p:pic>
          <p:nvPicPr>
            <p:cNvPr id="281"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82" name="brick.jpg" descr="brick.jpg"/>
            <p:cNvPicPr>
              <a:picLocks noChangeAspect="1"/>
            </p:cNvPicPr>
            <p:nvPr/>
          </p:nvPicPr>
          <p:blipFill>
            <a:blip r:embed="rId3">
              <a:extLst/>
            </a:blip>
            <a:stretch>
              <a:fillRect/>
            </a:stretch>
          </p:blipFill>
          <p:spPr>
            <a:xfrm>
              <a:off x="1451721" y="0"/>
              <a:ext cx="1270001" cy="369135"/>
            </a:xfrm>
            <a:prstGeom prst="rect">
              <a:avLst/>
            </a:prstGeom>
            <a:ln w="12700" cap="flat">
              <a:noFill/>
              <a:miter lim="400000"/>
            </a:ln>
            <a:effectLst/>
          </p:spPr>
        </p:pic>
        <p:pic>
          <p:nvPicPr>
            <p:cNvPr id="283" name="brick.jpg" descr="brick.jpg"/>
            <p:cNvPicPr>
              <a:picLocks noChangeAspect="1"/>
            </p:cNvPicPr>
            <p:nvPr/>
          </p:nvPicPr>
          <p:blipFill>
            <a:blip r:embed="rId3">
              <a:extLst/>
            </a:blip>
            <a:stretch>
              <a:fillRect/>
            </a:stretch>
          </p:blipFill>
          <p:spPr>
            <a:xfrm>
              <a:off x="2902105" y="0"/>
              <a:ext cx="1270001" cy="369135"/>
            </a:xfrm>
            <a:prstGeom prst="rect">
              <a:avLst/>
            </a:prstGeom>
            <a:ln w="12700" cap="flat">
              <a:noFill/>
              <a:miter lim="400000"/>
            </a:ln>
            <a:effectLst/>
          </p:spPr>
        </p:pic>
        <p:pic>
          <p:nvPicPr>
            <p:cNvPr id="284" name="brick.jpg" descr="brick.jpg"/>
            <p:cNvPicPr>
              <a:picLocks noChangeAspect="1"/>
            </p:cNvPicPr>
            <p:nvPr/>
          </p:nvPicPr>
          <p:blipFill>
            <a:blip r:embed="rId3">
              <a:extLst/>
            </a:blip>
            <a:stretch>
              <a:fillRect/>
            </a:stretch>
          </p:blipFill>
          <p:spPr>
            <a:xfrm>
              <a:off x="4290327" y="0"/>
              <a:ext cx="1270001" cy="369135"/>
            </a:xfrm>
            <a:prstGeom prst="rect">
              <a:avLst/>
            </a:prstGeom>
            <a:ln w="12700" cap="flat">
              <a:noFill/>
              <a:miter lim="400000"/>
            </a:ln>
            <a:effectLst/>
          </p:spPr>
        </p:pic>
      </p:grpSp>
      <p:grpSp>
        <p:nvGrpSpPr>
          <p:cNvPr id="292" name="グループ"/>
          <p:cNvGrpSpPr/>
          <p:nvPr/>
        </p:nvGrpSpPr>
        <p:grpSpPr>
          <a:xfrm>
            <a:off x="4334708" y="6946697"/>
            <a:ext cx="4177210" cy="831599"/>
            <a:chOff x="0" y="0"/>
            <a:chExt cx="4177209" cy="831597"/>
          </a:xfrm>
        </p:grpSpPr>
        <p:pic>
          <p:nvPicPr>
            <p:cNvPr id="286" name="brick.jpg" descr="brick.jpg"/>
            <p:cNvPicPr>
              <a:picLocks noChangeAspect="1"/>
            </p:cNvPicPr>
            <p:nvPr/>
          </p:nvPicPr>
          <p:blipFill>
            <a:blip r:embed="rId3">
              <a:extLst/>
            </a:blip>
            <a:stretch>
              <a:fillRect/>
            </a:stretch>
          </p:blipFill>
          <p:spPr>
            <a:xfrm>
              <a:off x="56" y="462462"/>
              <a:ext cx="1270001" cy="369136"/>
            </a:xfrm>
            <a:prstGeom prst="rect">
              <a:avLst/>
            </a:prstGeom>
            <a:ln w="12700" cap="flat">
              <a:noFill/>
              <a:miter lim="400000"/>
            </a:ln>
            <a:effectLst/>
          </p:spPr>
        </p:pic>
        <p:pic>
          <p:nvPicPr>
            <p:cNvPr id="287" name="brick.jpg" descr="brick.jpg"/>
            <p:cNvPicPr>
              <a:picLocks noChangeAspect="1"/>
            </p:cNvPicPr>
            <p:nvPr/>
          </p:nvPicPr>
          <p:blipFill>
            <a:blip r:embed="rId3">
              <a:extLst/>
            </a:blip>
            <a:stretch>
              <a:fillRect/>
            </a:stretch>
          </p:blipFill>
          <p:spPr>
            <a:xfrm>
              <a:off x="1453576" y="462462"/>
              <a:ext cx="1270001" cy="369136"/>
            </a:xfrm>
            <a:prstGeom prst="rect">
              <a:avLst/>
            </a:prstGeom>
            <a:ln w="12700" cap="flat">
              <a:noFill/>
              <a:miter lim="400000"/>
            </a:ln>
            <a:effectLst/>
          </p:spPr>
        </p:pic>
        <p:pic>
          <p:nvPicPr>
            <p:cNvPr id="288" name="brick.jpg" descr="brick.jpg"/>
            <p:cNvPicPr>
              <a:picLocks noChangeAspect="1"/>
            </p:cNvPicPr>
            <p:nvPr/>
          </p:nvPicPr>
          <p:blipFill>
            <a:blip r:embed="rId3">
              <a:extLst/>
            </a:blip>
            <a:stretch>
              <a:fillRect/>
            </a:stretch>
          </p:blipFill>
          <p:spPr>
            <a:xfrm>
              <a:off x="2907209" y="462462"/>
              <a:ext cx="1270001" cy="369136"/>
            </a:xfrm>
            <a:prstGeom prst="rect">
              <a:avLst/>
            </a:prstGeom>
            <a:ln w="12700" cap="flat">
              <a:noFill/>
              <a:miter lim="400000"/>
            </a:ln>
            <a:effectLst/>
          </p:spPr>
        </p:pic>
        <p:pic>
          <p:nvPicPr>
            <p:cNvPr id="289"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90"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291"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grpSp>
        <p:nvGrpSpPr>
          <p:cNvPr id="299" name="グループ"/>
          <p:cNvGrpSpPr/>
          <p:nvPr/>
        </p:nvGrpSpPr>
        <p:grpSpPr>
          <a:xfrm>
            <a:off x="4334708" y="6021772"/>
            <a:ext cx="4177154" cy="831599"/>
            <a:chOff x="0" y="0"/>
            <a:chExt cx="4177152" cy="831597"/>
          </a:xfrm>
        </p:grpSpPr>
        <p:pic>
          <p:nvPicPr>
            <p:cNvPr id="293" name="brick.jpg" descr="brick.jpg"/>
            <p:cNvPicPr>
              <a:picLocks noChangeAspect="1"/>
            </p:cNvPicPr>
            <p:nvPr/>
          </p:nvPicPr>
          <p:blipFill>
            <a:blip r:embed="rId3">
              <a:extLst/>
            </a:blip>
            <a:stretch>
              <a:fillRect/>
            </a:stretch>
          </p:blipFill>
          <p:spPr>
            <a:xfrm>
              <a:off x="0" y="462462"/>
              <a:ext cx="1270000" cy="369136"/>
            </a:xfrm>
            <a:prstGeom prst="rect">
              <a:avLst/>
            </a:prstGeom>
            <a:ln w="12700" cap="flat">
              <a:noFill/>
              <a:miter lim="400000"/>
            </a:ln>
            <a:effectLst/>
          </p:spPr>
        </p:pic>
        <p:pic>
          <p:nvPicPr>
            <p:cNvPr id="294" name="brick.jpg" descr="brick.jpg"/>
            <p:cNvPicPr>
              <a:picLocks noChangeAspect="1"/>
            </p:cNvPicPr>
            <p:nvPr/>
          </p:nvPicPr>
          <p:blipFill>
            <a:blip r:embed="rId3">
              <a:extLst/>
            </a:blip>
            <a:stretch>
              <a:fillRect/>
            </a:stretch>
          </p:blipFill>
          <p:spPr>
            <a:xfrm>
              <a:off x="1453519" y="462462"/>
              <a:ext cx="1270001" cy="369136"/>
            </a:xfrm>
            <a:prstGeom prst="rect">
              <a:avLst/>
            </a:prstGeom>
            <a:ln w="12700" cap="flat">
              <a:noFill/>
              <a:miter lim="400000"/>
            </a:ln>
            <a:effectLst/>
          </p:spPr>
        </p:pic>
        <p:pic>
          <p:nvPicPr>
            <p:cNvPr id="295" name="brick.jpg" descr="brick.jpg"/>
            <p:cNvPicPr>
              <a:picLocks noChangeAspect="1"/>
            </p:cNvPicPr>
            <p:nvPr/>
          </p:nvPicPr>
          <p:blipFill>
            <a:blip r:embed="rId3">
              <a:extLst/>
            </a:blip>
            <a:stretch>
              <a:fillRect/>
            </a:stretch>
          </p:blipFill>
          <p:spPr>
            <a:xfrm>
              <a:off x="2907152" y="462462"/>
              <a:ext cx="1270001" cy="369136"/>
            </a:xfrm>
            <a:prstGeom prst="rect">
              <a:avLst/>
            </a:prstGeom>
            <a:ln w="12700" cap="flat">
              <a:noFill/>
              <a:miter lim="400000"/>
            </a:ln>
            <a:effectLst/>
          </p:spPr>
        </p:pic>
        <p:pic>
          <p:nvPicPr>
            <p:cNvPr id="296"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97"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298"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grpSp>
        <p:nvGrpSpPr>
          <p:cNvPr id="305" name="グループ"/>
          <p:cNvGrpSpPr/>
          <p:nvPr/>
        </p:nvGrpSpPr>
        <p:grpSpPr>
          <a:xfrm>
            <a:off x="5140583" y="5566357"/>
            <a:ext cx="2723634" cy="1287014"/>
            <a:chOff x="0" y="0"/>
            <a:chExt cx="2723632" cy="1287012"/>
          </a:xfrm>
        </p:grpSpPr>
        <p:grpSp>
          <p:nvGrpSpPr>
            <p:cNvPr id="302" name="グループ"/>
            <p:cNvGrpSpPr/>
            <p:nvPr/>
          </p:nvGrpSpPr>
          <p:grpSpPr>
            <a:xfrm>
              <a:off x="0" y="917877"/>
              <a:ext cx="2723633" cy="369136"/>
              <a:chOff x="0" y="0"/>
              <a:chExt cx="2723632" cy="369134"/>
            </a:xfrm>
          </p:grpSpPr>
          <p:pic>
            <p:nvPicPr>
              <p:cNvPr id="300"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301" name="brick.jpg" descr="brick.jpg"/>
              <p:cNvPicPr>
                <a:picLocks noChangeAspect="1"/>
              </p:cNvPicPr>
              <p:nvPr/>
            </p:nvPicPr>
            <p:blipFill>
              <a:blip r:embed="rId3">
                <a:extLst/>
              </a:blip>
              <a:stretch>
                <a:fillRect/>
              </a:stretch>
            </p:blipFill>
            <p:spPr>
              <a:xfrm>
                <a:off x="1453632" y="0"/>
                <a:ext cx="1270001" cy="369135"/>
              </a:xfrm>
              <a:prstGeom prst="rect">
                <a:avLst/>
              </a:prstGeom>
              <a:ln w="12700" cap="flat">
                <a:noFill/>
                <a:miter lim="400000"/>
              </a:ln>
              <a:effectLst/>
            </p:spPr>
          </p:pic>
        </p:grpSp>
        <p:pic>
          <p:nvPicPr>
            <p:cNvPr id="303" name="brick.jpg" descr="brick.jpg"/>
            <p:cNvPicPr>
              <a:picLocks noChangeAspect="1"/>
            </p:cNvPicPr>
            <p:nvPr/>
          </p:nvPicPr>
          <p:blipFill>
            <a:blip r:embed="rId3">
              <a:extLst/>
            </a:blip>
            <a:stretch>
              <a:fillRect/>
            </a:stretch>
          </p:blipFill>
          <p:spPr>
            <a:xfrm>
              <a:off x="647729" y="455415"/>
              <a:ext cx="1270001" cy="369136"/>
            </a:xfrm>
            <a:prstGeom prst="rect">
              <a:avLst/>
            </a:prstGeom>
            <a:ln w="12700" cap="flat">
              <a:noFill/>
              <a:miter lim="400000"/>
            </a:ln>
            <a:effectLst/>
          </p:spPr>
        </p:pic>
        <p:pic>
          <p:nvPicPr>
            <p:cNvPr id="304" name="brick.jpg" descr="brick.jpg"/>
            <p:cNvPicPr>
              <a:picLocks noChangeAspect="1"/>
            </p:cNvPicPr>
            <p:nvPr/>
          </p:nvPicPr>
          <p:blipFill>
            <a:blip r:embed="rId3">
              <a:extLst/>
            </a:blip>
            <a:stretch>
              <a:fillRect/>
            </a:stretch>
          </p:blipFill>
          <p:spPr>
            <a:xfrm>
              <a:off x="647729" y="0"/>
              <a:ext cx="1270001" cy="369135"/>
            </a:xfrm>
            <a:prstGeom prst="rect">
              <a:avLst/>
            </a:prstGeom>
            <a:ln w="12700" cap="flat">
              <a:noFill/>
              <a:miter lim="400000"/>
            </a:ln>
            <a:effectLst/>
          </p:spPr>
        </p:pic>
      </p:grpSp>
      <p:sp>
        <p:nvSpPr>
          <p:cNvPr id="306" name="12:00"/>
          <p:cNvSpPr txBox="1"/>
          <p:nvPr/>
        </p:nvSpPr>
        <p:spPr>
          <a:xfrm>
            <a:off x="10551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12:00</a:t>
            </a:r>
          </a:p>
        </p:txBody>
      </p:sp>
      <p:sp>
        <p:nvSpPr>
          <p:cNvPr id="307" name="12:30"/>
          <p:cNvSpPr txBox="1"/>
          <p:nvPr/>
        </p:nvSpPr>
        <p:spPr>
          <a:xfrm>
            <a:off x="35443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12:30</a:t>
            </a:r>
          </a:p>
        </p:txBody>
      </p:sp>
      <p:sp>
        <p:nvSpPr>
          <p:cNvPr id="308" name="13:00"/>
          <p:cNvSpPr txBox="1"/>
          <p:nvPr/>
        </p:nvSpPr>
        <p:spPr>
          <a:xfrm>
            <a:off x="59700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13:00</a:t>
            </a:r>
          </a:p>
        </p:txBody>
      </p:sp>
      <p:sp>
        <p:nvSpPr>
          <p:cNvPr id="309" name="13:30"/>
          <p:cNvSpPr txBox="1"/>
          <p:nvPr/>
        </p:nvSpPr>
        <p:spPr>
          <a:xfrm>
            <a:off x="84846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13:30</a:t>
            </a:r>
          </a:p>
        </p:txBody>
      </p:sp>
      <p:sp>
        <p:nvSpPr>
          <p:cNvPr id="310" name="13:45"/>
          <p:cNvSpPr txBox="1"/>
          <p:nvPr/>
        </p:nvSpPr>
        <p:spPr>
          <a:xfrm>
            <a:off x="107579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13:45</a:t>
            </a:r>
          </a:p>
        </p:txBody>
      </p:sp>
      <p:sp>
        <p:nvSpPr>
          <p:cNvPr id="311" name="四角形"/>
          <p:cNvSpPr/>
          <p:nvPr/>
        </p:nvSpPr>
        <p:spPr>
          <a:xfrm>
            <a:off x="1016000" y="3329433"/>
            <a:ext cx="1270000" cy="150367"/>
          </a:xfrm>
          <a:prstGeom prst="rect">
            <a:avLst/>
          </a:prstGeom>
          <a:solidFill>
            <a:schemeClr val="accent3"/>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318" name="グループ"/>
          <p:cNvGrpSpPr/>
          <p:nvPr/>
        </p:nvGrpSpPr>
        <p:grpSpPr>
          <a:xfrm>
            <a:off x="4334708" y="6021772"/>
            <a:ext cx="4177210" cy="831599"/>
            <a:chOff x="0" y="0"/>
            <a:chExt cx="4177209" cy="831597"/>
          </a:xfrm>
        </p:grpSpPr>
        <p:pic>
          <p:nvPicPr>
            <p:cNvPr id="312" name="brick.jpg" descr="brick.jpg"/>
            <p:cNvPicPr>
              <a:picLocks noChangeAspect="1"/>
            </p:cNvPicPr>
            <p:nvPr/>
          </p:nvPicPr>
          <p:blipFill>
            <a:blip r:embed="rId3">
              <a:extLst/>
            </a:blip>
            <a:stretch>
              <a:fillRect/>
            </a:stretch>
          </p:blipFill>
          <p:spPr>
            <a:xfrm>
              <a:off x="56" y="462462"/>
              <a:ext cx="1270001" cy="369136"/>
            </a:xfrm>
            <a:prstGeom prst="rect">
              <a:avLst/>
            </a:prstGeom>
            <a:ln w="12700" cap="flat">
              <a:noFill/>
              <a:miter lim="400000"/>
            </a:ln>
            <a:effectLst/>
          </p:spPr>
        </p:pic>
        <p:pic>
          <p:nvPicPr>
            <p:cNvPr id="313" name="brick.jpg" descr="brick.jpg"/>
            <p:cNvPicPr>
              <a:picLocks noChangeAspect="1"/>
            </p:cNvPicPr>
            <p:nvPr/>
          </p:nvPicPr>
          <p:blipFill>
            <a:blip r:embed="rId3">
              <a:extLst/>
            </a:blip>
            <a:stretch>
              <a:fillRect/>
            </a:stretch>
          </p:blipFill>
          <p:spPr>
            <a:xfrm>
              <a:off x="1453576" y="462462"/>
              <a:ext cx="1270001" cy="369136"/>
            </a:xfrm>
            <a:prstGeom prst="rect">
              <a:avLst/>
            </a:prstGeom>
            <a:ln w="12700" cap="flat">
              <a:noFill/>
              <a:miter lim="400000"/>
            </a:ln>
            <a:effectLst/>
          </p:spPr>
        </p:pic>
        <p:pic>
          <p:nvPicPr>
            <p:cNvPr id="314" name="brick.jpg" descr="brick.jpg"/>
            <p:cNvPicPr>
              <a:picLocks noChangeAspect="1"/>
            </p:cNvPicPr>
            <p:nvPr/>
          </p:nvPicPr>
          <p:blipFill>
            <a:blip r:embed="rId3">
              <a:extLst/>
            </a:blip>
            <a:stretch>
              <a:fillRect/>
            </a:stretch>
          </p:blipFill>
          <p:spPr>
            <a:xfrm>
              <a:off x="2907209" y="462462"/>
              <a:ext cx="1270001" cy="369136"/>
            </a:xfrm>
            <a:prstGeom prst="rect">
              <a:avLst/>
            </a:prstGeom>
            <a:ln w="12700" cap="flat">
              <a:noFill/>
              <a:miter lim="400000"/>
            </a:ln>
            <a:effectLst/>
          </p:spPr>
        </p:pic>
        <p:pic>
          <p:nvPicPr>
            <p:cNvPr id="315"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316"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317"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sp>
        <p:nvSpPr>
          <p:cNvPr id="319" name="バージョンの切り替え"/>
          <p:cNvSpPr txBox="1"/>
          <p:nvPr>
            <p:ph type="ctrTitle"/>
          </p:nvPr>
        </p:nvSpPr>
        <p:spPr>
          <a:xfrm>
            <a:off x="1270000" y="998255"/>
            <a:ext cx="10464800" cy="1321100"/>
          </a:xfrm>
          <a:prstGeom prst="rect">
            <a:avLst/>
          </a:prstGeom>
        </p:spPr>
        <p:txBody>
          <a:bodyPr/>
          <a:lstStyle/>
          <a:p>
            <a:pPr/>
            <a:r>
              <a:t>バージョンの切り替え</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6"/>
                                        </p:tgtEl>
                                        <p:attrNameLst>
                                          <p:attrName>style.visibility</p:attrName>
                                        </p:attrNameLst>
                                      </p:cBhvr>
                                      <p:to>
                                        <p:strVal val="visible"/>
                                      </p:to>
                                    </p:set>
                                    <p:animEffect filter="dissolve" transition="in">
                                      <p:cBhvr>
                                        <p:cTn id="7" dur="1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11"/>
                                        </p:tgtEl>
                                        <p:attrNameLst>
                                          <p:attrName>style.visibility</p:attrName>
                                        </p:attrNameLst>
                                      </p:cBhvr>
                                      <p:to>
                                        <p:strVal val="visible"/>
                                      </p:to>
                                    </p:set>
                                    <p:animEffect filter="dissolve" transition="in">
                                      <p:cBhvr>
                                        <p:cTn id="12" dur="1000"/>
                                        <p:tgtEl>
                                          <p:spTgt spid="31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85"/>
                                        </p:tgtEl>
                                        <p:attrNameLst>
                                          <p:attrName>style.visibility</p:attrName>
                                        </p:attrNameLst>
                                      </p:cBhvr>
                                      <p:to>
                                        <p:strVal val="visible"/>
                                      </p:to>
                                    </p:set>
                                    <p:animEffect filter="dissolve" transition="in">
                                      <p:cBhvr>
                                        <p:cTn id="17" dur="1000"/>
                                        <p:tgtEl>
                                          <p:spTgt spid="28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07"/>
                                        </p:tgtEl>
                                        <p:attrNameLst>
                                          <p:attrName>style.visibility</p:attrName>
                                        </p:attrNameLst>
                                      </p:cBhvr>
                                      <p:to>
                                        <p:strVal val="visible"/>
                                      </p:to>
                                    </p:set>
                                    <p:animEffect filter="dissolve" transition="in">
                                      <p:cBhvr>
                                        <p:cTn id="22" dur="10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5" accel="50000" decel="50000" fill="hold">
                                  <p:stCondLst>
                                    <p:cond delay="0"/>
                                  </p:stCondLst>
                                  <p:childTnLst>
                                    <p:animMotion path="M 0.000000 0.000000 L 0.191406 0.000000" origin="layout" pathEditMode="relative">
                                      <p:cBhvr>
                                        <p:cTn id="26" dur="1000" fill="hold"/>
                                        <p:tgtEl>
                                          <p:spTgt spid="311"/>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292"/>
                                        </p:tgtEl>
                                        <p:attrNameLst>
                                          <p:attrName>style.visibility</p:attrName>
                                        </p:attrNameLst>
                                      </p:cBhvr>
                                      <p:to>
                                        <p:strVal val="visible"/>
                                      </p:to>
                                    </p:set>
                                    <p:animEffect filter="dissolve" transition="in">
                                      <p:cBhvr>
                                        <p:cTn id="31" dur="1000"/>
                                        <p:tgtEl>
                                          <p:spTgt spid="292"/>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308"/>
                                        </p:tgtEl>
                                        <p:attrNameLst>
                                          <p:attrName>style.visibility</p:attrName>
                                        </p:attrNameLst>
                                      </p:cBhvr>
                                      <p:to>
                                        <p:strVal val="visible"/>
                                      </p:to>
                                    </p:set>
                                    <p:animEffect filter="dissolve" transition="in">
                                      <p:cBhvr>
                                        <p:cTn id="36" dur="1000"/>
                                        <p:tgtEl>
                                          <p:spTgt spid="308"/>
                                        </p:tgtEl>
                                      </p:cBhvr>
                                    </p:animEffect>
                                  </p:childTnLst>
                                </p:cTn>
                              </p:par>
                            </p:childTnLst>
                          </p:cTn>
                        </p:par>
                      </p:childTnLst>
                    </p:cTn>
                  </p:par>
                  <p:par>
                    <p:cTn id="37" fill="hold">
                      <p:stCondLst>
                        <p:cond delay="indefinite"/>
                      </p:stCondLst>
                      <p:childTnLst>
                        <p:par>
                          <p:cTn id="38" fill="hold">
                            <p:stCondLst>
                              <p:cond delay="0"/>
                            </p:stCondLst>
                            <p:childTnLst>
                              <p:par>
                                <p:cTn id="39" presetClass="path" nodeType="clickEffect" presetSubtype="0" presetID="-1" grpId="8" accel="50000" decel="50000" fill="hold">
                                  <p:stCondLst>
                                    <p:cond delay="0"/>
                                  </p:stCondLst>
                                  <p:childTnLst>
                                    <p:animMotion path="M 0.191406 0.000000 L 0.371094 -0.000000" origin="layout" pathEditMode="relative">
                                      <p:cBhvr>
                                        <p:cTn id="40" dur="1000" fill="hold"/>
                                        <p:tgtEl>
                                          <p:spTgt spid="311"/>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299"/>
                                        </p:tgtEl>
                                        <p:attrNameLst>
                                          <p:attrName>style.visibility</p:attrName>
                                        </p:attrNameLst>
                                      </p:cBhvr>
                                      <p:to>
                                        <p:strVal val="visible"/>
                                      </p:to>
                                    </p:set>
                                    <p:animEffect filter="dissolve" transition="in">
                                      <p:cBhvr>
                                        <p:cTn id="45" dur="1000"/>
                                        <p:tgtEl>
                                          <p:spTgt spid="299"/>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10" fill="hold">
                                  <p:stCondLst>
                                    <p:cond delay="0"/>
                                  </p:stCondLst>
                                  <p:iterate type="el" backwards="0">
                                    <p:tmAbs val="0"/>
                                  </p:iterate>
                                  <p:childTnLst>
                                    <p:set>
                                      <p:cBhvr>
                                        <p:cTn id="49" fill="hold"/>
                                        <p:tgtEl>
                                          <p:spTgt spid="309"/>
                                        </p:tgtEl>
                                        <p:attrNameLst>
                                          <p:attrName>style.visibility</p:attrName>
                                        </p:attrNameLst>
                                      </p:cBhvr>
                                      <p:to>
                                        <p:strVal val="visible"/>
                                      </p:to>
                                    </p:set>
                                    <p:animEffect filter="dissolve" transition="in">
                                      <p:cBhvr>
                                        <p:cTn id="50" dur="1000"/>
                                        <p:tgtEl>
                                          <p:spTgt spid="309"/>
                                        </p:tgtEl>
                                      </p:cBhvr>
                                    </p:animEffect>
                                  </p:childTnLst>
                                </p:cTn>
                              </p:par>
                            </p:childTnLst>
                          </p:cTn>
                        </p:par>
                      </p:childTnLst>
                    </p:cTn>
                  </p:par>
                  <p:par>
                    <p:cTn id="51" fill="hold">
                      <p:stCondLst>
                        <p:cond delay="indefinite"/>
                      </p:stCondLst>
                      <p:childTnLst>
                        <p:par>
                          <p:cTn id="52" fill="hold">
                            <p:stCondLst>
                              <p:cond delay="0"/>
                            </p:stCondLst>
                            <p:childTnLst>
                              <p:par>
                                <p:cTn id="53" presetClass="path" nodeType="clickEffect" presetSubtype="0" presetID="-1" grpId="11" accel="50000" decel="50000" fill="hold">
                                  <p:stCondLst>
                                    <p:cond delay="0"/>
                                  </p:stCondLst>
                                  <p:childTnLst>
                                    <p:animMotion path="M 0.371094 -0.000000 L 0.572266 -0.000000" origin="layout" pathEditMode="relative">
                                      <p:cBhvr>
                                        <p:cTn id="54" dur="1000" fill="hold"/>
                                        <p:tgtEl>
                                          <p:spTgt spid="311"/>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Class="exit" nodeType="clickEffect" presetID="9" grpId="12" fill="hold">
                                  <p:stCondLst>
                                    <p:cond delay="0"/>
                                  </p:stCondLst>
                                  <p:iterate type="el" backwards="0">
                                    <p:tmAbs val="0"/>
                                  </p:iterate>
                                  <p:childTnLst>
                                    <p:animEffect filter="dissolve" transition="out">
                                      <p:cBhvr>
                                        <p:cTn id="58" dur="1000" fill="hold"/>
                                        <p:tgtEl>
                                          <p:spTgt spid="299"/>
                                        </p:tgtEl>
                                      </p:cBhvr>
                                    </p:animEffect>
                                    <p:set>
                                      <p:cBhvr>
                                        <p:cTn id="59" fill="hold">
                                          <p:stCondLst>
                                            <p:cond delay="999"/>
                                          </p:stCondLst>
                                        </p:cTn>
                                        <p:tgtEl>
                                          <p:spTgt spid="29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ID="9" grpId="13" fill="hold">
                                  <p:stCondLst>
                                    <p:cond delay="0"/>
                                  </p:stCondLst>
                                  <p:iterate type="el" backwards="0">
                                    <p:tmAbs val="0"/>
                                  </p:iterate>
                                  <p:childTnLst>
                                    <p:set>
                                      <p:cBhvr>
                                        <p:cTn id="63" fill="hold"/>
                                        <p:tgtEl>
                                          <p:spTgt spid="310"/>
                                        </p:tgtEl>
                                        <p:attrNameLst>
                                          <p:attrName>style.visibility</p:attrName>
                                        </p:attrNameLst>
                                      </p:cBhvr>
                                      <p:to>
                                        <p:strVal val="visible"/>
                                      </p:to>
                                    </p:set>
                                    <p:animEffect filter="dissolve" transition="in">
                                      <p:cBhvr>
                                        <p:cTn id="64" dur="1000"/>
                                        <p:tgtEl>
                                          <p:spTgt spid="310"/>
                                        </p:tgtEl>
                                      </p:cBhvr>
                                    </p:animEffect>
                                  </p:childTnLst>
                                </p:cTn>
                              </p:par>
                            </p:childTnLst>
                          </p:cTn>
                        </p:par>
                      </p:childTnLst>
                    </p:cTn>
                  </p:par>
                  <p:par>
                    <p:cTn id="65" fill="hold">
                      <p:stCondLst>
                        <p:cond delay="indefinite"/>
                      </p:stCondLst>
                      <p:childTnLst>
                        <p:par>
                          <p:cTn id="66" fill="hold">
                            <p:stCondLst>
                              <p:cond delay="0"/>
                            </p:stCondLst>
                            <p:childTnLst>
                              <p:par>
                                <p:cTn id="67" presetClass="path" nodeType="clickEffect" presetSubtype="0" presetID="-1" grpId="14" accel="50000" decel="50000" fill="hold">
                                  <p:stCondLst>
                                    <p:cond delay="0"/>
                                  </p:stCondLst>
                                  <p:childTnLst>
                                    <p:animMotion path="M 0.572266 -0.000000 L 0.746912 -0.000000" origin="layout" pathEditMode="relative">
                                      <p:cBhvr>
                                        <p:cTn id="68" dur="1000" fill="hold"/>
                                        <p:tgtEl>
                                          <p:spTgt spid="311"/>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5" fill="hold">
                                  <p:stCondLst>
                                    <p:cond delay="0"/>
                                  </p:stCondLst>
                                  <p:iterate type="el" backwards="0">
                                    <p:tmAbs val="0"/>
                                  </p:iterate>
                                  <p:childTnLst>
                                    <p:set>
                                      <p:cBhvr>
                                        <p:cTn id="72" fill="hold"/>
                                        <p:tgtEl>
                                          <p:spTgt spid="305"/>
                                        </p:tgtEl>
                                        <p:attrNameLst>
                                          <p:attrName>style.visibility</p:attrName>
                                        </p:attrNameLst>
                                      </p:cBhvr>
                                      <p:to>
                                        <p:strVal val="visible"/>
                                      </p:to>
                                    </p:set>
                                    <p:animEffect filter="dissolve" transition="in">
                                      <p:cBhvr>
                                        <p:cTn id="73" dur="1000"/>
                                        <p:tgtEl>
                                          <p:spTgt spid="305"/>
                                        </p:tgtEl>
                                      </p:cBhvr>
                                    </p:animEffect>
                                  </p:childTnLst>
                                </p:cTn>
                              </p:par>
                            </p:childTnLst>
                          </p:cTn>
                        </p:par>
                      </p:childTnLst>
                    </p:cTn>
                  </p:par>
                  <p:par>
                    <p:cTn id="74" fill="hold">
                      <p:stCondLst>
                        <p:cond delay="indefinite"/>
                      </p:stCondLst>
                      <p:childTnLst>
                        <p:par>
                          <p:cTn id="75" fill="hold">
                            <p:stCondLst>
                              <p:cond delay="0"/>
                            </p:stCondLst>
                            <p:childTnLst>
                              <p:par>
                                <p:cTn id="76" presetClass="path" nodeType="clickEffect" presetSubtype="0" presetID="-1" grpId="16" accel="50000" decel="50000" fill="hold">
                                  <p:stCondLst>
                                    <p:cond delay="0"/>
                                  </p:stCondLst>
                                  <p:childTnLst>
                                    <p:animMotion path="M 0.746912 -0.000000 L 0.380371 0.000000" origin="layout" pathEditMode="relative">
                                      <p:cBhvr>
                                        <p:cTn id="77" dur="1000" fill="hold"/>
                                        <p:tgtEl>
                                          <p:spTgt spid="311"/>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Class="exit" nodeType="clickEffect" presetID="9" grpId="17" fill="hold">
                                  <p:stCondLst>
                                    <p:cond delay="0"/>
                                  </p:stCondLst>
                                  <p:iterate type="el" backwards="0">
                                    <p:tmAbs val="0"/>
                                  </p:iterate>
                                  <p:childTnLst>
                                    <p:animEffect filter="dissolve" transition="out">
                                      <p:cBhvr>
                                        <p:cTn id="81" dur="100" fill="hold"/>
                                        <p:tgtEl>
                                          <p:spTgt spid="305"/>
                                        </p:tgtEl>
                                      </p:cBhvr>
                                    </p:animEffect>
                                    <p:set>
                                      <p:cBhvr>
                                        <p:cTn id="82" fill="hold">
                                          <p:stCondLst>
                                            <p:cond delay="99"/>
                                          </p:stCondLst>
                                        </p:cTn>
                                        <p:tgtEl>
                                          <p:spTgt spid="30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ID="9" grpId="18" fill="hold">
                                  <p:stCondLst>
                                    <p:cond delay="0"/>
                                  </p:stCondLst>
                                  <p:iterate type="el" backwards="0">
                                    <p:tmAbs val="0"/>
                                  </p:iterate>
                                  <p:childTnLst>
                                    <p:set>
                                      <p:cBhvr>
                                        <p:cTn id="86" fill="hold"/>
                                        <p:tgtEl>
                                          <p:spTgt spid="318"/>
                                        </p:tgtEl>
                                        <p:attrNameLst>
                                          <p:attrName>style.visibility</p:attrName>
                                        </p:attrNameLst>
                                      </p:cBhvr>
                                      <p:to>
                                        <p:strVal val="visible"/>
                                      </p:to>
                                    </p:set>
                                    <p:animEffect filter="dissolve" transition="in">
                                      <p:cBhvr>
                                        <p:cTn id="87" dur="100"/>
                                        <p:tgtEl>
                                          <p:spTgt spid="318"/>
                                        </p:tgtEl>
                                      </p:cBhvr>
                                    </p:animEffect>
                                  </p:childTnLst>
                                </p:cTn>
                              </p:par>
                            </p:childTnLst>
                          </p:cTn>
                        </p:par>
                      </p:childTnLst>
                    </p:cTn>
                  </p:par>
                  <p:par>
                    <p:cTn id="88" fill="hold">
                      <p:stCondLst>
                        <p:cond delay="indefinite"/>
                      </p:stCondLst>
                      <p:childTnLst>
                        <p:par>
                          <p:cTn id="89" fill="hold">
                            <p:stCondLst>
                              <p:cond delay="0"/>
                            </p:stCondLst>
                            <p:childTnLst>
                              <p:par>
                                <p:cTn id="90" presetClass="path" nodeType="clickEffect" presetSubtype="0" presetID="-1" grpId="19" accel="50000" decel="50000" fill="hold">
                                  <p:stCondLst>
                                    <p:cond delay="0"/>
                                  </p:stCondLst>
                                  <p:childTnLst>
                                    <p:animMotion path="M 0.380371 0.000000 L 0.000000 0.000000" origin="layout" pathEditMode="relative">
                                      <p:cBhvr>
                                        <p:cTn id="91" dur="1000" fill="hold"/>
                                        <p:tgtEl>
                                          <p:spTgt spid="311"/>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Class="exit" nodeType="clickEffect" presetID="9" grpId="20" fill="hold">
                                  <p:stCondLst>
                                    <p:cond delay="0"/>
                                  </p:stCondLst>
                                  <p:iterate type="el" backwards="0">
                                    <p:tmAbs val="0"/>
                                  </p:iterate>
                                  <p:childTnLst>
                                    <p:animEffect filter="dissolve" transition="out">
                                      <p:cBhvr>
                                        <p:cTn id="95" dur="100" fill="hold"/>
                                        <p:tgtEl>
                                          <p:spTgt spid="318"/>
                                        </p:tgtEl>
                                      </p:cBhvr>
                                    </p:animEffect>
                                    <p:set>
                                      <p:cBhvr>
                                        <p:cTn id="96" fill="hold">
                                          <p:stCondLst>
                                            <p:cond delay="99"/>
                                          </p:stCondLst>
                                        </p:cTn>
                                        <p:tgtEl>
                                          <p:spTgt spid="3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Class="exit" nodeType="clickEffect" presetID="9" grpId="21" fill="hold">
                                  <p:stCondLst>
                                    <p:cond delay="0"/>
                                  </p:stCondLst>
                                  <p:iterate type="el" backwards="0">
                                    <p:tmAbs val="0"/>
                                  </p:iterate>
                                  <p:childTnLst>
                                    <p:animEffect filter="dissolve" transition="out">
                                      <p:cBhvr>
                                        <p:cTn id="100" dur="0" fill="hold"/>
                                        <p:tgtEl>
                                          <p:spTgt spid="292"/>
                                        </p:tgtEl>
                                      </p:cBhvr>
                                    </p:animEffect>
                                    <p:set>
                                      <p:cBhvr>
                                        <p:cTn id="101" fill="hold">
                                          <p:stCondLst>
                                            <p:cond delay="0"/>
                                          </p:stCondLst>
                                        </p:cTn>
                                        <p:tgtEl>
                                          <p:spTgt spid="2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6"/>
      <p:bldP build="whole" bldLvl="1" animBg="1" rev="0" advAuto="0" spid="308" grpId="7"/>
      <p:bldP build="whole" bldLvl="1" animBg="1" rev="0" advAuto="0" spid="305" grpId="15"/>
      <p:bldP build="whole" bldLvl="1" animBg="1" rev="0" advAuto="0" spid="285" grpId="3"/>
      <p:bldP build="whole" bldLvl="1" animBg="1" rev="0" advAuto="0" spid="311" grpId="2"/>
      <p:bldP build="whole" bldLvl="1" animBg="1" rev="0" advAuto="0" spid="305" grpId="17"/>
      <p:bldP build="whole" bldLvl="1" animBg="1" rev="0" advAuto="0" spid="307" grpId="4"/>
      <p:bldP build="whole" bldLvl="1" animBg="1" rev="0" advAuto="0" spid="306" grpId="1"/>
      <p:bldP build="whole" bldLvl="1" animBg="1" rev="0" advAuto="0" spid="318" grpId="18"/>
      <p:bldP build="whole" bldLvl="1" animBg="1" rev="0" advAuto="0" spid="318" grpId="20"/>
      <p:bldP build="whole" bldLvl="1" animBg="1" rev="0" advAuto="0" spid="292" grpId="21"/>
      <p:bldP build="whole" bldLvl="1" animBg="1" rev="0" advAuto="0" spid="299" grpId="9"/>
      <p:bldP build="whole" bldLvl="1" animBg="1" rev="0" advAuto="0" spid="309" grpId="10"/>
      <p:bldP build="whole" bldLvl="1" animBg="1" rev="0" advAuto="0" spid="299" grpId="12"/>
      <p:bldP build="whole" bldLvl="1" animBg="1" rev="0" advAuto="0" spid="310" grpId="1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Hands on 1"/>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1</a:t>
            </a:r>
          </a:p>
        </p:txBody>
      </p:sp>
      <p:sp>
        <p:nvSpPr>
          <p:cNvPr id="324" name="四角形"/>
          <p:cNvSpPr/>
          <p:nvPr/>
        </p:nvSpPr>
        <p:spPr>
          <a:xfrm>
            <a:off x="1473200" y="2882900"/>
            <a:ext cx="7803325" cy="3499339"/>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25" name="#git init…"/>
          <p:cNvSpPr txBox="1"/>
          <p:nvPr/>
        </p:nvSpPr>
        <p:spPr>
          <a:xfrm>
            <a:off x="1797823" y="3092030"/>
            <a:ext cx="4062070" cy="1778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#git init</a:t>
            </a:r>
          </a:p>
          <a:p>
            <a:pPr algn="l">
              <a:defRPr>
                <a:solidFill>
                  <a:srgbClr val="FFFFFF"/>
                </a:solidFill>
              </a:defRPr>
            </a:pPr>
            <a:r>
              <a:t>(HelloGit.txtを作る)</a:t>
            </a:r>
          </a:p>
          <a:p>
            <a:pPr algn="l">
              <a:defRPr>
                <a:solidFill>
                  <a:srgbClr val="FFFFFF"/>
                </a:solidFill>
              </a:defRPr>
            </a:pPr>
            <a:r>
              <a:t>#git add HelloGit.txt</a:t>
            </a:r>
          </a:p>
          <a:p>
            <a:pPr>
              <a:defRPr>
                <a:solidFill>
                  <a:srgbClr val="FFFFFF"/>
                </a:solidFill>
              </a:defRPr>
            </a:pPr>
            <a:r>
              <a:t>#git commit  -m “12:00”</a:t>
            </a:r>
          </a:p>
        </p:txBody>
      </p:sp>
      <p:sp>
        <p:nvSpPr>
          <p:cNvPr id="326" name="四角形"/>
          <p:cNvSpPr/>
          <p:nvPr/>
        </p:nvSpPr>
        <p:spPr>
          <a:xfrm>
            <a:off x="10093616" y="3258032"/>
            <a:ext cx="2168129" cy="3104970"/>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27" name="HelloGit.txt"/>
          <p:cNvSpPr txBox="1"/>
          <p:nvPr/>
        </p:nvSpPr>
        <p:spPr>
          <a:xfrm>
            <a:off x="10096650" y="2833026"/>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328" name="I like Git"/>
          <p:cNvSpPr txBox="1"/>
          <p:nvPr/>
        </p:nvSpPr>
        <p:spPr>
          <a:xfrm>
            <a:off x="10346586" y="3411612"/>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329" name="git init         gitの初期化…"/>
          <p:cNvSpPr txBox="1"/>
          <p:nvPr/>
        </p:nvSpPr>
        <p:spPr>
          <a:xfrm>
            <a:off x="1401519" y="7029938"/>
            <a:ext cx="11382909"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init         gitの初期化</a:t>
            </a:r>
          </a:p>
          <a:p>
            <a:pPr marL="476250" indent="-476250" algn="l">
              <a:buSzPct val="100000"/>
              <a:buAutoNum type="arabicPeriod" startAt="1"/>
            </a:pPr>
            <a:r>
              <a:t>git add        ファイルをインディクスに追加する</a:t>
            </a:r>
          </a:p>
          <a:p>
            <a:pPr marL="476250" indent="-476250" algn="l">
              <a:buSzPct val="100000"/>
              <a:buAutoNum type="arabicPeriod" startAt="1"/>
            </a:pPr>
            <a:r>
              <a:t>git commit  -m “コメントの内容” インディクスの内容をリポジトリに入れる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32" name="編集"/>
          <p:cNvSpPr txBox="1"/>
          <p:nvPr/>
        </p:nvSpPr>
        <p:spPr>
          <a:xfrm>
            <a:off x="5553466" y="2933700"/>
            <a:ext cx="1333501"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5"/>
                </a:solidFill>
              </a:defRPr>
            </a:lvl1pPr>
          </a:lstStyle>
          <a:p>
            <a:pPr/>
            <a:r>
              <a:t>編集</a:t>
            </a:r>
          </a:p>
        </p:txBody>
      </p:sp>
      <p:grpSp>
        <p:nvGrpSpPr>
          <p:cNvPr id="335" name="グループ"/>
          <p:cNvGrpSpPr/>
          <p:nvPr/>
        </p:nvGrpSpPr>
        <p:grpSpPr>
          <a:xfrm>
            <a:off x="4346458" y="4146987"/>
            <a:ext cx="3747517" cy="2029263"/>
            <a:chOff x="-227075" y="48829"/>
            <a:chExt cx="3747515" cy="2029262"/>
          </a:xfrm>
        </p:grpSpPr>
        <p:sp>
          <p:nvSpPr>
            <p:cNvPr id="333" name="インディクス"/>
            <p:cNvSpPr txBox="1"/>
            <p:nvPr/>
          </p:nvSpPr>
          <p:spPr>
            <a:xfrm>
              <a:off x="-227076" y="1366891"/>
              <a:ext cx="3747517"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chemeClr val="accent3"/>
                  </a:solidFill>
                </a:defRPr>
              </a:lvl1pPr>
            </a:lstStyle>
            <a:p>
              <a:pPr/>
              <a:r>
                <a:t>インディクス</a:t>
              </a:r>
            </a:p>
          </p:txBody>
        </p:sp>
        <p:sp>
          <p:nvSpPr>
            <p:cNvPr id="334" name="矢印"/>
            <p:cNvSpPr/>
            <p:nvPr/>
          </p:nvSpPr>
          <p:spPr>
            <a:xfrm flipH="1" rot="16200000">
              <a:off x="1189865" y="143917"/>
              <a:ext cx="913634" cy="723456"/>
            </a:xfrm>
            <a:prstGeom prst="rightArrow">
              <a:avLst>
                <a:gd name="adj1" fmla="val 32199"/>
                <a:gd name="adj2" fmla="val 43432"/>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338" name="グループ"/>
          <p:cNvGrpSpPr/>
          <p:nvPr/>
        </p:nvGrpSpPr>
        <p:grpSpPr>
          <a:xfrm>
            <a:off x="4639066" y="6552535"/>
            <a:ext cx="3162301" cy="2155065"/>
            <a:chOff x="-190500" y="0"/>
            <a:chExt cx="3162300" cy="2155064"/>
          </a:xfrm>
        </p:grpSpPr>
        <p:sp>
          <p:nvSpPr>
            <p:cNvPr id="336" name="リポジトリ"/>
            <p:cNvSpPr txBox="1"/>
            <p:nvPr/>
          </p:nvSpPr>
          <p:spPr>
            <a:xfrm>
              <a:off x="-190501" y="1443864"/>
              <a:ext cx="316230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chemeClr val="accent1"/>
                  </a:solidFill>
                </a:defRPr>
              </a:lvl1pPr>
            </a:lstStyle>
            <a:p>
              <a:pPr/>
              <a:r>
                <a:t>リポジトリ</a:t>
              </a:r>
            </a:p>
          </p:txBody>
        </p:sp>
        <p:sp>
          <p:nvSpPr>
            <p:cNvPr id="337" name="矢印"/>
            <p:cNvSpPr/>
            <p:nvPr/>
          </p:nvSpPr>
          <p:spPr>
            <a:xfrm flipH="1" rot="16200000">
              <a:off x="930266" y="94866"/>
              <a:ext cx="913634" cy="723901"/>
            </a:xfrm>
            <a:prstGeom prst="rightArrow">
              <a:avLst>
                <a:gd name="adj1" fmla="val 32000"/>
                <a:gd name="adj2" fmla="val 43860"/>
              </a:avLst>
            </a:prstGeom>
            <a:solidFill>
              <a:schemeClr val="accent1">
                <a:lumOff val="16847"/>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2"/>
                                        </p:tgtEl>
                                        <p:attrNameLst>
                                          <p:attrName>style.visibility</p:attrName>
                                        </p:attrNameLst>
                                      </p:cBhvr>
                                      <p:to>
                                        <p:strVal val="visible"/>
                                      </p:to>
                                    </p:set>
                                    <p:animEffect filter="dissolve" transition="in">
                                      <p:cBhvr>
                                        <p:cTn id="7" dur="10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35"/>
                                        </p:tgtEl>
                                        <p:attrNameLst>
                                          <p:attrName>style.visibility</p:attrName>
                                        </p:attrNameLst>
                                      </p:cBhvr>
                                      <p:to>
                                        <p:strVal val="visible"/>
                                      </p:to>
                                    </p:set>
                                    <p:animEffect filter="dissolve" transition="in">
                                      <p:cBhvr>
                                        <p:cTn id="12" dur="1000"/>
                                        <p:tgtEl>
                                          <p:spTgt spid="33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38"/>
                                        </p:tgtEl>
                                        <p:attrNameLst>
                                          <p:attrName>style.visibility</p:attrName>
                                        </p:attrNameLst>
                                      </p:cBhvr>
                                      <p:to>
                                        <p:strVal val="visible"/>
                                      </p:to>
                                    </p:set>
                                    <p:animEffect filter="dissolve" transition="in">
                                      <p:cBhvr>
                                        <p:cTn id="17"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2" grpId="1"/>
      <p:bldP build="whole" bldLvl="1" animBg="1" rev="0" advAuto="0" spid="335" grpId="2"/>
      <p:bldP build="whole" bldLvl="1" animBg="1" rev="0" advAuto="0" spid="338"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50" name="グループ"/>
          <p:cNvGrpSpPr/>
          <p:nvPr/>
        </p:nvGrpSpPr>
        <p:grpSpPr>
          <a:xfrm>
            <a:off x="1641489" y="6574294"/>
            <a:ext cx="7264401" cy="1550914"/>
            <a:chOff x="0" y="0"/>
            <a:chExt cx="7264400" cy="1550913"/>
          </a:xfrm>
        </p:grpSpPr>
        <p:sp>
          <p:nvSpPr>
            <p:cNvPr id="340"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1"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2"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3"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4"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5"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6"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7"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8"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9"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351" name="四角形"/>
          <p:cNvSpPr/>
          <p:nvPr/>
        </p:nvSpPr>
        <p:spPr>
          <a:xfrm>
            <a:off x="2361229" y="3453820"/>
            <a:ext cx="5630268" cy="3059060"/>
          </a:xfrm>
          <a:prstGeom prst="rect">
            <a:avLst/>
          </a:prstGeom>
          <a:ln w="508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2" name="既存…"/>
          <p:cNvSpPr txBox="1"/>
          <p:nvPr/>
        </p:nvSpPr>
        <p:spPr>
          <a:xfrm>
            <a:off x="7427901" y="5931032"/>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sp>
        <p:nvSpPr>
          <p:cNvPr id="353" name="四角形"/>
          <p:cNvSpPr/>
          <p:nvPr/>
        </p:nvSpPr>
        <p:spPr>
          <a:xfrm rot="16200000">
            <a:off x="3644147" y="5483959"/>
            <a:ext cx="1270001" cy="452141"/>
          </a:xfrm>
          <a:prstGeom prst="rect">
            <a:avLst/>
          </a:pr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4" name="四角形"/>
          <p:cNvSpPr/>
          <p:nvPr/>
        </p:nvSpPr>
        <p:spPr>
          <a:xfrm rot="16200000">
            <a:off x="5130047" y="5483959"/>
            <a:ext cx="1270001" cy="452141"/>
          </a:xfrm>
          <a:prstGeom prst="rect">
            <a:avLst/>
          </a:pr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5" name="ひし形"/>
          <p:cNvSpPr/>
          <p:nvPr/>
        </p:nvSpPr>
        <p:spPr>
          <a:xfrm>
            <a:off x="5130047" y="3577002"/>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6" name="ひし形"/>
          <p:cNvSpPr/>
          <p:nvPr/>
        </p:nvSpPr>
        <p:spPr>
          <a:xfrm>
            <a:off x="3644147" y="3577002"/>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7" name="編集(12:30)"/>
          <p:cNvSpPr txBox="1"/>
          <p:nvPr/>
        </p:nvSpPr>
        <p:spPr>
          <a:xfrm>
            <a:off x="8492265" y="4239373"/>
            <a:ext cx="37292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編集(12:30)</a:t>
            </a:r>
          </a:p>
        </p:txBody>
      </p:sp>
      <p:sp>
        <p:nvSpPr>
          <p:cNvPr id="358"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59" name="矢印"/>
          <p:cNvSpPr/>
          <p:nvPr/>
        </p:nvSpPr>
        <p:spPr>
          <a:xfrm>
            <a:off x="1267711" y="4839336"/>
            <a:ext cx="895120" cy="585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20" y="13658"/>
                </a:moveTo>
                <a:lnTo>
                  <a:pt x="14520" y="21600"/>
                </a:lnTo>
                <a:lnTo>
                  <a:pt x="0" y="10800"/>
                </a:lnTo>
                <a:lnTo>
                  <a:pt x="14520" y="0"/>
                </a:lnTo>
                <a:lnTo>
                  <a:pt x="14520" y="7942"/>
                </a:lnTo>
                <a:lnTo>
                  <a:pt x="21600" y="7942"/>
                </a:lnTo>
                <a:lnTo>
                  <a:pt x="21600" y="13658"/>
                </a:lnTo>
                <a:close/>
              </a:path>
            </a:pathLst>
          </a:cu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60" name="差分"/>
          <p:cNvSpPr txBox="1"/>
          <p:nvPr/>
        </p:nvSpPr>
        <p:spPr>
          <a:xfrm>
            <a:off x="133234" y="4852693"/>
            <a:ext cx="10287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差分</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tgtEl>
                                        <p:attrNameLst>
                                          <p:attrName>style.visibility</p:attrName>
                                        </p:attrNameLst>
                                      </p:cBhvr>
                                      <p:to>
                                        <p:strVal val="visible"/>
                                      </p:to>
                                    </p:set>
                                    <p:animEffect filter="dissolve" transition="in">
                                      <p:cBhvr>
                                        <p:cTn id="7" dur="10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52"/>
                                        </p:tgtEl>
                                        <p:attrNameLst>
                                          <p:attrName>style.visibility</p:attrName>
                                        </p:attrNameLst>
                                      </p:cBhvr>
                                      <p:to>
                                        <p:strVal val="visible"/>
                                      </p:to>
                                    </p:set>
                                    <p:animEffect filter="dissolve" transition="in">
                                      <p:cBhvr>
                                        <p:cTn id="12" dur="10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57"/>
                                        </p:tgtEl>
                                        <p:attrNameLst>
                                          <p:attrName>style.visibility</p:attrName>
                                        </p:attrNameLst>
                                      </p:cBhvr>
                                      <p:to>
                                        <p:strVal val="visible"/>
                                      </p:to>
                                    </p:set>
                                    <p:animEffect filter="dissolve" transition="in">
                                      <p:cBhvr>
                                        <p:cTn id="17" dur="1000"/>
                                        <p:tgtEl>
                                          <p:spTgt spid="35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53"/>
                                        </p:tgtEl>
                                        <p:attrNameLst>
                                          <p:attrName>style.visibility</p:attrName>
                                        </p:attrNameLst>
                                      </p:cBhvr>
                                      <p:to>
                                        <p:strVal val="visible"/>
                                      </p:to>
                                    </p:set>
                                    <p:animEffect filter="dissolve" transition="in">
                                      <p:cBhvr>
                                        <p:cTn id="22" dur="1000"/>
                                        <p:tgtEl>
                                          <p:spTgt spid="35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354"/>
                                        </p:tgtEl>
                                        <p:attrNameLst>
                                          <p:attrName>style.visibility</p:attrName>
                                        </p:attrNameLst>
                                      </p:cBhvr>
                                      <p:to>
                                        <p:strVal val="visible"/>
                                      </p:to>
                                    </p:set>
                                    <p:animEffect filter="dissolve" transition="in">
                                      <p:cBhvr>
                                        <p:cTn id="27" dur="1000"/>
                                        <p:tgtEl>
                                          <p:spTgt spid="35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356"/>
                                        </p:tgtEl>
                                        <p:attrNameLst>
                                          <p:attrName>style.visibility</p:attrName>
                                        </p:attrNameLst>
                                      </p:cBhvr>
                                      <p:to>
                                        <p:strVal val="visible"/>
                                      </p:to>
                                    </p:set>
                                    <p:animEffect filter="dissolve" transition="in">
                                      <p:cBhvr>
                                        <p:cTn id="32" dur="1000"/>
                                        <p:tgtEl>
                                          <p:spTgt spid="3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355"/>
                                        </p:tgtEl>
                                        <p:attrNameLst>
                                          <p:attrName>style.visibility</p:attrName>
                                        </p:attrNameLst>
                                      </p:cBhvr>
                                      <p:to>
                                        <p:strVal val="visible"/>
                                      </p:to>
                                    </p:set>
                                    <p:animEffect filter="dissolve" transition="in">
                                      <p:cBhvr>
                                        <p:cTn id="37" dur="1000"/>
                                        <p:tgtEl>
                                          <p:spTgt spid="35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351"/>
                                        </p:tgtEl>
                                        <p:attrNameLst>
                                          <p:attrName>style.visibility</p:attrName>
                                        </p:attrNameLst>
                                      </p:cBhvr>
                                      <p:to>
                                        <p:strVal val="visible"/>
                                      </p:to>
                                    </p:set>
                                    <p:animEffect filter="dissolve" transition="in">
                                      <p:cBhvr>
                                        <p:cTn id="42" dur="1000"/>
                                        <p:tgtEl>
                                          <p:spTgt spid="35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2" presetID="22" grpId="9" fill="hold">
                                  <p:stCondLst>
                                    <p:cond delay="0"/>
                                  </p:stCondLst>
                                  <p:iterate type="el" backwards="0">
                                    <p:tmAbs val="0"/>
                                  </p:iterate>
                                  <p:childTnLst>
                                    <p:set>
                                      <p:cBhvr>
                                        <p:cTn id="46" fill="hold"/>
                                        <p:tgtEl>
                                          <p:spTgt spid="359"/>
                                        </p:tgtEl>
                                        <p:attrNameLst>
                                          <p:attrName>style.visibility</p:attrName>
                                        </p:attrNameLst>
                                      </p:cBhvr>
                                      <p:to>
                                        <p:strVal val="visible"/>
                                      </p:to>
                                    </p:set>
                                    <p:animEffect filter="wipe(right)" transition="in">
                                      <p:cBhvr>
                                        <p:cTn id="47" dur="1000"/>
                                        <p:tgtEl>
                                          <p:spTgt spid="35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360"/>
                                        </p:tgtEl>
                                        <p:attrNameLst>
                                          <p:attrName>style.visibility</p:attrName>
                                        </p:attrNameLst>
                                      </p:cBhvr>
                                      <p:to>
                                        <p:strVal val="visible"/>
                                      </p:to>
                                    </p:set>
                                    <p:animEffect filter="dissolve" transition="in">
                                      <p:cBhvr>
                                        <p:cTn id="52"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1"/>
      <p:bldP build="whole" bldLvl="1" animBg="1" rev="0" advAuto="0" spid="354" grpId="5"/>
      <p:bldP build="whole" bldLvl="1" animBg="1" rev="0" advAuto="0" spid="352" grpId="2"/>
      <p:bldP build="whole" bldLvl="1" animBg="1" rev="0" advAuto="0" spid="351" grpId="8"/>
      <p:bldP build="whole" bldLvl="1" animBg="1" rev="0" advAuto="0" spid="360" grpId="10"/>
      <p:bldP build="whole" bldLvl="1" animBg="1" rev="0" advAuto="0" spid="355" grpId="7"/>
      <p:bldP build="whole" bldLvl="1" animBg="1" rev="0" advAuto="0" spid="359" grpId="9"/>
      <p:bldP build="whole" bldLvl="1" animBg="1" rev="0" advAuto="0" spid="353" grpId="4"/>
      <p:bldP build="whole" bldLvl="1" animBg="1" rev="0" advAuto="0" spid="356" grpId="6"/>
      <p:bldP build="whole" bldLvl="1" animBg="1" rev="0" advAuto="0" spid="357" grpId="3"/>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