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初めてのGitの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初めてのGitの旅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三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三つの状態</a:t>
            </a:r>
          </a:p>
        </p:txBody>
      </p:sp>
      <p:sp>
        <p:nvSpPr>
          <p:cNvPr id="554" name="編集"/>
          <p:cNvSpPr txBox="1"/>
          <p:nvPr/>
        </p:nvSpPr>
        <p:spPr>
          <a:xfrm>
            <a:off x="5629666" y="2971800"/>
            <a:ext cx="11811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chemeClr val="accent5"/>
                </a:solidFill>
              </a:defRPr>
            </a:lvl1pPr>
          </a:lstStyle>
          <a:p>
            <a:pPr/>
            <a:r>
              <a:t>編集</a:t>
            </a:r>
          </a:p>
        </p:txBody>
      </p:sp>
      <p:grpSp>
        <p:nvGrpSpPr>
          <p:cNvPr id="557" name="グループ"/>
          <p:cNvGrpSpPr/>
          <p:nvPr/>
        </p:nvGrpSpPr>
        <p:grpSpPr>
          <a:xfrm>
            <a:off x="4573534" y="4098158"/>
            <a:ext cx="3293365" cy="2039992"/>
            <a:chOff x="0" y="0"/>
            <a:chExt cx="3293364" cy="2039991"/>
          </a:xfrm>
        </p:grpSpPr>
        <p:sp>
          <p:nvSpPr>
            <p:cNvPr id="555" name="インディクス"/>
            <p:cNvSpPr txBox="1"/>
            <p:nvPr/>
          </p:nvSpPr>
          <p:spPr>
            <a:xfrm>
              <a:off x="0" y="1404991"/>
              <a:ext cx="3293365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インディクス</a:t>
              </a:r>
            </a:p>
          </p:txBody>
        </p:sp>
        <p:sp>
          <p:nvSpPr>
            <p:cNvPr id="556" name="矢印"/>
            <p:cNvSpPr/>
            <p:nvPr/>
          </p:nvSpPr>
          <p:spPr>
            <a:xfrm flipH="1" rot="16200000">
              <a:off x="1189865" y="253616"/>
              <a:ext cx="913633" cy="406400"/>
            </a:xfrm>
            <a:prstGeom prst="rightArrow">
              <a:avLst>
                <a:gd name="adj1" fmla="val 19807"/>
                <a:gd name="adj2" fmla="val 42843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560" name="グループ"/>
          <p:cNvGrpSpPr/>
          <p:nvPr/>
        </p:nvGrpSpPr>
        <p:grpSpPr>
          <a:xfrm>
            <a:off x="4829566" y="6552535"/>
            <a:ext cx="2781301" cy="2116966"/>
            <a:chOff x="0" y="0"/>
            <a:chExt cx="2781300" cy="2116964"/>
          </a:xfrm>
        </p:grpSpPr>
        <p:sp>
          <p:nvSpPr>
            <p:cNvPr id="558" name="リポジトリ"/>
            <p:cNvSpPr txBox="1"/>
            <p:nvPr/>
          </p:nvSpPr>
          <p:spPr>
            <a:xfrm>
              <a:off x="-1" y="1481964"/>
              <a:ext cx="2781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リポジトリ</a:t>
              </a:r>
            </a:p>
          </p:txBody>
        </p:sp>
        <p:sp>
          <p:nvSpPr>
            <p:cNvPr id="559" name="矢印"/>
            <p:cNvSpPr/>
            <p:nvPr/>
          </p:nvSpPr>
          <p:spPr>
            <a:xfrm flipH="1" rot="16200000">
              <a:off x="933833" y="253616"/>
              <a:ext cx="913634" cy="406400"/>
            </a:xfrm>
            <a:prstGeom prst="rightArrow">
              <a:avLst>
                <a:gd name="adj1" fmla="val 19807"/>
                <a:gd name="adj2" fmla="val 42843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1"/>
      <p:bldP build="whole" bldLvl="1" animBg="1" rev="0" advAuto="0" spid="557" grpId="2"/>
      <p:bldP build="whole" bldLvl="1" animBg="1" rev="0" advAuto="0" spid="560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三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三つの状態</a:t>
            </a:r>
          </a:p>
        </p:txBody>
      </p:sp>
      <p:grpSp>
        <p:nvGrpSpPr>
          <p:cNvPr id="573" name="グループ"/>
          <p:cNvGrpSpPr/>
          <p:nvPr/>
        </p:nvGrpSpPr>
        <p:grpSpPr>
          <a:xfrm>
            <a:off x="1641489" y="6574294"/>
            <a:ext cx="7264401" cy="1550914"/>
            <a:chOff x="0" y="0"/>
            <a:chExt cx="7264400" cy="1550913"/>
          </a:xfrm>
        </p:grpSpPr>
        <p:sp>
          <p:nvSpPr>
            <p:cNvPr id="563" name="四角形"/>
            <p:cNvSpPr/>
            <p:nvPr/>
          </p:nvSpPr>
          <p:spPr>
            <a:xfrm>
              <a:off x="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4" name="四角形"/>
            <p:cNvSpPr/>
            <p:nvPr/>
          </p:nvSpPr>
          <p:spPr>
            <a:xfrm>
              <a:off x="14986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5" name="四角形"/>
            <p:cNvSpPr/>
            <p:nvPr/>
          </p:nvSpPr>
          <p:spPr>
            <a:xfrm>
              <a:off x="29972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6" name="四角形"/>
            <p:cNvSpPr/>
            <p:nvPr/>
          </p:nvSpPr>
          <p:spPr>
            <a:xfrm>
              <a:off x="44958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7" name="四角形"/>
            <p:cNvSpPr/>
            <p:nvPr/>
          </p:nvSpPr>
          <p:spPr>
            <a:xfrm>
              <a:off x="14986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8" name="四角形"/>
            <p:cNvSpPr/>
            <p:nvPr/>
          </p:nvSpPr>
          <p:spPr>
            <a:xfrm>
              <a:off x="29972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69" name="四角形"/>
            <p:cNvSpPr/>
            <p:nvPr/>
          </p:nvSpPr>
          <p:spPr>
            <a:xfrm>
              <a:off x="5994400" y="1098773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70" name="四角形"/>
            <p:cNvSpPr/>
            <p:nvPr/>
          </p:nvSpPr>
          <p:spPr>
            <a:xfrm>
              <a:off x="4495800" y="53340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71" name="四角形"/>
            <p:cNvSpPr/>
            <p:nvPr/>
          </p:nvSpPr>
          <p:spPr>
            <a:xfrm>
              <a:off x="22479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72" name="四角形"/>
            <p:cNvSpPr/>
            <p:nvPr/>
          </p:nvSpPr>
          <p:spPr>
            <a:xfrm>
              <a:off x="3733800" y="0"/>
              <a:ext cx="1270000" cy="4521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574" name="四角形"/>
          <p:cNvSpPr/>
          <p:nvPr/>
        </p:nvSpPr>
        <p:spPr>
          <a:xfrm>
            <a:off x="2361229" y="3453820"/>
            <a:ext cx="5630268" cy="305906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75" name="既存のリポジトリ"/>
          <p:cNvSpPr txBox="1"/>
          <p:nvPr/>
        </p:nvSpPr>
        <p:spPr>
          <a:xfrm>
            <a:off x="9842990" y="7146550"/>
            <a:ext cx="2552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既存のリポジトリ</a:t>
            </a:r>
          </a:p>
        </p:txBody>
      </p:sp>
      <p:sp>
        <p:nvSpPr>
          <p:cNvPr id="576" name="既存のリポジトリに…"/>
          <p:cNvSpPr txBox="1"/>
          <p:nvPr/>
        </p:nvSpPr>
        <p:spPr>
          <a:xfrm>
            <a:off x="9639841" y="4227992"/>
            <a:ext cx="29589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既存のリポジトリに</a:t>
            </a:r>
          </a:p>
          <a:p>
            <a:pPr/>
            <a:r>
              <a:t>編集を入れる</a:t>
            </a:r>
          </a:p>
        </p:txBody>
      </p:sp>
      <p:sp>
        <p:nvSpPr>
          <p:cNvPr id="577" name="四角形"/>
          <p:cNvSpPr/>
          <p:nvPr/>
        </p:nvSpPr>
        <p:spPr>
          <a:xfrm rot="16200000">
            <a:off x="36441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78" name="四角形"/>
          <p:cNvSpPr/>
          <p:nvPr/>
        </p:nvSpPr>
        <p:spPr>
          <a:xfrm rot="16200000">
            <a:off x="5130047" y="5483959"/>
            <a:ext cx="1270001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79" name="ひし形"/>
          <p:cNvSpPr/>
          <p:nvPr/>
        </p:nvSpPr>
        <p:spPr>
          <a:xfrm>
            <a:off x="51300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80" name="ひし形"/>
          <p:cNvSpPr/>
          <p:nvPr/>
        </p:nvSpPr>
        <p:spPr>
          <a:xfrm>
            <a:off x="3644147" y="35770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5" grpId="2"/>
      <p:bldP build="whole" bldLvl="1" animBg="1" rev="0" advAuto="0" spid="577" grpId="3"/>
      <p:bldP build="whole" bldLvl="1" animBg="1" rev="0" advAuto="0" spid="580" grpId="5"/>
      <p:bldP build="whole" bldLvl="1" animBg="1" rev="0" advAuto="0" spid="579" grpId="6"/>
      <p:bldP build="whole" bldLvl="1" animBg="1" rev="0" advAuto="0" spid="576" grpId="8"/>
      <p:bldP build="whole" bldLvl="1" animBg="1" rev="0" advAuto="0" spid="574" grpId="7"/>
      <p:bldP build="whole" bldLvl="1" animBg="1" rev="0" advAuto="0" spid="573" grpId="1"/>
      <p:bldP build="whole" bldLvl="1" animBg="1" rev="0" advAuto="0" spid="578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三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三つの状態</a:t>
            </a:r>
          </a:p>
        </p:txBody>
      </p:sp>
      <p:sp>
        <p:nvSpPr>
          <p:cNvPr id="583" name="四角形"/>
          <p:cNvSpPr/>
          <p:nvPr/>
        </p:nvSpPr>
        <p:spPr>
          <a:xfrm>
            <a:off x="2397463" y="3431486"/>
            <a:ext cx="5630268" cy="305906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600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588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584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85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86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87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599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589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0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1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2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3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4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5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6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7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598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605" name="グループ"/>
          <p:cNvGrpSpPr/>
          <p:nvPr/>
        </p:nvGrpSpPr>
        <p:grpSpPr>
          <a:xfrm>
            <a:off x="3796547" y="3577002"/>
            <a:ext cx="2755901" cy="2768028"/>
            <a:chOff x="0" y="0"/>
            <a:chExt cx="2755900" cy="2768027"/>
          </a:xfrm>
        </p:grpSpPr>
        <p:sp>
          <p:nvSpPr>
            <p:cNvPr id="601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02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03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04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606" name="既存の編集"/>
          <p:cNvSpPr txBox="1"/>
          <p:nvPr/>
        </p:nvSpPr>
        <p:spPr>
          <a:xfrm>
            <a:off x="10123600" y="7061772"/>
            <a:ext cx="16383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既存の編集</a:t>
            </a:r>
          </a:p>
        </p:txBody>
      </p:sp>
      <p:sp>
        <p:nvSpPr>
          <p:cNvPr id="607" name="git add"/>
          <p:cNvSpPr txBox="1"/>
          <p:nvPr/>
        </p:nvSpPr>
        <p:spPr>
          <a:xfrm>
            <a:off x="10309833" y="5873481"/>
            <a:ext cx="12658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add</a:t>
            </a:r>
          </a:p>
        </p:txBody>
      </p:sp>
      <p:sp>
        <p:nvSpPr>
          <p:cNvPr id="608" name="既存の編集を…"/>
          <p:cNvSpPr txBox="1"/>
          <p:nvPr/>
        </p:nvSpPr>
        <p:spPr>
          <a:xfrm>
            <a:off x="9849086" y="4227992"/>
            <a:ext cx="254050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既存の編集を</a:t>
            </a:r>
          </a:p>
          <a:p>
            <a:pPr/>
            <a:r>
              <a:t>インディクスする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3" grpId="5"/>
      <p:bldP build="whole" bldLvl="1" animBg="1" rev="0" advAuto="0" spid="605" grpId="4"/>
      <p:bldP build="whole" bldLvl="1" animBg="1" rev="0" advAuto="0" spid="608" grpId="6"/>
      <p:bldP build="whole" bldLvl="1" animBg="1" rev="0" advAuto="0" spid="600" grpId="1"/>
      <p:bldP build="whole" bldLvl="1" animBg="1" rev="0" advAuto="0" spid="607" grpId="3"/>
      <p:bldP build="whole" bldLvl="1" animBg="1" rev="0" advAuto="0" spid="606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三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三つの状態</a:t>
            </a:r>
          </a:p>
        </p:txBody>
      </p:sp>
      <p:sp>
        <p:nvSpPr>
          <p:cNvPr id="611" name="既存のインディクス"/>
          <p:cNvSpPr txBox="1"/>
          <p:nvPr/>
        </p:nvSpPr>
        <p:spPr>
          <a:xfrm>
            <a:off x="9503670" y="7025447"/>
            <a:ext cx="284530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既存のインディクス</a:t>
            </a:r>
          </a:p>
        </p:txBody>
      </p:sp>
      <p:grpSp>
        <p:nvGrpSpPr>
          <p:cNvPr id="628" name="グループ"/>
          <p:cNvGrpSpPr/>
          <p:nvPr/>
        </p:nvGrpSpPr>
        <p:grpSpPr>
          <a:xfrm>
            <a:off x="1641489" y="3577002"/>
            <a:ext cx="7264401" cy="4548206"/>
            <a:chOff x="0" y="0"/>
            <a:chExt cx="7264400" cy="4548204"/>
          </a:xfrm>
        </p:grpSpPr>
        <p:grpSp>
          <p:nvGrpSpPr>
            <p:cNvPr id="616" name="グループ"/>
            <p:cNvGrpSpPr/>
            <p:nvPr/>
          </p:nvGrpSpPr>
          <p:grpSpPr>
            <a:xfrm>
              <a:off x="2155057" y="0"/>
              <a:ext cx="2755901" cy="2768028"/>
              <a:chOff x="0" y="0"/>
              <a:chExt cx="2755900" cy="2768027"/>
            </a:xfrm>
          </p:grpSpPr>
          <p:sp>
            <p:nvSpPr>
              <p:cNvPr id="612" name="四角形"/>
              <p:cNvSpPr/>
              <p:nvPr/>
            </p:nvSpPr>
            <p:spPr>
              <a:xfrm rot="16200000">
                <a:off x="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13" name="四角形"/>
              <p:cNvSpPr/>
              <p:nvPr/>
            </p:nvSpPr>
            <p:spPr>
              <a:xfrm rot="16200000">
                <a:off x="1485900" y="1906957"/>
                <a:ext cx="1270000" cy="45214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14" name="ひし形"/>
              <p:cNvSpPr/>
              <p:nvPr/>
            </p:nvSpPr>
            <p:spPr>
              <a:xfrm>
                <a:off x="148590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15" name="ひし形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627" name="グループ"/>
            <p:cNvGrpSpPr/>
            <p:nvPr/>
          </p:nvGrpSpPr>
          <p:grpSpPr>
            <a:xfrm>
              <a:off x="0" y="2997291"/>
              <a:ext cx="7264400" cy="1550914"/>
              <a:chOff x="0" y="0"/>
              <a:chExt cx="7264400" cy="1550913"/>
            </a:xfrm>
          </p:grpSpPr>
          <p:sp>
            <p:nvSpPr>
              <p:cNvPr id="617" name="四角形"/>
              <p:cNvSpPr/>
              <p:nvPr/>
            </p:nvSpPr>
            <p:spPr>
              <a:xfrm>
                <a:off x="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18" name="四角形"/>
              <p:cNvSpPr/>
              <p:nvPr/>
            </p:nvSpPr>
            <p:spPr>
              <a:xfrm>
                <a:off x="14986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19" name="四角形"/>
              <p:cNvSpPr/>
              <p:nvPr/>
            </p:nvSpPr>
            <p:spPr>
              <a:xfrm>
                <a:off x="29972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0" name="四角形"/>
              <p:cNvSpPr/>
              <p:nvPr/>
            </p:nvSpPr>
            <p:spPr>
              <a:xfrm>
                <a:off x="44958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1" name="四角形"/>
              <p:cNvSpPr/>
              <p:nvPr/>
            </p:nvSpPr>
            <p:spPr>
              <a:xfrm>
                <a:off x="14986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2" name="四角形"/>
              <p:cNvSpPr/>
              <p:nvPr/>
            </p:nvSpPr>
            <p:spPr>
              <a:xfrm>
                <a:off x="29972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3" name="四角形"/>
              <p:cNvSpPr/>
              <p:nvPr/>
            </p:nvSpPr>
            <p:spPr>
              <a:xfrm>
                <a:off x="5994400" y="1098773"/>
                <a:ext cx="1270000" cy="45214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4" name="四角形"/>
              <p:cNvSpPr/>
              <p:nvPr/>
            </p:nvSpPr>
            <p:spPr>
              <a:xfrm>
                <a:off x="4495800" y="53340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5" name="四角形"/>
              <p:cNvSpPr/>
              <p:nvPr/>
            </p:nvSpPr>
            <p:spPr>
              <a:xfrm>
                <a:off x="22479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626" name="四角形"/>
              <p:cNvSpPr/>
              <p:nvPr/>
            </p:nvSpPr>
            <p:spPr>
              <a:xfrm>
                <a:off x="3733800" y="0"/>
                <a:ext cx="1270000" cy="45214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</p:grpSp>
      <p:grpSp>
        <p:nvGrpSpPr>
          <p:cNvPr id="633" name="グループ"/>
          <p:cNvGrpSpPr/>
          <p:nvPr/>
        </p:nvGrpSpPr>
        <p:grpSpPr>
          <a:xfrm>
            <a:off x="3785091" y="3569750"/>
            <a:ext cx="2755901" cy="2768028"/>
            <a:chOff x="0" y="0"/>
            <a:chExt cx="2755900" cy="2768027"/>
          </a:xfrm>
        </p:grpSpPr>
        <p:sp>
          <p:nvSpPr>
            <p:cNvPr id="629" name="四角形"/>
            <p:cNvSpPr/>
            <p:nvPr/>
          </p:nvSpPr>
          <p:spPr>
            <a:xfrm rot="16200000">
              <a:off x="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0" name="四角形"/>
            <p:cNvSpPr/>
            <p:nvPr/>
          </p:nvSpPr>
          <p:spPr>
            <a:xfrm rot="16200000">
              <a:off x="1485900" y="1906957"/>
              <a:ext cx="1270000" cy="4521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1" name="ひし形"/>
            <p:cNvSpPr/>
            <p:nvPr/>
          </p:nvSpPr>
          <p:spPr>
            <a:xfrm>
              <a:off x="1485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632" name="ひし形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634" name="git commit"/>
          <p:cNvSpPr txBox="1"/>
          <p:nvPr/>
        </p:nvSpPr>
        <p:spPr>
          <a:xfrm>
            <a:off x="9992874" y="5546061"/>
            <a:ext cx="1866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commit</a:t>
            </a:r>
          </a:p>
        </p:txBody>
      </p:sp>
      <p:sp>
        <p:nvSpPr>
          <p:cNvPr id="635" name="リポジトリに入れる"/>
          <p:cNvSpPr txBox="1"/>
          <p:nvPr/>
        </p:nvSpPr>
        <p:spPr>
          <a:xfrm>
            <a:off x="9497574" y="4066675"/>
            <a:ext cx="2857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リポジトリに入れる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3" grpId="4"/>
      <p:bldP build="whole" bldLvl="1" animBg="1" rev="0" advAuto="0" spid="635" grpId="5"/>
      <p:bldP build="whole" bldLvl="1" animBg="1" rev="0" advAuto="0" spid="628" grpId="1"/>
      <p:bldP build="whole" bldLvl="1" animBg="1" rev="0" advAuto="0" spid="634" grpId="3"/>
      <p:bldP build="whole" bldLvl="1" animBg="1" rev="0" advAuto="0" spid="61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Let’s Gitting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Let’s Gitting</a:t>
            </a:r>
          </a:p>
        </p:txBody>
      </p:sp>
      <p:sp>
        <p:nvSpPr>
          <p:cNvPr id="638" name="四角形"/>
          <p:cNvSpPr/>
          <p:nvPr/>
        </p:nvSpPr>
        <p:spPr>
          <a:xfrm>
            <a:off x="1473200" y="2882900"/>
            <a:ext cx="9511011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39" name="四角形"/>
          <p:cNvSpPr/>
          <p:nvPr/>
        </p:nvSpPr>
        <p:spPr>
          <a:xfrm>
            <a:off x="2262237" y="3298477"/>
            <a:ext cx="8024813" cy="517927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929292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40" name="git init"/>
          <p:cNvSpPr txBox="1"/>
          <p:nvPr/>
        </p:nvSpPr>
        <p:spPr>
          <a:xfrm>
            <a:off x="2995970" y="4775200"/>
            <a:ext cx="646547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rgbClr val="FFFFFF"/>
                </a:solidFill>
              </a:defRPr>
            </a:lvl1pPr>
          </a:lstStyle>
          <a:p>
            <a:pPr/>
            <a:r>
              <a:t>git init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Hands on 1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1</a:t>
            </a:r>
          </a:p>
        </p:txBody>
      </p:sp>
      <p:sp>
        <p:nvSpPr>
          <p:cNvPr id="643" name="四角形"/>
          <p:cNvSpPr/>
          <p:nvPr/>
        </p:nvSpPr>
        <p:spPr>
          <a:xfrm>
            <a:off x="1473200" y="2882900"/>
            <a:ext cx="9511011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44" name="git init"/>
          <p:cNvSpPr txBox="1"/>
          <p:nvPr/>
        </p:nvSpPr>
        <p:spPr>
          <a:xfrm>
            <a:off x="2107590" y="3314700"/>
            <a:ext cx="114422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init</a:t>
            </a:r>
          </a:p>
        </p:txBody>
      </p:sp>
      <p:sp>
        <p:nvSpPr>
          <p:cNvPr id="645" name="HelloGit.txtを作る(Visual Studio Code)"/>
          <p:cNvSpPr txBox="1"/>
          <p:nvPr/>
        </p:nvSpPr>
        <p:spPr>
          <a:xfrm>
            <a:off x="2088753" y="4146550"/>
            <a:ext cx="618165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HelloGit.txtを作る(Visual Studio Code)</a:t>
            </a:r>
          </a:p>
        </p:txBody>
      </p:sp>
      <p:sp>
        <p:nvSpPr>
          <p:cNvPr id="646" name="git add HelloGit.txt"/>
          <p:cNvSpPr txBox="1"/>
          <p:nvPr/>
        </p:nvSpPr>
        <p:spPr>
          <a:xfrm>
            <a:off x="2081176" y="4978400"/>
            <a:ext cx="317327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add HelloGit.txt</a:t>
            </a:r>
          </a:p>
        </p:txBody>
      </p:sp>
      <p:sp>
        <p:nvSpPr>
          <p:cNvPr id="647" name="git commit HelloGit.txt -m “first”"/>
          <p:cNvSpPr txBox="1"/>
          <p:nvPr/>
        </p:nvSpPr>
        <p:spPr>
          <a:xfrm>
            <a:off x="2046617" y="5666851"/>
            <a:ext cx="537972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commit HelloGit.txt -m “first”</a:t>
            </a:r>
          </a:p>
        </p:txBody>
      </p:sp>
      <p:sp>
        <p:nvSpPr>
          <p:cNvPr id="648" name="四角形"/>
          <p:cNvSpPr/>
          <p:nvPr/>
        </p:nvSpPr>
        <p:spPr>
          <a:xfrm>
            <a:off x="8468314" y="5475507"/>
            <a:ext cx="2168129" cy="287188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49" name="HelloGit.txt"/>
          <p:cNvSpPr txBox="1"/>
          <p:nvPr/>
        </p:nvSpPr>
        <p:spPr>
          <a:xfrm>
            <a:off x="8592258" y="4978400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pPr/>
            <a:r>
              <a:t>HelloGit.txt</a:t>
            </a:r>
          </a:p>
        </p:txBody>
      </p:sp>
      <p:sp>
        <p:nvSpPr>
          <p:cNvPr id="650" name="I like Git"/>
          <p:cNvSpPr txBox="1"/>
          <p:nvPr/>
        </p:nvSpPr>
        <p:spPr>
          <a:xfrm>
            <a:off x="8733491" y="5666851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51" name="HelloGit.txtを作成する順番がどうでもいい"/>
          <p:cNvSpPr txBox="1"/>
          <p:nvPr/>
        </p:nvSpPr>
        <p:spPr>
          <a:xfrm>
            <a:off x="3023572" y="2228736"/>
            <a:ext cx="61782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HelloGit.txtを作成する順番がどうでもいい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Hands on 2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2</a:t>
            </a:r>
          </a:p>
        </p:txBody>
      </p:sp>
      <p:sp>
        <p:nvSpPr>
          <p:cNvPr id="654" name="四角形"/>
          <p:cNvSpPr/>
          <p:nvPr/>
        </p:nvSpPr>
        <p:spPr>
          <a:xfrm>
            <a:off x="1257300" y="3060700"/>
            <a:ext cx="9511011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55" name="HelloGit.txtを編集してください"/>
          <p:cNvSpPr txBox="1"/>
          <p:nvPr/>
        </p:nvSpPr>
        <p:spPr>
          <a:xfrm>
            <a:off x="1896871" y="4051300"/>
            <a:ext cx="463905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HelloGit.txtを編集してください</a:t>
            </a:r>
          </a:p>
        </p:txBody>
      </p:sp>
      <p:sp>
        <p:nvSpPr>
          <p:cNvPr id="656" name="四角形"/>
          <p:cNvSpPr/>
          <p:nvPr/>
        </p:nvSpPr>
        <p:spPr>
          <a:xfrm>
            <a:off x="7810500" y="3974256"/>
            <a:ext cx="2168129" cy="287188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57" name="HelloGit.txt"/>
          <p:cNvSpPr txBox="1"/>
          <p:nvPr/>
        </p:nvSpPr>
        <p:spPr>
          <a:xfrm>
            <a:off x="7921744" y="4191000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58" name="I like Git"/>
          <p:cNvSpPr txBox="1"/>
          <p:nvPr/>
        </p:nvSpPr>
        <p:spPr>
          <a:xfrm>
            <a:off x="8171680" y="4673600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59" name="Let’s go"/>
          <p:cNvSpPr txBox="1"/>
          <p:nvPr/>
        </p:nvSpPr>
        <p:spPr>
          <a:xfrm>
            <a:off x="8186361" y="5130800"/>
            <a:ext cx="141640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Let’s go</a:t>
            </a:r>
          </a:p>
        </p:txBody>
      </p:sp>
      <p:sp>
        <p:nvSpPr>
          <p:cNvPr id="660" name="git status"/>
          <p:cNvSpPr txBox="1"/>
          <p:nvPr/>
        </p:nvSpPr>
        <p:spPr>
          <a:xfrm>
            <a:off x="1973681" y="4826000"/>
            <a:ext cx="166603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status</a:t>
            </a:r>
          </a:p>
        </p:txBody>
      </p:sp>
      <p:sp>
        <p:nvSpPr>
          <p:cNvPr id="661" name="git diff"/>
          <p:cNvSpPr txBox="1"/>
          <p:nvPr/>
        </p:nvSpPr>
        <p:spPr>
          <a:xfrm>
            <a:off x="1992934" y="5524500"/>
            <a:ext cx="119573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diff</a:t>
            </a:r>
          </a:p>
        </p:txBody>
      </p:sp>
      <p:sp>
        <p:nvSpPr>
          <p:cNvPr id="662" name="git add -A"/>
          <p:cNvSpPr txBox="1"/>
          <p:nvPr/>
        </p:nvSpPr>
        <p:spPr>
          <a:xfrm>
            <a:off x="1937105" y="6223000"/>
            <a:ext cx="173919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add -A</a:t>
            </a:r>
          </a:p>
        </p:txBody>
      </p:sp>
      <p:sp>
        <p:nvSpPr>
          <p:cNvPr id="663" name="git status"/>
          <p:cNvSpPr txBox="1"/>
          <p:nvPr/>
        </p:nvSpPr>
        <p:spPr>
          <a:xfrm>
            <a:off x="1973681" y="6832600"/>
            <a:ext cx="166603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status</a:t>
            </a:r>
          </a:p>
        </p:txBody>
      </p:sp>
      <p:sp>
        <p:nvSpPr>
          <p:cNvPr id="664" name="git commit -m “second”"/>
          <p:cNvSpPr txBox="1"/>
          <p:nvPr/>
        </p:nvSpPr>
        <p:spPr>
          <a:xfrm>
            <a:off x="2035251" y="7442200"/>
            <a:ext cx="398129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commit -m “second”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Hands on 3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3</a:t>
            </a:r>
          </a:p>
        </p:txBody>
      </p:sp>
      <p:sp>
        <p:nvSpPr>
          <p:cNvPr id="667" name="四角形"/>
          <p:cNvSpPr/>
          <p:nvPr/>
        </p:nvSpPr>
        <p:spPr>
          <a:xfrm>
            <a:off x="1041474" y="2895600"/>
            <a:ext cx="10921852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68" name="HelloGit.txtを編集してください"/>
          <p:cNvSpPr txBox="1"/>
          <p:nvPr/>
        </p:nvSpPr>
        <p:spPr>
          <a:xfrm>
            <a:off x="1681046" y="3886200"/>
            <a:ext cx="463905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HelloGit.txtを編集してください</a:t>
            </a:r>
          </a:p>
        </p:txBody>
      </p:sp>
      <p:sp>
        <p:nvSpPr>
          <p:cNvPr id="669" name="四角形"/>
          <p:cNvSpPr/>
          <p:nvPr/>
        </p:nvSpPr>
        <p:spPr>
          <a:xfrm>
            <a:off x="6565974" y="3042418"/>
            <a:ext cx="2168129" cy="2402832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0" name="HelloGit.txt"/>
          <p:cNvSpPr txBox="1"/>
          <p:nvPr/>
        </p:nvSpPr>
        <p:spPr>
          <a:xfrm>
            <a:off x="6677218" y="3259162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1" name="I like Git"/>
          <p:cNvSpPr txBox="1"/>
          <p:nvPr/>
        </p:nvSpPr>
        <p:spPr>
          <a:xfrm>
            <a:off x="6927154" y="3741762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2" name="Let’s go"/>
          <p:cNvSpPr txBox="1"/>
          <p:nvPr/>
        </p:nvSpPr>
        <p:spPr>
          <a:xfrm>
            <a:off x="6941835" y="4198962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3" name="四角形"/>
          <p:cNvSpPr/>
          <p:nvPr/>
        </p:nvSpPr>
        <p:spPr>
          <a:xfrm>
            <a:off x="6553274" y="6675462"/>
            <a:ext cx="2168129" cy="208374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4" name="HelloGit.txt"/>
          <p:cNvSpPr txBox="1"/>
          <p:nvPr/>
        </p:nvSpPr>
        <p:spPr>
          <a:xfrm>
            <a:off x="6664518" y="68922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75" name="I like Git"/>
          <p:cNvSpPr txBox="1"/>
          <p:nvPr/>
        </p:nvSpPr>
        <p:spPr>
          <a:xfrm>
            <a:off x="6914454" y="73748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76" name="Let’s go"/>
          <p:cNvSpPr txBox="1"/>
          <p:nvPr/>
        </p:nvSpPr>
        <p:spPr>
          <a:xfrm>
            <a:off x="6929135" y="7832005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77" name="Follow me"/>
          <p:cNvSpPr txBox="1"/>
          <p:nvPr/>
        </p:nvSpPr>
        <p:spPr>
          <a:xfrm>
            <a:off x="6776634" y="4726012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678" name="矢印"/>
          <p:cNvSpPr/>
          <p:nvPr/>
        </p:nvSpPr>
        <p:spPr>
          <a:xfrm rot="5400000">
            <a:off x="7208300" y="5796463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9" name="git status"/>
          <p:cNvSpPr txBox="1"/>
          <p:nvPr/>
        </p:nvSpPr>
        <p:spPr>
          <a:xfrm>
            <a:off x="1757855" y="4660900"/>
            <a:ext cx="166603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status</a:t>
            </a:r>
          </a:p>
        </p:txBody>
      </p:sp>
      <p:sp>
        <p:nvSpPr>
          <p:cNvPr id="680" name="git diff"/>
          <p:cNvSpPr txBox="1"/>
          <p:nvPr/>
        </p:nvSpPr>
        <p:spPr>
          <a:xfrm>
            <a:off x="1789809" y="5397500"/>
            <a:ext cx="119573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diff</a:t>
            </a:r>
          </a:p>
        </p:txBody>
      </p:sp>
      <p:sp>
        <p:nvSpPr>
          <p:cNvPr id="681" name="git stash"/>
          <p:cNvSpPr txBox="1"/>
          <p:nvPr/>
        </p:nvSpPr>
        <p:spPr>
          <a:xfrm>
            <a:off x="1823997" y="6056044"/>
            <a:ext cx="153375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stash</a:t>
            </a:r>
          </a:p>
        </p:txBody>
      </p:sp>
      <p:sp>
        <p:nvSpPr>
          <p:cNvPr id="682" name="git stash pop"/>
          <p:cNvSpPr txBox="1"/>
          <p:nvPr/>
        </p:nvSpPr>
        <p:spPr>
          <a:xfrm>
            <a:off x="1785542" y="6714587"/>
            <a:ext cx="2271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stash pop</a:t>
            </a:r>
          </a:p>
        </p:txBody>
      </p:sp>
      <p:sp>
        <p:nvSpPr>
          <p:cNvPr id="683" name="git status"/>
          <p:cNvSpPr txBox="1"/>
          <p:nvPr/>
        </p:nvSpPr>
        <p:spPr>
          <a:xfrm>
            <a:off x="1757855" y="7392243"/>
            <a:ext cx="16660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status</a:t>
            </a:r>
          </a:p>
        </p:txBody>
      </p:sp>
      <p:sp>
        <p:nvSpPr>
          <p:cNvPr id="684" name="矢印"/>
          <p:cNvSpPr/>
          <p:nvPr/>
        </p:nvSpPr>
        <p:spPr>
          <a:xfrm>
            <a:off x="8884736" y="7453441"/>
            <a:ext cx="748243" cy="527785"/>
          </a:xfrm>
          <a:prstGeom prst="rightArrow">
            <a:avLst>
              <a:gd name="adj1" fmla="val 28318"/>
              <a:gd name="adj2" fmla="val 67599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85" name="HelloGit.txt"/>
          <p:cNvSpPr txBox="1"/>
          <p:nvPr/>
        </p:nvSpPr>
        <p:spPr>
          <a:xfrm>
            <a:off x="9687118" y="6434162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86" name="I like Git"/>
          <p:cNvSpPr txBox="1"/>
          <p:nvPr/>
        </p:nvSpPr>
        <p:spPr>
          <a:xfrm>
            <a:off x="9937054" y="6916762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87" name="Let’s go"/>
          <p:cNvSpPr txBox="1"/>
          <p:nvPr/>
        </p:nvSpPr>
        <p:spPr>
          <a:xfrm>
            <a:off x="9951735" y="7373962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88" name="四角形"/>
          <p:cNvSpPr/>
          <p:nvPr/>
        </p:nvSpPr>
        <p:spPr>
          <a:xfrm>
            <a:off x="9677475" y="6675462"/>
            <a:ext cx="2168129" cy="208374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89" name="HelloGit.txt"/>
          <p:cNvSpPr txBox="1"/>
          <p:nvPr/>
        </p:nvSpPr>
        <p:spPr>
          <a:xfrm>
            <a:off x="9788719" y="68922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0" name="I like Git"/>
          <p:cNvSpPr txBox="1"/>
          <p:nvPr/>
        </p:nvSpPr>
        <p:spPr>
          <a:xfrm>
            <a:off x="10038655" y="73748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1" name="Let’s go"/>
          <p:cNvSpPr txBox="1"/>
          <p:nvPr/>
        </p:nvSpPr>
        <p:spPr>
          <a:xfrm>
            <a:off x="10053336" y="7832005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92" name="Follow me"/>
          <p:cNvSpPr txBox="1"/>
          <p:nvPr/>
        </p:nvSpPr>
        <p:spPr>
          <a:xfrm>
            <a:off x="9926234" y="8251105"/>
            <a:ext cx="17468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693" name="四角形"/>
          <p:cNvSpPr/>
          <p:nvPr/>
        </p:nvSpPr>
        <p:spPr>
          <a:xfrm>
            <a:off x="9563174" y="3200747"/>
            <a:ext cx="2168129" cy="240283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4" name="Follow me"/>
          <p:cNvSpPr txBox="1"/>
          <p:nvPr/>
        </p:nvSpPr>
        <p:spPr>
          <a:xfrm>
            <a:off x="9786534" y="4726012"/>
            <a:ext cx="1746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695" name="HelloGit.txt"/>
          <p:cNvSpPr txBox="1"/>
          <p:nvPr/>
        </p:nvSpPr>
        <p:spPr>
          <a:xfrm>
            <a:off x="9687118" y="3271862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696" name="I like Git"/>
          <p:cNvSpPr txBox="1"/>
          <p:nvPr/>
        </p:nvSpPr>
        <p:spPr>
          <a:xfrm>
            <a:off x="9937054" y="3741762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697" name="Let’s go"/>
          <p:cNvSpPr txBox="1"/>
          <p:nvPr/>
        </p:nvSpPr>
        <p:spPr>
          <a:xfrm>
            <a:off x="9951735" y="4211662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698" name="Stash zone"/>
          <p:cNvSpPr txBox="1"/>
          <p:nvPr/>
        </p:nvSpPr>
        <p:spPr>
          <a:xfrm>
            <a:off x="9533855" y="2801962"/>
            <a:ext cx="19135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Stash zone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Hands on 5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5</a:t>
            </a:r>
          </a:p>
        </p:txBody>
      </p:sp>
      <p:sp>
        <p:nvSpPr>
          <p:cNvPr id="701" name="四角形"/>
          <p:cNvSpPr/>
          <p:nvPr/>
        </p:nvSpPr>
        <p:spPr>
          <a:xfrm>
            <a:off x="1206500" y="3035300"/>
            <a:ext cx="10921852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2" name="四角形"/>
          <p:cNvSpPr/>
          <p:nvPr/>
        </p:nvSpPr>
        <p:spPr>
          <a:xfrm>
            <a:off x="6627970" y="3917850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03" name="HelloGit.txt"/>
          <p:cNvSpPr txBox="1"/>
          <p:nvPr/>
        </p:nvSpPr>
        <p:spPr>
          <a:xfrm>
            <a:off x="6715244" y="4134594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04" name="I like Git"/>
          <p:cNvSpPr txBox="1"/>
          <p:nvPr/>
        </p:nvSpPr>
        <p:spPr>
          <a:xfrm>
            <a:off x="6965180" y="4617194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05" name="Let’s go"/>
          <p:cNvSpPr txBox="1"/>
          <p:nvPr/>
        </p:nvSpPr>
        <p:spPr>
          <a:xfrm>
            <a:off x="6979861" y="5074394"/>
            <a:ext cx="141640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6" name="HelloGit.txt"/>
          <p:cNvSpPr txBox="1"/>
          <p:nvPr/>
        </p:nvSpPr>
        <p:spPr>
          <a:xfrm>
            <a:off x="6829544" y="70319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07" name="I like Git"/>
          <p:cNvSpPr txBox="1"/>
          <p:nvPr/>
        </p:nvSpPr>
        <p:spPr>
          <a:xfrm>
            <a:off x="7079480" y="75145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08" name="Let’s go"/>
          <p:cNvSpPr txBox="1"/>
          <p:nvPr/>
        </p:nvSpPr>
        <p:spPr>
          <a:xfrm>
            <a:off x="7094161" y="7971705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09" name="git reset —hard"/>
          <p:cNvSpPr txBox="1"/>
          <p:nvPr/>
        </p:nvSpPr>
        <p:spPr>
          <a:xfrm>
            <a:off x="1970481" y="3881462"/>
            <a:ext cx="26630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reset —hard</a:t>
            </a:r>
          </a:p>
        </p:txBody>
      </p:sp>
      <p:sp>
        <p:nvSpPr>
          <p:cNvPr id="710" name="HelloGit.txt"/>
          <p:cNvSpPr txBox="1"/>
          <p:nvPr/>
        </p:nvSpPr>
        <p:spPr>
          <a:xfrm>
            <a:off x="9852144" y="6573862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11" name="I like Git"/>
          <p:cNvSpPr txBox="1"/>
          <p:nvPr/>
        </p:nvSpPr>
        <p:spPr>
          <a:xfrm>
            <a:off x="10102080" y="7056462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12" name="Let’s go"/>
          <p:cNvSpPr txBox="1"/>
          <p:nvPr/>
        </p:nvSpPr>
        <p:spPr>
          <a:xfrm>
            <a:off x="10116761" y="7513662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13" name="HelloGit.txt"/>
          <p:cNvSpPr txBox="1"/>
          <p:nvPr/>
        </p:nvSpPr>
        <p:spPr>
          <a:xfrm>
            <a:off x="9953744" y="70319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14" name="I like Git"/>
          <p:cNvSpPr txBox="1"/>
          <p:nvPr/>
        </p:nvSpPr>
        <p:spPr>
          <a:xfrm>
            <a:off x="10203680" y="75145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15" name="Let’s go"/>
          <p:cNvSpPr txBox="1"/>
          <p:nvPr/>
        </p:nvSpPr>
        <p:spPr>
          <a:xfrm>
            <a:off x="10218362" y="7971705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16" name="四角形"/>
          <p:cNvSpPr/>
          <p:nvPr/>
        </p:nvSpPr>
        <p:spPr>
          <a:xfrm>
            <a:off x="9561670" y="3917850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17" name="Branch master"/>
          <p:cNvSpPr txBox="1"/>
          <p:nvPr/>
        </p:nvSpPr>
        <p:spPr>
          <a:xfrm>
            <a:off x="6718546" y="3348062"/>
            <a:ext cx="214223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Branch master</a:t>
            </a:r>
          </a:p>
        </p:txBody>
      </p:sp>
      <p:sp>
        <p:nvSpPr>
          <p:cNvPr id="718" name="Branch monster"/>
          <p:cNvSpPr txBox="1"/>
          <p:nvPr/>
        </p:nvSpPr>
        <p:spPr>
          <a:xfrm>
            <a:off x="9460603" y="3348062"/>
            <a:ext cx="23223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Branch monster</a:t>
            </a:r>
          </a:p>
        </p:txBody>
      </p:sp>
      <p:sp>
        <p:nvSpPr>
          <p:cNvPr id="719" name="HelloGit.txt"/>
          <p:cNvSpPr txBox="1"/>
          <p:nvPr/>
        </p:nvSpPr>
        <p:spPr>
          <a:xfrm>
            <a:off x="9661644" y="4134594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20" name="I like Git"/>
          <p:cNvSpPr txBox="1"/>
          <p:nvPr/>
        </p:nvSpPr>
        <p:spPr>
          <a:xfrm>
            <a:off x="9911580" y="4673600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21" name="Let’s go"/>
          <p:cNvSpPr txBox="1"/>
          <p:nvPr/>
        </p:nvSpPr>
        <p:spPr>
          <a:xfrm>
            <a:off x="9913561" y="5164584"/>
            <a:ext cx="141640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22" name="I am monster"/>
          <p:cNvSpPr txBox="1"/>
          <p:nvPr/>
        </p:nvSpPr>
        <p:spPr>
          <a:xfrm>
            <a:off x="9571067" y="5636431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723" name="矢印"/>
          <p:cNvSpPr/>
          <p:nvPr/>
        </p:nvSpPr>
        <p:spPr>
          <a:xfrm rot="5400000">
            <a:off x="7347925" y="6513169"/>
            <a:ext cx="883478" cy="527786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24" name="矢印"/>
          <p:cNvSpPr/>
          <p:nvPr/>
        </p:nvSpPr>
        <p:spPr>
          <a:xfrm rot="9656760">
            <a:off x="8001896" y="6517413"/>
            <a:ext cx="2589279" cy="560490"/>
          </a:xfrm>
          <a:prstGeom prst="rightArrow">
            <a:avLst>
              <a:gd name="adj1" fmla="val 27827"/>
              <a:gd name="adj2" fmla="val 71467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25" name="四角形"/>
          <p:cNvSpPr/>
          <p:nvPr/>
        </p:nvSpPr>
        <p:spPr>
          <a:xfrm>
            <a:off x="6850880" y="7387843"/>
            <a:ext cx="1648969" cy="1574125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26" name="HelloGit.txt"/>
          <p:cNvSpPr txBox="1"/>
          <p:nvPr/>
        </p:nvSpPr>
        <p:spPr>
          <a:xfrm>
            <a:off x="6991310" y="7433328"/>
            <a:ext cx="1393508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HelloGit.txt</a:t>
            </a:r>
          </a:p>
        </p:txBody>
      </p:sp>
      <p:sp>
        <p:nvSpPr>
          <p:cNvPr id="727" name="I like Git"/>
          <p:cNvSpPr txBox="1"/>
          <p:nvPr/>
        </p:nvSpPr>
        <p:spPr>
          <a:xfrm>
            <a:off x="7168348" y="7748868"/>
            <a:ext cx="1039432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I like Git</a:t>
            </a:r>
          </a:p>
        </p:txBody>
      </p:sp>
      <p:sp>
        <p:nvSpPr>
          <p:cNvPr id="728" name="Let’s go"/>
          <p:cNvSpPr txBox="1"/>
          <p:nvPr/>
        </p:nvSpPr>
        <p:spPr>
          <a:xfrm>
            <a:off x="7169751" y="8073330"/>
            <a:ext cx="1036626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Let’s go</a:t>
            </a:r>
          </a:p>
        </p:txBody>
      </p:sp>
      <p:sp>
        <p:nvSpPr>
          <p:cNvPr id="729" name="I am monster"/>
          <p:cNvSpPr txBox="1"/>
          <p:nvPr/>
        </p:nvSpPr>
        <p:spPr>
          <a:xfrm>
            <a:off x="6850473" y="8429749"/>
            <a:ext cx="1649782" cy="32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I am monster</a:t>
            </a:r>
          </a:p>
        </p:txBody>
      </p:sp>
      <p:sp>
        <p:nvSpPr>
          <p:cNvPr id="730" name="git branch monster"/>
          <p:cNvSpPr txBox="1"/>
          <p:nvPr/>
        </p:nvSpPr>
        <p:spPr>
          <a:xfrm>
            <a:off x="1968500" y="4478362"/>
            <a:ext cx="3276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branch monster</a:t>
            </a:r>
          </a:p>
        </p:txBody>
      </p:sp>
      <p:sp>
        <p:nvSpPr>
          <p:cNvPr id="731" name="git checkout monster"/>
          <p:cNvSpPr txBox="1"/>
          <p:nvPr/>
        </p:nvSpPr>
        <p:spPr>
          <a:xfrm>
            <a:off x="1978253" y="5074394"/>
            <a:ext cx="363809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checkout monster</a:t>
            </a:r>
          </a:p>
        </p:txBody>
      </p:sp>
      <p:sp>
        <p:nvSpPr>
          <p:cNvPr id="732" name="HelloGit.txtに”I am monster”を追加"/>
          <p:cNvSpPr txBox="1"/>
          <p:nvPr/>
        </p:nvSpPr>
        <p:spPr>
          <a:xfrm>
            <a:off x="1951621" y="5679458"/>
            <a:ext cx="42247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HelloGit.txtに”I am monster”を追加</a:t>
            </a:r>
          </a:p>
        </p:txBody>
      </p:sp>
      <p:sp>
        <p:nvSpPr>
          <p:cNvPr id="733" name="git add HelloGit.txt"/>
          <p:cNvSpPr txBox="1"/>
          <p:nvPr/>
        </p:nvSpPr>
        <p:spPr>
          <a:xfrm>
            <a:off x="1931263" y="6205718"/>
            <a:ext cx="31732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add HelloGit.txt</a:t>
            </a:r>
          </a:p>
        </p:txBody>
      </p:sp>
      <p:sp>
        <p:nvSpPr>
          <p:cNvPr id="734" name="git commit -m “monster”"/>
          <p:cNvSpPr txBox="1"/>
          <p:nvPr/>
        </p:nvSpPr>
        <p:spPr>
          <a:xfrm>
            <a:off x="1879701" y="6802619"/>
            <a:ext cx="416539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commit -m “monster”</a:t>
            </a:r>
          </a:p>
        </p:txBody>
      </p:sp>
      <p:sp>
        <p:nvSpPr>
          <p:cNvPr id="735" name="git checkout master"/>
          <p:cNvSpPr txBox="1"/>
          <p:nvPr/>
        </p:nvSpPr>
        <p:spPr>
          <a:xfrm>
            <a:off x="1895805" y="7337043"/>
            <a:ext cx="342199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checkout master</a:t>
            </a:r>
          </a:p>
        </p:txBody>
      </p:sp>
      <p:sp>
        <p:nvSpPr>
          <p:cNvPr id="736" name="git merge monster"/>
          <p:cNvSpPr txBox="1"/>
          <p:nvPr/>
        </p:nvSpPr>
        <p:spPr>
          <a:xfrm>
            <a:off x="1930654" y="7876049"/>
            <a:ext cx="317449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merge monster</a:t>
            </a:r>
          </a:p>
        </p:txBody>
      </p:sp>
      <p:sp>
        <p:nvSpPr>
          <p:cNvPr id="737" name="Branch の概念がないと分からない"/>
          <p:cNvSpPr txBox="1"/>
          <p:nvPr/>
        </p:nvSpPr>
        <p:spPr>
          <a:xfrm>
            <a:off x="1540408" y="3086100"/>
            <a:ext cx="504718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Branch の概念がないと分からない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Hands on 6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6</a:t>
            </a:r>
          </a:p>
        </p:txBody>
      </p:sp>
      <p:sp>
        <p:nvSpPr>
          <p:cNvPr id="740" name="四角形"/>
          <p:cNvSpPr/>
          <p:nvPr/>
        </p:nvSpPr>
        <p:spPr>
          <a:xfrm>
            <a:off x="1206500" y="3035300"/>
            <a:ext cx="10921852" cy="60104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41" name="四角形"/>
          <p:cNvSpPr/>
          <p:nvPr/>
        </p:nvSpPr>
        <p:spPr>
          <a:xfrm>
            <a:off x="6627970" y="3917850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42" name="HelloGit.txt"/>
          <p:cNvSpPr txBox="1"/>
          <p:nvPr/>
        </p:nvSpPr>
        <p:spPr>
          <a:xfrm>
            <a:off x="6715244" y="4134594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43" name="I like Git"/>
          <p:cNvSpPr txBox="1"/>
          <p:nvPr/>
        </p:nvSpPr>
        <p:spPr>
          <a:xfrm>
            <a:off x="6965180" y="4617194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44" name="Let’s go"/>
          <p:cNvSpPr txBox="1"/>
          <p:nvPr/>
        </p:nvSpPr>
        <p:spPr>
          <a:xfrm>
            <a:off x="6979861" y="5074394"/>
            <a:ext cx="141640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45" name="HelloGit.txt"/>
          <p:cNvSpPr txBox="1"/>
          <p:nvPr/>
        </p:nvSpPr>
        <p:spPr>
          <a:xfrm>
            <a:off x="6829544" y="70319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46" name="I like Git"/>
          <p:cNvSpPr txBox="1"/>
          <p:nvPr/>
        </p:nvSpPr>
        <p:spPr>
          <a:xfrm>
            <a:off x="7079480" y="75145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47" name="Let’s go"/>
          <p:cNvSpPr txBox="1"/>
          <p:nvPr/>
        </p:nvSpPr>
        <p:spPr>
          <a:xfrm>
            <a:off x="7094161" y="7971705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48" name="git reset —hard"/>
          <p:cNvSpPr txBox="1"/>
          <p:nvPr/>
        </p:nvSpPr>
        <p:spPr>
          <a:xfrm>
            <a:off x="1970481" y="3881462"/>
            <a:ext cx="26630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reset —hard</a:t>
            </a:r>
          </a:p>
        </p:txBody>
      </p:sp>
      <p:sp>
        <p:nvSpPr>
          <p:cNvPr id="749" name="HelloGit.txt"/>
          <p:cNvSpPr txBox="1"/>
          <p:nvPr/>
        </p:nvSpPr>
        <p:spPr>
          <a:xfrm>
            <a:off x="9852144" y="6573862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50" name="I like Git"/>
          <p:cNvSpPr txBox="1"/>
          <p:nvPr/>
        </p:nvSpPr>
        <p:spPr>
          <a:xfrm>
            <a:off x="10102080" y="7056462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51" name="Let’s go"/>
          <p:cNvSpPr txBox="1"/>
          <p:nvPr/>
        </p:nvSpPr>
        <p:spPr>
          <a:xfrm>
            <a:off x="10116761" y="7513662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52" name="HelloGit.txt"/>
          <p:cNvSpPr txBox="1"/>
          <p:nvPr/>
        </p:nvSpPr>
        <p:spPr>
          <a:xfrm>
            <a:off x="9953744" y="7031905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53" name="I like Git"/>
          <p:cNvSpPr txBox="1"/>
          <p:nvPr/>
        </p:nvSpPr>
        <p:spPr>
          <a:xfrm>
            <a:off x="10203680" y="7514505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54" name="Let’s go"/>
          <p:cNvSpPr txBox="1"/>
          <p:nvPr/>
        </p:nvSpPr>
        <p:spPr>
          <a:xfrm>
            <a:off x="10218362" y="7971705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55" name="四角形"/>
          <p:cNvSpPr/>
          <p:nvPr/>
        </p:nvSpPr>
        <p:spPr>
          <a:xfrm>
            <a:off x="9561670" y="3917850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56" name="Branch master"/>
          <p:cNvSpPr txBox="1"/>
          <p:nvPr/>
        </p:nvSpPr>
        <p:spPr>
          <a:xfrm>
            <a:off x="6718546" y="3348062"/>
            <a:ext cx="214223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Branch master</a:t>
            </a:r>
          </a:p>
        </p:txBody>
      </p:sp>
      <p:sp>
        <p:nvSpPr>
          <p:cNvPr id="757" name="Branch monster"/>
          <p:cNvSpPr txBox="1"/>
          <p:nvPr/>
        </p:nvSpPr>
        <p:spPr>
          <a:xfrm>
            <a:off x="9460603" y="3348062"/>
            <a:ext cx="23223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Branch monster</a:t>
            </a:r>
          </a:p>
        </p:txBody>
      </p:sp>
      <p:sp>
        <p:nvSpPr>
          <p:cNvPr id="758" name="HelloGit.txt"/>
          <p:cNvSpPr txBox="1"/>
          <p:nvPr/>
        </p:nvSpPr>
        <p:spPr>
          <a:xfrm>
            <a:off x="9661644" y="4134594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759" name="I like Git"/>
          <p:cNvSpPr txBox="1"/>
          <p:nvPr/>
        </p:nvSpPr>
        <p:spPr>
          <a:xfrm>
            <a:off x="9911580" y="4673600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760" name="Let’s go"/>
          <p:cNvSpPr txBox="1"/>
          <p:nvPr/>
        </p:nvSpPr>
        <p:spPr>
          <a:xfrm>
            <a:off x="9913561" y="5164584"/>
            <a:ext cx="141640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761" name="I am monster"/>
          <p:cNvSpPr txBox="1"/>
          <p:nvPr/>
        </p:nvSpPr>
        <p:spPr>
          <a:xfrm>
            <a:off x="9571067" y="5636431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762" name="矢印"/>
          <p:cNvSpPr/>
          <p:nvPr/>
        </p:nvSpPr>
        <p:spPr>
          <a:xfrm rot="5400000">
            <a:off x="7347925" y="6513169"/>
            <a:ext cx="883478" cy="527786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63" name="矢印"/>
          <p:cNvSpPr/>
          <p:nvPr/>
        </p:nvSpPr>
        <p:spPr>
          <a:xfrm rot="9656760">
            <a:off x="8001896" y="6517413"/>
            <a:ext cx="2589279" cy="560490"/>
          </a:xfrm>
          <a:prstGeom prst="rightArrow">
            <a:avLst>
              <a:gd name="adj1" fmla="val 27827"/>
              <a:gd name="adj2" fmla="val 71467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64" name="四角形"/>
          <p:cNvSpPr/>
          <p:nvPr/>
        </p:nvSpPr>
        <p:spPr>
          <a:xfrm>
            <a:off x="6850880" y="7387843"/>
            <a:ext cx="1648969" cy="1574125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65" name="HelloGit.txt"/>
          <p:cNvSpPr txBox="1"/>
          <p:nvPr/>
        </p:nvSpPr>
        <p:spPr>
          <a:xfrm>
            <a:off x="6991310" y="7433328"/>
            <a:ext cx="1393508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HelloGit.txt</a:t>
            </a:r>
          </a:p>
        </p:txBody>
      </p:sp>
      <p:sp>
        <p:nvSpPr>
          <p:cNvPr id="766" name="I like Git"/>
          <p:cNvSpPr txBox="1"/>
          <p:nvPr/>
        </p:nvSpPr>
        <p:spPr>
          <a:xfrm>
            <a:off x="7168348" y="7748868"/>
            <a:ext cx="1039432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I like Git</a:t>
            </a:r>
          </a:p>
        </p:txBody>
      </p:sp>
      <p:sp>
        <p:nvSpPr>
          <p:cNvPr id="767" name="Let’s go"/>
          <p:cNvSpPr txBox="1"/>
          <p:nvPr/>
        </p:nvSpPr>
        <p:spPr>
          <a:xfrm>
            <a:off x="7169751" y="8073330"/>
            <a:ext cx="1036626" cy="32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Let’s go</a:t>
            </a:r>
          </a:p>
        </p:txBody>
      </p:sp>
      <p:sp>
        <p:nvSpPr>
          <p:cNvPr id="768" name="I am monster"/>
          <p:cNvSpPr txBox="1"/>
          <p:nvPr/>
        </p:nvSpPr>
        <p:spPr>
          <a:xfrm>
            <a:off x="6850473" y="8429749"/>
            <a:ext cx="1649782" cy="32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I am monster</a:t>
            </a:r>
          </a:p>
        </p:txBody>
      </p:sp>
      <p:sp>
        <p:nvSpPr>
          <p:cNvPr id="769" name="git branch monster"/>
          <p:cNvSpPr txBox="1"/>
          <p:nvPr/>
        </p:nvSpPr>
        <p:spPr>
          <a:xfrm>
            <a:off x="1968500" y="4478362"/>
            <a:ext cx="3276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branch monster</a:t>
            </a:r>
          </a:p>
        </p:txBody>
      </p:sp>
      <p:sp>
        <p:nvSpPr>
          <p:cNvPr id="770" name="git checkout monster"/>
          <p:cNvSpPr txBox="1"/>
          <p:nvPr/>
        </p:nvSpPr>
        <p:spPr>
          <a:xfrm>
            <a:off x="1978253" y="5074394"/>
            <a:ext cx="363809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checkout monster</a:t>
            </a:r>
          </a:p>
        </p:txBody>
      </p:sp>
      <p:sp>
        <p:nvSpPr>
          <p:cNvPr id="771" name="HelloGit.txtに”I am monster”を追加"/>
          <p:cNvSpPr txBox="1"/>
          <p:nvPr/>
        </p:nvSpPr>
        <p:spPr>
          <a:xfrm>
            <a:off x="1951621" y="5679458"/>
            <a:ext cx="42247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HelloGit.txtに”I am monster”を追加</a:t>
            </a:r>
          </a:p>
        </p:txBody>
      </p:sp>
      <p:sp>
        <p:nvSpPr>
          <p:cNvPr id="772" name="git add HelloGit.txt"/>
          <p:cNvSpPr txBox="1"/>
          <p:nvPr/>
        </p:nvSpPr>
        <p:spPr>
          <a:xfrm>
            <a:off x="1931263" y="6205718"/>
            <a:ext cx="31732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add HelloGit.txt</a:t>
            </a:r>
          </a:p>
        </p:txBody>
      </p:sp>
      <p:sp>
        <p:nvSpPr>
          <p:cNvPr id="773" name="git commit -m “monster”"/>
          <p:cNvSpPr txBox="1"/>
          <p:nvPr/>
        </p:nvSpPr>
        <p:spPr>
          <a:xfrm>
            <a:off x="1879701" y="6802619"/>
            <a:ext cx="416539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commit -m “monster”</a:t>
            </a:r>
          </a:p>
        </p:txBody>
      </p:sp>
      <p:sp>
        <p:nvSpPr>
          <p:cNvPr id="774" name="git checkout master"/>
          <p:cNvSpPr txBox="1"/>
          <p:nvPr/>
        </p:nvSpPr>
        <p:spPr>
          <a:xfrm>
            <a:off x="1895805" y="7337043"/>
            <a:ext cx="342199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checkout master</a:t>
            </a:r>
          </a:p>
        </p:txBody>
      </p:sp>
      <p:sp>
        <p:nvSpPr>
          <p:cNvPr id="775" name="git merge monster"/>
          <p:cNvSpPr txBox="1"/>
          <p:nvPr/>
        </p:nvSpPr>
        <p:spPr>
          <a:xfrm>
            <a:off x="1930654" y="7876049"/>
            <a:ext cx="317449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git merge monster</a:t>
            </a:r>
          </a:p>
        </p:txBody>
      </p:sp>
      <p:sp>
        <p:nvSpPr>
          <p:cNvPr id="776" name="Branch の概念がないと分からない"/>
          <p:cNvSpPr txBox="1"/>
          <p:nvPr/>
        </p:nvSpPr>
        <p:spPr>
          <a:xfrm>
            <a:off x="1540408" y="3086100"/>
            <a:ext cx="504718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Branch の概念がないと分からない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四角形"/>
          <p:cNvSpPr/>
          <p:nvPr/>
        </p:nvSpPr>
        <p:spPr>
          <a:xfrm>
            <a:off x="3384550" y="4570610"/>
            <a:ext cx="2571850" cy="8212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2" name="Ver20180309"/>
          <p:cNvSpPr txBox="1"/>
          <p:nvPr/>
        </p:nvSpPr>
        <p:spPr>
          <a:xfrm>
            <a:off x="3461332" y="4800600"/>
            <a:ext cx="241828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Ver20180309</a:t>
            </a:r>
          </a:p>
        </p:txBody>
      </p:sp>
      <p:sp>
        <p:nvSpPr>
          <p:cNvPr id="123" name="四角形"/>
          <p:cNvSpPr/>
          <p:nvPr/>
        </p:nvSpPr>
        <p:spPr>
          <a:xfrm>
            <a:off x="4883150" y="5441305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4" name="Ver20180308"/>
          <p:cNvSpPr txBox="1"/>
          <p:nvPr/>
        </p:nvSpPr>
        <p:spPr>
          <a:xfrm>
            <a:off x="4959932" y="5671294"/>
            <a:ext cx="241828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Ver20180308</a:t>
            </a:r>
          </a:p>
        </p:txBody>
      </p:sp>
      <p:sp>
        <p:nvSpPr>
          <p:cNvPr id="125" name="四角形"/>
          <p:cNvSpPr/>
          <p:nvPr/>
        </p:nvSpPr>
        <p:spPr>
          <a:xfrm>
            <a:off x="6305550" y="6311999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6" name="Ver20180307"/>
          <p:cNvSpPr txBox="1"/>
          <p:nvPr/>
        </p:nvSpPr>
        <p:spPr>
          <a:xfrm>
            <a:off x="6382332" y="6541988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Ver20180307</a:t>
            </a:r>
          </a:p>
        </p:txBody>
      </p:sp>
      <p:sp>
        <p:nvSpPr>
          <p:cNvPr id="127" name="四角形"/>
          <p:cNvSpPr/>
          <p:nvPr/>
        </p:nvSpPr>
        <p:spPr>
          <a:xfrm>
            <a:off x="8502650" y="7182693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8" name="Ver20180306"/>
          <p:cNvSpPr txBox="1"/>
          <p:nvPr/>
        </p:nvSpPr>
        <p:spPr>
          <a:xfrm>
            <a:off x="8579432" y="7412682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Ver20180306</a:t>
            </a:r>
          </a:p>
        </p:txBody>
      </p:sp>
      <p:sp>
        <p:nvSpPr>
          <p:cNvPr id="129" name="四角形"/>
          <p:cNvSpPr/>
          <p:nvPr/>
        </p:nvSpPr>
        <p:spPr>
          <a:xfrm>
            <a:off x="1606550" y="3653358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0" name="Ver20180310"/>
          <p:cNvSpPr txBox="1"/>
          <p:nvPr/>
        </p:nvSpPr>
        <p:spPr>
          <a:xfrm>
            <a:off x="1683332" y="3883347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Ver20180310</a:t>
            </a:r>
          </a:p>
        </p:txBody>
      </p:sp>
      <p:sp>
        <p:nvSpPr>
          <p:cNvPr id="131" name="円形"/>
          <p:cNvSpPr/>
          <p:nvPr/>
        </p:nvSpPr>
        <p:spPr>
          <a:xfrm>
            <a:off x="10016380" y="6623694"/>
            <a:ext cx="509589" cy="5095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2" name="円形"/>
          <p:cNvSpPr/>
          <p:nvPr/>
        </p:nvSpPr>
        <p:spPr>
          <a:xfrm>
            <a:off x="9848850" y="6153621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3" name="円形"/>
          <p:cNvSpPr/>
          <p:nvPr/>
        </p:nvSpPr>
        <p:spPr>
          <a:xfrm>
            <a:off x="9127628" y="5508029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4" name="円形"/>
          <p:cNvSpPr/>
          <p:nvPr/>
        </p:nvSpPr>
        <p:spPr>
          <a:xfrm>
            <a:off x="9546728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円形"/>
          <p:cNvSpPr/>
          <p:nvPr/>
        </p:nvSpPr>
        <p:spPr>
          <a:xfrm>
            <a:off x="8594228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円形"/>
          <p:cNvSpPr/>
          <p:nvPr/>
        </p:nvSpPr>
        <p:spPr>
          <a:xfrm>
            <a:off x="8784728" y="5457924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7" name="円形"/>
          <p:cNvSpPr/>
          <p:nvPr/>
        </p:nvSpPr>
        <p:spPr>
          <a:xfrm>
            <a:off x="8391028" y="6108154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8" name="円形"/>
          <p:cNvSpPr/>
          <p:nvPr/>
        </p:nvSpPr>
        <p:spPr>
          <a:xfrm>
            <a:off x="8125197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9" name="円形"/>
          <p:cNvSpPr/>
          <p:nvPr/>
        </p:nvSpPr>
        <p:spPr>
          <a:xfrm>
            <a:off x="7782297" y="5445000"/>
            <a:ext cx="280492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円形"/>
          <p:cNvSpPr/>
          <p:nvPr/>
        </p:nvSpPr>
        <p:spPr>
          <a:xfrm>
            <a:off x="7451228" y="4938092"/>
            <a:ext cx="406401" cy="4064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1" name="円形"/>
          <p:cNvSpPr/>
          <p:nvPr/>
        </p:nvSpPr>
        <p:spPr>
          <a:xfrm>
            <a:off x="6943228" y="4415804"/>
            <a:ext cx="509589" cy="5095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2" name="円形"/>
          <p:cNvSpPr/>
          <p:nvPr/>
        </p:nvSpPr>
        <p:spPr>
          <a:xfrm>
            <a:off x="6728668" y="4926508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3" name="円形"/>
          <p:cNvSpPr/>
          <p:nvPr/>
        </p:nvSpPr>
        <p:spPr>
          <a:xfrm>
            <a:off x="6588205" y="524031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4" name="円形"/>
          <p:cNvSpPr/>
          <p:nvPr/>
        </p:nvSpPr>
        <p:spPr>
          <a:xfrm>
            <a:off x="6372305" y="4926583"/>
            <a:ext cx="154435" cy="1544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5" name="円形"/>
          <p:cNvSpPr/>
          <p:nvPr/>
        </p:nvSpPr>
        <p:spPr>
          <a:xfrm>
            <a:off x="6206157" y="4593381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6" name="円形"/>
          <p:cNvSpPr/>
          <p:nvPr/>
        </p:nvSpPr>
        <p:spPr>
          <a:xfrm>
            <a:off x="6091857" y="423231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7" name="円形"/>
          <p:cNvSpPr/>
          <p:nvPr/>
        </p:nvSpPr>
        <p:spPr>
          <a:xfrm>
            <a:off x="5854154" y="3677710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8" name="円形"/>
          <p:cNvSpPr/>
          <p:nvPr/>
        </p:nvSpPr>
        <p:spPr>
          <a:xfrm rot="17943047">
            <a:off x="5473154" y="4009219"/>
            <a:ext cx="280492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9" name="円形"/>
          <p:cNvSpPr/>
          <p:nvPr/>
        </p:nvSpPr>
        <p:spPr>
          <a:xfrm>
            <a:off x="5317157" y="436819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0" name="円形"/>
          <p:cNvSpPr/>
          <p:nvPr/>
        </p:nvSpPr>
        <p:spPr>
          <a:xfrm>
            <a:off x="5057911" y="4135313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1" name="円形"/>
          <p:cNvSpPr/>
          <p:nvPr/>
        </p:nvSpPr>
        <p:spPr>
          <a:xfrm rot="17943047">
            <a:off x="4685512" y="3677710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2" name="円形"/>
          <p:cNvSpPr/>
          <p:nvPr/>
        </p:nvSpPr>
        <p:spPr>
          <a:xfrm rot="17943047">
            <a:off x="4304512" y="3322110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3" name="円形"/>
          <p:cNvSpPr/>
          <p:nvPr/>
        </p:nvSpPr>
        <p:spPr>
          <a:xfrm rot="17943047">
            <a:off x="3821912" y="2951509"/>
            <a:ext cx="280493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4" name="円形"/>
          <p:cNvSpPr/>
          <p:nvPr/>
        </p:nvSpPr>
        <p:spPr>
          <a:xfrm rot="17943047">
            <a:off x="3377412" y="2492883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5" name="円形"/>
          <p:cNvSpPr/>
          <p:nvPr/>
        </p:nvSpPr>
        <p:spPr>
          <a:xfrm rot="17943047">
            <a:off x="3110712" y="3047851"/>
            <a:ext cx="280493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6" name="円形"/>
          <p:cNvSpPr/>
          <p:nvPr/>
        </p:nvSpPr>
        <p:spPr>
          <a:xfrm rot="17943047">
            <a:off x="2752228" y="3328415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7" name="バージョン管理とは？"/>
          <p:cNvSpPr txBox="1"/>
          <p:nvPr/>
        </p:nvSpPr>
        <p:spPr>
          <a:xfrm>
            <a:off x="1270000" y="685452"/>
            <a:ext cx="10464800" cy="141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バージョン管理とは？</a:t>
            </a:r>
          </a:p>
        </p:txBody>
      </p:sp>
      <p:sp>
        <p:nvSpPr>
          <p:cNvPr id="158" name="線"/>
          <p:cNvSpPr/>
          <p:nvPr/>
        </p:nvSpPr>
        <p:spPr>
          <a:xfrm flipH="1" flipV="1">
            <a:off x="1511399" y="8564281"/>
            <a:ext cx="9315351" cy="1"/>
          </a:xfrm>
          <a:prstGeom prst="line">
            <a:avLst/>
          </a:prstGeom>
          <a:ln w="1016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9" name="時計"/>
          <p:cNvSpPr/>
          <p:nvPr/>
        </p:nvSpPr>
        <p:spPr>
          <a:xfrm>
            <a:off x="10176569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0" name="時計"/>
          <p:cNvSpPr/>
          <p:nvPr/>
        </p:nvSpPr>
        <p:spPr>
          <a:xfrm>
            <a:off x="6943228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1" name="時計"/>
          <p:cNvSpPr/>
          <p:nvPr/>
        </p:nvSpPr>
        <p:spPr>
          <a:xfrm>
            <a:off x="3707364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四角形"/>
          <p:cNvSpPr/>
          <p:nvPr/>
        </p:nvSpPr>
        <p:spPr>
          <a:xfrm>
            <a:off x="1517650" y="2914737"/>
            <a:ext cx="4347230" cy="5927825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66" name="グループ"/>
          <p:cNvGrpSpPr/>
          <p:nvPr/>
        </p:nvGrpSpPr>
        <p:grpSpPr>
          <a:xfrm>
            <a:off x="1643786" y="8331287"/>
            <a:ext cx="1271728" cy="438151"/>
            <a:chOff x="0" y="0"/>
            <a:chExt cx="1271727" cy="438150"/>
          </a:xfrm>
        </p:grpSpPr>
        <p:sp>
          <p:nvSpPr>
            <p:cNvPr id="164" name="四角形"/>
            <p:cNvSpPr/>
            <p:nvPr/>
          </p:nvSpPr>
          <p:spPr>
            <a:xfrm>
              <a:off x="863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65" name="20180413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20180413</a:t>
              </a:r>
            </a:p>
          </p:txBody>
        </p:sp>
      </p:grpSp>
      <p:grpSp>
        <p:nvGrpSpPr>
          <p:cNvPr id="169" name="グループ"/>
          <p:cNvGrpSpPr/>
          <p:nvPr/>
        </p:nvGrpSpPr>
        <p:grpSpPr>
          <a:xfrm>
            <a:off x="3055401" y="8331287"/>
            <a:ext cx="1271728" cy="438151"/>
            <a:chOff x="0" y="0"/>
            <a:chExt cx="1271727" cy="438150"/>
          </a:xfrm>
        </p:grpSpPr>
        <p:sp>
          <p:nvSpPr>
            <p:cNvPr id="167" name="四角形"/>
            <p:cNvSpPr/>
            <p:nvPr/>
          </p:nvSpPr>
          <p:spPr>
            <a:xfrm>
              <a:off x="1727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68" name="20180414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20180414</a:t>
              </a:r>
            </a:p>
          </p:txBody>
        </p:sp>
      </p:grpSp>
      <p:grpSp>
        <p:nvGrpSpPr>
          <p:cNvPr id="172" name="グループ"/>
          <p:cNvGrpSpPr/>
          <p:nvPr/>
        </p:nvGrpSpPr>
        <p:grpSpPr>
          <a:xfrm>
            <a:off x="4467015" y="8331287"/>
            <a:ext cx="1272592" cy="438151"/>
            <a:chOff x="0" y="0"/>
            <a:chExt cx="1272590" cy="438150"/>
          </a:xfrm>
        </p:grpSpPr>
        <p:sp>
          <p:nvSpPr>
            <p:cNvPr id="170" name="四角形"/>
            <p:cNvSpPr/>
            <p:nvPr/>
          </p:nvSpPr>
          <p:spPr>
            <a:xfrm>
              <a:off x="2590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71" name="20180415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20180415</a:t>
              </a:r>
            </a:p>
          </p:txBody>
        </p:sp>
      </p:grpSp>
      <p:sp>
        <p:nvSpPr>
          <p:cNvPr id="173" name="四角形"/>
          <p:cNvSpPr/>
          <p:nvPr/>
        </p:nvSpPr>
        <p:spPr>
          <a:xfrm>
            <a:off x="1733550" y="3165562"/>
            <a:ext cx="3915430" cy="5067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4" name="色々バージョン管理方法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色々バージョン管理方法</a:t>
            </a:r>
          </a:p>
        </p:txBody>
      </p:sp>
      <p:sp>
        <p:nvSpPr>
          <p:cNvPr id="175" name="四角形"/>
          <p:cNvSpPr/>
          <p:nvPr/>
        </p:nvSpPr>
        <p:spPr>
          <a:xfrm>
            <a:off x="6623050" y="2914737"/>
            <a:ext cx="5924550" cy="3860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6" name="名簿.xlsx"/>
          <p:cNvSpPr txBox="1"/>
          <p:nvPr/>
        </p:nvSpPr>
        <p:spPr>
          <a:xfrm>
            <a:off x="1747316" y="2457724"/>
            <a:ext cx="1445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名簿.xlsx</a:t>
            </a:r>
          </a:p>
        </p:txBody>
      </p:sp>
      <p:sp>
        <p:nvSpPr>
          <p:cNvPr id="177" name="天気がいいね散歩しましょう"/>
          <p:cNvSpPr txBox="1"/>
          <p:nvPr/>
        </p:nvSpPr>
        <p:spPr>
          <a:xfrm>
            <a:off x="1900564" y="33624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78" name="天気がいいね散歩しましょう"/>
          <p:cNvSpPr txBox="1"/>
          <p:nvPr/>
        </p:nvSpPr>
        <p:spPr>
          <a:xfrm>
            <a:off x="1900564" y="37942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79" name="天気がいいね散歩しましょう"/>
          <p:cNvSpPr txBox="1"/>
          <p:nvPr/>
        </p:nvSpPr>
        <p:spPr>
          <a:xfrm>
            <a:off x="1900564" y="42260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0" name="天気がいいね散歩しましょう"/>
          <p:cNvSpPr txBox="1"/>
          <p:nvPr/>
        </p:nvSpPr>
        <p:spPr>
          <a:xfrm>
            <a:off x="1900564" y="46578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1" name="天気がいいね散歩しましょう"/>
          <p:cNvSpPr txBox="1"/>
          <p:nvPr/>
        </p:nvSpPr>
        <p:spPr>
          <a:xfrm>
            <a:off x="1900564" y="508186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2" name="天気がいいね散歩しましょう"/>
          <p:cNvSpPr txBox="1"/>
          <p:nvPr/>
        </p:nvSpPr>
        <p:spPr>
          <a:xfrm>
            <a:off x="1900564" y="55214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3" name="天気がいいね散歩しましょう"/>
          <p:cNvSpPr txBox="1"/>
          <p:nvPr/>
        </p:nvSpPr>
        <p:spPr>
          <a:xfrm>
            <a:off x="1900564" y="59532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4" name="天気がいいね散歩しましょう"/>
          <p:cNvSpPr txBox="1"/>
          <p:nvPr/>
        </p:nvSpPr>
        <p:spPr>
          <a:xfrm>
            <a:off x="1900564" y="63850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5" name="天気がいいね散歩しましょう"/>
          <p:cNvSpPr txBox="1"/>
          <p:nvPr/>
        </p:nvSpPr>
        <p:spPr>
          <a:xfrm>
            <a:off x="1900564" y="6816811"/>
            <a:ext cx="3581401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6" name="天気がいいね散歩しましょう"/>
          <p:cNvSpPr txBox="1"/>
          <p:nvPr/>
        </p:nvSpPr>
        <p:spPr>
          <a:xfrm>
            <a:off x="1900564" y="7215461"/>
            <a:ext cx="3581401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7" name="Redmine"/>
          <p:cNvSpPr txBox="1"/>
          <p:nvPr/>
        </p:nvSpPr>
        <p:spPr>
          <a:xfrm>
            <a:off x="6889800" y="2940324"/>
            <a:ext cx="15493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Redmine</a:t>
            </a:r>
          </a:p>
        </p:txBody>
      </p:sp>
      <p:sp>
        <p:nvSpPr>
          <p:cNvPr id="188" name="ccAPPVer5.99.zip"/>
          <p:cNvSpPr txBox="1"/>
          <p:nvPr/>
        </p:nvSpPr>
        <p:spPr>
          <a:xfrm>
            <a:off x="6793179" y="3626124"/>
            <a:ext cx="302178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89" name="2018年5月18日12時18分"/>
          <p:cNvSpPr txBox="1"/>
          <p:nvPr/>
        </p:nvSpPr>
        <p:spPr>
          <a:xfrm>
            <a:off x="9734702" y="3664224"/>
            <a:ext cx="30476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90" name="ccAPPVer5.99.zip"/>
          <p:cNvSpPr txBox="1"/>
          <p:nvPr/>
        </p:nvSpPr>
        <p:spPr>
          <a:xfrm>
            <a:off x="6793179" y="4130762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1" name="ccAPPVer5.99.zip"/>
          <p:cNvSpPr txBox="1"/>
          <p:nvPr/>
        </p:nvSpPr>
        <p:spPr>
          <a:xfrm>
            <a:off x="6835775" y="4629236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2" name="ccAPPVer5.99.zip"/>
          <p:cNvSpPr txBox="1"/>
          <p:nvPr/>
        </p:nvSpPr>
        <p:spPr>
          <a:xfrm>
            <a:off x="6835775" y="5127711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3" name="ccAPPVer5.99.zip"/>
          <p:cNvSpPr txBox="1"/>
          <p:nvPr/>
        </p:nvSpPr>
        <p:spPr>
          <a:xfrm>
            <a:off x="6793179" y="5632349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4" name="ファイルサーバー"/>
          <p:cNvSpPr txBox="1"/>
          <p:nvPr/>
        </p:nvSpPr>
        <p:spPr>
          <a:xfrm>
            <a:off x="6728460" y="2457724"/>
            <a:ext cx="250698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ファイルサーバー</a:t>
            </a:r>
          </a:p>
        </p:txBody>
      </p:sp>
      <p:sp>
        <p:nvSpPr>
          <p:cNvPr id="195" name="2018年5月18日12時18分"/>
          <p:cNvSpPr txBox="1"/>
          <p:nvPr/>
        </p:nvSpPr>
        <p:spPr>
          <a:xfrm>
            <a:off x="9734702" y="4206962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96" name="2018年5月18日12時18分"/>
          <p:cNvSpPr txBox="1"/>
          <p:nvPr/>
        </p:nvSpPr>
        <p:spPr>
          <a:xfrm>
            <a:off x="9734702" y="4680036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97" name="2018年5月18日12時18分"/>
          <p:cNvSpPr txBox="1"/>
          <p:nvPr/>
        </p:nvSpPr>
        <p:spPr>
          <a:xfrm>
            <a:off x="9734702" y="5156193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  <p:sp>
        <p:nvSpPr>
          <p:cNvPr id="198" name="2018年5月18日12時18分"/>
          <p:cNvSpPr txBox="1"/>
          <p:nvPr/>
        </p:nvSpPr>
        <p:spPr>
          <a:xfrm>
            <a:off x="9734702" y="5713549"/>
            <a:ext cx="30476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2018年5月18日12時18分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ビルを建てる"/>
          <p:cNvSpPr txBox="1"/>
          <p:nvPr>
            <p:ph type="ctrTitle"/>
          </p:nvPr>
        </p:nvSpPr>
        <p:spPr>
          <a:xfrm>
            <a:off x="1052594" y="1396832"/>
            <a:ext cx="10464801" cy="1321100"/>
          </a:xfrm>
          <a:prstGeom prst="rect">
            <a:avLst/>
          </a:prstGeom>
        </p:spPr>
        <p:txBody>
          <a:bodyPr/>
          <a:lstStyle/>
          <a:p>
            <a:pPr/>
            <a:r>
              <a:t>ビルを建てる</a:t>
            </a:r>
          </a:p>
        </p:txBody>
      </p:sp>
      <p:sp>
        <p:nvSpPr>
          <p:cNvPr id="201" name="3月:"/>
          <p:cNvSpPr txBox="1"/>
          <p:nvPr/>
        </p:nvSpPr>
        <p:spPr>
          <a:xfrm>
            <a:off x="9586260" y="4034083"/>
            <a:ext cx="644323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3月:</a:t>
            </a:r>
          </a:p>
        </p:txBody>
      </p:sp>
      <p:grpSp>
        <p:nvGrpSpPr>
          <p:cNvPr id="204" name="グループ"/>
          <p:cNvGrpSpPr/>
          <p:nvPr/>
        </p:nvGrpSpPr>
        <p:grpSpPr>
          <a:xfrm>
            <a:off x="365442" y="4034083"/>
            <a:ext cx="10674562" cy="4357391"/>
            <a:chOff x="0" y="0"/>
            <a:chExt cx="10674560" cy="4357390"/>
          </a:xfrm>
        </p:grpSpPr>
        <p:pic>
          <p:nvPicPr>
            <p:cNvPr id="20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988255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1日"/>
            <p:cNvSpPr txBox="1"/>
            <p:nvPr/>
          </p:nvSpPr>
          <p:spPr>
            <a:xfrm>
              <a:off x="9984628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1日</a:t>
              </a:r>
            </a:p>
          </p:txBody>
        </p:sp>
      </p:grpSp>
      <p:grpSp>
        <p:nvGrpSpPr>
          <p:cNvPr id="207" name="グループ"/>
          <p:cNvGrpSpPr/>
          <p:nvPr/>
        </p:nvGrpSpPr>
        <p:grpSpPr>
          <a:xfrm>
            <a:off x="1817164" y="4463035"/>
            <a:ext cx="9248240" cy="3928439"/>
            <a:chOff x="0" y="0"/>
            <a:chExt cx="9248239" cy="3928438"/>
          </a:xfrm>
        </p:grpSpPr>
        <p:pic>
          <p:nvPicPr>
            <p:cNvPr id="20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55930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2日"/>
            <p:cNvSpPr txBox="1"/>
            <p:nvPr/>
          </p:nvSpPr>
          <p:spPr>
            <a:xfrm>
              <a:off x="8558307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2日</a:t>
              </a:r>
            </a:p>
          </p:txBody>
        </p:sp>
      </p:grpSp>
      <p:grpSp>
        <p:nvGrpSpPr>
          <p:cNvPr id="210" name="グループ"/>
          <p:cNvGrpSpPr/>
          <p:nvPr/>
        </p:nvGrpSpPr>
        <p:grpSpPr>
          <a:xfrm>
            <a:off x="3267548" y="4891987"/>
            <a:ext cx="7797856" cy="3499487"/>
            <a:chOff x="0" y="0"/>
            <a:chExt cx="7797854" cy="3499485"/>
          </a:xfrm>
        </p:grpSpPr>
        <p:pic>
          <p:nvPicPr>
            <p:cNvPr id="20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130350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3日"/>
            <p:cNvSpPr txBox="1"/>
            <p:nvPr/>
          </p:nvSpPr>
          <p:spPr>
            <a:xfrm>
              <a:off x="7107922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3日</a:t>
              </a:r>
            </a:p>
          </p:txBody>
        </p:sp>
      </p:grpSp>
      <p:grpSp>
        <p:nvGrpSpPr>
          <p:cNvPr id="213" name="グループ"/>
          <p:cNvGrpSpPr/>
          <p:nvPr/>
        </p:nvGrpSpPr>
        <p:grpSpPr>
          <a:xfrm>
            <a:off x="4655770" y="5320940"/>
            <a:ext cx="6409634" cy="3070534"/>
            <a:chOff x="0" y="0"/>
            <a:chExt cx="6409632" cy="3070533"/>
          </a:xfrm>
        </p:grpSpPr>
        <p:pic>
          <p:nvPicPr>
            <p:cNvPr id="21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0139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4日"/>
            <p:cNvSpPr txBox="1"/>
            <p:nvPr/>
          </p:nvSpPr>
          <p:spPr>
            <a:xfrm>
              <a:off x="571970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4日</a:t>
              </a:r>
            </a:p>
          </p:txBody>
        </p:sp>
      </p:grpSp>
      <p:grpSp>
        <p:nvGrpSpPr>
          <p:cNvPr id="216" name="グループ"/>
          <p:cNvGrpSpPr/>
          <p:nvPr/>
        </p:nvGrpSpPr>
        <p:grpSpPr>
          <a:xfrm>
            <a:off x="1144857" y="5749892"/>
            <a:ext cx="9920547" cy="2179120"/>
            <a:chOff x="0" y="0"/>
            <a:chExt cx="9920546" cy="2179118"/>
          </a:xfrm>
        </p:grpSpPr>
        <p:pic>
          <p:nvPicPr>
            <p:cNvPr id="21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09983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5日"/>
            <p:cNvSpPr txBox="1"/>
            <p:nvPr/>
          </p:nvSpPr>
          <p:spPr>
            <a:xfrm>
              <a:off x="923061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5日</a:t>
              </a:r>
            </a:p>
          </p:txBody>
        </p:sp>
      </p:grpSp>
      <p:grpSp>
        <p:nvGrpSpPr>
          <p:cNvPr id="219" name="グループ"/>
          <p:cNvGrpSpPr/>
          <p:nvPr/>
        </p:nvGrpSpPr>
        <p:grpSpPr>
          <a:xfrm>
            <a:off x="2598377" y="6178844"/>
            <a:ext cx="8467027" cy="1750168"/>
            <a:chOff x="0" y="0"/>
            <a:chExt cx="8467026" cy="1750166"/>
          </a:xfrm>
        </p:grpSpPr>
        <p:pic>
          <p:nvPicPr>
            <p:cNvPr id="21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103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6日"/>
            <p:cNvSpPr txBox="1"/>
            <p:nvPr/>
          </p:nvSpPr>
          <p:spPr>
            <a:xfrm>
              <a:off x="7777094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6日</a:t>
              </a:r>
            </a:p>
          </p:txBody>
        </p:sp>
      </p:grpSp>
      <p:grpSp>
        <p:nvGrpSpPr>
          <p:cNvPr id="222" name="グループ"/>
          <p:cNvGrpSpPr/>
          <p:nvPr/>
        </p:nvGrpSpPr>
        <p:grpSpPr>
          <a:xfrm>
            <a:off x="4052010" y="6606534"/>
            <a:ext cx="7013394" cy="1322478"/>
            <a:chOff x="0" y="0"/>
            <a:chExt cx="7013392" cy="1322476"/>
          </a:xfrm>
        </p:grpSpPr>
        <p:pic>
          <p:nvPicPr>
            <p:cNvPr id="22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5334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7日"/>
            <p:cNvSpPr txBox="1"/>
            <p:nvPr/>
          </p:nvSpPr>
          <p:spPr>
            <a:xfrm>
              <a:off x="6323460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7日</a:t>
              </a:r>
            </a:p>
          </p:txBody>
        </p:sp>
      </p:grpSp>
      <p:grpSp>
        <p:nvGrpSpPr>
          <p:cNvPr id="225" name="グループ"/>
          <p:cNvGrpSpPr/>
          <p:nvPr/>
        </p:nvGrpSpPr>
        <p:grpSpPr>
          <a:xfrm>
            <a:off x="1926095" y="7036749"/>
            <a:ext cx="9139309" cy="405786"/>
            <a:chOff x="0" y="0"/>
            <a:chExt cx="9139308" cy="405784"/>
          </a:xfrm>
        </p:grpSpPr>
        <p:pic>
          <p:nvPicPr>
            <p:cNvPr id="22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649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8日"/>
            <p:cNvSpPr txBox="1"/>
            <p:nvPr/>
          </p:nvSpPr>
          <p:spPr>
            <a:xfrm>
              <a:off x="8449376" y="-1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8日</a:t>
              </a:r>
            </a:p>
          </p:txBody>
        </p:sp>
      </p:grpSp>
      <p:grpSp>
        <p:nvGrpSpPr>
          <p:cNvPr id="228" name="グループ"/>
          <p:cNvGrpSpPr/>
          <p:nvPr/>
        </p:nvGrpSpPr>
        <p:grpSpPr>
          <a:xfrm>
            <a:off x="3424695" y="7073399"/>
            <a:ext cx="7639477" cy="773304"/>
            <a:chOff x="0" y="0"/>
            <a:chExt cx="7639476" cy="773303"/>
          </a:xfrm>
        </p:grpSpPr>
        <p:pic>
          <p:nvPicPr>
            <p:cNvPr id="226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9日"/>
            <p:cNvSpPr txBox="1"/>
            <p:nvPr/>
          </p:nvSpPr>
          <p:spPr>
            <a:xfrm>
              <a:off x="6949544" y="392303"/>
              <a:ext cx="689933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9日</a:t>
              </a:r>
            </a:p>
          </p:txBody>
        </p:sp>
      </p:grpSp>
      <p:grpSp>
        <p:nvGrpSpPr>
          <p:cNvPr id="231" name="グループ"/>
          <p:cNvGrpSpPr/>
          <p:nvPr/>
        </p:nvGrpSpPr>
        <p:grpSpPr>
          <a:xfrm>
            <a:off x="1926095" y="6566904"/>
            <a:ext cx="9139308" cy="1707488"/>
            <a:chOff x="0" y="0"/>
            <a:chExt cx="9139307" cy="1707487"/>
          </a:xfrm>
        </p:grpSpPr>
        <p:pic>
          <p:nvPicPr>
            <p:cNvPr id="22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10日"/>
            <p:cNvSpPr txBox="1"/>
            <p:nvPr/>
          </p:nvSpPr>
          <p:spPr>
            <a:xfrm>
              <a:off x="8164691" y="1326487"/>
              <a:ext cx="974617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10日</a:t>
              </a:r>
            </a:p>
          </p:txBody>
        </p:sp>
      </p:grpSp>
      <p:grpSp>
        <p:nvGrpSpPr>
          <p:cNvPr id="234" name="グループ"/>
          <p:cNvGrpSpPr/>
          <p:nvPr/>
        </p:nvGrpSpPr>
        <p:grpSpPr>
          <a:xfrm>
            <a:off x="3424695" y="4020658"/>
            <a:ext cx="8592301" cy="2935400"/>
            <a:chOff x="0" y="0"/>
            <a:chExt cx="8592300" cy="2935399"/>
          </a:xfrm>
        </p:grpSpPr>
        <p:pic>
          <p:nvPicPr>
            <p:cNvPr id="232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566264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11日"/>
            <p:cNvSpPr txBox="1"/>
            <p:nvPr/>
          </p:nvSpPr>
          <p:spPr>
            <a:xfrm>
              <a:off x="7697559" y="0"/>
              <a:ext cx="894742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11日</a:t>
              </a:r>
            </a:p>
          </p:txBody>
        </p:sp>
      </p:grpSp>
      <p:grpSp>
        <p:nvGrpSpPr>
          <p:cNvPr id="237" name="グループ"/>
          <p:cNvGrpSpPr/>
          <p:nvPr/>
        </p:nvGrpSpPr>
        <p:grpSpPr>
          <a:xfrm>
            <a:off x="2598377" y="4449610"/>
            <a:ext cx="9412878" cy="2020708"/>
            <a:chOff x="0" y="0"/>
            <a:chExt cx="9412877" cy="2020706"/>
          </a:xfrm>
        </p:grpSpPr>
        <p:pic>
          <p:nvPicPr>
            <p:cNvPr id="235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651571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12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12日</a:t>
              </a:r>
            </a:p>
          </p:txBody>
        </p:sp>
      </p:grpSp>
      <p:grpSp>
        <p:nvGrpSpPr>
          <p:cNvPr id="240" name="グループ"/>
          <p:cNvGrpSpPr/>
          <p:nvPr/>
        </p:nvGrpSpPr>
        <p:grpSpPr>
          <a:xfrm>
            <a:off x="2598377" y="4878562"/>
            <a:ext cx="9412878" cy="1126033"/>
            <a:chOff x="0" y="0"/>
            <a:chExt cx="9412877" cy="1126031"/>
          </a:xfrm>
        </p:grpSpPr>
        <p:pic>
          <p:nvPicPr>
            <p:cNvPr id="238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56896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13日"/>
            <p:cNvSpPr txBox="1"/>
            <p:nvPr/>
          </p:nvSpPr>
          <p:spPr>
            <a:xfrm>
              <a:off x="8523877" y="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13日</a:t>
              </a:r>
            </a:p>
          </p:txBody>
        </p:sp>
      </p:grpSp>
      <p:grpSp>
        <p:nvGrpSpPr>
          <p:cNvPr id="243" name="グループ"/>
          <p:cNvGrpSpPr/>
          <p:nvPr/>
        </p:nvGrpSpPr>
        <p:grpSpPr>
          <a:xfrm>
            <a:off x="2598377" y="5171960"/>
            <a:ext cx="9412878" cy="516556"/>
            <a:chOff x="0" y="0"/>
            <a:chExt cx="9412877" cy="516554"/>
          </a:xfrm>
        </p:grpSpPr>
        <p:pic>
          <p:nvPicPr>
            <p:cNvPr id="24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14日"/>
            <p:cNvSpPr txBox="1"/>
            <p:nvPr/>
          </p:nvSpPr>
          <p:spPr>
            <a:xfrm>
              <a:off x="8523877" y="135555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14日</a:t>
              </a:r>
            </a:p>
          </p:txBody>
        </p:sp>
      </p:grpSp>
      <p:grpSp>
        <p:nvGrpSpPr>
          <p:cNvPr id="246" name="グループ"/>
          <p:cNvGrpSpPr/>
          <p:nvPr/>
        </p:nvGrpSpPr>
        <p:grpSpPr>
          <a:xfrm>
            <a:off x="643873" y="5736467"/>
            <a:ext cx="11367382" cy="2205428"/>
            <a:chOff x="0" y="0"/>
            <a:chExt cx="11367381" cy="2205426"/>
          </a:xfrm>
        </p:grpSpPr>
        <p:pic>
          <p:nvPicPr>
            <p:cNvPr id="24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385661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15日"/>
            <p:cNvSpPr txBox="1"/>
            <p:nvPr/>
          </p:nvSpPr>
          <p:spPr>
            <a:xfrm>
              <a:off x="10478381" y="-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15日</a:t>
              </a:r>
            </a:p>
          </p:txBody>
        </p:sp>
      </p:grpSp>
      <p:grpSp>
        <p:nvGrpSpPr>
          <p:cNvPr id="249" name="グループ"/>
          <p:cNvGrpSpPr/>
          <p:nvPr/>
        </p:nvGrpSpPr>
        <p:grpSpPr>
          <a:xfrm>
            <a:off x="643873" y="5305701"/>
            <a:ext cx="11367382" cy="1271232"/>
            <a:chOff x="0" y="0"/>
            <a:chExt cx="11367381" cy="1271230"/>
          </a:xfrm>
        </p:grpSpPr>
        <p:pic>
          <p:nvPicPr>
            <p:cNvPr id="24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16日"/>
            <p:cNvSpPr txBox="1"/>
            <p:nvPr/>
          </p:nvSpPr>
          <p:spPr>
            <a:xfrm>
              <a:off x="10478381" y="859718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16日</a:t>
              </a:r>
            </a:p>
          </p:txBody>
        </p:sp>
      </p:grpSp>
      <p:grpSp>
        <p:nvGrpSpPr>
          <p:cNvPr id="252" name="グループ"/>
          <p:cNvGrpSpPr/>
          <p:nvPr/>
        </p:nvGrpSpPr>
        <p:grpSpPr>
          <a:xfrm>
            <a:off x="645104" y="3941852"/>
            <a:ext cx="11366151" cy="3032258"/>
            <a:chOff x="0" y="0"/>
            <a:chExt cx="11366150" cy="3032257"/>
          </a:xfrm>
        </p:grpSpPr>
        <p:pic>
          <p:nvPicPr>
            <p:cNvPr id="250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17日"/>
            <p:cNvSpPr txBox="1"/>
            <p:nvPr/>
          </p:nvSpPr>
          <p:spPr>
            <a:xfrm>
              <a:off x="10477150" y="2651257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17日</a:t>
              </a:r>
            </a:p>
          </p:txBody>
        </p:sp>
      </p:grpSp>
      <p:grpSp>
        <p:nvGrpSpPr>
          <p:cNvPr id="255" name="グループ"/>
          <p:cNvGrpSpPr/>
          <p:nvPr/>
        </p:nvGrpSpPr>
        <p:grpSpPr>
          <a:xfrm>
            <a:off x="5452778" y="6665894"/>
            <a:ext cx="6558477" cy="1270523"/>
            <a:chOff x="0" y="0"/>
            <a:chExt cx="6558475" cy="1270521"/>
          </a:xfrm>
        </p:grpSpPr>
        <p:pic>
          <p:nvPicPr>
            <p:cNvPr id="25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18日"/>
            <p:cNvSpPr txBox="1"/>
            <p:nvPr/>
          </p:nvSpPr>
          <p:spPr>
            <a:xfrm>
              <a:off x="5669475" y="357430"/>
              <a:ext cx="889001" cy="38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18日</a:t>
              </a:r>
            </a:p>
          </p:txBody>
        </p:sp>
      </p:grpSp>
      <p:grpSp>
        <p:nvGrpSpPr>
          <p:cNvPr id="258" name="グループ"/>
          <p:cNvGrpSpPr/>
          <p:nvPr/>
        </p:nvGrpSpPr>
        <p:grpSpPr>
          <a:xfrm>
            <a:off x="5452778" y="5306055"/>
            <a:ext cx="6557246" cy="2527223"/>
            <a:chOff x="0" y="0"/>
            <a:chExt cx="6557244" cy="2527221"/>
          </a:xfrm>
        </p:grpSpPr>
        <p:pic>
          <p:nvPicPr>
            <p:cNvPr id="25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19日"/>
            <p:cNvSpPr txBox="1"/>
            <p:nvPr/>
          </p:nvSpPr>
          <p:spPr>
            <a:xfrm>
              <a:off x="5668244" y="2146221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19日</a:t>
              </a:r>
            </a:p>
          </p:txBody>
        </p:sp>
      </p:grpSp>
      <p:grpSp>
        <p:nvGrpSpPr>
          <p:cNvPr id="261" name="グループ"/>
          <p:cNvGrpSpPr/>
          <p:nvPr/>
        </p:nvGrpSpPr>
        <p:grpSpPr>
          <a:xfrm>
            <a:off x="5451547" y="3942313"/>
            <a:ext cx="6559708" cy="4318654"/>
            <a:chOff x="0" y="0"/>
            <a:chExt cx="6559706" cy="4318653"/>
          </a:xfrm>
        </p:grpSpPr>
        <p:pic>
          <p:nvPicPr>
            <p:cNvPr id="25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-449949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20日"/>
            <p:cNvSpPr txBox="1"/>
            <p:nvPr/>
          </p:nvSpPr>
          <p:spPr>
            <a:xfrm>
              <a:off x="5670706" y="3937653"/>
              <a:ext cx="889001" cy="381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20日</a:t>
              </a:r>
            </a:p>
          </p:txBody>
        </p:sp>
      </p:grpSp>
      <p:sp>
        <p:nvSpPr>
          <p:cNvPr id="262" name="3月14日に戻りたい"/>
          <p:cNvSpPr txBox="1"/>
          <p:nvPr/>
        </p:nvSpPr>
        <p:spPr>
          <a:xfrm>
            <a:off x="6300238" y="3380676"/>
            <a:ext cx="28989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3月14日に戻りたい</a:t>
            </a:r>
          </a:p>
        </p:txBody>
      </p:sp>
      <p:grpSp>
        <p:nvGrpSpPr>
          <p:cNvPr id="280" name="グループ"/>
          <p:cNvGrpSpPr/>
          <p:nvPr/>
        </p:nvGrpSpPr>
        <p:grpSpPr>
          <a:xfrm>
            <a:off x="2220172" y="5782574"/>
            <a:ext cx="2128096" cy="1718314"/>
            <a:chOff x="0" y="0"/>
            <a:chExt cx="2128094" cy="1718312"/>
          </a:xfrm>
        </p:grpSpPr>
        <p:pic>
          <p:nvPicPr>
            <p:cNvPr id="26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9733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9466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49198" y="1579117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228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655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30821" y="1409091"/>
              <a:ext cx="478897" cy="139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2000" b="62154"/>
            <a:stretch>
              <a:fillRect/>
            </a:stretch>
          </p:blipFill>
          <p:spPr>
            <a:xfrm>
              <a:off x="1097614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2000" b="62154"/>
            <a:stretch>
              <a:fillRect/>
            </a:stretch>
          </p:blipFill>
          <p:spPr>
            <a:xfrm>
              <a:off x="547881" y="1239788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2000" b="62154"/>
            <a:stretch>
              <a:fillRect/>
            </a:stretch>
          </p:blipFill>
          <p:spPr>
            <a:xfrm>
              <a:off x="1084965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2000" b="62154"/>
            <a:stretch>
              <a:fillRect/>
            </a:stretch>
          </p:blipFill>
          <p:spPr>
            <a:xfrm>
              <a:off x="547932" y="1080062"/>
              <a:ext cx="4826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1068338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55506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35448" y="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1059680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541105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0800000">
              <a:off x="1876850" y="23977"/>
              <a:ext cx="1397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1" name="四角形"/>
          <p:cNvSpPr/>
          <p:nvPr/>
        </p:nvSpPr>
        <p:spPr>
          <a:xfrm>
            <a:off x="6531475" y="4068547"/>
            <a:ext cx="2436481" cy="250182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2" name="3月20日…"/>
          <p:cNvSpPr txBox="1"/>
          <p:nvPr/>
        </p:nvSpPr>
        <p:spPr>
          <a:xfrm>
            <a:off x="7168436" y="4072832"/>
            <a:ext cx="13335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3月20日</a:t>
            </a:r>
          </a:p>
          <a:p>
            <a:pPr>
              <a:defRPr sz="1600"/>
            </a:pPr>
            <a:r>
              <a:t>バックアップ</a:t>
            </a:r>
          </a:p>
        </p:txBody>
      </p:sp>
      <p:sp>
        <p:nvSpPr>
          <p:cNvPr id="283" name="3月20日に戻りたい"/>
          <p:cNvSpPr txBox="1"/>
          <p:nvPr/>
        </p:nvSpPr>
        <p:spPr>
          <a:xfrm>
            <a:off x="6300238" y="6856207"/>
            <a:ext cx="289895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3月20日に戻りたい</a:t>
            </a:r>
          </a:p>
        </p:txBody>
      </p:sp>
      <p:grpSp>
        <p:nvGrpSpPr>
          <p:cNvPr id="290" name="グループ"/>
          <p:cNvGrpSpPr/>
          <p:nvPr/>
        </p:nvGrpSpPr>
        <p:grpSpPr>
          <a:xfrm>
            <a:off x="654099" y="4001757"/>
            <a:ext cx="5149630" cy="3935014"/>
            <a:chOff x="0" y="0"/>
            <a:chExt cx="5149629" cy="3935012"/>
          </a:xfrm>
        </p:grpSpPr>
        <p:pic>
          <p:nvPicPr>
            <p:cNvPr id="28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1755409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4576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17835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4328347" y="3115247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499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499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499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499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499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9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499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499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499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499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499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499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499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3373 -0.114041" origin="layout" pathEditMode="relative">
                                      <p:cBhvr>
                                        <p:cTn id="11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0" dur="1000" fill="hold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click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5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click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0" dur="1000" fill="hold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xit" nodeType="click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45" dur="1000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0" dur="100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xit" nodeType="click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5" dur="1000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-0.114041 L 0.343373 0.172754" origin="layout" pathEditMode="relative">
                                      <p:cBhvr>
                                        <p:cTn id="16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43373 0.172754 L 0.000000 -0.000000" origin="layout" pathEditMode="relative">
                                      <p:cBhvr>
                                        <p:cTn id="16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xit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3" dur="1000" fill="hold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4"/>
      <p:bldP build="whole" bldLvl="1" animBg="1" rev="0" advAuto="0" spid="246" grpId="31"/>
      <p:bldP build="whole" bldLvl="1" animBg="1" rev="0" advAuto="0" spid="252" grpId="17"/>
      <p:bldP build="whole" bldLvl="1" animBg="1" rev="0" advAuto="0" spid="249" grpId="30"/>
      <p:bldP build="whole" bldLvl="1" animBg="1" rev="0" advAuto="0" spid="216" grpId="5"/>
      <p:bldP build="whole" bldLvl="1" animBg="1" rev="0" advAuto="0" spid="255" grpId="18"/>
      <p:bldP build="whole" bldLvl="1" animBg="1" rev="0" advAuto="0" spid="280" grpId="22"/>
      <p:bldP build="whole" bldLvl="1" animBg="1" rev="0" advAuto="0" spid="252" grpId="29"/>
      <p:bldP build="whole" bldLvl="1" animBg="1" rev="0" advAuto="0" spid="219" grpId="6"/>
      <p:bldP build="whole" bldLvl="1" animBg="1" rev="0" advAuto="0" spid="228" grpId="9"/>
      <p:bldP build="whole" bldLvl="1" animBg="1" rev="0" advAuto="0" spid="255" grpId="28"/>
      <p:bldP build="whole" bldLvl="1" animBg="1" rev="0" advAuto="0" spid="258" grpId="19"/>
      <p:bldP build="whole" bldLvl="1" animBg="1" rev="0" advAuto="0" spid="280" grpId="35"/>
      <p:bldP build="whole" bldLvl="1" animBg="1" rev="0" advAuto="0" spid="222" grpId="7"/>
      <p:bldP build="whole" bldLvl="1" animBg="1" rev="0" advAuto="0" spid="258" grpId="27"/>
      <p:bldP build="whole" bldLvl="1" animBg="1" rev="0" advAuto="0" spid="281" grpId="24"/>
      <p:bldP build="whole" bldLvl="1" animBg="1" rev="0" advAuto="0" spid="261" grpId="20"/>
      <p:bldP build="whole" bldLvl="1" animBg="1" rev="0" advAuto="0" spid="290" grpId="36"/>
      <p:bldP build="whole" bldLvl="1" animBg="1" rev="0" advAuto="0" spid="231" grpId="10"/>
      <p:bldP build="whole" bldLvl="1" animBg="1" rev="0" advAuto="0" spid="261" grpId="26"/>
      <p:bldP build="whole" bldLvl="1" animBg="1" rev="0" advAuto="0" spid="207" grpId="2"/>
      <p:bldP build="whole" bldLvl="1" animBg="1" rev="0" advAuto="0" spid="234" grpId="11"/>
      <p:bldP build="whole" bldLvl="1" animBg="1" rev="0" advAuto="0" spid="283" grpId="32"/>
      <p:bldP build="whole" bldLvl="1" animBg="1" rev="0" advAuto="0" spid="204" grpId="1"/>
      <p:bldP build="whole" bldLvl="1" animBg="1" rev="0" advAuto="0" spid="262" grpId="21"/>
      <p:bldP build="whole" bldLvl="1" animBg="1" rev="0" advAuto="0" spid="282" grpId="25"/>
      <p:bldP build="whole" bldLvl="1" animBg="1" rev="0" advAuto="0" spid="246" grpId="15"/>
      <p:bldP build="whole" bldLvl="1" animBg="1" rev="0" advAuto="0" spid="237" grpId="12"/>
      <p:bldP build="whole" bldLvl="1" animBg="1" rev="0" advAuto="0" spid="243" grpId="14"/>
      <p:bldP build="whole" bldLvl="1" animBg="1" rev="0" advAuto="0" spid="240" grpId="13"/>
      <p:bldP build="whole" bldLvl="1" animBg="1" rev="0" advAuto="0" spid="225" grpId="8"/>
      <p:bldP build="whole" bldLvl="1" animBg="1" rev="0" advAuto="0" spid="210" grpId="3"/>
      <p:bldP build="whole" bldLvl="1" animBg="1" rev="0" advAuto="0" spid="249" grpId="1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グループ"/>
          <p:cNvGrpSpPr/>
          <p:nvPr/>
        </p:nvGrpSpPr>
        <p:grpSpPr>
          <a:xfrm>
            <a:off x="3917794" y="8768060"/>
            <a:ext cx="5560329" cy="831598"/>
            <a:chOff x="0" y="0"/>
            <a:chExt cx="5560328" cy="831597"/>
          </a:xfrm>
        </p:grpSpPr>
        <p:pic>
          <p:nvPicPr>
            <p:cNvPr id="29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1721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2105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90328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41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2934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8656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2" name="グループ"/>
          <p:cNvGrpSpPr/>
          <p:nvPr/>
        </p:nvGrpSpPr>
        <p:grpSpPr>
          <a:xfrm>
            <a:off x="2095188" y="6409104"/>
            <a:ext cx="2768601" cy="369136"/>
            <a:chOff x="0" y="0"/>
            <a:chExt cx="2768600" cy="369134"/>
          </a:xfrm>
        </p:grpSpPr>
        <p:pic>
          <p:nvPicPr>
            <p:cNvPr id="30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9" name="グループ"/>
          <p:cNvGrpSpPr/>
          <p:nvPr/>
        </p:nvGrpSpPr>
        <p:grpSpPr>
          <a:xfrm>
            <a:off x="534535" y="6854674"/>
            <a:ext cx="12024629" cy="872505"/>
            <a:chOff x="0" y="0"/>
            <a:chExt cx="12024627" cy="872504"/>
          </a:xfrm>
        </p:grpSpPr>
        <p:grpSp>
          <p:nvGrpSpPr>
            <p:cNvPr id="310" name="グループ"/>
            <p:cNvGrpSpPr/>
            <p:nvPr/>
          </p:nvGrpSpPr>
          <p:grpSpPr>
            <a:xfrm>
              <a:off x="0" y="40906"/>
              <a:ext cx="5560329" cy="831599"/>
              <a:chOff x="0" y="0"/>
              <a:chExt cx="5560328" cy="831597"/>
            </a:xfrm>
          </p:grpSpPr>
          <p:pic>
            <p:nvPicPr>
              <p:cNvPr id="30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8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18" name="グループ"/>
            <p:cNvGrpSpPr/>
            <p:nvPr/>
          </p:nvGrpSpPr>
          <p:grpSpPr>
            <a:xfrm>
              <a:off x="6464300" y="0"/>
              <a:ext cx="5560328" cy="831598"/>
              <a:chOff x="0" y="0"/>
              <a:chExt cx="5560327" cy="831597"/>
            </a:xfrm>
          </p:grpSpPr>
          <p:pic>
            <p:nvPicPr>
              <p:cNvPr id="31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2462"/>
                <a:ext cx="1270000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1721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02105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290327" y="462462"/>
                <a:ext cx="1270001" cy="3691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41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32934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686567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22" name="グループ"/>
          <p:cNvGrpSpPr/>
          <p:nvPr/>
        </p:nvGrpSpPr>
        <p:grpSpPr>
          <a:xfrm>
            <a:off x="2095188" y="5902609"/>
            <a:ext cx="2768601" cy="389154"/>
            <a:chOff x="0" y="0"/>
            <a:chExt cx="2768600" cy="389153"/>
          </a:xfrm>
        </p:grpSpPr>
        <p:pic>
          <p:nvPicPr>
            <p:cNvPr id="320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8600" y="20018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3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5436887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971164"/>
            <a:ext cx="1270001" cy="36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470" y="4507665"/>
            <a:ext cx="1270001" cy="369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8" name="グループ"/>
          <p:cNvGrpSpPr/>
          <p:nvPr/>
        </p:nvGrpSpPr>
        <p:grpSpPr>
          <a:xfrm>
            <a:off x="7224580" y="5953287"/>
            <a:ext cx="5179008" cy="1276000"/>
            <a:chOff x="0" y="0"/>
            <a:chExt cx="5179007" cy="1275999"/>
          </a:xfrm>
        </p:grpSpPr>
        <p:pic>
          <p:nvPicPr>
            <p:cNvPr id="32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6233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110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1" name="グループ"/>
          <p:cNvGrpSpPr/>
          <p:nvPr/>
        </p:nvGrpSpPr>
        <p:grpSpPr>
          <a:xfrm>
            <a:off x="7224580" y="4593094"/>
            <a:ext cx="5179008" cy="1271231"/>
            <a:chOff x="0" y="0"/>
            <a:chExt cx="5179007" cy="1271230"/>
          </a:xfrm>
        </p:grpSpPr>
        <p:pic>
          <p:nvPicPr>
            <p:cNvPr id="329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448718" y="451465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5395120">
              <a:off x="4358956" y="451464"/>
              <a:ext cx="12700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2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11583536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brickYellow.jpg" descr="brickYellow.jpg"/>
          <p:cNvPicPr>
            <a:picLocks noChangeAspect="0"/>
          </p:cNvPicPr>
          <p:nvPr/>
        </p:nvPicPr>
        <p:blipFill>
          <a:blip r:embed="rId4">
            <a:extLst/>
          </a:blip>
          <a:srcRect l="0" t="0" r="65397" b="0"/>
          <a:stretch>
            <a:fillRect/>
          </a:stretch>
        </p:blipFill>
        <p:spPr>
          <a:xfrm rot="5395120">
            <a:off x="6775862" y="3680356"/>
            <a:ext cx="12700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Gitを使ってビルを建てる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Gitを使ってビルを建てる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000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3"/>
      <p:bldP build="whole" bldLvl="1" animBg="1" rev="0" advAuto="0" spid="302" grpId="4"/>
      <p:bldP build="whole" bldLvl="1" animBg="1" rev="0" advAuto="0" spid="331" grpId="7"/>
      <p:bldP build="whole" bldLvl="1" animBg="1" rev="0" advAuto="0" spid="324" grpId="9"/>
      <p:bldP build="whole" bldLvl="1" animBg="1" rev="0" advAuto="0" spid="299" grpId="1"/>
      <p:bldP build="whole" bldLvl="1" animBg="1" rev="0" advAuto="0" spid="325" grpId="10"/>
      <p:bldP build="whole" bldLvl="1" animBg="1" rev="0" advAuto="0" spid="299" grpId="2"/>
      <p:bldP build="whole" bldLvl="1" animBg="1" rev="0" advAuto="0" spid="323" grpId="8"/>
      <p:bldP build="whole" bldLvl="1" animBg="1" rev="0" advAuto="0" spid="333" grpId="11"/>
      <p:bldP build="whole" bldLvl="1" animBg="1" rev="0" advAuto="0" spid="328" grpId="5"/>
      <p:bldP build="whole" bldLvl="1" animBg="1" rev="0" advAuto="0" spid="322" grpId="6"/>
      <p:bldP build="whole" bldLvl="1" animBg="1" rev="0" advAuto="0" spid="332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グループ"/>
          <p:cNvGrpSpPr/>
          <p:nvPr/>
        </p:nvGrpSpPr>
        <p:grpSpPr>
          <a:xfrm>
            <a:off x="1729495" y="4957079"/>
            <a:ext cx="3505201" cy="500882"/>
            <a:chOff x="0" y="0"/>
            <a:chExt cx="3505200" cy="500880"/>
          </a:xfrm>
        </p:grpSpPr>
        <p:pic>
          <p:nvPicPr>
            <p:cNvPr id="33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8" name="グループ"/>
          <p:cNvGrpSpPr/>
          <p:nvPr/>
        </p:nvGrpSpPr>
        <p:grpSpPr>
          <a:xfrm>
            <a:off x="2427995" y="4397292"/>
            <a:ext cx="1676401" cy="501309"/>
            <a:chOff x="0" y="0"/>
            <a:chExt cx="1676400" cy="501308"/>
          </a:xfrm>
        </p:grpSpPr>
        <p:pic>
          <p:nvPicPr>
            <p:cNvPr id="344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9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4117917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838089"/>
            <a:ext cx="762001" cy="22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brickBlue.jpg" descr="brickBlu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95" y="3558714"/>
            <a:ext cx="762001" cy="2214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9" name="グループ"/>
          <p:cNvGrpSpPr/>
          <p:nvPr/>
        </p:nvGrpSpPr>
        <p:grpSpPr>
          <a:xfrm>
            <a:off x="1729495" y="8525195"/>
            <a:ext cx="3505201" cy="500882"/>
            <a:chOff x="0" y="0"/>
            <a:chExt cx="3505200" cy="500880"/>
          </a:xfrm>
        </p:grpSpPr>
        <p:pic>
          <p:nvPicPr>
            <p:cNvPr id="35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6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3" name="グループ"/>
          <p:cNvGrpSpPr/>
          <p:nvPr/>
        </p:nvGrpSpPr>
        <p:grpSpPr>
          <a:xfrm>
            <a:off x="1898810" y="6336567"/>
            <a:ext cx="227930" cy="2409658"/>
            <a:chOff x="0" y="0"/>
            <a:chExt cx="227928" cy="2409656"/>
          </a:xfrm>
        </p:grpSpPr>
        <p:pic>
          <p:nvPicPr>
            <p:cNvPr id="360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14858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09214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7" name="グループ"/>
          <p:cNvGrpSpPr/>
          <p:nvPr/>
        </p:nvGrpSpPr>
        <p:grpSpPr>
          <a:xfrm>
            <a:off x="4853695" y="6321058"/>
            <a:ext cx="227930" cy="2440675"/>
            <a:chOff x="0" y="0"/>
            <a:chExt cx="227928" cy="2440673"/>
          </a:xfrm>
        </p:grpSpPr>
        <p:pic>
          <p:nvPicPr>
            <p:cNvPr id="36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945875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1107654"/>
              <a:ext cx="763481" cy="22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8" name="Gitを使ってビルを建てる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Gitを使ってビルを建てる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6172 0.077707" origin="layout" pathEditMode="relative">
                                      <p:cBhvr>
                                        <p:cTn id="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5995 -0.288119" origin="layout" pathEditMode="relative">
                                      <p:cBhvr>
                                        <p:cTn id="10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" fill="hold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5995 -0.288119 L 0.325995 -0.288119" origin="layout" pathEditMode="relative">
                                      <p:cBhvr>
                                        <p:cTn id="19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26172 0.077707 L 0.441406 0.077707" origin="layout" pathEditMode="relative">
                                      <p:cBhvr>
                                        <p:cTn id="23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8978 -0.296654" origin="layout" pathEditMode="relative">
                                      <p:cBhvr>
                                        <p:cTn id="2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40378 -0.296654" origin="layout" pathEditMode="relative">
                                      <p:cBhvr>
                                        <p:cTn id="3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7831 0.076823" origin="layout" pathEditMode="relative">
                                      <p:cBhvr>
                                        <p:cTn id="35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9446" origin="layout" pathEditMode="relative">
                                      <p:cBhvr>
                                        <p:cTn id="3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6823" origin="layout" pathEditMode="relative">
                                      <p:cBhvr>
                                        <p:cTn id="43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1972 0.074215" origin="layout" pathEditMode="relative">
                                      <p:cBhvr>
                                        <p:cTn id="4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グループ"/>
          <p:cNvGrpSpPr/>
          <p:nvPr/>
        </p:nvGrpSpPr>
        <p:grpSpPr>
          <a:xfrm>
            <a:off x="1790700" y="8659656"/>
            <a:ext cx="3505200" cy="500882"/>
            <a:chOff x="0" y="0"/>
            <a:chExt cx="3505200" cy="500880"/>
          </a:xfrm>
        </p:grpSpPr>
        <p:pic>
          <p:nvPicPr>
            <p:cNvPr id="37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5" name="グループ"/>
          <p:cNvGrpSpPr/>
          <p:nvPr/>
        </p:nvGrpSpPr>
        <p:grpSpPr>
          <a:xfrm>
            <a:off x="7353300" y="8659656"/>
            <a:ext cx="3505200" cy="500882"/>
            <a:chOff x="0" y="0"/>
            <a:chExt cx="3505200" cy="500880"/>
          </a:xfrm>
        </p:grpSpPr>
        <p:pic>
          <p:nvPicPr>
            <p:cNvPr id="37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27940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27940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71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15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0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0" name="グループ"/>
          <p:cNvGrpSpPr/>
          <p:nvPr/>
        </p:nvGrpSpPr>
        <p:grpSpPr>
          <a:xfrm>
            <a:off x="2705099" y="8092992"/>
            <a:ext cx="1676401" cy="501310"/>
            <a:chOff x="0" y="0"/>
            <a:chExt cx="1676400" cy="501308"/>
          </a:xfrm>
        </p:grpSpPr>
        <p:pic>
          <p:nvPicPr>
            <p:cNvPr id="386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79827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7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279827"/>
              <a:ext cx="762001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8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4" name="グループ"/>
          <p:cNvGrpSpPr/>
          <p:nvPr/>
        </p:nvGrpSpPr>
        <p:grpSpPr>
          <a:xfrm>
            <a:off x="8147210" y="7867691"/>
            <a:ext cx="1917319" cy="764234"/>
            <a:chOff x="0" y="0"/>
            <a:chExt cx="1917317" cy="764232"/>
          </a:xfrm>
        </p:grpSpPr>
        <p:pic>
          <p:nvPicPr>
            <p:cNvPr id="391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2677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576918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421613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5" name="四角形"/>
          <p:cNvSpPr/>
          <p:nvPr/>
        </p:nvSpPr>
        <p:spPr>
          <a:xfrm>
            <a:off x="5346451" y="6194995"/>
            <a:ext cx="2332882" cy="618977"/>
          </a:xfrm>
          <a:prstGeom prst="rect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409" name="グループ"/>
          <p:cNvGrpSpPr/>
          <p:nvPr/>
        </p:nvGrpSpPr>
        <p:grpSpPr>
          <a:xfrm>
            <a:off x="825500" y="3711492"/>
            <a:ext cx="3505200" cy="1080246"/>
            <a:chOff x="0" y="0"/>
            <a:chExt cx="3505200" cy="1080244"/>
          </a:xfrm>
        </p:grpSpPr>
        <p:grpSp>
          <p:nvGrpSpPr>
            <p:cNvPr id="403" name="グループ"/>
            <p:cNvGrpSpPr/>
            <p:nvPr/>
          </p:nvGrpSpPr>
          <p:grpSpPr>
            <a:xfrm>
              <a:off x="0" y="579363"/>
              <a:ext cx="3505200" cy="500882"/>
              <a:chOff x="0" y="0"/>
              <a:chExt cx="3505200" cy="500880"/>
            </a:xfrm>
          </p:grpSpPr>
          <p:pic>
            <p:nvPicPr>
              <p:cNvPr id="39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08" name="グループ"/>
            <p:cNvGrpSpPr/>
            <p:nvPr/>
          </p:nvGrpSpPr>
          <p:grpSpPr>
            <a:xfrm>
              <a:off x="914399" y="0"/>
              <a:ext cx="1676401" cy="501309"/>
              <a:chOff x="0" y="0"/>
              <a:chExt cx="1676400" cy="501308"/>
            </a:xfrm>
          </p:grpSpPr>
          <p:pic>
            <p:nvPicPr>
              <p:cNvPr id="404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279827"/>
                <a:ext cx="762000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5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279827"/>
                <a:ext cx="762001" cy="2214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7" name="brickBlue.jpg" descr="brickBlue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914400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2" name="グループ"/>
          <p:cNvGrpSpPr/>
          <p:nvPr/>
        </p:nvGrpSpPr>
        <p:grpSpPr>
          <a:xfrm>
            <a:off x="4760292" y="3460791"/>
            <a:ext cx="3505201" cy="1330947"/>
            <a:chOff x="0" y="0"/>
            <a:chExt cx="3505200" cy="1330946"/>
          </a:xfrm>
        </p:grpSpPr>
        <p:grpSp>
          <p:nvGrpSpPr>
            <p:cNvPr id="417" name="グループ"/>
            <p:cNvGrpSpPr/>
            <p:nvPr/>
          </p:nvGrpSpPr>
          <p:grpSpPr>
            <a:xfrm>
              <a:off x="0" y="830065"/>
              <a:ext cx="3505200" cy="500882"/>
              <a:chOff x="0" y="0"/>
              <a:chExt cx="3505200" cy="500880"/>
            </a:xfrm>
          </p:grpSpPr>
          <p:pic>
            <p:nvPicPr>
              <p:cNvPr id="41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21" name="グループ"/>
            <p:cNvGrpSpPr/>
            <p:nvPr/>
          </p:nvGrpSpPr>
          <p:grpSpPr>
            <a:xfrm>
              <a:off x="793941" y="0"/>
              <a:ext cx="1917319" cy="764234"/>
              <a:chOff x="0" y="0"/>
              <a:chExt cx="1917317" cy="764232"/>
            </a:xfrm>
          </p:grpSpPr>
          <p:pic>
            <p:nvPicPr>
              <p:cNvPr id="418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-267776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9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576918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0" name="brickYellow.jpg" descr="brickYellow.jp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65397" b="0"/>
              <a:stretch>
                <a:fillRect/>
              </a:stretch>
            </p:blipFill>
            <p:spPr>
              <a:xfrm rot="16211550">
                <a:off x="1421613" y="269434"/>
                <a:ext cx="763481" cy="2253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35" name="グループ"/>
          <p:cNvGrpSpPr/>
          <p:nvPr/>
        </p:nvGrpSpPr>
        <p:grpSpPr>
          <a:xfrm>
            <a:off x="8695084" y="3149006"/>
            <a:ext cx="3505201" cy="1642732"/>
            <a:chOff x="0" y="0"/>
            <a:chExt cx="3505200" cy="1642730"/>
          </a:xfrm>
        </p:grpSpPr>
        <p:grpSp>
          <p:nvGrpSpPr>
            <p:cNvPr id="430" name="グループ"/>
            <p:cNvGrpSpPr/>
            <p:nvPr/>
          </p:nvGrpSpPr>
          <p:grpSpPr>
            <a:xfrm>
              <a:off x="0" y="1141849"/>
              <a:ext cx="3505200" cy="500882"/>
              <a:chOff x="0" y="0"/>
              <a:chExt cx="3505200" cy="500880"/>
            </a:xfrm>
          </p:grpSpPr>
          <p:pic>
            <p:nvPicPr>
              <p:cNvPr id="42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399" y="27940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6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27940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571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71599" y="0"/>
                <a:ext cx="762001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860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1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144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brickBlue.jpg" descr="brickBlu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28800" y="842313"/>
              <a:ext cx="762000" cy="22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084965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brickYellow.jpg" descr="brickYellow.jp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1707554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6" name="矢印"/>
          <p:cNvSpPr/>
          <p:nvPr/>
        </p:nvSpPr>
        <p:spPr>
          <a:xfrm rot="16227019">
            <a:off x="6290659" y="4916574"/>
            <a:ext cx="472515" cy="418177"/>
          </a:xfrm>
          <a:prstGeom prst="rightArrow">
            <a:avLst>
              <a:gd name="adj1" fmla="val 29327"/>
              <a:gd name="adj2" fmla="val 663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7" name="矢印"/>
          <p:cNvSpPr/>
          <p:nvPr/>
        </p:nvSpPr>
        <p:spPr>
          <a:xfrm rot="18926400">
            <a:off x="9630427" y="5033710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8" name="矢印"/>
          <p:cNvSpPr/>
          <p:nvPr/>
        </p:nvSpPr>
        <p:spPr>
          <a:xfrm rot="13228372">
            <a:off x="2683527" y="4912791"/>
            <a:ext cx="458986" cy="383451"/>
          </a:xfrm>
          <a:prstGeom prst="rightArrow">
            <a:avLst>
              <a:gd name="adj1" fmla="val 29327"/>
              <a:gd name="adj2" fmla="val 724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9" name="Gitを使ってビルを建てる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Gitを使ってビルを建てる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633 -0.185330" origin="layout" pathEditMode="relative">
                                      <p:cBhvr>
                                        <p:cTn id="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4102 -0.184717" origin="layout" pathEditMode="relative">
                                      <p:cBhvr>
                                        <p:cTn id="10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7539 -0.188802" origin="layout" pathEditMode="relative">
                                      <p:cBhvr>
                                        <p:cTn id="1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9386 -0.178941" origin="layout" pathEditMode="relative">
                                      <p:cBhvr>
                                        <p:cTn id="23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7" dur="1000" fill="hold" tmFilter="0, 0; .2, .5; .8, .5; 1, 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fill="hold" autoRev="1"/>
                                        <p:tgtEl>
                                          <p:spTgt spid="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99386 -0.178941 L 0.046042 -0.178941" origin="layout" pathEditMode="relative">
                                      <p:cBhvr>
                                        <p:cTn id="32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8"/>
      <p:bldP build="whole" bldLvl="1" animBg="1" rev="0" advAuto="0" spid="422" grpId="11"/>
      <p:bldP build="whole" bldLvl="1" animBg="1" rev="0" advAuto="0" spid="409" grpId="9"/>
      <p:bldP build="whole" bldLvl="1" animBg="1" rev="0" advAuto="0" spid="437" grpId="12"/>
      <p:bldP build="whole" bldLvl="1" animBg="1" rev="0" advAuto="0" spid="436" grpId="10"/>
      <p:bldP build="whole" bldLvl="1" animBg="1" rev="0" advAuto="0" spid="395" grpId="4"/>
      <p:bldP build="whole" bldLvl="1" animBg="1" rev="0" advAuto="0" spid="394" grpId="6"/>
      <p:bldP build="whole" bldLvl="1" animBg="1" rev="0" advAuto="0" spid="435" grpId="1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グループ"/>
          <p:cNvGrpSpPr/>
          <p:nvPr/>
        </p:nvGrpSpPr>
        <p:grpSpPr>
          <a:xfrm>
            <a:off x="3555350" y="7871622"/>
            <a:ext cx="5560328" cy="369136"/>
            <a:chOff x="0" y="0"/>
            <a:chExt cx="5560327" cy="369134"/>
          </a:xfrm>
        </p:grpSpPr>
        <p:pic>
          <p:nvPicPr>
            <p:cNvPr id="44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1721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2105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90327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グループ"/>
          <p:cNvGrpSpPr/>
          <p:nvPr/>
        </p:nvGrpSpPr>
        <p:grpSpPr>
          <a:xfrm>
            <a:off x="4334708" y="6946697"/>
            <a:ext cx="4177210" cy="831599"/>
            <a:chOff x="0" y="0"/>
            <a:chExt cx="4177209" cy="831597"/>
          </a:xfrm>
        </p:grpSpPr>
        <p:pic>
          <p:nvPicPr>
            <p:cNvPr id="44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0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9" name="グループ"/>
          <p:cNvGrpSpPr/>
          <p:nvPr/>
        </p:nvGrpSpPr>
        <p:grpSpPr>
          <a:xfrm>
            <a:off x="4334708" y="6021772"/>
            <a:ext cx="4177154" cy="831599"/>
            <a:chOff x="0" y="0"/>
            <a:chExt cx="4177152" cy="831597"/>
          </a:xfrm>
        </p:grpSpPr>
        <p:pic>
          <p:nvPicPr>
            <p:cNvPr id="45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62462"/>
              <a:ext cx="1270000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1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152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5" name="グループ"/>
          <p:cNvGrpSpPr/>
          <p:nvPr/>
        </p:nvGrpSpPr>
        <p:grpSpPr>
          <a:xfrm>
            <a:off x="5140583" y="5566357"/>
            <a:ext cx="2723634" cy="1287014"/>
            <a:chOff x="0" y="0"/>
            <a:chExt cx="2723632" cy="1287012"/>
          </a:xfrm>
        </p:grpSpPr>
        <p:grpSp>
          <p:nvGrpSpPr>
            <p:cNvPr id="462" name="グループ"/>
            <p:cNvGrpSpPr/>
            <p:nvPr/>
          </p:nvGrpSpPr>
          <p:grpSpPr>
            <a:xfrm>
              <a:off x="0" y="917877"/>
              <a:ext cx="2723633" cy="369136"/>
              <a:chOff x="0" y="0"/>
              <a:chExt cx="2723632" cy="369134"/>
            </a:xfrm>
          </p:grpSpPr>
          <p:pic>
            <p:nvPicPr>
              <p:cNvPr id="46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270000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1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453632" y="0"/>
                <a:ext cx="1270001" cy="369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6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29" y="455415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2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6" name="12:00"/>
          <p:cNvSpPr txBox="1"/>
          <p:nvPr/>
        </p:nvSpPr>
        <p:spPr>
          <a:xfrm>
            <a:off x="10551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467" name="12:30"/>
          <p:cNvSpPr txBox="1"/>
          <p:nvPr/>
        </p:nvSpPr>
        <p:spPr>
          <a:xfrm>
            <a:off x="35443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468" name="13:00"/>
          <p:cNvSpPr txBox="1"/>
          <p:nvPr/>
        </p:nvSpPr>
        <p:spPr>
          <a:xfrm>
            <a:off x="59700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sp>
        <p:nvSpPr>
          <p:cNvPr id="469" name="13:30"/>
          <p:cNvSpPr txBox="1"/>
          <p:nvPr/>
        </p:nvSpPr>
        <p:spPr>
          <a:xfrm>
            <a:off x="84846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470" name="13:45"/>
          <p:cNvSpPr txBox="1"/>
          <p:nvPr/>
        </p:nvSpPr>
        <p:spPr>
          <a:xfrm>
            <a:off x="10757966" y="2870200"/>
            <a:ext cx="1064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13:45</a:t>
            </a:r>
          </a:p>
        </p:txBody>
      </p:sp>
      <p:sp>
        <p:nvSpPr>
          <p:cNvPr id="471" name="四角形"/>
          <p:cNvSpPr/>
          <p:nvPr/>
        </p:nvSpPr>
        <p:spPr>
          <a:xfrm>
            <a:off x="1016000" y="3329433"/>
            <a:ext cx="1270000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478" name="グループ"/>
          <p:cNvGrpSpPr/>
          <p:nvPr/>
        </p:nvGrpSpPr>
        <p:grpSpPr>
          <a:xfrm>
            <a:off x="4334708" y="6021772"/>
            <a:ext cx="4177210" cy="831599"/>
            <a:chOff x="0" y="0"/>
            <a:chExt cx="4177209" cy="831597"/>
          </a:xfrm>
        </p:grpSpPr>
        <p:pic>
          <p:nvPicPr>
            <p:cNvPr id="47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76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209" y="462462"/>
              <a:ext cx="1270001" cy="36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3519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7152" y="0"/>
              <a:ext cx="1270001" cy="36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9" name="Gitを使ってビルを建てる"/>
          <p:cNvSpPr txBox="1"/>
          <p:nvPr>
            <p:ph type="ctrTitle"/>
          </p:nvPr>
        </p:nvSpPr>
        <p:spPr>
          <a:xfrm>
            <a:off x="1270000" y="998255"/>
            <a:ext cx="10464800" cy="13211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Gitを使ってビルを建てる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406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91406 0.000000 L 0.371094 -0.000000" origin="layout" pathEditMode="relative">
                                      <p:cBhvr>
                                        <p:cTn id="40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71094 -0.000000 L 0.572266 -0.000000" origin="layout" pathEditMode="relative">
                                      <p:cBhvr>
                                        <p:cTn id="54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1000" fill="hold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72266 -0.000000 L 0.746912 -0.000000" origin="layout" pathEditMode="relative">
                                      <p:cBhvr>
                                        <p:cTn id="68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746912 -0.000000 L 0.380371 0.000000" origin="layout" pathEditMode="relative">
                                      <p:cBhvr>
                                        <p:cTn id="77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100" fill="hold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80371 0.000000 L 0.000000 0.000000" origin="layout" pathEditMode="relative">
                                      <p:cBhvr>
                                        <p:cTn id="91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5" dur="100" fill="hold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0" dur="0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9" grpId="12"/>
      <p:bldP build="whole" bldLvl="1" animBg="1" rev="0" advAuto="0" spid="469" grpId="10"/>
      <p:bldP build="whole" bldLvl="1" animBg="1" rev="0" advAuto="0" spid="466" grpId="1"/>
      <p:bldP build="whole" bldLvl="1" animBg="1" rev="0" advAuto="0" spid="468" grpId="7"/>
      <p:bldP build="whole" bldLvl="1" animBg="1" rev="0" advAuto="0" spid="452" grpId="6"/>
      <p:bldP build="whole" bldLvl="1" animBg="1" rev="0" advAuto="0" spid="465" grpId="15"/>
      <p:bldP build="whole" bldLvl="1" animBg="1" rev="0" advAuto="0" spid="478" grpId="18"/>
      <p:bldP build="whole" bldLvl="1" animBg="1" rev="0" advAuto="0" spid="470" grpId="13"/>
      <p:bldP build="whole" bldLvl="1" animBg="1" rev="0" advAuto="0" spid="467" grpId="4"/>
      <p:bldP build="whole" bldLvl="1" animBg="1" rev="0" advAuto="0" spid="465" grpId="17"/>
      <p:bldP build="whole" bldLvl="1" animBg="1" rev="0" advAuto="0" spid="478" grpId="20"/>
      <p:bldP build="whole" bldLvl="1" animBg="1" rev="0" advAuto="0" spid="445" grpId="3"/>
      <p:bldP build="whole" bldLvl="1" animBg="1" rev="0" advAuto="0" spid="471" grpId="2"/>
      <p:bldP build="whole" bldLvl="1" animBg="1" rev="0" advAuto="0" spid="452" grpId="21"/>
      <p:bldP build="whole" bldLvl="1" animBg="1" rev="0" advAuto="0" spid="459" grpId="9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円形"/>
          <p:cNvSpPr/>
          <p:nvPr/>
        </p:nvSpPr>
        <p:spPr>
          <a:xfrm>
            <a:off x="11568572" y="8449416"/>
            <a:ext cx="449710" cy="44971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486" name="グループ"/>
          <p:cNvGrpSpPr/>
          <p:nvPr/>
        </p:nvGrpSpPr>
        <p:grpSpPr>
          <a:xfrm>
            <a:off x="3239616" y="8751008"/>
            <a:ext cx="3505201" cy="221482"/>
            <a:chOff x="0" y="0"/>
            <a:chExt cx="3505200" cy="221480"/>
          </a:xfrm>
        </p:grpSpPr>
        <p:pic>
          <p:nvPicPr>
            <p:cNvPr id="48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7" name="グループ"/>
          <p:cNvGrpSpPr/>
          <p:nvPr/>
        </p:nvGrpSpPr>
        <p:grpSpPr>
          <a:xfrm>
            <a:off x="443358" y="7720903"/>
            <a:ext cx="8140637" cy="265984"/>
            <a:chOff x="0" y="0"/>
            <a:chExt cx="8140635" cy="265982"/>
          </a:xfrm>
        </p:grpSpPr>
        <p:grpSp>
          <p:nvGrpSpPr>
            <p:cNvPr id="491" name="グループ"/>
            <p:cNvGrpSpPr/>
            <p:nvPr/>
          </p:nvGrpSpPr>
          <p:grpSpPr>
            <a:xfrm>
              <a:off x="0" y="0"/>
              <a:ext cx="3505200" cy="221481"/>
              <a:chOff x="0" y="0"/>
              <a:chExt cx="3505200" cy="221480"/>
            </a:xfrm>
          </p:grpSpPr>
          <p:pic>
            <p:nvPicPr>
              <p:cNvPr id="487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8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9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0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96" name="グループ"/>
            <p:cNvGrpSpPr/>
            <p:nvPr/>
          </p:nvGrpSpPr>
          <p:grpSpPr>
            <a:xfrm>
              <a:off x="4635435" y="44501"/>
              <a:ext cx="3505201" cy="221482"/>
              <a:chOff x="0" y="0"/>
              <a:chExt cx="3505200" cy="221480"/>
            </a:xfrm>
          </p:grpSpPr>
          <p:pic>
            <p:nvPicPr>
              <p:cNvPr id="492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3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144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4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8288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5" name="brick.jpg" descr="brick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43200" y="0"/>
                <a:ext cx="762000" cy="221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00" name="グループ"/>
          <p:cNvGrpSpPr/>
          <p:nvPr/>
        </p:nvGrpSpPr>
        <p:grpSpPr>
          <a:xfrm>
            <a:off x="5240268" y="6912166"/>
            <a:ext cx="3278188" cy="764234"/>
            <a:chOff x="-114299" y="0"/>
            <a:chExt cx="3278186" cy="764232"/>
          </a:xfrm>
        </p:grpSpPr>
        <p:pic>
          <p:nvPicPr>
            <p:cNvPr id="498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820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4" name="グループ"/>
          <p:cNvGrpSpPr/>
          <p:nvPr/>
        </p:nvGrpSpPr>
        <p:grpSpPr>
          <a:xfrm>
            <a:off x="884389" y="7437248"/>
            <a:ext cx="2590801" cy="221482"/>
            <a:chOff x="0" y="0"/>
            <a:chExt cx="2590800" cy="221480"/>
          </a:xfrm>
        </p:grpSpPr>
        <p:pic>
          <p:nvPicPr>
            <p:cNvPr id="50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7" name="グループ"/>
          <p:cNvGrpSpPr/>
          <p:nvPr/>
        </p:nvGrpSpPr>
        <p:grpSpPr>
          <a:xfrm>
            <a:off x="1458278" y="7153593"/>
            <a:ext cx="1676401" cy="221482"/>
            <a:chOff x="0" y="0"/>
            <a:chExt cx="1676399" cy="221480"/>
          </a:xfrm>
        </p:grpSpPr>
        <p:pic>
          <p:nvPicPr>
            <p:cNvPr id="505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0"/>
              <a:ext cx="762001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0" name="グループ"/>
          <p:cNvGrpSpPr/>
          <p:nvPr/>
        </p:nvGrpSpPr>
        <p:grpSpPr>
          <a:xfrm>
            <a:off x="5252968" y="6058927"/>
            <a:ext cx="3265488" cy="764234"/>
            <a:chOff x="-101599" y="0"/>
            <a:chExt cx="3265486" cy="764232"/>
          </a:xfrm>
        </p:grpSpPr>
        <p:pic>
          <p:nvPicPr>
            <p:cNvPr id="508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-369376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9" name="brickYellow.jpg" descr="brickYellow.jp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65397" b="0"/>
            <a:stretch>
              <a:fillRect/>
            </a:stretch>
          </p:blipFill>
          <p:spPr>
            <a:xfrm rot="16211550">
              <a:off x="2668182" y="269434"/>
              <a:ext cx="763481" cy="225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5" name="グループ"/>
          <p:cNvGrpSpPr/>
          <p:nvPr/>
        </p:nvGrpSpPr>
        <p:grpSpPr>
          <a:xfrm>
            <a:off x="3082601" y="5325521"/>
            <a:ext cx="3505201" cy="221482"/>
            <a:chOff x="0" y="0"/>
            <a:chExt cx="3505200" cy="221480"/>
          </a:xfrm>
        </p:grpSpPr>
        <p:pic>
          <p:nvPicPr>
            <p:cNvPr id="511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3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8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brick.jpg" descr="brick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43200" y="0"/>
              <a:ext cx="762000" cy="22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6" name="12:00"/>
          <p:cNvSpPr txBox="1"/>
          <p:nvPr/>
        </p:nvSpPr>
        <p:spPr>
          <a:xfrm>
            <a:off x="1118666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12:00</a:t>
            </a:r>
          </a:p>
        </p:txBody>
      </p:sp>
      <p:sp>
        <p:nvSpPr>
          <p:cNvPr id="517" name="12:30"/>
          <p:cNvSpPr txBox="1"/>
          <p:nvPr/>
        </p:nvSpPr>
        <p:spPr>
          <a:xfrm>
            <a:off x="335267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12:30</a:t>
            </a:r>
          </a:p>
        </p:txBody>
      </p:sp>
      <p:sp>
        <p:nvSpPr>
          <p:cNvPr id="518" name="12:45"/>
          <p:cNvSpPr txBox="1"/>
          <p:nvPr/>
        </p:nvSpPr>
        <p:spPr>
          <a:xfrm>
            <a:off x="5690873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12:45</a:t>
            </a:r>
          </a:p>
        </p:txBody>
      </p:sp>
      <p:sp>
        <p:nvSpPr>
          <p:cNvPr id="519" name="13:30"/>
          <p:cNvSpPr txBox="1"/>
          <p:nvPr/>
        </p:nvSpPr>
        <p:spPr>
          <a:xfrm>
            <a:off x="10263079" y="2290578"/>
            <a:ext cx="10646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13:30</a:t>
            </a:r>
          </a:p>
        </p:txBody>
      </p:sp>
      <p:sp>
        <p:nvSpPr>
          <p:cNvPr id="520" name="四角形"/>
          <p:cNvSpPr/>
          <p:nvPr/>
        </p:nvSpPr>
        <p:spPr>
          <a:xfrm>
            <a:off x="1040333" y="2665139"/>
            <a:ext cx="1270001" cy="150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523" name="グループ"/>
          <p:cNvGrpSpPr/>
          <p:nvPr/>
        </p:nvGrpSpPr>
        <p:grpSpPr>
          <a:xfrm>
            <a:off x="11568572" y="6798052"/>
            <a:ext cx="449710" cy="1660803"/>
            <a:chOff x="0" y="0"/>
            <a:chExt cx="449708" cy="1660801"/>
          </a:xfrm>
        </p:grpSpPr>
        <p:sp>
          <p:nvSpPr>
            <p:cNvPr id="521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22" name="四角形"/>
            <p:cNvSpPr/>
            <p:nvPr/>
          </p:nvSpPr>
          <p:spPr>
            <a:xfrm>
              <a:off x="179652" y="390801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526" name="グループ"/>
          <p:cNvGrpSpPr/>
          <p:nvPr/>
        </p:nvGrpSpPr>
        <p:grpSpPr>
          <a:xfrm>
            <a:off x="11568572" y="5645151"/>
            <a:ext cx="449710" cy="1203030"/>
            <a:chOff x="0" y="0"/>
            <a:chExt cx="449708" cy="1203028"/>
          </a:xfrm>
        </p:grpSpPr>
        <p:sp>
          <p:nvSpPr>
            <p:cNvPr id="524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25" name="四角形"/>
            <p:cNvSpPr/>
            <p:nvPr/>
          </p:nvSpPr>
          <p:spPr>
            <a:xfrm>
              <a:off x="179652" y="388756"/>
              <a:ext cx="90405" cy="81427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529" name="グループ"/>
          <p:cNvGrpSpPr/>
          <p:nvPr/>
        </p:nvGrpSpPr>
        <p:grpSpPr>
          <a:xfrm>
            <a:off x="9941255" y="6798052"/>
            <a:ext cx="1708316" cy="449710"/>
            <a:chOff x="0" y="0"/>
            <a:chExt cx="1708314" cy="449708"/>
          </a:xfrm>
        </p:grpSpPr>
        <p:sp>
          <p:nvSpPr>
            <p:cNvPr id="527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28" name="四角形"/>
            <p:cNvSpPr/>
            <p:nvPr/>
          </p:nvSpPr>
          <p:spPr>
            <a:xfrm rot="16200000">
              <a:off x="1028112" y="-410146"/>
              <a:ext cx="90406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532" name="グループ"/>
          <p:cNvGrpSpPr/>
          <p:nvPr/>
        </p:nvGrpSpPr>
        <p:grpSpPr>
          <a:xfrm>
            <a:off x="9941255" y="5185807"/>
            <a:ext cx="449710" cy="1662374"/>
            <a:chOff x="0" y="0"/>
            <a:chExt cx="449708" cy="1662372"/>
          </a:xfrm>
        </p:grpSpPr>
        <p:sp>
          <p:nvSpPr>
            <p:cNvPr id="530" name="円形"/>
            <p:cNvSpPr/>
            <p:nvPr/>
          </p:nvSpPr>
          <p:spPr>
            <a:xfrm>
              <a:off x="0" y="0"/>
              <a:ext cx="449709" cy="449709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31" name="四角形"/>
            <p:cNvSpPr/>
            <p:nvPr/>
          </p:nvSpPr>
          <p:spPr>
            <a:xfrm>
              <a:off x="179651" y="392372"/>
              <a:ext cx="90406" cy="12700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grpSp>
        <p:nvGrpSpPr>
          <p:cNvPr id="536" name="グループ"/>
          <p:cNvGrpSpPr/>
          <p:nvPr/>
        </p:nvGrpSpPr>
        <p:grpSpPr>
          <a:xfrm>
            <a:off x="10161002" y="3706798"/>
            <a:ext cx="1857281" cy="1977697"/>
            <a:chOff x="0" y="0"/>
            <a:chExt cx="1857279" cy="1977695"/>
          </a:xfrm>
        </p:grpSpPr>
        <p:sp>
          <p:nvSpPr>
            <p:cNvPr id="533" name="円形"/>
            <p:cNvSpPr/>
            <p:nvPr/>
          </p:nvSpPr>
          <p:spPr>
            <a:xfrm>
              <a:off x="1407570" y="0"/>
              <a:ext cx="449710" cy="449709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34" name="四角形"/>
            <p:cNvSpPr/>
            <p:nvPr/>
          </p:nvSpPr>
          <p:spPr>
            <a:xfrm>
              <a:off x="1587223" y="362307"/>
              <a:ext cx="90405" cy="161538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535" name="四角形"/>
            <p:cNvSpPr/>
            <p:nvPr/>
          </p:nvSpPr>
          <p:spPr>
            <a:xfrm rot="2852450">
              <a:off x="706766" y="50117"/>
              <a:ext cx="90405" cy="195580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537" name="Gitを使ってビルを建てる"/>
          <p:cNvSpPr txBox="1"/>
          <p:nvPr>
            <p:ph type="ctrTitle"/>
          </p:nvPr>
        </p:nvSpPr>
        <p:spPr>
          <a:xfrm>
            <a:off x="1270000" y="720459"/>
            <a:ext cx="10464800" cy="13211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Gitを使ってビルを建てる</a:t>
            </a:r>
          </a:p>
        </p:txBody>
      </p:sp>
      <p:sp>
        <p:nvSpPr>
          <p:cNvPr id="538" name="13:00"/>
          <p:cNvSpPr txBox="1"/>
          <p:nvPr/>
        </p:nvSpPr>
        <p:spPr>
          <a:xfrm>
            <a:off x="8015552" y="2290578"/>
            <a:ext cx="10646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13:00</a:t>
            </a:r>
          </a:p>
        </p:txBody>
      </p:sp>
      <p:grpSp>
        <p:nvGrpSpPr>
          <p:cNvPr id="545" name="グループ"/>
          <p:cNvGrpSpPr/>
          <p:nvPr/>
        </p:nvGrpSpPr>
        <p:grpSpPr>
          <a:xfrm>
            <a:off x="8739557" y="3283194"/>
            <a:ext cx="4284696" cy="5939437"/>
            <a:chOff x="0" y="0"/>
            <a:chExt cx="4284694" cy="5939435"/>
          </a:xfrm>
        </p:grpSpPr>
        <p:sp>
          <p:nvSpPr>
            <p:cNvPr id="539" name="リポジトリ:13:30"/>
            <p:cNvSpPr txBox="1"/>
            <p:nvPr/>
          </p:nvSpPr>
          <p:spPr>
            <a:xfrm>
              <a:off x="1911980" y="-1"/>
              <a:ext cx="203179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リポジトリ:13:30</a:t>
              </a:r>
            </a:p>
          </p:txBody>
        </p:sp>
        <p:sp>
          <p:nvSpPr>
            <p:cNvPr id="540" name="リポジトリ:13:00"/>
            <p:cNvSpPr txBox="1"/>
            <p:nvPr/>
          </p:nvSpPr>
          <p:spPr>
            <a:xfrm>
              <a:off x="0" y="2337569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リポジトリ:13:00</a:t>
              </a:r>
            </a:p>
          </p:txBody>
        </p:sp>
        <p:sp>
          <p:nvSpPr>
            <p:cNvPr id="541" name="リポジトリ:12:45"/>
            <p:cNvSpPr txBox="1"/>
            <p:nvPr/>
          </p:nvSpPr>
          <p:spPr>
            <a:xfrm>
              <a:off x="2252898" y="2751081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リポジトリ:12:45</a:t>
              </a:r>
            </a:p>
          </p:txBody>
        </p:sp>
        <p:sp>
          <p:nvSpPr>
            <p:cNvPr id="542" name="リポジトリ:12:30"/>
            <p:cNvSpPr txBox="1"/>
            <p:nvPr/>
          </p:nvSpPr>
          <p:spPr>
            <a:xfrm>
              <a:off x="0" y="3964566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543" name="リポジトリ:12:30"/>
            <p:cNvSpPr txBox="1"/>
            <p:nvPr/>
          </p:nvSpPr>
          <p:spPr>
            <a:xfrm>
              <a:off x="2252898" y="3961613"/>
              <a:ext cx="203179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リポジトリ:12:30</a:t>
              </a:r>
            </a:p>
          </p:txBody>
        </p:sp>
        <p:sp>
          <p:nvSpPr>
            <p:cNvPr id="544" name="リポジトリ:12:00"/>
            <p:cNvSpPr txBox="1"/>
            <p:nvPr/>
          </p:nvSpPr>
          <p:spPr>
            <a:xfrm>
              <a:off x="2252898" y="5609236"/>
              <a:ext cx="203179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リポジトリ:12:00</a:t>
              </a:r>
            </a:p>
          </p:txBody>
        </p:sp>
      </p:grpSp>
      <p:sp>
        <p:nvSpPr>
          <p:cNvPr id="546" name="四角形"/>
          <p:cNvSpPr/>
          <p:nvPr/>
        </p:nvSpPr>
        <p:spPr>
          <a:xfrm>
            <a:off x="9531110" y="3784805"/>
            <a:ext cx="1270001" cy="4464378"/>
          </a:xfrm>
          <a:prstGeom prst="rect">
            <a:avLst/>
          </a:prstGeom>
          <a:ln w="508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47" name="四角形"/>
          <p:cNvSpPr/>
          <p:nvPr/>
        </p:nvSpPr>
        <p:spPr>
          <a:xfrm>
            <a:off x="11021322" y="3634009"/>
            <a:ext cx="1625601" cy="5888636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48" name="ブランチ…"/>
          <p:cNvSpPr txBox="1"/>
          <p:nvPr/>
        </p:nvSpPr>
        <p:spPr>
          <a:xfrm>
            <a:off x="9448611" y="4445000"/>
            <a:ext cx="14349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黄色</a:t>
            </a:r>
          </a:p>
        </p:txBody>
      </p:sp>
      <p:sp>
        <p:nvSpPr>
          <p:cNvPr id="549" name="ブランチ…"/>
          <p:cNvSpPr txBox="1"/>
          <p:nvPr/>
        </p:nvSpPr>
        <p:spPr>
          <a:xfrm>
            <a:off x="11116622" y="4445000"/>
            <a:ext cx="14350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</a:t>
            </a:r>
          </a:p>
          <a:p>
            <a:pPr/>
            <a:r>
              <a:t>赤色</a:t>
            </a:r>
          </a:p>
        </p:txBody>
      </p:sp>
      <p:sp>
        <p:nvSpPr>
          <p:cNvPr id="550" name="↓"/>
          <p:cNvSpPr txBox="1"/>
          <p:nvPr/>
        </p:nvSpPr>
        <p:spPr>
          <a:xfrm>
            <a:off x="11554721" y="3204279"/>
            <a:ext cx="558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↓</a:t>
            </a:r>
          </a:p>
        </p:txBody>
      </p:sp>
      <p:sp>
        <p:nvSpPr>
          <p:cNvPr id="551" name="ブランチマージ"/>
          <p:cNvSpPr txBox="1"/>
          <p:nvPr/>
        </p:nvSpPr>
        <p:spPr>
          <a:xfrm>
            <a:off x="10714743" y="2621883"/>
            <a:ext cx="22387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ブランチマージ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1000" fill="hold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3918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73918 0.000000 L 0.354590 -0.000000" origin="layout" pathEditMode="relative">
                                      <p:cBhvr>
                                        <p:cTn id="55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54590 -0.000000 L 0.531885 -0.000452" origin="layout" pathEditMode="relative">
                                      <p:cBhvr>
                                        <p:cTn id="69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31885 -0.000452 L 0.708800 -0.000000" origin="layout" pathEditMode="relative">
                                      <p:cBhvr>
                                        <p:cTn id="83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7" dur="1000" fill="hold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8093 -0.246523" origin="layout" pathEditMode="relative">
                                      <p:cBhvr>
                                        <p:cTn id="97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2050 -0.248691" origin="layout" pathEditMode="relative">
                                      <p:cBhvr>
                                        <p:cTn id="101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8750" origin="layout" pathEditMode="relative">
                                      <p:cBhvr>
                                        <p:cTn id="105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3925 -0.245120" origin="layout" pathEditMode="relative">
                                      <p:cBhvr>
                                        <p:cTn id="109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xit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3" dur="1000" fill="hold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9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25"/>
      <p:bldP build="whole" bldLvl="1" animBg="1" rev="0" advAuto="0" spid="510" grpId="15"/>
      <p:bldP build="whole" bldLvl="1" animBg="1" rev="0" advAuto="0" spid="545" grpId="26"/>
      <p:bldP build="whole" bldLvl="1" animBg="1" rev="0" advAuto="0" spid="481" grpId="3"/>
      <p:bldP build="whole" bldLvl="1" animBg="1" rev="0" advAuto="0" spid="548" grpId="29"/>
      <p:bldP build="whole" bldLvl="1" animBg="1" rev="0" advAuto="0" spid="551" grpId="31"/>
      <p:bldP build="whole" bldLvl="1" animBg="1" rev="0" advAuto="0" spid="547" grpId="28"/>
      <p:bldP build="whole" bldLvl="1" animBg="1" rev="0" advAuto="0" spid="529" grpId="10"/>
      <p:bldP build="whole" bldLvl="1" animBg="1" rev="0" advAuto="0" spid="549" grpId="30"/>
      <p:bldP build="whole" bldLvl="1" animBg="1" rev="0" advAuto="0" spid="497" grpId="6"/>
      <p:bldP build="whole" bldLvl="1" animBg="1" rev="0" advAuto="0" spid="536" grpId="24"/>
      <p:bldP build="whole" bldLvl="1" animBg="1" rev="0" advAuto="0" spid="523" grpId="8"/>
      <p:bldP build="whole" bldLvl="1" animBg="1" rev="0" advAuto="0" spid="500" grpId="9"/>
      <p:bldP build="whole" bldLvl="1" animBg="1" rev="0" advAuto="0" spid="486" grpId="2"/>
      <p:bldP build="whole" bldLvl="1" animBg="1" rev="0" advAuto="0" spid="550" grpId="32"/>
      <p:bldP build="whole" bldLvl="1" animBg="1" rev="0" advAuto="0" spid="486" grpId="4"/>
      <p:bldP build="whole" bldLvl="1" animBg="1" rev="0" advAuto="0" spid="497" grpId="18"/>
      <p:bldP build="whole" bldLvl="1" animBg="1" rev="0" advAuto="0" spid="546" grpId="27"/>
      <p:bldP build="whole" bldLvl="1" animBg="1" rev="0" advAuto="0" spid="504" grpId="7"/>
      <p:bldP build="whole" bldLvl="1" animBg="1" rev="0" advAuto="0" spid="532" grpId="16"/>
      <p:bldP build="whole" bldLvl="1" animBg="1" rev="0" advAuto="0" spid="515" grpId="19"/>
      <p:bldP build="whole" bldLvl="1" animBg="1" rev="0" advAuto="0" spid="520" grpId="1"/>
      <p:bldP build="whole" bldLvl="1" animBg="1" rev="0" advAuto="0" spid="507" grpId="12"/>
      <p:bldP build="whole" bldLvl="1" animBg="1" rev="0" advAuto="0" spid="526" grpId="1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