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media/image2.jpeg" ContentType="image/jpeg"/>
  <Override PartName="/ppt/media/image3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3" name="Shape 2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20までの文を</a:t>
            </a:r>
          </a:p>
          <a:p>
            <a:pPr/>
            <a:r>
              <a:t>バックアップされていない</a:t>
            </a:r>
          </a:p>
          <a:p>
            <a:pPr/>
            <a:r>
              <a:t>バージョンごとりファイルをまるごとに保存しているから、切り替えることができるが、重くなるデメリットがあります。</a:t>
            </a:r>
          </a:p>
          <a:p>
            <a:p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7" name="Shape 3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Gitは差分だけ更新しているから、バックアップがいらなくて、切り替えるのすごくはやい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6" name="Shape 4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既存のリポジトリ12:00</a:t>
            </a:r>
          </a:p>
          <a:p>
            <a:pPr/>
            <a:r>
              <a:t>差分の内容を既存のリポジトリに追加するには</a:t>
            </a:r>
          </a:p>
          <a:p>
            <a:pPr/>
            <a:r>
              <a:t>まず</a:t>
            </a:r>
          </a:p>
          <a:p>
            <a:pPr/>
            <a:r>
              <a:t>差分の内容をインデクスに追加する必要があります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タイトル&amp;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12" name="本文レベル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ここに引用を入力してください。”"/>
          <p:cNvSpPr txBox="1"/>
          <p:nvPr>
            <p:ph type="body" sz="quarter" idx="14"/>
          </p:nvPr>
        </p:nvSpPr>
        <p:spPr>
          <a:xfrm>
            <a:off x="1270000" y="4267200"/>
            <a:ext cx="10464800" cy="609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</a:lstStyle>
          <a:p>
            <a:pPr/>
            <a:r>
              <a:t>“ここに引用を入力してください。”</a:t>
            </a:r>
          </a:p>
        </p:txBody>
      </p:sp>
      <p:sp>
        <p:nvSpPr>
          <p:cNvPr id="9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イメージ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イメージ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タイトルテキスト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22" name="本文レベル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テキスト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3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イメージ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タイトルテキスト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40" name="本文レベル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49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57" name="本文レベル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イメージ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67" name="本文レベル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8" name="スライド番号"/>
          <p:cNvSpPr txBox="1"/>
          <p:nvPr>
            <p:ph type="sldNum" sz="quarter" idx="2"/>
          </p:nvPr>
        </p:nvSpPr>
        <p:spPr>
          <a:xfrm>
            <a:off x="6308360" y="9296400"/>
            <a:ext cx="381306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本文レベル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イメージ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イメージ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イメージ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3" name="本文レベル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初めてのGitの旅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初めてのGitの旅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四角形"/>
          <p:cNvSpPr/>
          <p:nvPr/>
        </p:nvSpPr>
        <p:spPr>
          <a:xfrm>
            <a:off x="2397463" y="3431486"/>
            <a:ext cx="5630268" cy="3059060"/>
          </a:xfrm>
          <a:prstGeom prst="rect">
            <a:avLst/>
          </a:prstGeom>
          <a:ln w="508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grpSp>
        <p:nvGrpSpPr>
          <p:cNvPr id="395" name="グループ"/>
          <p:cNvGrpSpPr/>
          <p:nvPr/>
        </p:nvGrpSpPr>
        <p:grpSpPr>
          <a:xfrm>
            <a:off x="1641489" y="3577002"/>
            <a:ext cx="7264401" cy="4548206"/>
            <a:chOff x="0" y="0"/>
            <a:chExt cx="7264400" cy="4548204"/>
          </a:xfrm>
        </p:grpSpPr>
        <p:grpSp>
          <p:nvGrpSpPr>
            <p:cNvPr id="383" name="グループ"/>
            <p:cNvGrpSpPr/>
            <p:nvPr/>
          </p:nvGrpSpPr>
          <p:grpSpPr>
            <a:xfrm>
              <a:off x="2155057" y="0"/>
              <a:ext cx="2755901" cy="2768028"/>
              <a:chOff x="0" y="0"/>
              <a:chExt cx="2755900" cy="2768027"/>
            </a:xfrm>
          </p:grpSpPr>
          <p:sp>
            <p:nvSpPr>
              <p:cNvPr id="379" name="四角形"/>
              <p:cNvSpPr/>
              <p:nvPr/>
            </p:nvSpPr>
            <p:spPr>
              <a:xfrm rot="16200000">
                <a:off x="0" y="1906957"/>
                <a:ext cx="1270000" cy="45214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380" name="四角形"/>
              <p:cNvSpPr/>
              <p:nvPr/>
            </p:nvSpPr>
            <p:spPr>
              <a:xfrm rot="16200000">
                <a:off x="1485900" y="1906957"/>
                <a:ext cx="1270000" cy="45214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381" name="ひし形"/>
              <p:cNvSpPr/>
              <p:nvPr/>
            </p:nvSpPr>
            <p:spPr>
              <a:xfrm>
                <a:off x="1485900" y="0"/>
                <a:ext cx="1270000" cy="1270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10800" y="21600"/>
                    </a:lnTo>
                    <a:lnTo>
                      <a:pt x="21600" y="108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382" name="ひし形"/>
              <p:cNvSpPr/>
              <p:nvPr/>
            </p:nvSpPr>
            <p:spPr>
              <a:xfrm>
                <a:off x="0" y="0"/>
                <a:ext cx="1270000" cy="1270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10800" y="21600"/>
                    </a:lnTo>
                    <a:lnTo>
                      <a:pt x="21600" y="108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</p:grpSp>
        <p:grpSp>
          <p:nvGrpSpPr>
            <p:cNvPr id="394" name="グループ"/>
            <p:cNvGrpSpPr/>
            <p:nvPr/>
          </p:nvGrpSpPr>
          <p:grpSpPr>
            <a:xfrm>
              <a:off x="0" y="2997291"/>
              <a:ext cx="7264400" cy="1550914"/>
              <a:chOff x="0" y="0"/>
              <a:chExt cx="7264400" cy="1550913"/>
            </a:xfrm>
          </p:grpSpPr>
          <p:sp>
            <p:nvSpPr>
              <p:cNvPr id="384" name="四角形"/>
              <p:cNvSpPr/>
              <p:nvPr/>
            </p:nvSpPr>
            <p:spPr>
              <a:xfrm>
                <a:off x="0" y="1098773"/>
                <a:ext cx="1270000" cy="45214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385" name="四角形"/>
              <p:cNvSpPr/>
              <p:nvPr/>
            </p:nvSpPr>
            <p:spPr>
              <a:xfrm>
                <a:off x="1498600" y="1098773"/>
                <a:ext cx="1270000" cy="45214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386" name="四角形"/>
              <p:cNvSpPr/>
              <p:nvPr/>
            </p:nvSpPr>
            <p:spPr>
              <a:xfrm>
                <a:off x="2997200" y="1098773"/>
                <a:ext cx="1270000" cy="45214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387" name="四角形"/>
              <p:cNvSpPr/>
              <p:nvPr/>
            </p:nvSpPr>
            <p:spPr>
              <a:xfrm>
                <a:off x="4495800" y="1098773"/>
                <a:ext cx="1270000" cy="45214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388" name="四角形"/>
              <p:cNvSpPr/>
              <p:nvPr/>
            </p:nvSpPr>
            <p:spPr>
              <a:xfrm>
                <a:off x="1498600" y="533400"/>
                <a:ext cx="1270000" cy="45214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389" name="四角形"/>
              <p:cNvSpPr/>
              <p:nvPr/>
            </p:nvSpPr>
            <p:spPr>
              <a:xfrm>
                <a:off x="2997200" y="533400"/>
                <a:ext cx="1270000" cy="45214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390" name="四角形"/>
              <p:cNvSpPr/>
              <p:nvPr/>
            </p:nvSpPr>
            <p:spPr>
              <a:xfrm>
                <a:off x="5994400" y="1098773"/>
                <a:ext cx="1270000" cy="45214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391" name="四角形"/>
              <p:cNvSpPr/>
              <p:nvPr/>
            </p:nvSpPr>
            <p:spPr>
              <a:xfrm>
                <a:off x="4495800" y="533400"/>
                <a:ext cx="1270000" cy="45214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392" name="四角形"/>
              <p:cNvSpPr/>
              <p:nvPr/>
            </p:nvSpPr>
            <p:spPr>
              <a:xfrm>
                <a:off x="2247900" y="0"/>
                <a:ext cx="1270000" cy="45214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393" name="四角形"/>
              <p:cNvSpPr/>
              <p:nvPr/>
            </p:nvSpPr>
            <p:spPr>
              <a:xfrm>
                <a:off x="3733800" y="0"/>
                <a:ext cx="1270000" cy="45214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</p:grpSp>
      </p:grpSp>
      <p:grpSp>
        <p:nvGrpSpPr>
          <p:cNvPr id="400" name="グループ"/>
          <p:cNvGrpSpPr/>
          <p:nvPr/>
        </p:nvGrpSpPr>
        <p:grpSpPr>
          <a:xfrm>
            <a:off x="3796547" y="3577002"/>
            <a:ext cx="2755901" cy="2768028"/>
            <a:chOff x="0" y="0"/>
            <a:chExt cx="2755900" cy="2768027"/>
          </a:xfrm>
        </p:grpSpPr>
        <p:sp>
          <p:nvSpPr>
            <p:cNvPr id="396" name="四角形"/>
            <p:cNvSpPr/>
            <p:nvPr/>
          </p:nvSpPr>
          <p:spPr>
            <a:xfrm rot="16200000">
              <a:off x="0" y="1906957"/>
              <a:ext cx="1270000" cy="45214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397" name="四角形"/>
            <p:cNvSpPr/>
            <p:nvPr/>
          </p:nvSpPr>
          <p:spPr>
            <a:xfrm rot="16200000">
              <a:off x="1485900" y="1906957"/>
              <a:ext cx="1270000" cy="45214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398" name="ひし形"/>
            <p:cNvSpPr/>
            <p:nvPr/>
          </p:nvSpPr>
          <p:spPr>
            <a:xfrm>
              <a:off x="148590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399" name="ひし形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</p:grpSp>
      <p:sp>
        <p:nvSpPr>
          <p:cNvPr id="401" name="既存…"/>
          <p:cNvSpPr txBox="1"/>
          <p:nvPr/>
        </p:nvSpPr>
        <p:spPr>
          <a:xfrm>
            <a:off x="7478064" y="5901061"/>
            <a:ext cx="5558029" cy="16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/>
            </a:pPr>
            <a:r>
              <a:t>既存</a:t>
            </a:r>
          </a:p>
          <a:p>
            <a:pPr>
              <a:defRPr sz="4800"/>
            </a:pPr>
            <a:r>
              <a:t>リポジトリ(12:00)</a:t>
            </a:r>
          </a:p>
        </p:txBody>
      </p:sp>
      <p:sp>
        <p:nvSpPr>
          <p:cNvPr id="402" name="既存の編集を…"/>
          <p:cNvSpPr txBox="1"/>
          <p:nvPr/>
        </p:nvSpPr>
        <p:spPr>
          <a:xfrm>
            <a:off x="8354833" y="2017101"/>
            <a:ext cx="4357117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>
                <a:solidFill>
                  <a:schemeClr val="accent3"/>
                </a:solidFill>
              </a:defRPr>
            </a:pPr>
            <a:r>
              <a:t>既存の編集を</a:t>
            </a:r>
          </a:p>
          <a:p>
            <a:pPr>
              <a:defRPr sz="4800">
                <a:solidFill>
                  <a:schemeClr val="accent3"/>
                </a:solidFill>
              </a:defRPr>
            </a:pPr>
            <a:r>
              <a:t>インディクスに</a:t>
            </a:r>
          </a:p>
        </p:txBody>
      </p:sp>
      <p:sp>
        <p:nvSpPr>
          <p:cNvPr id="403" name="Gitの3つの状態"/>
          <p:cNvSpPr txBox="1"/>
          <p:nvPr/>
        </p:nvSpPr>
        <p:spPr>
          <a:xfrm>
            <a:off x="1103114" y="532752"/>
            <a:ext cx="10464801" cy="1245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7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Gitの3つの状態</a:t>
            </a:r>
          </a:p>
        </p:txBody>
      </p:sp>
      <p:sp>
        <p:nvSpPr>
          <p:cNvPr id="404" name="編集(12:30)"/>
          <p:cNvSpPr txBox="1"/>
          <p:nvPr/>
        </p:nvSpPr>
        <p:spPr>
          <a:xfrm>
            <a:off x="8551158" y="4521200"/>
            <a:ext cx="3729229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編集(12:30)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8" grpId="6"/>
      <p:bldP build="whole" bldLvl="1" animBg="1" rev="0" advAuto="0" spid="395" grpId="1"/>
      <p:bldP build="whole" bldLvl="1" animBg="1" rev="0" advAuto="0" spid="400" grpId="5"/>
      <p:bldP build="whole" bldLvl="1" animBg="1" rev="0" advAuto="0" spid="401" grpId="2"/>
      <p:bldP build="whole" bldLvl="1" animBg="1" rev="0" advAuto="0" spid="404" grpId="3"/>
      <p:bldP build="whole" bldLvl="1" animBg="1" rev="0" advAuto="0" spid="402" grpId="4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既存…"/>
          <p:cNvSpPr txBox="1"/>
          <p:nvPr/>
        </p:nvSpPr>
        <p:spPr>
          <a:xfrm>
            <a:off x="7334351" y="6098459"/>
            <a:ext cx="5558029" cy="16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/>
            </a:pPr>
            <a:r>
              <a:t>既存</a:t>
            </a:r>
          </a:p>
          <a:p>
            <a:pPr>
              <a:defRPr sz="4800"/>
            </a:pPr>
            <a:r>
              <a:t>リポジトリ(12:00)</a:t>
            </a:r>
          </a:p>
        </p:txBody>
      </p:sp>
      <p:grpSp>
        <p:nvGrpSpPr>
          <p:cNvPr id="425" name="グループ"/>
          <p:cNvGrpSpPr/>
          <p:nvPr/>
        </p:nvGrpSpPr>
        <p:grpSpPr>
          <a:xfrm>
            <a:off x="1641489" y="3577002"/>
            <a:ext cx="7264401" cy="4548206"/>
            <a:chOff x="0" y="0"/>
            <a:chExt cx="7264400" cy="4548204"/>
          </a:xfrm>
        </p:grpSpPr>
        <p:grpSp>
          <p:nvGrpSpPr>
            <p:cNvPr id="413" name="グループ"/>
            <p:cNvGrpSpPr/>
            <p:nvPr/>
          </p:nvGrpSpPr>
          <p:grpSpPr>
            <a:xfrm>
              <a:off x="2155057" y="0"/>
              <a:ext cx="2755901" cy="2768028"/>
              <a:chOff x="0" y="0"/>
              <a:chExt cx="2755900" cy="2768027"/>
            </a:xfrm>
          </p:grpSpPr>
          <p:sp>
            <p:nvSpPr>
              <p:cNvPr id="409" name="四角形"/>
              <p:cNvSpPr/>
              <p:nvPr/>
            </p:nvSpPr>
            <p:spPr>
              <a:xfrm rot="16200000">
                <a:off x="0" y="1906957"/>
                <a:ext cx="1270000" cy="45214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410" name="四角形"/>
              <p:cNvSpPr/>
              <p:nvPr/>
            </p:nvSpPr>
            <p:spPr>
              <a:xfrm rot="16200000">
                <a:off x="1485900" y="1906957"/>
                <a:ext cx="1270000" cy="45214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411" name="ひし形"/>
              <p:cNvSpPr/>
              <p:nvPr/>
            </p:nvSpPr>
            <p:spPr>
              <a:xfrm>
                <a:off x="1485900" y="0"/>
                <a:ext cx="1270000" cy="1270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10800" y="21600"/>
                    </a:lnTo>
                    <a:lnTo>
                      <a:pt x="21600" y="108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412" name="ひし形"/>
              <p:cNvSpPr/>
              <p:nvPr/>
            </p:nvSpPr>
            <p:spPr>
              <a:xfrm>
                <a:off x="0" y="0"/>
                <a:ext cx="1270000" cy="1270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10800" y="21600"/>
                    </a:lnTo>
                    <a:lnTo>
                      <a:pt x="21600" y="108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</p:grpSp>
        <p:grpSp>
          <p:nvGrpSpPr>
            <p:cNvPr id="424" name="グループ"/>
            <p:cNvGrpSpPr/>
            <p:nvPr/>
          </p:nvGrpSpPr>
          <p:grpSpPr>
            <a:xfrm>
              <a:off x="0" y="2997291"/>
              <a:ext cx="7264400" cy="1550914"/>
              <a:chOff x="0" y="0"/>
              <a:chExt cx="7264400" cy="1550913"/>
            </a:xfrm>
          </p:grpSpPr>
          <p:sp>
            <p:nvSpPr>
              <p:cNvPr id="414" name="四角形"/>
              <p:cNvSpPr/>
              <p:nvPr/>
            </p:nvSpPr>
            <p:spPr>
              <a:xfrm>
                <a:off x="0" y="1098773"/>
                <a:ext cx="1270000" cy="45214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415" name="四角形"/>
              <p:cNvSpPr/>
              <p:nvPr/>
            </p:nvSpPr>
            <p:spPr>
              <a:xfrm>
                <a:off x="1498600" y="1098773"/>
                <a:ext cx="1270000" cy="45214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416" name="四角形"/>
              <p:cNvSpPr/>
              <p:nvPr/>
            </p:nvSpPr>
            <p:spPr>
              <a:xfrm>
                <a:off x="2997200" y="1098773"/>
                <a:ext cx="1270000" cy="45214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417" name="四角形"/>
              <p:cNvSpPr/>
              <p:nvPr/>
            </p:nvSpPr>
            <p:spPr>
              <a:xfrm>
                <a:off x="4495800" y="1098773"/>
                <a:ext cx="1270000" cy="45214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418" name="四角形"/>
              <p:cNvSpPr/>
              <p:nvPr/>
            </p:nvSpPr>
            <p:spPr>
              <a:xfrm>
                <a:off x="1498600" y="533400"/>
                <a:ext cx="1270000" cy="45214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419" name="四角形"/>
              <p:cNvSpPr/>
              <p:nvPr/>
            </p:nvSpPr>
            <p:spPr>
              <a:xfrm>
                <a:off x="2997200" y="533400"/>
                <a:ext cx="1270000" cy="45214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420" name="四角形"/>
              <p:cNvSpPr/>
              <p:nvPr/>
            </p:nvSpPr>
            <p:spPr>
              <a:xfrm>
                <a:off x="5994400" y="1098773"/>
                <a:ext cx="1270000" cy="45214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421" name="四角形"/>
              <p:cNvSpPr/>
              <p:nvPr/>
            </p:nvSpPr>
            <p:spPr>
              <a:xfrm>
                <a:off x="4495800" y="533400"/>
                <a:ext cx="1270000" cy="45214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422" name="四角形"/>
              <p:cNvSpPr/>
              <p:nvPr/>
            </p:nvSpPr>
            <p:spPr>
              <a:xfrm>
                <a:off x="2247900" y="0"/>
                <a:ext cx="1270000" cy="45214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423" name="四角形"/>
              <p:cNvSpPr/>
              <p:nvPr/>
            </p:nvSpPr>
            <p:spPr>
              <a:xfrm>
                <a:off x="3733800" y="0"/>
                <a:ext cx="1270000" cy="45214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</p:grpSp>
      </p:grpSp>
      <p:grpSp>
        <p:nvGrpSpPr>
          <p:cNvPr id="430" name="グループ"/>
          <p:cNvGrpSpPr/>
          <p:nvPr/>
        </p:nvGrpSpPr>
        <p:grpSpPr>
          <a:xfrm>
            <a:off x="3785091" y="3569750"/>
            <a:ext cx="2755901" cy="2768028"/>
            <a:chOff x="0" y="0"/>
            <a:chExt cx="2755900" cy="2768027"/>
          </a:xfrm>
        </p:grpSpPr>
        <p:sp>
          <p:nvSpPr>
            <p:cNvPr id="426" name="四角形"/>
            <p:cNvSpPr/>
            <p:nvPr/>
          </p:nvSpPr>
          <p:spPr>
            <a:xfrm rot="16200000">
              <a:off x="0" y="1906957"/>
              <a:ext cx="1270000" cy="45214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427" name="四角形"/>
            <p:cNvSpPr/>
            <p:nvPr/>
          </p:nvSpPr>
          <p:spPr>
            <a:xfrm rot="16200000">
              <a:off x="1485900" y="1906957"/>
              <a:ext cx="1270000" cy="45214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428" name="ひし形"/>
            <p:cNvSpPr/>
            <p:nvPr/>
          </p:nvSpPr>
          <p:spPr>
            <a:xfrm>
              <a:off x="148590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429" name="ひし形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</p:grpSp>
      <p:sp>
        <p:nvSpPr>
          <p:cNvPr id="431" name="リポジトリに入れる"/>
          <p:cNvSpPr txBox="1"/>
          <p:nvPr/>
        </p:nvSpPr>
        <p:spPr>
          <a:xfrm>
            <a:off x="6995626" y="2595891"/>
            <a:ext cx="56007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pPr/>
            <a:r>
              <a:t>リポジトリに入れる</a:t>
            </a:r>
          </a:p>
        </p:txBody>
      </p:sp>
      <p:sp>
        <p:nvSpPr>
          <p:cNvPr id="432" name="Gitの3つの状態"/>
          <p:cNvSpPr txBox="1"/>
          <p:nvPr/>
        </p:nvSpPr>
        <p:spPr>
          <a:xfrm>
            <a:off x="1103114" y="532752"/>
            <a:ext cx="10464801" cy="1245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7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Gitの3つの状態</a:t>
            </a:r>
          </a:p>
        </p:txBody>
      </p:sp>
      <p:sp>
        <p:nvSpPr>
          <p:cNvPr id="433" name="インディクス(12:30)"/>
          <p:cNvSpPr txBox="1"/>
          <p:nvPr/>
        </p:nvSpPr>
        <p:spPr>
          <a:xfrm>
            <a:off x="6724354" y="4686022"/>
            <a:ext cx="6143245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インディクス(12:30)</a:t>
            </a:r>
          </a:p>
        </p:txBody>
      </p:sp>
      <p:sp>
        <p:nvSpPr>
          <p:cNvPr id="434" name="四角形"/>
          <p:cNvSpPr/>
          <p:nvPr/>
        </p:nvSpPr>
        <p:spPr>
          <a:xfrm>
            <a:off x="1030250" y="3347270"/>
            <a:ext cx="8265583" cy="5225896"/>
          </a:xfrm>
          <a:prstGeom prst="rect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8" grpId="2"/>
      <p:bldP build="whole" bldLvl="1" animBg="1" rev="0" advAuto="0" spid="425" grpId="1"/>
      <p:bldP build="whole" bldLvl="1" animBg="1" rev="0" advAuto="0" spid="430" grpId="5"/>
      <p:bldP build="whole" bldLvl="1" animBg="1" rev="0" advAuto="0" spid="433" grpId="3"/>
      <p:bldP build="whole" bldLvl="1" animBg="1" rev="0" advAuto="0" spid="431" grpId="4"/>
      <p:bldP build="whole" bldLvl="1" animBg="1" rev="0" advAuto="0" spid="434" grpId="6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Hands on 2"/>
          <p:cNvSpPr txBox="1"/>
          <p:nvPr/>
        </p:nvSpPr>
        <p:spPr>
          <a:xfrm>
            <a:off x="1103114" y="532752"/>
            <a:ext cx="10464801" cy="1245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7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Hands on 2</a:t>
            </a:r>
          </a:p>
        </p:txBody>
      </p:sp>
      <p:sp>
        <p:nvSpPr>
          <p:cNvPr id="437" name="四角形"/>
          <p:cNvSpPr/>
          <p:nvPr/>
        </p:nvSpPr>
        <p:spPr>
          <a:xfrm>
            <a:off x="1291040" y="2121973"/>
            <a:ext cx="7237314" cy="377967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38" name="HelloGit.txtを編集してください…"/>
          <p:cNvSpPr txBox="1"/>
          <p:nvPr/>
        </p:nvSpPr>
        <p:spPr>
          <a:xfrm>
            <a:off x="1642870" y="2227061"/>
            <a:ext cx="4740556" cy="406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t>HelloGit.txtを編集してください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#git status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#git diff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#git add HelloGit.txt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#git status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#git commit -m “12:30”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#git log —all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#git checkout e3dcf77bea</a:t>
            </a:r>
          </a:p>
        </p:txBody>
      </p:sp>
      <p:sp>
        <p:nvSpPr>
          <p:cNvPr id="439" name="四角形"/>
          <p:cNvSpPr/>
          <p:nvPr/>
        </p:nvSpPr>
        <p:spPr>
          <a:xfrm>
            <a:off x="8990636" y="2689380"/>
            <a:ext cx="2168129" cy="2871888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40" name="HelloGit.txt"/>
          <p:cNvSpPr txBox="1"/>
          <p:nvPr/>
        </p:nvSpPr>
        <p:spPr>
          <a:xfrm>
            <a:off x="8919756" y="2109362"/>
            <a:ext cx="192024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HelloGit.txt</a:t>
            </a:r>
          </a:p>
        </p:txBody>
      </p:sp>
      <p:sp>
        <p:nvSpPr>
          <p:cNvPr id="441" name="I like Git"/>
          <p:cNvSpPr txBox="1"/>
          <p:nvPr/>
        </p:nvSpPr>
        <p:spPr>
          <a:xfrm>
            <a:off x="9164333" y="2854561"/>
            <a:ext cx="1420369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 like Git</a:t>
            </a:r>
          </a:p>
        </p:txBody>
      </p:sp>
      <p:sp>
        <p:nvSpPr>
          <p:cNvPr id="442" name="Let’s go"/>
          <p:cNvSpPr txBox="1"/>
          <p:nvPr/>
        </p:nvSpPr>
        <p:spPr>
          <a:xfrm>
            <a:off x="9179014" y="3311761"/>
            <a:ext cx="1416407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Let’s go</a:t>
            </a:r>
          </a:p>
        </p:txBody>
      </p:sp>
      <p:sp>
        <p:nvSpPr>
          <p:cNvPr id="443" name="git status    ・現在いるブランチの表示 ・編集されたファイルの表示 ・trackingされてないファイルの表示 ・インデックスの状態…"/>
          <p:cNvSpPr txBox="1"/>
          <p:nvPr/>
        </p:nvSpPr>
        <p:spPr>
          <a:xfrm>
            <a:off x="1257020" y="5996492"/>
            <a:ext cx="10408464" cy="360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76250" indent="-476250" algn="l">
              <a:buSzPct val="100000"/>
              <a:buAutoNum type="arabicPeriod" startAt="1"/>
            </a:pPr>
            <a:r>
              <a:t>git status   </a:t>
            </a:r>
            <a:br/>
            <a:r>
              <a:t>・現在いるブランチの表示</a:t>
            </a:r>
            <a:br/>
            <a:r>
              <a:t>・編集されたファイルの表示</a:t>
            </a:r>
            <a:br/>
            <a:r>
              <a:t>・trackingされてないファイルの表示</a:t>
            </a:r>
            <a:br/>
            <a:r>
              <a:t>・インデックスの状態     </a:t>
            </a:r>
          </a:p>
          <a:p>
            <a:pPr marL="476250" indent="-476250" algn="l">
              <a:buSzPct val="100000"/>
              <a:buAutoNum type="arabicPeriod" startAt="1"/>
            </a:pPr>
            <a:r>
              <a:t>git diff          現在のリポジトリとインデックスもしくは編集分の差分</a:t>
            </a:r>
          </a:p>
          <a:p>
            <a:pPr marL="476250" indent="-476250" algn="l">
              <a:buSzPct val="100000"/>
              <a:buAutoNum type="arabicPeriod" startAt="1"/>
            </a:pPr>
            <a:r>
              <a:t>git log —all       過去コミットしたリポジトリの履歴を確認する</a:t>
            </a:r>
          </a:p>
          <a:p>
            <a:pPr marL="476250" indent="-476250" algn="l">
              <a:buSzPct val="100000"/>
              <a:buAutoNum type="arabicPeriod" startAt="1"/>
            </a:pPr>
            <a:r>
              <a:t>git checkout e3dcf77bea   リポジトリをe3dcf77beaに戻る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グループ"/>
          <p:cNvGrpSpPr/>
          <p:nvPr/>
        </p:nvGrpSpPr>
        <p:grpSpPr>
          <a:xfrm>
            <a:off x="3917794" y="8768060"/>
            <a:ext cx="5560329" cy="831598"/>
            <a:chOff x="0" y="0"/>
            <a:chExt cx="5560328" cy="831597"/>
          </a:xfrm>
        </p:grpSpPr>
        <p:pic>
          <p:nvPicPr>
            <p:cNvPr id="445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462462"/>
              <a:ext cx="1270000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6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51721" y="462462"/>
              <a:ext cx="1270001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7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902105" y="462462"/>
              <a:ext cx="1270001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8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290328" y="462462"/>
              <a:ext cx="1270001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9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79414" y="0"/>
              <a:ext cx="1270001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0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232934" y="0"/>
              <a:ext cx="1270001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1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686567" y="0"/>
              <a:ext cx="1270001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5" name="グループ"/>
          <p:cNvGrpSpPr/>
          <p:nvPr/>
        </p:nvGrpSpPr>
        <p:grpSpPr>
          <a:xfrm>
            <a:off x="2095188" y="6409104"/>
            <a:ext cx="2768601" cy="369136"/>
            <a:chOff x="0" y="0"/>
            <a:chExt cx="2768600" cy="369134"/>
          </a:xfrm>
        </p:grpSpPr>
        <p:pic>
          <p:nvPicPr>
            <p:cNvPr id="453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70000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4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98600" y="0"/>
              <a:ext cx="1270000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72" name="グループ"/>
          <p:cNvGrpSpPr/>
          <p:nvPr/>
        </p:nvGrpSpPr>
        <p:grpSpPr>
          <a:xfrm>
            <a:off x="534535" y="6854674"/>
            <a:ext cx="12024629" cy="872505"/>
            <a:chOff x="0" y="0"/>
            <a:chExt cx="12024627" cy="872504"/>
          </a:xfrm>
        </p:grpSpPr>
        <p:grpSp>
          <p:nvGrpSpPr>
            <p:cNvPr id="463" name="グループ"/>
            <p:cNvGrpSpPr/>
            <p:nvPr/>
          </p:nvGrpSpPr>
          <p:grpSpPr>
            <a:xfrm>
              <a:off x="0" y="40906"/>
              <a:ext cx="5560329" cy="831599"/>
              <a:chOff x="0" y="0"/>
              <a:chExt cx="5560328" cy="831597"/>
            </a:xfrm>
          </p:grpSpPr>
          <p:pic>
            <p:nvPicPr>
              <p:cNvPr id="456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462462"/>
                <a:ext cx="1270000" cy="3691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57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451721" y="462462"/>
                <a:ext cx="1270001" cy="3691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58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902105" y="462462"/>
                <a:ext cx="1270001" cy="3691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59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4290328" y="462462"/>
                <a:ext cx="1270001" cy="3691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60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79414" y="0"/>
                <a:ext cx="1270001" cy="36913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61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232934" y="0"/>
                <a:ext cx="1270001" cy="36913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62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3686567" y="0"/>
                <a:ext cx="1270001" cy="36913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471" name="グループ"/>
            <p:cNvGrpSpPr/>
            <p:nvPr/>
          </p:nvGrpSpPr>
          <p:grpSpPr>
            <a:xfrm>
              <a:off x="6464300" y="0"/>
              <a:ext cx="5560328" cy="831598"/>
              <a:chOff x="0" y="0"/>
              <a:chExt cx="5560327" cy="831597"/>
            </a:xfrm>
          </p:grpSpPr>
          <p:pic>
            <p:nvPicPr>
              <p:cNvPr id="464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462462"/>
                <a:ext cx="1270000" cy="3691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65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451721" y="462462"/>
                <a:ext cx="1270001" cy="3691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66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902105" y="462462"/>
                <a:ext cx="1270001" cy="3691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67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4290327" y="462462"/>
                <a:ext cx="1270001" cy="3691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68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79414" y="0"/>
                <a:ext cx="1270001" cy="36913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69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232934" y="0"/>
                <a:ext cx="1270001" cy="36913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70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686567" y="0"/>
                <a:ext cx="1270001" cy="36913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475" name="グループ"/>
          <p:cNvGrpSpPr/>
          <p:nvPr/>
        </p:nvGrpSpPr>
        <p:grpSpPr>
          <a:xfrm>
            <a:off x="2095188" y="5902609"/>
            <a:ext cx="2768601" cy="389154"/>
            <a:chOff x="0" y="0"/>
            <a:chExt cx="2768600" cy="389153"/>
          </a:xfrm>
        </p:grpSpPr>
        <p:pic>
          <p:nvPicPr>
            <p:cNvPr id="473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98600" y="20018"/>
              <a:ext cx="1270000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4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70000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76" name="brickBlue.jpg" descr="brickBlu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67470" y="5436887"/>
            <a:ext cx="1270001" cy="3691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77" name="brickBlue.jpg" descr="brickBlu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67470" y="4971164"/>
            <a:ext cx="1270001" cy="3691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78" name="brickBlue.jpg" descr="brickBlu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67470" y="4507665"/>
            <a:ext cx="1270001" cy="36913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81" name="グループ"/>
          <p:cNvGrpSpPr/>
          <p:nvPr/>
        </p:nvGrpSpPr>
        <p:grpSpPr>
          <a:xfrm>
            <a:off x="7224580" y="5953287"/>
            <a:ext cx="5179008" cy="1276000"/>
            <a:chOff x="0" y="0"/>
            <a:chExt cx="5179007" cy="1275999"/>
          </a:xfrm>
        </p:grpSpPr>
        <p:pic>
          <p:nvPicPr>
            <p:cNvPr id="479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-448718" y="456233"/>
              <a:ext cx="12700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0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5395120">
              <a:off x="4358956" y="451110"/>
              <a:ext cx="12700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4" name="グループ"/>
          <p:cNvGrpSpPr/>
          <p:nvPr/>
        </p:nvGrpSpPr>
        <p:grpSpPr>
          <a:xfrm>
            <a:off x="7224580" y="4593094"/>
            <a:ext cx="5179008" cy="1271231"/>
            <a:chOff x="0" y="0"/>
            <a:chExt cx="5179007" cy="1271230"/>
          </a:xfrm>
        </p:grpSpPr>
        <p:pic>
          <p:nvPicPr>
            <p:cNvPr id="482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-448718" y="451465"/>
              <a:ext cx="12700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3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5395120">
              <a:off x="4358956" y="451464"/>
              <a:ext cx="12700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5" name="brickYellow.jpg" descr="brickYellow.jpg"/>
          <p:cNvPicPr>
            <a:picLocks noChangeAspect="0"/>
          </p:cNvPicPr>
          <p:nvPr/>
        </p:nvPicPr>
        <p:blipFill>
          <a:blip r:embed="rId4">
            <a:extLst/>
          </a:blip>
          <a:srcRect l="0" t="0" r="65397" b="0"/>
          <a:stretch>
            <a:fillRect/>
          </a:stretch>
        </p:blipFill>
        <p:spPr>
          <a:xfrm rot="5395120">
            <a:off x="11583536" y="3680356"/>
            <a:ext cx="1270001" cy="368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6" name="brickYellow.jpg" descr="brickYellow.jpg"/>
          <p:cNvPicPr>
            <a:picLocks noChangeAspect="0"/>
          </p:cNvPicPr>
          <p:nvPr/>
        </p:nvPicPr>
        <p:blipFill>
          <a:blip r:embed="rId4">
            <a:extLst/>
          </a:blip>
          <a:srcRect l="0" t="0" r="65397" b="0"/>
          <a:stretch>
            <a:fillRect/>
          </a:stretch>
        </p:blipFill>
        <p:spPr>
          <a:xfrm rot="5395120">
            <a:off x="6775862" y="3680356"/>
            <a:ext cx="1270001" cy="368301"/>
          </a:xfrm>
          <a:prstGeom prst="rect">
            <a:avLst/>
          </a:prstGeom>
          <a:ln w="12700">
            <a:miter lim="400000"/>
          </a:ln>
        </p:spPr>
      </p:pic>
      <p:sp>
        <p:nvSpPr>
          <p:cNvPr id="487" name="Gitの同時開発"/>
          <p:cNvSpPr txBox="1"/>
          <p:nvPr>
            <p:ph type="ctrTitle"/>
          </p:nvPr>
        </p:nvSpPr>
        <p:spPr>
          <a:xfrm>
            <a:off x="1270000" y="998255"/>
            <a:ext cx="10464800" cy="1321100"/>
          </a:xfrm>
          <a:prstGeom prst="rect">
            <a:avLst/>
          </a:prstGeom>
        </p:spPr>
        <p:txBody>
          <a:bodyPr/>
          <a:lstStyle/>
          <a:p>
            <a:pPr/>
            <a:r>
              <a:t>Gitの同時開発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1" dur="1000" fill="hold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7"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2"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2" grpId="3"/>
      <p:bldP build="whole" bldLvl="1" animBg="1" rev="0" advAuto="0" spid="455" grpId="4"/>
      <p:bldP build="whole" bldLvl="1" animBg="1" rev="0" advAuto="0" spid="478" grpId="10"/>
      <p:bldP build="whole" bldLvl="1" animBg="1" rev="0" advAuto="0" spid="484" grpId="7"/>
      <p:bldP build="whole" bldLvl="1" animBg="1" rev="0" advAuto="0" spid="477" grpId="9"/>
      <p:bldP build="whole" bldLvl="1" animBg="1" rev="0" advAuto="0" spid="476" grpId="8"/>
      <p:bldP build="whole" bldLvl="1" animBg="1" rev="0" advAuto="0" spid="452" grpId="1"/>
      <p:bldP build="whole" bldLvl="1" animBg="1" rev="0" advAuto="0" spid="452" grpId="2"/>
      <p:bldP build="whole" bldLvl="1" animBg="1" rev="0" advAuto="0" spid="486" grpId="11"/>
      <p:bldP build="whole" bldLvl="1" animBg="1" rev="0" advAuto="0" spid="475" grpId="6"/>
      <p:bldP build="whole" bldLvl="1" animBg="1" rev="0" advAuto="0" spid="481" grpId="5"/>
      <p:bldP build="whole" bldLvl="1" animBg="1" rev="0" advAuto="0" spid="485" grpId="1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グループ"/>
          <p:cNvGrpSpPr/>
          <p:nvPr/>
        </p:nvGrpSpPr>
        <p:grpSpPr>
          <a:xfrm>
            <a:off x="1729495" y="4957079"/>
            <a:ext cx="3505201" cy="500882"/>
            <a:chOff x="0" y="0"/>
            <a:chExt cx="3505200" cy="500880"/>
          </a:xfrm>
        </p:grpSpPr>
        <p:pic>
          <p:nvPicPr>
            <p:cNvPr id="489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27940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0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14399" y="279400"/>
              <a:ext cx="762001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1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28800" y="27940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2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743200" y="27940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3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57199" y="0"/>
              <a:ext cx="762001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4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71599" y="0"/>
              <a:ext cx="762001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5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28600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01" name="グループ"/>
          <p:cNvGrpSpPr/>
          <p:nvPr/>
        </p:nvGrpSpPr>
        <p:grpSpPr>
          <a:xfrm>
            <a:off x="2427995" y="4397292"/>
            <a:ext cx="1676401" cy="501309"/>
            <a:chOff x="0" y="0"/>
            <a:chExt cx="1676400" cy="501308"/>
          </a:xfrm>
        </p:grpSpPr>
        <p:pic>
          <p:nvPicPr>
            <p:cNvPr id="497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279827"/>
              <a:ext cx="762000" cy="2214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8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914400" y="279827"/>
              <a:ext cx="762001" cy="2214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9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0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914400" y="0"/>
              <a:ext cx="762001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02" name="brickBlue.jpg" descr="brickBlu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85195" y="4117917"/>
            <a:ext cx="762001" cy="221482"/>
          </a:xfrm>
          <a:prstGeom prst="rect">
            <a:avLst/>
          </a:prstGeom>
          <a:ln w="12700">
            <a:miter lim="400000"/>
          </a:ln>
        </p:spPr>
      </p:pic>
      <p:pic>
        <p:nvPicPr>
          <p:cNvPr id="503" name="brickBlue.jpg" descr="brickBlu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85195" y="3838089"/>
            <a:ext cx="762001" cy="221482"/>
          </a:xfrm>
          <a:prstGeom prst="rect">
            <a:avLst/>
          </a:prstGeom>
          <a:ln w="12700">
            <a:miter lim="400000"/>
          </a:ln>
        </p:spPr>
      </p:pic>
      <p:pic>
        <p:nvPicPr>
          <p:cNvPr id="504" name="brickBlue.jpg" descr="brickBlu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85195" y="3558714"/>
            <a:ext cx="762001" cy="2214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12" name="グループ"/>
          <p:cNvGrpSpPr/>
          <p:nvPr/>
        </p:nvGrpSpPr>
        <p:grpSpPr>
          <a:xfrm>
            <a:off x="1729495" y="8525195"/>
            <a:ext cx="3505201" cy="500882"/>
            <a:chOff x="0" y="0"/>
            <a:chExt cx="3505200" cy="500880"/>
          </a:xfrm>
        </p:grpSpPr>
        <p:pic>
          <p:nvPicPr>
            <p:cNvPr id="505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27940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6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14400" y="27940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28800" y="279400"/>
              <a:ext cx="762001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8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743200" y="279400"/>
              <a:ext cx="762001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9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5720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0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7160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1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286000" y="0"/>
              <a:ext cx="762001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16" name="グループ"/>
          <p:cNvGrpSpPr/>
          <p:nvPr/>
        </p:nvGrpSpPr>
        <p:grpSpPr>
          <a:xfrm>
            <a:off x="1898810" y="6336567"/>
            <a:ext cx="227930" cy="2409658"/>
            <a:chOff x="0" y="0"/>
            <a:chExt cx="227928" cy="2409656"/>
          </a:xfrm>
        </p:grpSpPr>
        <p:pic>
          <p:nvPicPr>
            <p:cNvPr id="513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-267776" y="1914858"/>
              <a:ext cx="763481" cy="2253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4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-267776" y="1092145"/>
              <a:ext cx="763481" cy="2253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5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-267776" y="269434"/>
              <a:ext cx="763481" cy="2253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20" name="グループ"/>
          <p:cNvGrpSpPr/>
          <p:nvPr/>
        </p:nvGrpSpPr>
        <p:grpSpPr>
          <a:xfrm>
            <a:off x="4853695" y="6321058"/>
            <a:ext cx="227930" cy="2440675"/>
            <a:chOff x="0" y="0"/>
            <a:chExt cx="227928" cy="2440673"/>
          </a:xfrm>
        </p:grpSpPr>
        <p:pic>
          <p:nvPicPr>
            <p:cNvPr id="517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-267776" y="1945875"/>
              <a:ext cx="763481" cy="2253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8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-267776" y="1107654"/>
              <a:ext cx="763481" cy="2253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9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-267776" y="269434"/>
              <a:ext cx="763481" cy="2253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21" name="Gitで修正内容の統合"/>
          <p:cNvSpPr txBox="1"/>
          <p:nvPr>
            <p:ph type="ctrTitle"/>
          </p:nvPr>
        </p:nvSpPr>
        <p:spPr>
          <a:xfrm>
            <a:off x="1270000" y="998255"/>
            <a:ext cx="10464800" cy="1321100"/>
          </a:xfrm>
          <a:prstGeom prst="rect">
            <a:avLst/>
          </a:prstGeom>
        </p:spPr>
        <p:txBody>
          <a:bodyPr/>
          <a:lstStyle/>
          <a:p>
            <a:pPr/>
            <a:r>
              <a:t>Gitで修正内容の統合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26172 0.077707" origin="layout" pathEditMode="relative">
                                      <p:cBhvr>
                                        <p:cTn id="6" dur="10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25995 -0.288119" origin="layout" pathEditMode="relative">
                                      <p:cBhvr>
                                        <p:cTn id="10" dur="10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4" dur="100" fill="hold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325995 -0.288119 L 0.325995 -0.288119" origin="layout" pathEditMode="relative">
                                      <p:cBhvr>
                                        <p:cTn id="19" dur="10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path" nodeType="click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326172 0.077707 L 0.441406 0.077707" origin="layout" pathEditMode="relative">
                                      <p:cBhvr>
                                        <p:cTn id="23" dur="10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path" nodeType="click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438978 -0.296654" origin="layout" pathEditMode="relative">
                                      <p:cBhvr>
                                        <p:cTn id="27" dur="10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path" nodeType="click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440378 -0.296654" origin="layout" pathEditMode="relative">
                                      <p:cBhvr>
                                        <p:cTn id="31" dur="10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path" nodeType="click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457831 0.076823" origin="layout" pathEditMode="relative">
                                      <p:cBhvr>
                                        <p:cTn id="35" dur="10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path" nodeType="click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451972 0.079446" origin="layout" pathEditMode="relative">
                                      <p:cBhvr>
                                        <p:cTn id="39" dur="10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path" nodeType="click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451972 0.076823" origin="layout" pathEditMode="relative">
                                      <p:cBhvr>
                                        <p:cTn id="43" dur="10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path" nodeType="click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451972 0.074215" origin="layout" pathEditMode="relative">
                                      <p:cBhvr>
                                        <p:cTn id="47" dur="10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2" grpId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グループ"/>
          <p:cNvGrpSpPr/>
          <p:nvPr/>
        </p:nvGrpSpPr>
        <p:grpSpPr>
          <a:xfrm>
            <a:off x="1790700" y="8659656"/>
            <a:ext cx="3505200" cy="500882"/>
            <a:chOff x="0" y="0"/>
            <a:chExt cx="3505200" cy="500880"/>
          </a:xfrm>
        </p:grpSpPr>
        <p:pic>
          <p:nvPicPr>
            <p:cNvPr id="523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27940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4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14399" y="279400"/>
              <a:ext cx="762001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5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28800" y="27940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6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743200" y="27940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7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57199" y="0"/>
              <a:ext cx="762001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8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71599" y="0"/>
              <a:ext cx="762001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9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28600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グループ"/>
          <p:cNvGrpSpPr/>
          <p:nvPr/>
        </p:nvGrpSpPr>
        <p:grpSpPr>
          <a:xfrm>
            <a:off x="7353300" y="8659656"/>
            <a:ext cx="3505200" cy="500882"/>
            <a:chOff x="0" y="0"/>
            <a:chExt cx="3505200" cy="500880"/>
          </a:xfrm>
        </p:grpSpPr>
        <p:pic>
          <p:nvPicPr>
            <p:cNvPr id="531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27940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2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14399" y="279400"/>
              <a:ext cx="762001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3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28800" y="27940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4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743200" y="27940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5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57199" y="0"/>
              <a:ext cx="762001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6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71599" y="0"/>
              <a:ext cx="762001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7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28600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43" name="グループ"/>
          <p:cNvGrpSpPr/>
          <p:nvPr/>
        </p:nvGrpSpPr>
        <p:grpSpPr>
          <a:xfrm>
            <a:off x="2705099" y="8092992"/>
            <a:ext cx="1676401" cy="501310"/>
            <a:chOff x="0" y="0"/>
            <a:chExt cx="1676400" cy="501308"/>
          </a:xfrm>
        </p:grpSpPr>
        <p:pic>
          <p:nvPicPr>
            <p:cNvPr id="539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279827"/>
              <a:ext cx="762000" cy="2214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0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914400" y="279827"/>
              <a:ext cx="762001" cy="2214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1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914400" y="0"/>
              <a:ext cx="762001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47" name="グループ"/>
          <p:cNvGrpSpPr/>
          <p:nvPr/>
        </p:nvGrpSpPr>
        <p:grpSpPr>
          <a:xfrm>
            <a:off x="8147210" y="7867691"/>
            <a:ext cx="1917319" cy="764234"/>
            <a:chOff x="0" y="0"/>
            <a:chExt cx="1917317" cy="764232"/>
          </a:xfrm>
        </p:grpSpPr>
        <p:pic>
          <p:nvPicPr>
            <p:cNvPr id="544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-267776" y="269434"/>
              <a:ext cx="763481" cy="2253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5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576918" y="269434"/>
              <a:ext cx="763481" cy="2253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6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1421613" y="269434"/>
              <a:ext cx="763481" cy="2253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48" name="四角形"/>
          <p:cNvSpPr/>
          <p:nvPr/>
        </p:nvSpPr>
        <p:spPr>
          <a:xfrm>
            <a:off x="5346451" y="6194995"/>
            <a:ext cx="2332882" cy="618977"/>
          </a:xfrm>
          <a:prstGeom prst="rect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grpSp>
        <p:nvGrpSpPr>
          <p:cNvPr id="562" name="グループ"/>
          <p:cNvGrpSpPr/>
          <p:nvPr/>
        </p:nvGrpSpPr>
        <p:grpSpPr>
          <a:xfrm>
            <a:off x="825500" y="3711492"/>
            <a:ext cx="3505200" cy="1080246"/>
            <a:chOff x="0" y="0"/>
            <a:chExt cx="3505200" cy="1080244"/>
          </a:xfrm>
        </p:grpSpPr>
        <p:grpSp>
          <p:nvGrpSpPr>
            <p:cNvPr id="556" name="グループ"/>
            <p:cNvGrpSpPr/>
            <p:nvPr/>
          </p:nvGrpSpPr>
          <p:grpSpPr>
            <a:xfrm>
              <a:off x="0" y="579363"/>
              <a:ext cx="3505200" cy="500882"/>
              <a:chOff x="0" y="0"/>
              <a:chExt cx="3505200" cy="500880"/>
            </a:xfrm>
          </p:grpSpPr>
          <p:pic>
            <p:nvPicPr>
              <p:cNvPr id="549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27940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50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914399" y="279400"/>
                <a:ext cx="762001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51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828800" y="27940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52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743200" y="27940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53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457199" y="0"/>
                <a:ext cx="762001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54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71599" y="0"/>
                <a:ext cx="762001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55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286000" y="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561" name="グループ"/>
            <p:cNvGrpSpPr/>
            <p:nvPr/>
          </p:nvGrpSpPr>
          <p:grpSpPr>
            <a:xfrm>
              <a:off x="914399" y="0"/>
              <a:ext cx="1676401" cy="501309"/>
              <a:chOff x="0" y="0"/>
              <a:chExt cx="1676400" cy="501308"/>
            </a:xfrm>
          </p:grpSpPr>
          <p:pic>
            <p:nvPicPr>
              <p:cNvPr id="557" name="brickBlue.jpg" descr="brickBlue.jp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279827"/>
                <a:ext cx="762000" cy="22148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58" name="brickBlue.jpg" descr="brickBlue.jp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914400" y="279827"/>
                <a:ext cx="762001" cy="22148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59" name="brickBlue.jpg" descr="brickBlue.jp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60" name="brickBlue.jpg" descr="brickBlue.jp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914400" y="0"/>
                <a:ext cx="762001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575" name="グループ"/>
          <p:cNvGrpSpPr/>
          <p:nvPr/>
        </p:nvGrpSpPr>
        <p:grpSpPr>
          <a:xfrm>
            <a:off x="4760292" y="3460791"/>
            <a:ext cx="3505201" cy="1330947"/>
            <a:chOff x="0" y="0"/>
            <a:chExt cx="3505200" cy="1330946"/>
          </a:xfrm>
        </p:grpSpPr>
        <p:grpSp>
          <p:nvGrpSpPr>
            <p:cNvPr id="570" name="グループ"/>
            <p:cNvGrpSpPr/>
            <p:nvPr/>
          </p:nvGrpSpPr>
          <p:grpSpPr>
            <a:xfrm>
              <a:off x="0" y="830065"/>
              <a:ext cx="3505200" cy="500882"/>
              <a:chOff x="0" y="0"/>
              <a:chExt cx="3505200" cy="500880"/>
            </a:xfrm>
          </p:grpSpPr>
          <p:pic>
            <p:nvPicPr>
              <p:cNvPr id="563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27940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64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914399" y="279400"/>
                <a:ext cx="762001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65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828800" y="27940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66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743200" y="27940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67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457199" y="0"/>
                <a:ext cx="762001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68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71599" y="0"/>
                <a:ext cx="762001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69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286000" y="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574" name="グループ"/>
            <p:cNvGrpSpPr/>
            <p:nvPr/>
          </p:nvGrpSpPr>
          <p:grpSpPr>
            <a:xfrm>
              <a:off x="793941" y="0"/>
              <a:ext cx="1917319" cy="764234"/>
              <a:chOff x="0" y="0"/>
              <a:chExt cx="1917317" cy="764232"/>
            </a:xfrm>
          </p:grpSpPr>
          <p:pic>
            <p:nvPicPr>
              <p:cNvPr id="571" name="brickYellow.jpg" descr="brickYellow.jpg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65397" b="0"/>
              <a:stretch>
                <a:fillRect/>
              </a:stretch>
            </p:blipFill>
            <p:spPr>
              <a:xfrm rot="16211550">
                <a:off x="-267776" y="269434"/>
                <a:ext cx="763481" cy="2253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72" name="brickYellow.jpg" descr="brickYellow.jpg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65397" b="0"/>
              <a:stretch>
                <a:fillRect/>
              </a:stretch>
            </p:blipFill>
            <p:spPr>
              <a:xfrm rot="16211550">
                <a:off x="576918" y="269434"/>
                <a:ext cx="763481" cy="2253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73" name="brickYellow.jpg" descr="brickYellow.jpg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65397" b="0"/>
              <a:stretch>
                <a:fillRect/>
              </a:stretch>
            </p:blipFill>
            <p:spPr>
              <a:xfrm rot="16211550">
                <a:off x="1421613" y="269434"/>
                <a:ext cx="763481" cy="2253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588" name="グループ"/>
          <p:cNvGrpSpPr/>
          <p:nvPr/>
        </p:nvGrpSpPr>
        <p:grpSpPr>
          <a:xfrm>
            <a:off x="8695084" y="3149006"/>
            <a:ext cx="3505201" cy="1642732"/>
            <a:chOff x="0" y="0"/>
            <a:chExt cx="3505200" cy="1642730"/>
          </a:xfrm>
        </p:grpSpPr>
        <p:grpSp>
          <p:nvGrpSpPr>
            <p:cNvPr id="583" name="グループ"/>
            <p:cNvGrpSpPr/>
            <p:nvPr/>
          </p:nvGrpSpPr>
          <p:grpSpPr>
            <a:xfrm>
              <a:off x="0" y="1141849"/>
              <a:ext cx="3505200" cy="500882"/>
              <a:chOff x="0" y="0"/>
              <a:chExt cx="3505200" cy="500880"/>
            </a:xfrm>
          </p:grpSpPr>
          <p:pic>
            <p:nvPicPr>
              <p:cNvPr id="576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27940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77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914399" y="279400"/>
                <a:ext cx="762001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78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828800" y="27940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79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743200" y="27940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80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457199" y="0"/>
                <a:ext cx="762001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81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71599" y="0"/>
                <a:ext cx="762001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82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286000" y="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584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914400" y="842313"/>
              <a:ext cx="762000" cy="2214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5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828800" y="842313"/>
              <a:ext cx="762000" cy="2214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6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1084965" y="269434"/>
              <a:ext cx="763481" cy="2253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7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1707554" y="269434"/>
              <a:ext cx="763481" cy="2253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89" name="矢印"/>
          <p:cNvSpPr/>
          <p:nvPr/>
        </p:nvSpPr>
        <p:spPr>
          <a:xfrm rot="16227019">
            <a:off x="6290659" y="4916574"/>
            <a:ext cx="472515" cy="418177"/>
          </a:xfrm>
          <a:prstGeom prst="rightArrow">
            <a:avLst>
              <a:gd name="adj1" fmla="val 29327"/>
              <a:gd name="adj2" fmla="val 6638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590" name="矢印"/>
          <p:cNvSpPr/>
          <p:nvPr/>
        </p:nvSpPr>
        <p:spPr>
          <a:xfrm rot="18926400">
            <a:off x="9630427" y="5033710"/>
            <a:ext cx="458986" cy="383451"/>
          </a:xfrm>
          <a:prstGeom prst="rightArrow">
            <a:avLst>
              <a:gd name="adj1" fmla="val 29327"/>
              <a:gd name="adj2" fmla="val 724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591" name="矢印"/>
          <p:cNvSpPr/>
          <p:nvPr/>
        </p:nvSpPr>
        <p:spPr>
          <a:xfrm rot="13228372">
            <a:off x="2683527" y="4912791"/>
            <a:ext cx="458986" cy="383451"/>
          </a:xfrm>
          <a:prstGeom prst="rightArrow">
            <a:avLst>
              <a:gd name="adj1" fmla="val 29327"/>
              <a:gd name="adj2" fmla="val 724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592" name="修正内容の重複"/>
          <p:cNvSpPr txBox="1"/>
          <p:nvPr>
            <p:ph type="ctrTitle"/>
          </p:nvPr>
        </p:nvSpPr>
        <p:spPr>
          <a:xfrm>
            <a:off x="1270000" y="998255"/>
            <a:ext cx="10464800" cy="1321100"/>
          </a:xfrm>
          <a:prstGeom prst="rect">
            <a:avLst/>
          </a:prstGeom>
        </p:spPr>
        <p:txBody>
          <a:bodyPr/>
          <a:lstStyle/>
          <a:p>
            <a:pPr/>
            <a:r>
              <a:t>修正内容の重複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23633 -0.185330" origin="layout" pathEditMode="relative">
                                      <p:cBhvr>
                                        <p:cTn id="6" dur="10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04102 -0.184717" origin="layout" pathEditMode="relative">
                                      <p:cBhvr>
                                        <p:cTn id="10" dur="10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27539 -0.188802" origin="layout" pathEditMode="relative">
                                      <p:cBhvr>
                                        <p:cTn id="14" dur="10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path" nodeType="click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99386 -0.178941" origin="layout" pathEditMode="relative">
                                      <p:cBhvr>
                                        <p:cTn id="23" dur="10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mph" nodeType="clickEffect" presetSubtype="0" presetID="26" grpId="6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27" dur="1000" fill="hold" tmFilter="0, 0; .2, .5; .8, .5; 1, 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fill="hold" autoRev="1"/>
                                        <p:tgtEl>
                                          <p:spTgt spid="5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path" nodeType="click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199386 -0.178941 L 0.046042 -0.178941" origin="layout" pathEditMode="relative">
                                      <p:cBhvr>
                                        <p:cTn id="32" dur="10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10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7" dur="1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2"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90" grpId="12"/>
      <p:bldP build="whole" bldLvl="1" animBg="1" rev="0" advAuto="0" spid="562" grpId="9"/>
      <p:bldP build="whole" bldLvl="1" animBg="1" rev="0" advAuto="0" spid="589" grpId="10"/>
      <p:bldP build="whole" bldLvl="1" animBg="1" rev="0" advAuto="0" spid="575" grpId="11"/>
      <p:bldP build="whole" bldLvl="1" animBg="1" rev="0" advAuto="0" spid="588" grpId="13"/>
      <p:bldP build="whole" bldLvl="1" animBg="1" rev="0" advAuto="0" spid="548" grpId="4"/>
      <p:bldP build="whole" bldLvl="1" animBg="1" rev="0" advAuto="0" spid="591" grpId="8"/>
      <p:bldP build="whole" bldLvl="1" animBg="1" rev="0" advAuto="0" spid="547" grpId="6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円形"/>
          <p:cNvSpPr/>
          <p:nvPr/>
        </p:nvSpPr>
        <p:spPr>
          <a:xfrm>
            <a:off x="11568572" y="8449416"/>
            <a:ext cx="449710" cy="449710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grpSp>
        <p:nvGrpSpPr>
          <p:cNvPr id="599" name="グループ"/>
          <p:cNvGrpSpPr/>
          <p:nvPr/>
        </p:nvGrpSpPr>
        <p:grpSpPr>
          <a:xfrm>
            <a:off x="3239616" y="8751008"/>
            <a:ext cx="3505201" cy="221482"/>
            <a:chOff x="0" y="0"/>
            <a:chExt cx="3505200" cy="221480"/>
          </a:xfrm>
        </p:grpSpPr>
        <p:pic>
          <p:nvPicPr>
            <p:cNvPr id="595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6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1440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7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2880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8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74320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10" name="グループ"/>
          <p:cNvGrpSpPr/>
          <p:nvPr/>
        </p:nvGrpSpPr>
        <p:grpSpPr>
          <a:xfrm>
            <a:off x="443358" y="7720903"/>
            <a:ext cx="8140637" cy="265984"/>
            <a:chOff x="0" y="0"/>
            <a:chExt cx="8140635" cy="265982"/>
          </a:xfrm>
        </p:grpSpPr>
        <p:grpSp>
          <p:nvGrpSpPr>
            <p:cNvPr id="604" name="グループ"/>
            <p:cNvGrpSpPr/>
            <p:nvPr/>
          </p:nvGrpSpPr>
          <p:grpSpPr>
            <a:xfrm>
              <a:off x="0" y="0"/>
              <a:ext cx="3505200" cy="221481"/>
              <a:chOff x="0" y="0"/>
              <a:chExt cx="3505200" cy="221480"/>
            </a:xfrm>
          </p:grpSpPr>
          <p:pic>
            <p:nvPicPr>
              <p:cNvPr id="600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01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914400" y="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02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828800" y="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03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743200" y="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609" name="グループ"/>
            <p:cNvGrpSpPr/>
            <p:nvPr/>
          </p:nvGrpSpPr>
          <p:grpSpPr>
            <a:xfrm>
              <a:off x="4635435" y="44501"/>
              <a:ext cx="3505201" cy="221482"/>
              <a:chOff x="0" y="0"/>
              <a:chExt cx="3505200" cy="221480"/>
            </a:xfrm>
          </p:grpSpPr>
          <p:pic>
            <p:nvPicPr>
              <p:cNvPr id="605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06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914400" y="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07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828800" y="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08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743200" y="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613" name="グループ"/>
          <p:cNvGrpSpPr/>
          <p:nvPr/>
        </p:nvGrpSpPr>
        <p:grpSpPr>
          <a:xfrm>
            <a:off x="5240268" y="6912166"/>
            <a:ext cx="3278188" cy="764234"/>
            <a:chOff x="-114299" y="0"/>
            <a:chExt cx="3278186" cy="764232"/>
          </a:xfrm>
        </p:grpSpPr>
        <p:pic>
          <p:nvPicPr>
            <p:cNvPr id="611" name="brickYellow.jpg" descr="brickYellow.jpg"/>
            <p:cNvPicPr>
              <a:picLocks noChangeAspect="0"/>
            </p:cNvPicPr>
            <p:nvPr/>
          </p:nvPicPr>
          <p:blipFill>
            <a:blip r:embed="rId3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-382076" y="269434"/>
              <a:ext cx="763481" cy="2253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2" name="brickYellow.jpg" descr="brickYellow.jpg"/>
            <p:cNvPicPr>
              <a:picLocks noChangeAspect="0"/>
            </p:cNvPicPr>
            <p:nvPr/>
          </p:nvPicPr>
          <p:blipFill>
            <a:blip r:embed="rId3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2668182" y="269434"/>
              <a:ext cx="763481" cy="2253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17" name="グループ"/>
          <p:cNvGrpSpPr/>
          <p:nvPr/>
        </p:nvGrpSpPr>
        <p:grpSpPr>
          <a:xfrm>
            <a:off x="884389" y="7437248"/>
            <a:ext cx="2590801" cy="221482"/>
            <a:chOff x="0" y="0"/>
            <a:chExt cx="2590800" cy="221480"/>
          </a:xfrm>
        </p:grpSpPr>
        <p:pic>
          <p:nvPicPr>
            <p:cNvPr id="614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5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14399" y="0"/>
              <a:ext cx="762001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6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2880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20" name="グループ"/>
          <p:cNvGrpSpPr/>
          <p:nvPr/>
        </p:nvGrpSpPr>
        <p:grpSpPr>
          <a:xfrm>
            <a:off x="1458278" y="7153593"/>
            <a:ext cx="1676401" cy="221482"/>
            <a:chOff x="0" y="0"/>
            <a:chExt cx="1676399" cy="221480"/>
          </a:xfrm>
        </p:grpSpPr>
        <p:pic>
          <p:nvPicPr>
            <p:cNvPr id="618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9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14399" y="0"/>
              <a:ext cx="762001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23" name="グループ"/>
          <p:cNvGrpSpPr/>
          <p:nvPr/>
        </p:nvGrpSpPr>
        <p:grpSpPr>
          <a:xfrm>
            <a:off x="5252968" y="6058927"/>
            <a:ext cx="3265488" cy="764234"/>
            <a:chOff x="-101599" y="0"/>
            <a:chExt cx="3265486" cy="764232"/>
          </a:xfrm>
        </p:grpSpPr>
        <p:pic>
          <p:nvPicPr>
            <p:cNvPr id="621" name="brickYellow.jpg" descr="brickYellow.jpg"/>
            <p:cNvPicPr>
              <a:picLocks noChangeAspect="0"/>
            </p:cNvPicPr>
            <p:nvPr/>
          </p:nvPicPr>
          <p:blipFill>
            <a:blip r:embed="rId3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-369376" y="269434"/>
              <a:ext cx="763481" cy="2253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2" name="brickYellow.jpg" descr="brickYellow.jpg"/>
            <p:cNvPicPr>
              <a:picLocks noChangeAspect="0"/>
            </p:cNvPicPr>
            <p:nvPr/>
          </p:nvPicPr>
          <p:blipFill>
            <a:blip r:embed="rId3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2668182" y="269434"/>
              <a:ext cx="763481" cy="2253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28" name="グループ"/>
          <p:cNvGrpSpPr/>
          <p:nvPr/>
        </p:nvGrpSpPr>
        <p:grpSpPr>
          <a:xfrm>
            <a:off x="3082601" y="5325521"/>
            <a:ext cx="3505201" cy="221482"/>
            <a:chOff x="0" y="0"/>
            <a:chExt cx="3505200" cy="221480"/>
          </a:xfrm>
        </p:grpSpPr>
        <p:pic>
          <p:nvPicPr>
            <p:cNvPr id="624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5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1440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6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2880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7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74320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29" name="12:00"/>
          <p:cNvSpPr txBox="1"/>
          <p:nvPr/>
        </p:nvSpPr>
        <p:spPr>
          <a:xfrm>
            <a:off x="1118666" y="2290578"/>
            <a:ext cx="106466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12:00</a:t>
            </a:r>
          </a:p>
        </p:txBody>
      </p:sp>
      <p:sp>
        <p:nvSpPr>
          <p:cNvPr id="630" name="12:30"/>
          <p:cNvSpPr txBox="1"/>
          <p:nvPr/>
        </p:nvSpPr>
        <p:spPr>
          <a:xfrm>
            <a:off x="3352672" y="2290578"/>
            <a:ext cx="10646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12:30</a:t>
            </a:r>
          </a:p>
        </p:txBody>
      </p:sp>
      <p:sp>
        <p:nvSpPr>
          <p:cNvPr id="631" name="12:45"/>
          <p:cNvSpPr txBox="1"/>
          <p:nvPr/>
        </p:nvSpPr>
        <p:spPr>
          <a:xfrm>
            <a:off x="5690873" y="2290578"/>
            <a:ext cx="10646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12:45</a:t>
            </a:r>
          </a:p>
        </p:txBody>
      </p:sp>
      <p:sp>
        <p:nvSpPr>
          <p:cNvPr id="632" name="13:30"/>
          <p:cNvSpPr txBox="1"/>
          <p:nvPr/>
        </p:nvSpPr>
        <p:spPr>
          <a:xfrm>
            <a:off x="10263079" y="2290578"/>
            <a:ext cx="106466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13:30</a:t>
            </a:r>
          </a:p>
        </p:txBody>
      </p:sp>
      <p:sp>
        <p:nvSpPr>
          <p:cNvPr id="633" name="四角形"/>
          <p:cNvSpPr/>
          <p:nvPr/>
        </p:nvSpPr>
        <p:spPr>
          <a:xfrm>
            <a:off x="1040333" y="2665139"/>
            <a:ext cx="1270001" cy="1503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grpSp>
        <p:nvGrpSpPr>
          <p:cNvPr id="636" name="グループ"/>
          <p:cNvGrpSpPr/>
          <p:nvPr/>
        </p:nvGrpSpPr>
        <p:grpSpPr>
          <a:xfrm>
            <a:off x="11568572" y="6798052"/>
            <a:ext cx="449710" cy="1660803"/>
            <a:chOff x="0" y="0"/>
            <a:chExt cx="449708" cy="1660801"/>
          </a:xfrm>
        </p:grpSpPr>
        <p:sp>
          <p:nvSpPr>
            <p:cNvPr id="634" name="円形"/>
            <p:cNvSpPr/>
            <p:nvPr/>
          </p:nvSpPr>
          <p:spPr>
            <a:xfrm>
              <a:off x="0" y="0"/>
              <a:ext cx="449709" cy="449709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635" name="四角形"/>
            <p:cNvSpPr/>
            <p:nvPr/>
          </p:nvSpPr>
          <p:spPr>
            <a:xfrm>
              <a:off x="179652" y="390801"/>
              <a:ext cx="90406" cy="1270001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</p:grpSp>
      <p:grpSp>
        <p:nvGrpSpPr>
          <p:cNvPr id="639" name="グループ"/>
          <p:cNvGrpSpPr/>
          <p:nvPr/>
        </p:nvGrpSpPr>
        <p:grpSpPr>
          <a:xfrm>
            <a:off x="11568572" y="5645151"/>
            <a:ext cx="449710" cy="1203030"/>
            <a:chOff x="0" y="0"/>
            <a:chExt cx="449708" cy="1203028"/>
          </a:xfrm>
        </p:grpSpPr>
        <p:sp>
          <p:nvSpPr>
            <p:cNvPr id="637" name="円形"/>
            <p:cNvSpPr/>
            <p:nvPr/>
          </p:nvSpPr>
          <p:spPr>
            <a:xfrm>
              <a:off x="0" y="0"/>
              <a:ext cx="449709" cy="449709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638" name="四角形"/>
            <p:cNvSpPr/>
            <p:nvPr/>
          </p:nvSpPr>
          <p:spPr>
            <a:xfrm>
              <a:off x="179652" y="388756"/>
              <a:ext cx="90405" cy="814273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</p:grpSp>
      <p:grpSp>
        <p:nvGrpSpPr>
          <p:cNvPr id="642" name="グループ"/>
          <p:cNvGrpSpPr/>
          <p:nvPr/>
        </p:nvGrpSpPr>
        <p:grpSpPr>
          <a:xfrm>
            <a:off x="9941255" y="6798052"/>
            <a:ext cx="1708316" cy="449710"/>
            <a:chOff x="0" y="0"/>
            <a:chExt cx="1708314" cy="449708"/>
          </a:xfrm>
        </p:grpSpPr>
        <p:sp>
          <p:nvSpPr>
            <p:cNvPr id="640" name="円形"/>
            <p:cNvSpPr/>
            <p:nvPr/>
          </p:nvSpPr>
          <p:spPr>
            <a:xfrm>
              <a:off x="0" y="0"/>
              <a:ext cx="449709" cy="449709"/>
            </a:xfrm>
            <a:prstGeom prst="ellipse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641" name="四角形"/>
            <p:cNvSpPr/>
            <p:nvPr/>
          </p:nvSpPr>
          <p:spPr>
            <a:xfrm rot="16200000">
              <a:off x="1028112" y="-410146"/>
              <a:ext cx="90406" cy="1270001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</p:grpSp>
      <p:grpSp>
        <p:nvGrpSpPr>
          <p:cNvPr id="645" name="グループ"/>
          <p:cNvGrpSpPr/>
          <p:nvPr/>
        </p:nvGrpSpPr>
        <p:grpSpPr>
          <a:xfrm>
            <a:off x="9941255" y="5185807"/>
            <a:ext cx="449710" cy="1662374"/>
            <a:chOff x="0" y="0"/>
            <a:chExt cx="449708" cy="1662372"/>
          </a:xfrm>
        </p:grpSpPr>
        <p:sp>
          <p:nvSpPr>
            <p:cNvPr id="643" name="円形"/>
            <p:cNvSpPr/>
            <p:nvPr/>
          </p:nvSpPr>
          <p:spPr>
            <a:xfrm>
              <a:off x="0" y="0"/>
              <a:ext cx="449709" cy="449709"/>
            </a:xfrm>
            <a:prstGeom prst="ellipse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644" name="四角形"/>
            <p:cNvSpPr/>
            <p:nvPr/>
          </p:nvSpPr>
          <p:spPr>
            <a:xfrm>
              <a:off x="179651" y="392372"/>
              <a:ext cx="90406" cy="1270001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</p:grpSp>
      <p:grpSp>
        <p:nvGrpSpPr>
          <p:cNvPr id="649" name="グループ"/>
          <p:cNvGrpSpPr/>
          <p:nvPr/>
        </p:nvGrpSpPr>
        <p:grpSpPr>
          <a:xfrm>
            <a:off x="10161002" y="3706798"/>
            <a:ext cx="1857281" cy="1977697"/>
            <a:chOff x="0" y="0"/>
            <a:chExt cx="1857279" cy="1977695"/>
          </a:xfrm>
        </p:grpSpPr>
        <p:sp>
          <p:nvSpPr>
            <p:cNvPr id="646" name="円形"/>
            <p:cNvSpPr/>
            <p:nvPr/>
          </p:nvSpPr>
          <p:spPr>
            <a:xfrm>
              <a:off x="1407570" y="0"/>
              <a:ext cx="449710" cy="449709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647" name="四角形"/>
            <p:cNvSpPr/>
            <p:nvPr/>
          </p:nvSpPr>
          <p:spPr>
            <a:xfrm>
              <a:off x="1587223" y="362307"/>
              <a:ext cx="90405" cy="1615389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648" name="四角形"/>
            <p:cNvSpPr/>
            <p:nvPr/>
          </p:nvSpPr>
          <p:spPr>
            <a:xfrm rot="2852450">
              <a:off x="706766" y="50117"/>
              <a:ext cx="90405" cy="1955801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</p:grpSp>
      <p:sp>
        <p:nvSpPr>
          <p:cNvPr id="650" name="Git開発の全体イメージ"/>
          <p:cNvSpPr txBox="1"/>
          <p:nvPr>
            <p:ph type="ctrTitle"/>
          </p:nvPr>
        </p:nvSpPr>
        <p:spPr>
          <a:xfrm>
            <a:off x="1270000" y="720459"/>
            <a:ext cx="10464800" cy="1321100"/>
          </a:xfrm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/>
            <a:r>
              <a:t>Git開発の全体イメージ</a:t>
            </a:r>
          </a:p>
        </p:txBody>
      </p:sp>
      <p:sp>
        <p:nvSpPr>
          <p:cNvPr id="651" name="13:00"/>
          <p:cNvSpPr txBox="1"/>
          <p:nvPr/>
        </p:nvSpPr>
        <p:spPr>
          <a:xfrm>
            <a:off x="8015552" y="2290578"/>
            <a:ext cx="10646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13:00</a:t>
            </a:r>
          </a:p>
        </p:txBody>
      </p:sp>
      <p:grpSp>
        <p:nvGrpSpPr>
          <p:cNvPr id="658" name="グループ"/>
          <p:cNvGrpSpPr/>
          <p:nvPr/>
        </p:nvGrpSpPr>
        <p:grpSpPr>
          <a:xfrm>
            <a:off x="8739557" y="3283194"/>
            <a:ext cx="4284696" cy="5939437"/>
            <a:chOff x="0" y="0"/>
            <a:chExt cx="4284694" cy="5939435"/>
          </a:xfrm>
        </p:grpSpPr>
        <p:sp>
          <p:nvSpPr>
            <p:cNvPr id="652" name="リポジトリ:13:30"/>
            <p:cNvSpPr txBox="1"/>
            <p:nvPr/>
          </p:nvSpPr>
          <p:spPr>
            <a:xfrm>
              <a:off x="1911980" y="-1"/>
              <a:ext cx="2031798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リポジトリ:13:30</a:t>
              </a:r>
            </a:p>
          </p:txBody>
        </p:sp>
        <p:sp>
          <p:nvSpPr>
            <p:cNvPr id="653" name="リポジトリ:13:00"/>
            <p:cNvSpPr txBox="1"/>
            <p:nvPr/>
          </p:nvSpPr>
          <p:spPr>
            <a:xfrm>
              <a:off x="0" y="2337569"/>
              <a:ext cx="2031797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リポジトリ:13:00</a:t>
              </a:r>
            </a:p>
          </p:txBody>
        </p:sp>
        <p:sp>
          <p:nvSpPr>
            <p:cNvPr id="654" name="リポジトリ:12:45"/>
            <p:cNvSpPr txBox="1"/>
            <p:nvPr/>
          </p:nvSpPr>
          <p:spPr>
            <a:xfrm>
              <a:off x="2252898" y="2751081"/>
              <a:ext cx="203179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リポジトリ:12:45</a:t>
              </a:r>
            </a:p>
          </p:txBody>
        </p:sp>
        <p:sp>
          <p:nvSpPr>
            <p:cNvPr id="655" name="リポジトリ:12:30"/>
            <p:cNvSpPr txBox="1"/>
            <p:nvPr/>
          </p:nvSpPr>
          <p:spPr>
            <a:xfrm>
              <a:off x="0" y="3964566"/>
              <a:ext cx="2031797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リポジトリ:12:30</a:t>
              </a:r>
            </a:p>
          </p:txBody>
        </p:sp>
        <p:sp>
          <p:nvSpPr>
            <p:cNvPr id="656" name="リポジトリ:12:30"/>
            <p:cNvSpPr txBox="1"/>
            <p:nvPr/>
          </p:nvSpPr>
          <p:spPr>
            <a:xfrm>
              <a:off x="2252898" y="3961613"/>
              <a:ext cx="2031797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リポジトリ:12:30</a:t>
              </a:r>
            </a:p>
          </p:txBody>
        </p:sp>
        <p:sp>
          <p:nvSpPr>
            <p:cNvPr id="657" name="リポジトリ:12:00"/>
            <p:cNvSpPr txBox="1"/>
            <p:nvPr/>
          </p:nvSpPr>
          <p:spPr>
            <a:xfrm>
              <a:off x="2252898" y="5609236"/>
              <a:ext cx="203179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リポジトリ:12:00</a:t>
              </a:r>
            </a:p>
          </p:txBody>
        </p:sp>
      </p:grpSp>
      <p:sp>
        <p:nvSpPr>
          <p:cNvPr id="659" name="四角形"/>
          <p:cNvSpPr/>
          <p:nvPr/>
        </p:nvSpPr>
        <p:spPr>
          <a:xfrm>
            <a:off x="9531110" y="3784805"/>
            <a:ext cx="1270001" cy="4464378"/>
          </a:xfrm>
          <a:prstGeom prst="rect">
            <a:avLst/>
          </a:prstGeom>
          <a:ln w="50800">
            <a:solidFill>
              <a:schemeClr val="accent4">
                <a:hueOff val="-461056"/>
                <a:satOff val="4338"/>
                <a:lumOff val="-1022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660" name="四角形"/>
          <p:cNvSpPr/>
          <p:nvPr/>
        </p:nvSpPr>
        <p:spPr>
          <a:xfrm>
            <a:off x="11021322" y="3634009"/>
            <a:ext cx="1625601" cy="5888636"/>
          </a:xfrm>
          <a:prstGeom prst="rect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661" name="ブランチ…"/>
          <p:cNvSpPr txBox="1"/>
          <p:nvPr/>
        </p:nvSpPr>
        <p:spPr>
          <a:xfrm>
            <a:off x="9448611" y="4445000"/>
            <a:ext cx="1434999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ブランチ</a:t>
            </a:r>
          </a:p>
          <a:p>
            <a:pPr/>
            <a:r>
              <a:t>黄色</a:t>
            </a:r>
          </a:p>
        </p:txBody>
      </p:sp>
      <p:sp>
        <p:nvSpPr>
          <p:cNvPr id="662" name="ブランチ…"/>
          <p:cNvSpPr txBox="1"/>
          <p:nvPr/>
        </p:nvSpPr>
        <p:spPr>
          <a:xfrm>
            <a:off x="11116622" y="4445000"/>
            <a:ext cx="1435000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ブランチ</a:t>
            </a:r>
          </a:p>
          <a:p>
            <a:pPr/>
            <a:r>
              <a:t>赤色</a:t>
            </a:r>
          </a:p>
        </p:txBody>
      </p:sp>
      <p:sp>
        <p:nvSpPr>
          <p:cNvPr id="663" name="↓"/>
          <p:cNvSpPr txBox="1"/>
          <p:nvPr/>
        </p:nvSpPr>
        <p:spPr>
          <a:xfrm>
            <a:off x="11554721" y="3204279"/>
            <a:ext cx="558801" cy="552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↓</a:t>
            </a:r>
          </a:p>
        </p:txBody>
      </p:sp>
      <p:sp>
        <p:nvSpPr>
          <p:cNvPr id="664" name="ブランチマージ"/>
          <p:cNvSpPr txBox="1"/>
          <p:nvPr/>
        </p:nvSpPr>
        <p:spPr>
          <a:xfrm>
            <a:off x="10714743" y="2621883"/>
            <a:ext cx="223875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ブランチマージ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xit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1" dur="1000" fill="hold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path" nodeType="click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73918 0.000000" origin="layout" pathEditMode="relative">
                                      <p:cBhvr>
                                        <p:cTn id="26" dur="1000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"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1" dur="1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6" dur="1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1"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path" nodeType="click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73918 0.000000 L 0.354590 -0.000000" origin="layout" pathEditMode="relative">
                                      <p:cBhvr>
                                        <p:cTn id="55" dur="1000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0" dur="10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5"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path" nodeType="clickEffect" presetSubtype="0" presetID="-1" grpId="1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354590 -0.000000 L 0.531885 -0.000452" origin="layout" pathEditMode="relative">
                                      <p:cBhvr>
                                        <p:cTn id="69" dur="1000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click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4" dur="10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9"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Class="path" nodeType="clickEffect" presetSubtype="0" presetID="-1" grpId="1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531885 -0.000452 L 0.708800 -0.000000" origin="layout" pathEditMode="relative">
                                      <p:cBhvr>
                                        <p:cTn id="83" dur="1000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exit" nodeType="click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87" dur="1000" fill="hold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3" dur="10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Class="path" nodeType="clickEffect" presetSubtype="0" presetID="-1" grpId="2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08093 -0.246523" origin="layout" pathEditMode="relative">
                                      <p:cBhvr>
                                        <p:cTn id="97" dur="10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Class="path" nodeType="clickEffect" presetSubtype="0" presetID="-1" grpId="2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02050 -0.248691" origin="layout" pathEditMode="relative">
                                      <p:cBhvr>
                                        <p:cTn id="101" dur="100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Class="path" nodeType="clickEffect" presetSubtype="0" presetID="-1" grpId="2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53925 -0.248750" origin="layout" pathEditMode="relative">
                                      <p:cBhvr>
                                        <p:cTn id="105" dur="10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Class="path" nodeType="clickEffect" presetSubtype="0" presetID="-1" grpId="2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53925 -0.245120" origin="layout" pathEditMode="relative">
                                      <p:cBhvr>
                                        <p:cTn id="109" dur="100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Class="entr" nodeType="clickEffect" presetID="9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4"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clickEffect" presetID="9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9" dur="1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Class="exit" nodeType="clickEffect" presetID="9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23" dur="1000" fill="hold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Class="entr" nodeType="clickEffect" presetID="9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9" dur="10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Class="entr" nodeType="clickEffect" presetID="9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4"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ntr" nodeType="clickEffect" presetID="9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9"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Class="entr" nodeType="clickEffect" presetID="9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4"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Class="entr" nodeType="clickEffect" presetID="9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9"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Class="entr" nodeType="clickEffect" presetID="9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4"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3" grpId="15"/>
      <p:bldP build="whole" bldLvl="1" animBg="1" rev="0" advAuto="0" spid="658" grpId="25"/>
      <p:bldP build="whole" bldLvl="1" animBg="1" rev="0" advAuto="0" spid="658" grpId="26"/>
      <p:bldP build="whole" bldLvl="1" animBg="1" rev="0" advAuto="0" spid="642" grpId="10"/>
      <p:bldP build="whole" bldLvl="1" animBg="1" rev="0" advAuto="0" spid="662" grpId="30"/>
      <p:bldP build="whole" bldLvl="1" animBg="1" rev="0" advAuto="0" spid="610" grpId="6"/>
      <p:bldP build="whole" bldLvl="1" animBg="1" rev="0" advAuto="0" spid="649" grpId="24"/>
      <p:bldP build="whole" bldLvl="1" animBg="1" rev="0" advAuto="0" spid="633" grpId="1"/>
      <p:bldP build="whole" bldLvl="1" animBg="1" rev="0" advAuto="0" spid="636" grpId="8"/>
      <p:bldP build="whole" bldLvl="1" animBg="1" rev="0" advAuto="0" spid="594" grpId="3"/>
      <p:bldP build="whole" bldLvl="1" animBg="1" rev="0" advAuto="0" spid="659" grpId="27"/>
      <p:bldP build="whole" bldLvl="1" animBg="1" rev="0" advAuto="0" spid="599" grpId="2"/>
      <p:bldP build="whole" bldLvl="1" animBg="1" rev="0" advAuto="0" spid="613" grpId="9"/>
      <p:bldP build="whole" bldLvl="1" animBg="1" rev="0" advAuto="0" spid="599" grpId="4"/>
      <p:bldP build="whole" bldLvl="1" animBg="1" rev="0" advAuto="0" spid="660" grpId="28"/>
      <p:bldP build="whole" bldLvl="1" animBg="1" rev="0" advAuto="0" spid="664" grpId="31"/>
      <p:bldP build="whole" bldLvl="1" animBg="1" rev="0" advAuto="0" spid="663" grpId="32"/>
      <p:bldP build="whole" bldLvl="1" animBg="1" rev="0" advAuto="0" spid="610" grpId="18"/>
      <p:bldP build="whole" bldLvl="1" animBg="1" rev="0" advAuto="0" spid="617" grpId="7"/>
      <p:bldP build="whole" bldLvl="1" animBg="1" rev="0" advAuto="0" spid="645" grpId="16"/>
      <p:bldP build="whole" bldLvl="1" animBg="1" rev="0" advAuto="0" spid="628" grpId="19"/>
      <p:bldP build="whole" bldLvl="1" animBg="1" rev="0" advAuto="0" spid="661" grpId="29"/>
      <p:bldP build="whole" bldLvl="1" animBg="1" rev="0" advAuto="0" spid="620" grpId="12"/>
      <p:bldP build="whole" bldLvl="1" animBg="1" rev="0" advAuto="0" spid="639" grpId="1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Hands on 3"/>
          <p:cNvSpPr txBox="1"/>
          <p:nvPr/>
        </p:nvSpPr>
        <p:spPr>
          <a:xfrm>
            <a:off x="1103114" y="532752"/>
            <a:ext cx="10464801" cy="1245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7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Hands on 3</a:t>
            </a:r>
          </a:p>
        </p:txBody>
      </p:sp>
      <p:sp>
        <p:nvSpPr>
          <p:cNvPr id="667" name="四角形"/>
          <p:cNvSpPr/>
          <p:nvPr/>
        </p:nvSpPr>
        <p:spPr>
          <a:xfrm>
            <a:off x="1206500" y="3035300"/>
            <a:ext cx="5039431" cy="398523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668" name="四角形"/>
          <p:cNvSpPr/>
          <p:nvPr/>
        </p:nvSpPr>
        <p:spPr>
          <a:xfrm>
            <a:off x="10616535" y="2920527"/>
            <a:ext cx="2120187" cy="2349699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669" name="HelloGit.txt"/>
          <p:cNvSpPr txBox="1"/>
          <p:nvPr/>
        </p:nvSpPr>
        <p:spPr>
          <a:xfrm>
            <a:off x="10703809" y="3137270"/>
            <a:ext cx="192024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HelloGit.txt</a:t>
            </a:r>
          </a:p>
        </p:txBody>
      </p:sp>
      <p:sp>
        <p:nvSpPr>
          <p:cNvPr id="670" name="I like Git"/>
          <p:cNvSpPr txBox="1"/>
          <p:nvPr/>
        </p:nvSpPr>
        <p:spPr>
          <a:xfrm>
            <a:off x="10953745" y="3619870"/>
            <a:ext cx="14203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 like Git</a:t>
            </a:r>
          </a:p>
        </p:txBody>
      </p:sp>
      <p:sp>
        <p:nvSpPr>
          <p:cNvPr id="671" name="Let’s go"/>
          <p:cNvSpPr txBox="1"/>
          <p:nvPr/>
        </p:nvSpPr>
        <p:spPr>
          <a:xfrm>
            <a:off x="10968426" y="4077070"/>
            <a:ext cx="141640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Let’s go</a:t>
            </a:r>
          </a:p>
        </p:txBody>
      </p:sp>
      <p:sp>
        <p:nvSpPr>
          <p:cNvPr id="672" name="#git reset —hard…"/>
          <p:cNvSpPr txBox="1"/>
          <p:nvPr/>
        </p:nvSpPr>
        <p:spPr>
          <a:xfrm>
            <a:off x="1592767" y="3224517"/>
            <a:ext cx="4486048" cy="360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t>#git reset —hard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#git branch monster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#git checkout monster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HelloGit.txtを編集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#git add HelloGit.txt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#git commit -m “monster”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#git checkout master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#git merge monster</a:t>
            </a:r>
          </a:p>
        </p:txBody>
      </p:sp>
      <p:sp>
        <p:nvSpPr>
          <p:cNvPr id="673" name="四角形"/>
          <p:cNvSpPr/>
          <p:nvPr/>
        </p:nvSpPr>
        <p:spPr>
          <a:xfrm>
            <a:off x="7779395" y="2920527"/>
            <a:ext cx="2120187" cy="2349699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674" name="HelloGit.txt"/>
          <p:cNvSpPr txBox="1"/>
          <p:nvPr/>
        </p:nvSpPr>
        <p:spPr>
          <a:xfrm>
            <a:off x="7879369" y="3137270"/>
            <a:ext cx="192024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HelloGit.txt</a:t>
            </a:r>
          </a:p>
        </p:txBody>
      </p:sp>
      <p:sp>
        <p:nvSpPr>
          <p:cNvPr id="675" name="I like Git"/>
          <p:cNvSpPr txBox="1"/>
          <p:nvPr/>
        </p:nvSpPr>
        <p:spPr>
          <a:xfrm>
            <a:off x="8129305" y="3676276"/>
            <a:ext cx="14203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 like Git</a:t>
            </a:r>
          </a:p>
        </p:txBody>
      </p:sp>
      <p:sp>
        <p:nvSpPr>
          <p:cNvPr id="676" name="Let’s go"/>
          <p:cNvSpPr txBox="1"/>
          <p:nvPr/>
        </p:nvSpPr>
        <p:spPr>
          <a:xfrm>
            <a:off x="8131286" y="4167260"/>
            <a:ext cx="141640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Let’s go</a:t>
            </a:r>
          </a:p>
        </p:txBody>
      </p:sp>
      <p:sp>
        <p:nvSpPr>
          <p:cNvPr id="677" name="I am monster"/>
          <p:cNvSpPr txBox="1"/>
          <p:nvPr/>
        </p:nvSpPr>
        <p:spPr>
          <a:xfrm>
            <a:off x="7788792" y="4639107"/>
            <a:ext cx="210139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I am monster</a:t>
            </a:r>
          </a:p>
        </p:txBody>
      </p:sp>
      <p:sp>
        <p:nvSpPr>
          <p:cNvPr id="678" name="矢印"/>
          <p:cNvSpPr/>
          <p:nvPr/>
        </p:nvSpPr>
        <p:spPr>
          <a:xfrm rot="5400000">
            <a:off x="11347964" y="5710818"/>
            <a:ext cx="883478" cy="527785"/>
          </a:xfrm>
          <a:prstGeom prst="rightArrow">
            <a:avLst>
              <a:gd name="adj1" fmla="val 34484"/>
              <a:gd name="adj2" fmla="val 74216"/>
            </a:avLst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679" name="branch:master"/>
          <p:cNvSpPr txBox="1"/>
          <p:nvPr/>
        </p:nvSpPr>
        <p:spPr>
          <a:xfrm>
            <a:off x="10418407" y="2376781"/>
            <a:ext cx="251399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branch:master</a:t>
            </a:r>
          </a:p>
        </p:txBody>
      </p:sp>
      <p:sp>
        <p:nvSpPr>
          <p:cNvPr id="680" name="branch:monster"/>
          <p:cNvSpPr txBox="1"/>
          <p:nvPr/>
        </p:nvSpPr>
        <p:spPr>
          <a:xfrm>
            <a:off x="7360141" y="2376781"/>
            <a:ext cx="273009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branch:monster</a:t>
            </a:r>
          </a:p>
        </p:txBody>
      </p:sp>
      <p:sp>
        <p:nvSpPr>
          <p:cNvPr id="681" name="四角形"/>
          <p:cNvSpPr/>
          <p:nvPr/>
        </p:nvSpPr>
        <p:spPr>
          <a:xfrm>
            <a:off x="10729609" y="6710201"/>
            <a:ext cx="2120187" cy="2349700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682" name="HelloGit.txt"/>
          <p:cNvSpPr txBox="1"/>
          <p:nvPr/>
        </p:nvSpPr>
        <p:spPr>
          <a:xfrm>
            <a:off x="10829582" y="6926944"/>
            <a:ext cx="192024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HelloGit.txt</a:t>
            </a:r>
          </a:p>
        </p:txBody>
      </p:sp>
      <p:sp>
        <p:nvSpPr>
          <p:cNvPr id="683" name="I like Git"/>
          <p:cNvSpPr txBox="1"/>
          <p:nvPr/>
        </p:nvSpPr>
        <p:spPr>
          <a:xfrm>
            <a:off x="11079518" y="7465950"/>
            <a:ext cx="14203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 like Git</a:t>
            </a:r>
          </a:p>
        </p:txBody>
      </p:sp>
      <p:sp>
        <p:nvSpPr>
          <p:cNvPr id="684" name="Let’s go"/>
          <p:cNvSpPr txBox="1"/>
          <p:nvPr/>
        </p:nvSpPr>
        <p:spPr>
          <a:xfrm>
            <a:off x="11081500" y="7956934"/>
            <a:ext cx="141640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Let’s go</a:t>
            </a:r>
          </a:p>
        </p:txBody>
      </p:sp>
      <p:sp>
        <p:nvSpPr>
          <p:cNvPr id="685" name="I am monster"/>
          <p:cNvSpPr txBox="1"/>
          <p:nvPr/>
        </p:nvSpPr>
        <p:spPr>
          <a:xfrm>
            <a:off x="10739006" y="8428781"/>
            <a:ext cx="210139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I am monster</a:t>
            </a:r>
          </a:p>
        </p:txBody>
      </p:sp>
      <p:sp>
        <p:nvSpPr>
          <p:cNvPr id="686" name="git reset —hard.              既存の編集とインディクスを廃棄…"/>
          <p:cNvSpPr txBox="1"/>
          <p:nvPr/>
        </p:nvSpPr>
        <p:spPr>
          <a:xfrm>
            <a:off x="1023094" y="7450005"/>
            <a:ext cx="9811360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76250" indent="-476250" algn="l">
              <a:buSzPct val="100000"/>
              <a:buAutoNum type="arabicPeriod" startAt="1"/>
            </a:pPr>
            <a:r>
              <a:t>git reset —hard.              既存の編集とインディクスを廃棄     </a:t>
            </a:r>
          </a:p>
          <a:p>
            <a:pPr marL="476250" indent="-476250" algn="l">
              <a:buSzPct val="100000"/>
              <a:buAutoNum type="arabicPeriod" startAt="1"/>
            </a:pPr>
            <a:r>
              <a:t>git branch   monster       monsterブランチ作成     </a:t>
            </a:r>
          </a:p>
          <a:p>
            <a:pPr marL="476250" indent="-476250" algn="l">
              <a:buSzPct val="100000"/>
              <a:buAutoNum type="arabicPeriod" startAt="1"/>
            </a:pPr>
            <a:r>
              <a:t>git checkout master        masterブランチに切り替える</a:t>
            </a:r>
          </a:p>
          <a:p>
            <a:pPr marL="476250" indent="-476250" algn="l">
              <a:buSzPct val="100000"/>
              <a:buAutoNum type="arabicPeriod" startAt="1"/>
            </a:pPr>
            <a:r>
              <a:t>git merge monster           monsterブランチとマージする</a:t>
            </a:r>
          </a:p>
        </p:txBody>
      </p:sp>
      <p:sp>
        <p:nvSpPr>
          <p:cNvPr id="687" name="矢印"/>
          <p:cNvSpPr/>
          <p:nvPr/>
        </p:nvSpPr>
        <p:spPr>
          <a:xfrm rot="990152">
            <a:off x="8764885" y="5675593"/>
            <a:ext cx="2621687" cy="527786"/>
          </a:xfrm>
          <a:prstGeom prst="rightArrow">
            <a:avLst>
              <a:gd name="adj1" fmla="val 34484"/>
              <a:gd name="adj2" fmla="val 74216"/>
            </a:avLst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Hands on 4"/>
          <p:cNvSpPr txBox="1"/>
          <p:nvPr/>
        </p:nvSpPr>
        <p:spPr>
          <a:xfrm>
            <a:off x="1103114" y="532752"/>
            <a:ext cx="10464801" cy="1245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7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Hands on 4</a:t>
            </a:r>
          </a:p>
        </p:txBody>
      </p:sp>
      <p:sp>
        <p:nvSpPr>
          <p:cNvPr id="690" name="四角形"/>
          <p:cNvSpPr/>
          <p:nvPr/>
        </p:nvSpPr>
        <p:spPr>
          <a:xfrm>
            <a:off x="1041474" y="2895600"/>
            <a:ext cx="4902052" cy="330460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691" name="HelloGit.txtを編集する…"/>
          <p:cNvSpPr txBox="1"/>
          <p:nvPr/>
        </p:nvSpPr>
        <p:spPr>
          <a:xfrm>
            <a:off x="1500830" y="3383858"/>
            <a:ext cx="3545739" cy="269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HelloGit.txtを編集する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#git status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#git diff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#git stash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#git stash pop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#git status </a:t>
            </a:r>
          </a:p>
        </p:txBody>
      </p:sp>
      <p:sp>
        <p:nvSpPr>
          <p:cNvPr id="692" name="四角形"/>
          <p:cNvSpPr/>
          <p:nvPr/>
        </p:nvSpPr>
        <p:spPr>
          <a:xfrm>
            <a:off x="6841351" y="2236739"/>
            <a:ext cx="2168129" cy="2402832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693" name="HelloGit.txt"/>
          <p:cNvSpPr txBox="1"/>
          <p:nvPr/>
        </p:nvSpPr>
        <p:spPr>
          <a:xfrm>
            <a:off x="6952595" y="2453483"/>
            <a:ext cx="192024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HelloGit.txt</a:t>
            </a:r>
          </a:p>
        </p:txBody>
      </p:sp>
      <p:sp>
        <p:nvSpPr>
          <p:cNvPr id="694" name="I like Git"/>
          <p:cNvSpPr txBox="1"/>
          <p:nvPr/>
        </p:nvSpPr>
        <p:spPr>
          <a:xfrm>
            <a:off x="7202531" y="2936083"/>
            <a:ext cx="14203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 like Git</a:t>
            </a:r>
          </a:p>
        </p:txBody>
      </p:sp>
      <p:sp>
        <p:nvSpPr>
          <p:cNvPr id="695" name="Let’s go"/>
          <p:cNvSpPr txBox="1"/>
          <p:nvPr/>
        </p:nvSpPr>
        <p:spPr>
          <a:xfrm>
            <a:off x="7217212" y="3393283"/>
            <a:ext cx="141640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Let’s go</a:t>
            </a:r>
          </a:p>
        </p:txBody>
      </p:sp>
      <p:sp>
        <p:nvSpPr>
          <p:cNvPr id="696" name="四角形"/>
          <p:cNvSpPr/>
          <p:nvPr/>
        </p:nvSpPr>
        <p:spPr>
          <a:xfrm>
            <a:off x="6828651" y="5869783"/>
            <a:ext cx="2168129" cy="1656394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697" name="HelloGit.txt"/>
          <p:cNvSpPr txBox="1"/>
          <p:nvPr/>
        </p:nvSpPr>
        <p:spPr>
          <a:xfrm>
            <a:off x="6939895" y="6086526"/>
            <a:ext cx="192024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HelloGit.txt</a:t>
            </a:r>
          </a:p>
        </p:txBody>
      </p:sp>
      <p:sp>
        <p:nvSpPr>
          <p:cNvPr id="698" name="I like Git"/>
          <p:cNvSpPr txBox="1"/>
          <p:nvPr/>
        </p:nvSpPr>
        <p:spPr>
          <a:xfrm>
            <a:off x="7189831" y="6569127"/>
            <a:ext cx="1420369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 like Git</a:t>
            </a:r>
          </a:p>
        </p:txBody>
      </p:sp>
      <p:sp>
        <p:nvSpPr>
          <p:cNvPr id="699" name="Let’s go"/>
          <p:cNvSpPr txBox="1"/>
          <p:nvPr/>
        </p:nvSpPr>
        <p:spPr>
          <a:xfrm>
            <a:off x="7204512" y="7026327"/>
            <a:ext cx="1416407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Let’s go</a:t>
            </a:r>
          </a:p>
        </p:txBody>
      </p:sp>
      <p:sp>
        <p:nvSpPr>
          <p:cNvPr id="700" name="Follow me"/>
          <p:cNvSpPr txBox="1"/>
          <p:nvPr/>
        </p:nvSpPr>
        <p:spPr>
          <a:xfrm>
            <a:off x="7052011" y="3920333"/>
            <a:ext cx="174680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60000"/>
                </a:solidFill>
              </a:defRPr>
            </a:lvl1pPr>
          </a:lstStyle>
          <a:p>
            <a:pPr/>
            <a:r>
              <a:t>Follow me</a:t>
            </a:r>
          </a:p>
        </p:txBody>
      </p:sp>
      <p:sp>
        <p:nvSpPr>
          <p:cNvPr id="701" name="矢印"/>
          <p:cNvSpPr/>
          <p:nvPr/>
        </p:nvSpPr>
        <p:spPr>
          <a:xfrm rot="5400000">
            <a:off x="7483677" y="4990784"/>
            <a:ext cx="883478" cy="527785"/>
          </a:xfrm>
          <a:prstGeom prst="rightArrow">
            <a:avLst>
              <a:gd name="adj1" fmla="val 34484"/>
              <a:gd name="adj2" fmla="val 74216"/>
            </a:avLst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702" name="四角形"/>
          <p:cNvSpPr/>
          <p:nvPr/>
        </p:nvSpPr>
        <p:spPr>
          <a:xfrm>
            <a:off x="10271195" y="3528643"/>
            <a:ext cx="2168129" cy="2402831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703" name="Follow me"/>
          <p:cNvSpPr txBox="1"/>
          <p:nvPr/>
        </p:nvSpPr>
        <p:spPr>
          <a:xfrm>
            <a:off x="10494555" y="5053908"/>
            <a:ext cx="174680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60000"/>
                </a:solidFill>
              </a:defRPr>
            </a:lvl1pPr>
          </a:lstStyle>
          <a:p>
            <a:pPr/>
            <a:r>
              <a:t>Follow me</a:t>
            </a:r>
          </a:p>
        </p:txBody>
      </p:sp>
      <p:sp>
        <p:nvSpPr>
          <p:cNvPr id="704" name="HelloGit.txt"/>
          <p:cNvSpPr txBox="1"/>
          <p:nvPr/>
        </p:nvSpPr>
        <p:spPr>
          <a:xfrm>
            <a:off x="10395139" y="3599758"/>
            <a:ext cx="192024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HelloGit.txt</a:t>
            </a:r>
          </a:p>
        </p:txBody>
      </p:sp>
      <p:sp>
        <p:nvSpPr>
          <p:cNvPr id="705" name="I like Git"/>
          <p:cNvSpPr txBox="1"/>
          <p:nvPr/>
        </p:nvSpPr>
        <p:spPr>
          <a:xfrm>
            <a:off x="10645075" y="4069658"/>
            <a:ext cx="14203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 like Git</a:t>
            </a:r>
          </a:p>
        </p:txBody>
      </p:sp>
      <p:sp>
        <p:nvSpPr>
          <p:cNvPr id="706" name="Let’s go"/>
          <p:cNvSpPr txBox="1"/>
          <p:nvPr/>
        </p:nvSpPr>
        <p:spPr>
          <a:xfrm>
            <a:off x="10659756" y="4539558"/>
            <a:ext cx="141640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Let’s go</a:t>
            </a:r>
          </a:p>
        </p:txBody>
      </p:sp>
      <p:sp>
        <p:nvSpPr>
          <p:cNvPr id="707" name="Stash zone"/>
          <p:cNvSpPr txBox="1"/>
          <p:nvPr/>
        </p:nvSpPr>
        <p:spPr>
          <a:xfrm>
            <a:off x="10398492" y="2936083"/>
            <a:ext cx="191353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Stash zone</a:t>
            </a:r>
          </a:p>
        </p:txBody>
      </p:sp>
      <p:sp>
        <p:nvSpPr>
          <p:cNvPr id="708" name="git stash            編集分とインディクスを一時退避する…"/>
          <p:cNvSpPr txBox="1"/>
          <p:nvPr/>
        </p:nvSpPr>
        <p:spPr>
          <a:xfrm>
            <a:off x="1166952" y="8079330"/>
            <a:ext cx="10670896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76250" indent="-476250" algn="l">
              <a:buSzPct val="100000"/>
              <a:buAutoNum type="arabicPeriod" startAt="1"/>
            </a:pPr>
            <a:r>
              <a:t>git stash            編集分とインディクスを一時退避する</a:t>
            </a:r>
          </a:p>
          <a:p>
            <a:pPr marL="476250" indent="-476250" algn="l">
              <a:buSzPct val="100000"/>
              <a:buAutoNum type="arabicPeriod" startAt="1"/>
            </a:pPr>
            <a:r>
              <a:t>git stash pop     一時退避したものを既存のリポジトリへ復旧する    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グループ"/>
          <p:cNvGrpSpPr/>
          <p:nvPr/>
        </p:nvGrpSpPr>
        <p:grpSpPr>
          <a:xfrm>
            <a:off x="3444305" y="6489984"/>
            <a:ext cx="2571850" cy="821284"/>
            <a:chOff x="0" y="0"/>
            <a:chExt cx="2571849" cy="821283"/>
          </a:xfrm>
        </p:grpSpPr>
        <p:sp>
          <p:nvSpPr>
            <p:cNvPr id="121" name="四角形"/>
            <p:cNvSpPr/>
            <p:nvPr/>
          </p:nvSpPr>
          <p:spPr>
            <a:xfrm>
              <a:off x="0" y="0"/>
              <a:ext cx="2571850" cy="82128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122" name="Ver20180309"/>
            <p:cNvSpPr txBox="1"/>
            <p:nvPr/>
          </p:nvSpPr>
          <p:spPr>
            <a:xfrm>
              <a:off x="76782" y="229989"/>
              <a:ext cx="2418285" cy="406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Ver20180309</a:t>
              </a:r>
            </a:p>
          </p:txBody>
        </p:sp>
      </p:grpSp>
      <p:grpSp>
        <p:nvGrpSpPr>
          <p:cNvPr id="126" name="グループ"/>
          <p:cNvGrpSpPr/>
          <p:nvPr/>
        </p:nvGrpSpPr>
        <p:grpSpPr>
          <a:xfrm>
            <a:off x="6772243" y="4645540"/>
            <a:ext cx="2571851" cy="821284"/>
            <a:chOff x="0" y="0"/>
            <a:chExt cx="2571849" cy="821283"/>
          </a:xfrm>
        </p:grpSpPr>
        <p:sp>
          <p:nvSpPr>
            <p:cNvPr id="124" name="四角形"/>
            <p:cNvSpPr/>
            <p:nvPr/>
          </p:nvSpPr>
          <p:spPr>
            <a:xfrm>
              <a:off x="0" y="0"/>
              <a:ext cx="2571850" cy="82128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125" name="Ver20180317"/>
            <p:cNvSpPr txBox="1"/>
            <p:nvPr/>
          </p:nvSpPr>
          <p:spPr>
            <a:xfrm>
              <a:off x="76782" y="229989"/>
              <a:ext cx="2418285" cy="406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Ver20180317</a:t>
              </a:r>
            </a:p>
          </p:txBody>
        </p:sp>
      </p:grpSp>
      <p:grpSp>
        <p:nvGrpSpPr>
          <p:cNvPr id="129" name="グループ"/>
          <p:cNvGrpSpPr/>
          <p:nvPr/>
        </p:nvGrpSpPr>
        <p:grpSpPr>
          <a:xfrm>
            <a:off x="8270392" y="3749399"/>
            <a:ext cx="2571850" cy="821284"/>
            <a:chOff x="0" y="0"/>
            <a:chExt cx="2571849" cy="821283"/>
          </a:xfrm>
        </p:grpSpPr>
        <p:sp>
          <p:nvSpPr>
            <p:cNvPr id="127" name="四角形"/>
            <p:cNvSpPr/>
            <p:nvPr/>
          </p:nvSpPr>
          <p:spPr>
            <a:xfrm>
              <a:off x="0" y="0"/>
              <a:ext cx="2571850" cy="82128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128" name="Ver20180326"/>
            <p:cNvSpPr txBox="1"/>
            <p:nvPr/>
          </p:nvSpPr>
          <p:spPr>
            <a:xfrm>
              <a:off x="76782" y="229989"/>
              <a:ext cx="2418285" cy="406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Ver20180326</a:t>
              </a:r>
            </a:p>
          </p:txBody>
        </p:sp>
      </p:grpSp>
      <p:grpSp>
        <p:nvGrpSpPr>
          <p:cNvPr id="132" name="グループ"/>
          <p:cNvGrpSpPr/>
          <p:nvPr/>
        </p:nvGrpSpPr>
        <p:grpSpPr>
          <a:xfrm>
            <a:off x="1606550" y="7421722"/>
            <a:ext cx="2571850" cy="821285"/>
            <a:chOff x="0" y="0"/>
            <a:chExt cx="2571849" cy="821283"/>
          </a:xfrm>
        </p:grpSpPr>
        <p:sp>
          <p:nvSpPr>
            <p:cNvPr id="130" name="四角形"/>
            <p:cNvSpPr/>
            <p:nvPr/>
          </p:nvSpPr>
          <p:spPr>
            <a:xfrm>
              <a:off x="0" y="0"/>
              <a:ext cx="2571850" cy="82128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131" name="Ver20180306"/>
            <p:cNvSpPr txBox="1"/>
            <p:nvPr/>
          </p:nvSpPr>
          <p:spPr>
            <a:xfrm>
              <a:off x="76782" y="229989"/>
              <a:ext cx="2418285" cy="406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Ver20180306</a:t>
              </a:r>
            </a:p>
          </p:txBody>
        </p:sp>
      </p:grpSp>
      <p:sp>
        <p:nvSpPr>
          <p:cNvPr id="133" name="バージョン管理とは？"/>
          <p:cNvSpPr txBox="1"/>
          <p:nvPr/>
        </p:nvSpPr>
        <p:spPr>
          <a:xfrm>
            <a:off x="1270000" y="685452"/>
            <a:ext cx="10464800" cy="1410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80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バージョン管理とは？</a:t>
            </a:r>
          </a:p>
        </p:txBody>
      </p:sp>
      <p:sp>
        <p:nvSpPr>
          <p:cNvPr id="134" name="線"/>
          <p:cNvSpPr/>
          <p:nvPr/>
        </p:nvSpPr>
        <p:spPr>
          <a:xfrm>
            <a:off x="1511399" y="8564281"/>
            <a:ext cx="9315352" cy="1"/>
          </a:xfrm>
          <a:prstGeom prst="line">
            <a:avLst/>
          </a:prstGeom>
          <a:ln w="101600">
            <a:solidFill>
              <a:schemeClr val="accent1">
                <a:lumOff val="1684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35" name="時計"/>
          <p:cNvSpPr/>
          <p:nvPr/>
        </p:nvSpPr>
        <p:spPr>
          <a:xfrm>
            <a:off x="10176569" y="8749878"/>
            <a:ext cx="509589" cy="509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3" y="0"/>
                  <a:pt x="0" y="4833"/>
                  <a:pt x="0" y="10800"/>
                </a:cubicBezTo>
                <a:cubicBezTo>
                  <a:pt x="0" y="16767"/>
                  <a:pt x="4833" y="21600"/>
                  <a:pt x="10800" y="21600"/>
                </a:cubicBezTo>
                <a:cubicBezTo>
                  <a:pt x="16767" y="21600"/>
                  <a:pt x="21600" y="16767"/>
                  <a:pt x="21600" y="10800"/>
                </a:cubicBezTo>
                <a:cubicBezTo>
                  <a:pt x="21600" y="4833"/>
                  <a:pt x="16762" y="0"/>
                  <a:pt x="10800" y="0"/>
                </a:cubicBezTo>
                <a:close/>
                <a:moveTo>
                  <a:pt x="10714" y="1340"/>
                </a:moveTo>
                <a:lnTo>
                  <a:pt x="10886" y="1340"/>
                </a:lnTo>
                <a:cubicBezTo>
                  <a:pt x="10994" y="1340"/>
                  <a:pt x="11080" y="1426"/>
                  <a:pt x="11080" y="1534"/>
                </a:cubicBezTo>
                <a:lnTo>
                  <a:pt x="11080" y="3100"/>
                </a:lnTo>
                <a:cubicBezTo>
                  <a:pt x="11080" y="3208"/>
                  <a:pt x="10994" y="3294"/>
                  <a:pt x="10886" y="3294"/>
                </a:cubicBezTo>
                <a:lnTo>
                  <a:pt x="10714" y="3294"/>
                </a:lnTo>
                <a:cubicBezTo>
                  <a:pt x="10606" y="3294"/>
                  <a:pt x="10520" y="3208"/>
                  <a:pt x="10520" y="3100"/>
                </a:cubicBezTo>
                <a:lnTo>
                  <a:pt x="10520" y="1534"/>
                </a:lnTo>
                <a:cubicBezTo>
                  <a:pt x="10520" y="1426"/>
                  <a:pt x="10606" y="1340"/>
                  <a:pt x="10714" y="1340"/>
                </a:cubicBezTo>
                <a:close/>
                <a:moveTo>
                  <a:pt x="6218" y="2541"/>
                </a:moveTo>
                <a:cubicBezTo>
                  <a:pt x="6293" y="2532"/>
                  <a:pt x="6369" y="2567"/>
                  <a:pt x="6409" y="2636"/>
                </a:cubicBezTo>
                <a:lnTo>
                  <a:pt x="7192" y="3991"/>
                </a:lnTo>
                <a:cubicBezTo>
                  <a:pt x="7246" y="4083"/>
                  <a:pt x="7215" y="4202"/>
                  <a:pt x="7123" y="4256"/>
                </a:cubicBezTo>
                <a:lnTo>
                  <a:pt x="6971" y="4342"/>
                </a:lnTo>
                <a:cubicBezTo>
                  <a:pt x="6879" y="4396"/>
                  <a:pt x="6760" y="4363"/>
                  <a:pt x="6706" y="4271"/>
                </a:cubicBezTo>
                <a:lnTo>
                  <a:pt x="5923" y="2916"/>
                </a:lnTo>
                <a:cubicBezTo>
                  <a:pt x="5869" y="2824"/>
                  <a:pt x="5902" y="2700"/>
                  <a:pt x="5994" y="2651"/>
                </a:cubicBezTo>
                <a:lnTo>
                  <a:pt x="6146" y="2565"/>
                </a:lnTo>
                <a:cubicBezTo>
                  <a:pt x="6169" y="2552"/>
                  <a:pt x="6194" y="2544"/>
                  <a:pt x="6218" y="2541"/>
                </a:cubicBezTo>
                <a:close/>
                <a:moveTo>
                  <a:pt x="15382" y="2541"/>
                </a:moveTo>
                <a:cubicBezTo>
                  <a:pt x="15406" y="2544"/>
                  <a:pt x="15431" y="2552"/>
                  <a:pt x="15454" y="2565"/>
                </a:cubicBezTo>
                <a:lnTo>
                  <a:pt x="15606" y="2651"/>
                </a:lnTo>
                <a:cubicBezTo>
                  <a:pt x="15698" y="2705"/>
                  <a:pt x="15731" y="2824"/>
                  <a:pt x="15677" y="2916"/>
                </a:cubicBezTo>
                <a:lnTo>
                  <a:pt x="14894" y="4271"/>
                </a:lnTo>
                <a:cubicBezTo>
                  <a:pt x="14840" y="4363"/>
                  <a:pt x="14721" y="4396"/>
                  <a:pt x="14629" y="4342"/>
                </a:cubicBezTo>
                <a:lnTo>
                  <a:pt x="14477" y="4256"/>
                </a:lnTo>
                <a:cubicBezTo>
                  <a:pt x="14385" y="4202"/>
                  <a:pt x="14354" y="4083"/>
                  <a:pt x="14408" y="3991"/>
                </a:cubicBezTo>
                <a:lnTo>
                  <a:pt x="15191" y="2636"/>
                </a:lnTo>
                <a:cubicBezTo>
                  <a:pt x="15231" y="2567"/>
                  <a:pt x="15307" y="2532"/>
                  <a:pt x="15382" y="2541"/>
                </a:cubicBezTo>
                <a:close/>
                <a:moveTo>
                  <a:pt x="16951" y="4904"/>
                </a:moveTo>
                <a:lnTo>
                  <a:pt x="17280" y="5282"/>
                </a:lnTo>
                <a:lnTo>
                  <a:pt x="11762" y="10660"/>
                </a:lnTo>
                <a:lnTo>
                  <a:pt x="12221" y="10903"/>
                </a:lnTo>
                <a:lnTo>
                  <a:pt x="11600" y="11978"/>
                </a:lnTo>
                <a:lnTo>
                  <a:pt x="10876" y="11524"/>
                </a:lnTo>
                <a:lnTo>
                  <a:pt x="10265" y="12118"/>
                </a:lnTo>
                <a:lnTo>
                  <a:pt x="9433" y="11205"/>
                </a:lnTo>
                <a:lnTo>
                  <a:pt x="9833" y="10871"/>
                </a:lnTo>
                <a:lnTo>
                  <a:pt x="6161" y="8576"/>
                </a:lnTo>
                <a:lnTo>
                  <a:pt x="6556" y="7896"/>
                </a:lnTo>
                <a:lnTo>
                  <a:pt x="10736" y="10115"/>
                </a:lnTo>
                <a:lnTo>
                  <a:pt x="16951" y="4904"/>
                </a:lnTo>
                <a:close/>
                <a:moveTo>
                  <a:pt x="2838" y="5900"/>
                </a:moveTo>
                <a:cubicBezTo>
                  <a:pt x="2863" y="5903"/>
                  <a:pt x="2888" y="5911"/>
                  <a:pt x="2911" y="5925"/>
                </a:cubicBezTo>
                <a:lnTo>
                  <a:pt x="4266" y="6708"/>
                </a:lnTo>
                <a:cubicBezTo>
                  <a:pt x="4358" y="6762"/>
                  <a:pt x="4391" y="6879"/>
                  <a:pt x="4337" y="6971"/>
                </a:cubicBezTo>
                <a:lnTo>
                  <a:pt x="4249" y="7123"/>
                </a:lnTo>
                <a:cubicBezTo>
                  <a:pt x="4195" y="7215"/>
                  <a:pt x="4078" y="7248"/>
                  <a:pt x="3986" y="7194"/>
                </a:cubicBezTo>
                <a:lnTo>
                  <a:pt x="2629" y="6411"/>
                </a:lnTo>
                <a:cubicBezTo>
                  <a:pt x="2537" y="6357"/>
                  <a:pt x="2506" y="6238"/>
                  <a:pt x="2560" y="6146"/>
                </a:cubicBezTo>
                <a:lnTo>
                  <a:pt x="2646" y="5994"/>
                </a:lnTo>
                <a:cubicBezTo>
                  <a:pt x="2687" y="5925"/>
                  <a:pt x="2764" y="5890"/>
                  <a:pt x="2838" y="5900"/>
                </a:cubicBezTo>
                <a:close/>
                <a:moveTo>
                  <a:pt x="18757" y="5900"/>
                </a:moveTo>
                <a:cubicBezTo>
                  <a:pt x="18831" y="5890"/>
                  <a:pt x="18908" y="5925"/>
                  <a:pt x="18949" y="5994"/>
                </a:cubicBezTo>
                <a:lnTo>
                  <a:pt x="19035" y="6146"/>
                </a:lnTo>
                <a:cubicBezTo>
                  <a:pt x="19089" y="6238"/>
                  <a:pt x="19056" y="6357"/>
                  <a:pt x="18964" y="6411"/>
                </a:cubicBezTo>
                <a:lnTo>
                  <a:pt x="17609" y="7194"/>
                </a:lnTo>
                <a:cubicBezTo>
                  <a:pt x="17517" y="7248"/>
                  <a:pt x="17398" y="7215"/>
                  <a:pt x="17344" y="7123"/>
                </a:cubicBezTo>
                <a:lnTo>
                  <a:pt x="17258" y="6971"/>
                </a:lnTo>
                <a:cubicBezTo>
                  <a:pt x="17204" y="6879"/>
                  <a:pt x="17237" y="6762"/>
                  <a:pt x="17329" y="6708"/>
                </a:cubicBezTo>
                <a:lnTo>
                  <a:pt x="18684" y="5925"/>
                </a:lnTo>
                <a:cubicBezTo>
                  <a:pt x="18707" y="5911"/>
                  <a:pt x="18732" y="5903"/>
                  <a:pt x="18757" y="5900"/>
                </a:cubicBezTo>
                <a:close/>
                <a:moveTo>
                  <a:pt x="10800" y="10439"/>
                </a:moveTo>
                <a:cubicBezTo>
                  <a:pt x="10707" y="10439"/>
                  <a:pt x="10614" y="10475"/>
                  <a:pt x="10544" y="10545"/>
                </a:cubicBezTo>
                <a:cubicBezTo>
                  <a:pt x="10402" y="10686"/>
                  <a:pt x="10402" y="10915"/>
                  <a:pt x="10544" y="11056"/>
                </a:cubicBezTo>
                <a:cubicBezTo>
                  <a:pt x="10685" y="11198"/>
                  <a:pt x="10915" y="11198"/>
                  <a:pt x="11056" y="11056"/>
                </a:cubicBezTo>
                <a:cubicBezTo>
                  <a:pt x="11198" y="10915"/>
                  <a:pt x="11198" y="10686"/>
                  <a:pt x="11056" y="10545"/>
                </a:cubicBezTo>
                <a:cubicBezTo>
                  <a:pt x="10986" y="10475"/>
                  <a:pt x="10893" y="10439"/>
                  <a:pt x="10800" y="10439"/>
                </a:cubicBezTo>
                <a:close/>
                <a:moveTo>
                  <a:pt x="1529" y="10520"/>
                </a:moveTo>
                <a:lnTo>
                  <a:pt x="3095" y="10520"/>
                </a:lnTo>
                <a:cubicBezTo>
                  <a:pt x="3203" y="10520"/>
                  <a:pt x="3289" y="10606"/>
                  <a:pt x="3289" y="10714"/>
                </a:cubicBezTo>
                <a:lnTo>
                  <a:pt x="3289" y="10886"/>
                </a:lnTo>
                <a:cubicBezTo>
                  <a:pt x="3289" y="10994"/>
                  <a:pt x="3203" y="11082"/>
                  <a:pt x="3095" y="11082"/>
                </a:cubicBezTo>
                <a:lnTo>
                  <a:pt x="1529" y="11082"/>
                </a:lnTo>
                <a:cubicBezTo>
                  <a:pt x="1426" y="11082"/>
                  <a:pt x="1333" y="10994"/>
                  <a:pt x="1333" y="10886"/>
                </a:cubicBezTo>
                <a:lnTo>
                  <a:pt x="1333" y="10714"/>
                </a:lnTo>
                <a:cubicBezTo>
                  <a:pt x="1333" y="10606"/>
                  <a:pt x="1421" y="10520"/>
                  <a:pt x="1529" y="10520"/>
                </a:cubicBezTo>
                <a:close/>
                <a:moveTo>
                  <a:pt x="18500" y="10520"/>
                </a:moveTo>
                <a:lnTo>
                  <a:pt x="20066" y="10520"/>
                </a:lnTo>
                <a:cubicBezTo>
                  <a:pt x="20174" y="10520"/>
                  <a:pt x="20260" y="10606"/>
                  <a:pt x="20260" y="10714"/>
                </a:cubicBezTo>
                <a:lnTo>
                  <a:pt x="20260" y="10886"/>
                </a:lnTo>
                <a:cubicBezTo>
                  <a:pt x="20260" y="10994"/>
                  <a:pt x="20174" y="11082"/>
                  <a:pt x="20066" y="11082"/>
                </a:cubicBezTo>
                <a:lnTo>
                  <a:pt x="18500" y="11082"/>
                </a:lnTo>
                <a:cubicBezTo>
                  <a:pt x="18392" y="11082"/>
                  <a:pt x="18306" y="10994"/>
                  <a:pt x="18306" y="10886"/>
                </a:cubicBezTo>
                <a:lnTo>
                  <a:pt x="18306" y="10714"/>
                </a:lnTo>
                <a:cubicBezTo>
                  <a:pt x="18306" y="10606"/>
                  <a:pt x="18392" y="10520"/>
                  <a:pt x="18500" y="10520"/>
                </a:cubicBezTo>
                <a:close/>
                <a:moveTo>
                  <a:pt x="4058" y="14383"/>
                </a:moveTo>
                <a:cubicBezTo>
                  <a:pt x="4133" y="14373"/>
                  <a:pt x="4209" y="14408"/>
                  <a:pt x="4249" y="14477"/>
                </a:cubicBezTo>
                <a:lnTo>
                  <a:pt x="4337" y="14629"/>
                </a:lnTo>
                <a:cubicBezTo>
                  <a:pt x="4391" y="14721"/>
                  <a:pt x="4358" y="14840"/>
                  <a:pt x="4266" y="14894"/>
                </a:cubicBezTo>
                <a:lnTo>
                  <a:pt x="2911" y="15677"/>
                </a:lnTo>
                <a:cubicBezTo>
                  <a:pt x="2819" y="15731"/>
                  <a:pt x="2700" y="15698"/>
                  <a:pt x="2646" y="15606"/>
                </a:cubicBezTo>
                <a:lnTo>
                  <a:pt x="2560" y="15456"/>
                </a:lnTo>
                <a:cubicBezTo>
                  <a:pt x="2506" y="15364"/>
                  <a:pt x="2537" y="15245"/>
                  <a:pt x="2629" y="15191"/>
                </a:cubicBezTo>
                <a:lnTo>
                  <a:pt x="3986" y="14408"/>
                </a:lnTo>
                <a:cubicBezTo>
                  <a:pt x="4009" y="14394"/>
                  <a:pt x="4034" y="14386"/>
                  <a:pt x="4058" y="14383"/>
                </a:cubicBezTo>
                <a:close/>
                <a:moveTo>
                  <a:pt x="17536" y="14383"/>
                </a:moveTo>
                <a:cubicBezTo>
                  <a:pt x="17561" y="14386"/>
                  <a:pt x="17586" y="14394"/>
                  <a:pt x="17609" y="14408"/>
                </a:cubicBezTo>
                <a:lnTo>
                  <a:pt x="18964" y="15191"/>
                </a:lnTo>
                <a:cubicBezTo>
                  <a:pt x="19056" y="15245"/>
                  <a:pt x="19089" y="15364"/>
                  <a:pt x="19035" y="15456"/>
                </a:cubicBezTo>
                <a:lnTo>
                  <a:pt x="18949" y="15606"/>
                </a:lnTo>
                <a:cubicBezTo>
                  <a:pt x="18895" y="15698"/>
                  <a:pt x="18776" y="15731"/>
                  <a:pt x="18684" y="15677"/>
                </a:cubicBezTo>
                <a:lnTo>
                  <a:pt x="17329" y="14894"/>
                </a:lnTo>
                <a:cubicBezTo>
                  <a:pt x="17237" y="14840"/>
                  <a:pt x="17204" y="14721"/>
                  <a:pt x="17258" y="14629"/>
                </a:cubicBezTo>
                <a:lnTo>
                  <a:pt x="17344" y="14477"/>
                </a:lnTo>
                <a:cubicBezTo>
                  <a:pt x="17385" y="14408"/>
                  <a:pt x="17462" y="14373"/>
                  <a:pt x="17536" y="14383"/>
                </a:cubicBezTo>
                <a:close/>
                <a:moveTo>
                  <a:pt x="6893" y="17239"/>
                </a:moveTo>
                <a:cubicBezTo>
                  <a:pt x="6918" y="17243"/>
                  <a:pt x="6943" y="17251"/>
                  <a:pt x="6966" y="17265"/>
                </a:cubicBezTo>
                <a:lnTo>
                  <a:pt x="7118" y="17351"/>
                </a:lnTo>
                <a:cubicBezTo>
                  <a:pt x="7210" y="17399"/>
                  <a:pt x="7241" y="17519"/>
                  <a:pt x="7187" y="17616"/>
                </a:cubicBezTo>
                <a:lnTo>
                  <a:pt x="6404" y="18971"/>
                </a:lnTo>
                <a:cubicBezTo>
                  <a:pt x="6350" y="19063"/>
                  <a:pt x="6231" y="19094"/>
                  <a:pt x="6139" y="19040"/>
                </a:cubicBezTo>
                <a:lnTo>
                  <a:pt x="5989" y="18954"/>
                </a:lnTo>
                <a:cubicBezTo>
                  <a:pt x="5897" y="18900"/>
                  <a:pt x="5864" y="18781"/>
                  <a:pt x="5918" y="18689"/>
                </a:cubicBezTo>
                <a:lnTo>
                  <a:pt x="6701" y="17334"/>
                </a:lnTo>
                <a:cubicBezTo>
                  <a:pt x="6742" y="17265"/>
                  <a:pt x="6819" y="17230"/>
                  <a:pt x="6893" y="17239"/>
                </a:cubicBezTo>
                <a:close/>
                <a:moveTo>
                  <a:pt x="14696" y="17239"/>
                </a:moveTo>
                <a:cubicBezTo>
                  <a:pt x="14771" y="17230"/>
                  <a:pt x="14847" y="17265"/>
                  <a:pt x="14887" y="17334"/>
                </a:cubicBezTo>
                <a:lnTo>
                  <a:pt x="15670" y="18689"/>
                </a:lnTo>
                <a:cubicBezTo>
                  <a:pt x="15730" y="18781"/>
                  <a:pt x="15698" y="18900"/>
                  <a:pt x="15601" y="18954"/>
                </a:cubicBezTo>
                <a:lnTo>
                  <a:pt x="15449" y="19040"/>
                </a:lnTo>
                <a:cubicBezTo>
                  <a:pt x="15357" y="19094"/>
                  <a:pt x="15238" y="19063"/>
                  <a:pt x="15184" y="18971"/>
                </a:cubicBezTo>
                <a:lnTo>
                  <a:pt x="14401" y="17616"/>
                </a:lnTo>
                <a:cubicBezTo>
                  <a:pt x="14347" y="17524"/>
                  <a:pt x="14380" y="17405"/>
                  <a:pt x="14472" y="17351"/>
                </a:cubicBezTo>
                <a:lnTo>
                  <a:pt x="14624" y="17265"/>
                </a:lnTo>
                <a:cubicBezTo>
                  <a:pt x="14647" y="17251"/>
                  <a:pt x="14672" y="17243"/>
                  <a:pt x="14696" y="17239"/>
                </a:cubicBezTo>
                <a:close/>
                <a:moveTo>
                  <a:pt x="10714" y="18306"/>
                </a:moveTo>
                <a:lnTo>
                  <a:pt x="10886" y="18306"/>
                </a:lnTo>
                <a:cubicBezTo>
                  <a:pt x="10994" y="18306"/>
                  <a:pt x="11080" y="18392"/>
                  <a:pt x="11080" y="18500"/>
                </a:cubicBezTo>
                <a:lnTo>
                  <a:pt x="11080" y="20066"/>
                </a:lnTo>
                <a:cubicBezTo>
                  <a:pt x="11080" y="20174"/>
                  <a:pt x="10994" y="20262"/>
                  <a:pt x="10886" y="20262"/>
                </a:cubicBezTo>
                <a:lnTo>
                  <a:pt x="10714" y="20262"/>
                </a:lnTo>
                <a:cubicBezTo>
                  <a:pt x="10606" y="20262"/>
                  <a:pt x="10520" y="20174"/>
                  <a:pt x="10520" y="20066"/>
                </a:cubicBezTo>
                <a:lnTo>
                  <a:pt x="10520" y="18500"/>
                </a:lnTo>
                <a:cubicBezTo>
                  <a:pt x="10520" y="18392"/>
                  <a:pt x="10606" y="18306"/>
                  <a:pt x="10714" y="1830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36" name="時計"/>
          <p:cNvSpPr/>
          <p:nvPr/>
        </p:nvSpPr>
        <p:spPr>
          <a:xfrm>
            <a:off x="6943228" y="8749878"/>
            <a:ext cx="509589" cy="509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3" y="0"/>
                  <a:pt x="0" y="4833"/>
                  <a:pt x="0" y="10800"/>
                </a:cubicBezTo>
                <a:cubicBezTo>
                  <a:pt x="0" y="16767"/>
                  <a:pt x="4833" y="21600"/>
                  <a:pt x="10800" y="21600"/>
                </a:cubicBezTo>
                <a:cubicBezTo>
                  <a:pt x="16767" y="21600"/>
                  <a:pt x="21600" y="16767"/>
                  <a:pt x="21600" y="10800"/>
                </a:cubicBezTo>
                <a:cubicBezTo>
                  <a:pt x="21600" y="4833"/>
                  <a:pt x="16762" y="0"/>
                  <a:pt x="10800" y="0"/>
                </a:cubicBezTo>
                <a:close/>
                <a:moveTo>
                  <a:pt x="10714" y="1340"/>
                </a:moveTo>
                <a:lnTo>
                  <a:pt x="10886" y="1340"/>
                </a:lnTo>
                <a:cubicBezTo>
                  <a:pt x="10994" y="1340"/>
                  <a:pt x="11080" y="1426"/>
                  <a:pt x="11080" y="1534"/>
                </a:cubicBezTo>
                <a:lnTo>
                  <a:pt x="11080" y="3100"/>
                </a:lnTo>
                <a:cubicBezTo>
                  <a:pt x="11080" y="3208"/>
                  <a:pt x="10994" y="3294"/>
                  <a:pt x="10886" y="3294"/>
                </a:cubicBezTo>
                <a:lnTo>
                  <a:pt x="10714" y="3294"/>
                </a:lnTo>
                <a:cubicBezTo>
                  <a:pt x="10606" y="3294"/>
                  <a:pt x="10520" y="3208"/>
                  <a:pt x="10520" y="3100"/>
                </a:cubicBezTo>
                <a:lnTo>
                  <a:pt x="10520" y="1534"/>
                </a:lnTo>
                <a:cubicBezTo>
                  <a:pt x="10520" y="1426"/>
                  <a:pt x="10606" y="1340"/>
                  <a:pt x="10714" y="1340"/>
                </a:cubicBezTo>
                <a:close/>
                <a:moveTo>
                  <a:pt x="6218" y="2541"/>
                </a:moveTo>
                <a:cubicBezTo>
                  <a:pt x="6293" y="2532"/>
                  <a:pt x="6369" y="2567"/>
                  <a:pt x="6409" y="2636"/>
                </a:cubicBezTo>
                <a:lnTo>
                  <a:pt x="7192" y="3991"/>
                </a:lnTo>
                <a:cubicBezTo>
                  <a:pt x="7246" y="4083"/>
                  <a:pt x="7215" y="4202"/>
                  <a:pt x="7123" y="4256"/>
                </a:cubicBezTo>
                <a:lnTo>
                  <a:pt x="6971" y="4342"/>
                </a:lnTo>
                <a:cubicBezTo>
                  <a:pt x="6879" y="4396"/>
                  <a:pt x="6760" y="4363"/>
                  <a:pt x="6706" y="4271"/>
                </a:cubicBezTo>
                <a:lnTo>
                  <a:pt x="5923" y="2916"/>
                </a:lnTo>
                <a:cubicBezTo>
                  <a:pt x="5869" y="2824"/>
                  <a:pt x="5902" y="2700"/>
                  <a:pt x="5994" y="2651"/>
                </a:cubicBezTo>
                <a:lnTo>
                  <a:pt x="6146" y="2565"/>
                </a:lnTo>
                <a:cubicBezTo>
                  <a:pt x="6169" y="2552"/>
                  <a:pt x="6194" y="2544"/>
                  <a:pt x="6218" y="2541"/>
                </a:cubicBezTo>
                <a:close/>
                <a:moveTo>
                  <a:pt x="15382" y="2541"/>
                </a:moveTo>
                <a:cubicBezTo>
                  <a:pt x="15406" y="2544"/>
                  <a:pt x="15431" y="2552"/>
                  <a:pt x="15454" y="2565"/>
                </a:cubicBezTo>
                <a:lnTo>
                  <a:pt x="15606" y="2651"/>
                </a:lnTo>
                <a:cubicBezTo>
                  <a:pt x="15698" y="2705"/>
                  <a:pt x="15731" y="2824"/>
                  <a:pt x="15677" y="2916"/>
                </a:cubicBezTo>
                <a:lnTo>
                  <a:pt x="14894" y="4271"/>
                </a:lnTo>
                <a:cubicBezTo>
                  <a:pt x="14840" y="4363"/>
                  <a:pt x="14721" y="4396"/>
                  <a:pt x="14629" y="4342"/>
                </a:cubicBezTo>
                <a:lnTo>
                  <a:pt x="14477" y="4256"/>
                </a:lnTo>
                <a:cubicBezTo>
                  <a:pt x="14385" y="4202"/>
                  <a:pt x="14354" y="4083"/>
                  <a:pt x="14408" y="3991"/>
                </a:cubicBezTo>
                <a:lnTo>
                  <a:pt x="15191" y="2636"/>
                </a:lnTo>
                <a:cubicBezTo>
                  <a:pt x="15231" y="2567"/>
                  <a:pt x="15307" y="2532"/>
                  <a:pt x="15382" y="2541"/>
                </a:cubicBezTo>
                <a:close/>
                <a:moveTo>
                  <a:pt x="16951" y="4904"/>
                </a:moveTo>
                <a:lnTo>
                  <a:pt x="17280" y="5282"/>
                </a:lnTo>
                <a:lnTo>
                  <a:pt x="11762" y="10660"/>
                </a:lnTo>
                <a:lnTo>
                  <a:pt x="12221" y="10903"/>
                </a:lnTo>
                <a:lnTo>
                  <a:pt x="11600" y="11978"/>
                </a:lnTo>
                <a:lnTo>
                  <a:pt x="10876" y="11524"/>
                </a:lnTo>
                <a:lnTo>
                  <a:pt x="10265" y="12118"/>
                </a:lnTo>
                <a:lnTo>
                  <a:pt x="9433" y="11205"/>
                </a:lnTo>
                <a:lnTo>
                  <a:pt x="9833" y="10871"/>
                </a:lnTo>
                <a:lnTo>
                  <a:pt x="6161" y="8576"/>
                </a:lnTo>
                <a:lnTo>
                  <a:pt x="6556" y="7896"/>
                </a:lnTo>
                <a:lnTo>
                  <a:pt x="10736" y="10115"/>
                </a:lnTo>
                <a:lnTo>
                  <a:pt x="16951" y="4904"/>
                </a:lnTo>
                <a:close/>
                <a:moveTo>
                  <a:pt x="2838" y="5900"/>
                </a:moveTo>
                <a:cubicBezTo>
                  <a:pt x="2863" y="5903"/>
                  <a:pt x="2888" y="5911"/>
                  <a:pt x="2911" y="5925"/>
                </a:cubicBezTo>
                <a:lnTo>
                  <a:pt x="4266" y="6708"/>
                </a:lnTo>
                <a:cubicBezTo>
                  <a:pt x="4358" y="6762"/>
                  <a:pt x="4391" y="6879"/>
                  <a:pt x="4337" y="6971"/>
                </a:cubicBezTo>
                <a:lnTo>
                  <a:pt x="4249" y="7123"/>
                </a:lnTo>
                <a:cubicBezTo>
                  <a:pt x="4195" y="7215"/>
                  <a:pt x="4078" y="7248"/>
                  <a:pt x="3986" y="7194"/>
                </a:cubicBezTo>
                <a:lnTo>
                  <a:pt x="2629" y="6411"/>
                </a:lnTo>
                <a:cubicBezTo>
                  <a:pt x="2537" y="6357"/>
                  <a:pt x="2506" y="6238"/>
                  <a:pt x="2560" y="6146"/>
                </a:cubicBezTo>
                <a:lnTo>
                  <a:pt x="2646" y="5994"/>
                </a:lnTo>
                <a:cubicBezTo>
                  <a:pt x="2687" y="5925"/>
                  <a:pt x="2764" y="5890"/>
                  <a:pt x="2838" y="5900"/>
                </a:cubicBezTo>
                <a:close/>
                <a:moveTo>
                  <a:pt x="18757" y="5900"/>
                </a:moveTo>
                <a:cubicBezTo>
                  <a:pt x="18831" y="5890"/>
                  <a:pt x="18908" y="5925"/>
                  <a:pt x="18949" y="5994"/>
                </a:cubicBezTo>
                <a:lnTo>
                  <a:pt x="19035" y="6146"/>
                </a:lnTo>
                <a:cubicBezTo>
                  <a:pt x="19089" y="6238"/>
                  <a:pt x="19056" y="6357"/>
                  <a:pt x="18964" y="6411"/>
                </a:cubicBezTo>
                <a:lnTo>
                  <a:pt x="17609" y="7194"/>
                </a:lnTo>
                <a:cubicBezTo>
                  <a:pt x="17517" y="7248"/>
                  <a:pt x="17398" y="7215"/>
                  <a:pt x="17344" y="7123"/>
                </a:cubicBezTo>
                <a:lnTo>
                  <a:pt x="17258" y="6971"/>
                </a:lnTo>
                <a:cubicBezTo>
                  <a:pt x="17204" y="6879"/>
                  <a:pt x="17237" y="6762"/>
                  <a:pt x="17329" y="6708"/>
                </a:cubicBezTo>
                <a:lnTo>
                  <a:pt x="18684" y="5925"/>
                </a:lnTo>
                <a:cubicBezTo>
                  <a:pt x="18707" y="5911"/>
                  <a:pt x="18732" y="5903"/>
                  <a:pt x="18757" y="5900"/>
                </a:cubicBezTo>
                <a:close/>
                <a:moveTo>
                  <a:pt x="10800" y="10439"/>
                </a:moveTo>
                <a:cubicBezTo>
                  <a:pt x="10707" y="10439"/>
                  <a:pt x="10614" y="10475"/>
                  <a:pt x="10544" y="10545"/>
                </a:cubicBezTo>
                <a:cubicBezTo>
                  <a:pt x="10402" y="10686"/>
                  <a:pt x="10402" y="10915"/>
                  <a:pt x="10544" y="11056"/>
                </a:cubicBezTo>
                <a:cubicBezTo>
                  <a:pt x="10685" y="11198"/>
                  <a:pt x="10915" y="11198"/>
                  <a:pt x="11056" y="11056"/>
                </a:cubicBezTo>
                <a:cubicBezTo>
                  <a:pt x="11198" y="10915"/>
                  <a:pt x="11198" y="10686"/>
                  <a:pt x="11056" y="10545"/>
                </a:cubicBezTo>
                <a:cubicBezTo>
                  <a:pt x="10986" y="10475"/>
                  <a:pt x="10893" y="10439"/>
                  <a:pt x="10800" y="10439"/>
                </a:cubicBezTo>
                <a:close/>
                <a:moveTo>
                  <a:pt x="1529" y="10520"/>
                </a:moveTo>
                <a:lnTo>
                  <a:pt x="3095" y="10520"/>
                </a:lnTo>
                <a:cubicBezTo>
                  <a:pt x="3203" y="10520"/>
                  <a:pt x="3289" y="10606"/>
                  <a:pt x="3289" y="10714"/>
                </a:cubicBezTo>
                <a:lnTo>
                  <a:pt x="3289" y="10886"/>
                </a:lnTo>
                <a:cubicBezTo>
                  <a:pt x="3289" y="10994"/>
                  <a:pt x="3203" y="11082"/>
                  <a:pt x="3095" y="11082"/>
                </a:cubicBezTo>
                <a:lnTo>
                  <a:pt x="1529" y="11082"/>
                </a:lnTo>
                <a:cubicBezTo>
                  <a:pt x="1426" y="11082"/>
                  <a:pt x="1333" y="10994"/>
                  <a:pt x="1333" y="10886"/>
                </a:cubicBezTo>
                <a:lnTo>
                  <a:pt x="1333" y="10714"/>
                </a:lnTo>
                <a:cubicBezTo>
                  <a:pt x="1333" y="10606"/>
                  <a:pt x="1421" y="10520"/>
                  <a:pt x="1529" y="10520"/>
                </a:cubicBezTo>
                <a:close/>
                <a:moveTo>
                  <a:pt x="18500" y="10520"/>
                </a:moveTo>
                <a:lnTo>
                  <a:pt x="20066" y="10520"/>
                </a:lnTo>
                <a:cubicBezTo>
                  <a:pt x="20174" y="10520"/>
                  <a:pt x="20260" y="10606"/>
                  <a:pt x="20260" y="10714"/>
                </a:cubicBezTo>
                <a:lnTo>
                  <a:pt x="20260" y="10886"/>
                </a:lnTo>
                <a:cubicBezTo>
                  <a:pt x="20260" y="10994"/>
                  <a:pt x="20174" y="11082"/>
                  <a:pt x="20066" y="11082"/>
                </a:cubicBezTo>
                <a:lnTo>
                  <a:pt x="18500" y="11082"/>
                </a:lnTo>
                <a:cubicBezTo>
                  <a:pt x="18392" y="11082"/>
                  <a:pt x="18306" y="10994"/>
                  <a:pt x="18306" y="10886"/>
                </a:cubicBezTo>
                <a:lnTo>
                  <a:pt x="18306" y="10714"/>
                </a:lnTo>
                <a:cubicBezTo>
                  <a:pt x="18306" y="10606"/>
                  <a:pt x="18392" y="10520"/>
                  <a:pt x="18500" y="10520"/>
                </a:cubicBezTo>
                <a:close/>
                <a:moveTo>
                  <a:pt x="4058" y="14383"/>
                </a:moveTo>
                <a:cubicBezTo>
                  <a:pt x="4133" y="14373"/>
                  <a:pt x="4209" y="14408"/>
                  <a:pt x="4249" y="14477"/>
                </a:cubicBezTo>
                <a:lnTo>
                  <a:pt x="4337" y="14629"/>
                </a:lnTo>
                <a:cubicBezTo>
                  <a:pt x="4391" y="14721"/>
                  <a:pt x="4358" y="14840"/>
                  <a:pt x="4266" y="14894"/>
                </a:cubicBezTo>
                <a:lnTo>
                  <a:pt x="2911" y="15677"/>
                </a:lnTo>
                <a:cubicBezTo>
                  <a:pt x="2819" y="15731"/>
                  <a:pt x="2700" y="15698"/>
                  <a:pt x="2646" y="15606"/>
                </a:cubicBezTo>
                <a:lnTo>
                  <a:pt x="2560" y="15456"/>
                </a:lnTo>
                <a:cubicBezTo>
                  <a:pt x="2506" y="15364"/>
                  <a:pt x="2537" y="15245"/>
                  <a:pt x="2629" y="15191"/>
                </a:cubicBezTo>
                <a:lnTo>
                  <a:pt x="3986" y="14408"/>
                </a:lnTo>
                <a:cubicBezTo>
                  <a:pt x="4009" y="14394"/>
                  <a:pt x="4034" y="14386"/>
                  <a:pt x="4058" y="14383"/>
                </a:cubicBezTo>
                <a:close/>
                <a:moveTo>
                  <a:pt x="17536" y="14383"/>
                </a:moveTo>
                <a:cubicBezTo>
                  <a:pt x="17561" y="14386"/>
                  <a:pt x="17586" y="14394"/>
                  <a:pt x="17609" y="14408"/>
                </a:cubicBezTo>
                <a:lnTo>
                  <a:pt x="18964" y="15191"/>
                </a:lnTo>
                <a:cubicBezTo>
                  <a:pt x="19056" y="15245"/>
                  <a:pt x="19089" y="15364"/>
                  <a:pt x="19035" y="15456"/>
                </a:cubicBezTo>
                <a:lnTo>
                  <a:pt x="18949" y="15606"/>
                </a:lnTo>
                <a:cubicBezTo>
                  <a:pt x="18895" y="15698"/>
                  <a:pt x="18776" y="15731"/>
                  <a:pt x="18684" y="15677"/>
                </a:cubicBezTo>
                <a:lnTo>
                  <a:pt x="17329" y="14894"/>
                </a:lnTo>
                <a:cubicBezTo>
                  <a:pt x="17237" y="14840"/>
                  <a:pt x="17204" y="14721"/>
                  <a:pt x="17258" y="14629"/>
                </a:cubicBezTo>
                <a:lnTo>
                  <a:pt x="17344" y="14477"/>
                </a:lnTo>
                <a:cubicBezTo>
                  <a:pt x="17385" y="14408"/>
                  <a:pt x="17462" y="14373"/>
                  <a:pt x="17536" y="14383"/>
                </a:cubicBezTo>
                <a:close/>
                <a:moveTo>
                  <a:pt x="6893" y="17239"/>
                </a:moveTo>
                <a:cubicBezTo>
                  <a:pt x="6918" y="17243"/>
                  <a:pt x="6943" y="17251"/>
                  <a:pt x="6966" y="17265"/>
                </a:cubicBezTo>
                <a:lnTo>
                  <a:pt x="7118" y="17351"/>
                </a:lnTo>
                <a:cubicBezTo>
                  <a:pt x="7210" y="17399"/>
                  <a:pt x="7241" y="17519"/>
                  <a:pt x="7187" y="17616"/>
                </a:cubicBezTo>
                <a:lnTo>
                  <a:pt x="6404" y="18971"/>
                </a:lnTo>
                <a:cubicBezTo>
                  <a:pt x="6350" y="19063"/>
                  <a:pt x="6231" y="19094"/>
                  <a:pt x="6139" y="19040"/>
                </a:cubicBezTo>
                <a:lnTo>
                  <a:pt x="5989" y="18954"/>
                </a:lnTo>
                <a:cubicBezTo>
                  <a:pt x="5897" y="18900"/>
                  <a:pt x="5864" y="18781"/>
                  <a:pt x="5918" y="18689"/>
                </a:cubicBezTo>
                <a:lnTo>
                  <a:pt x="6701" y="17334"/>
                </a:lnTo>
                <a:cubicBezTo>
                  <a:pt x="6742" y="17265"/>
                  <a:pt x="6819" y="17230"/>
                  <a:pt x="6893" y="17239"/>
                </a:cubicBezTo>
                <a:close/>
                <a:moveTo>
                  <a:pt x="14696" y="17239"/>
                </a:moveTo>
                <a:cubicBezTo>
                  <a:pt x="14771" y="17230"/>
                  <a:pt x="14847" y="17265"/>
                  <a:pt x="14887" y="17334"/>
                </a:cubicBezTo>
                <a:lnTo>
                  <a:pt x="15670" y="18689"/>
                </a:lnTo>
                <a:cubicBezTo>
                  <a:pt x="15730" y="18781"/>
                  <a:pt x="15698" y="18900"/>
                  <a:pt x="15601" y="18954"/>
                </a:cubicBezTo>
                <a:lnTo>
                  <a:pt x="15449" y="19040"/>
                </a:lnTo>
                <a:cubicBezTo>
                  <a:pt x="15357" y="19094"/>
                  <a:pt x="15238" y="19063"/>
                  <a:pt x="15184" y="18971"/>
                </a:cubicBezTo>
                <a:lnTo>
                  <a:pt x="14401" y="17616"/>
                </a:lnTo>
                <a:cubicBezTo>
                  <a:pt x="14347" y="17524"/>
                  <a:pt x="14380" y="17405"/>
                  <a:pt x="14472" y="17351"/>
                </a:cubicBezTo>
                <a:lnTo>
                  <a:pt x="14624" y="17265"/>
                </a:lnTo>
                <a:cubicBezTo>
                  <a:pt x="14647" y="17251"/>
                  <a:pt x="14672" y="17243"/>
                  <a:pt x="14696" y="17239"/>
                </a:cubicBezTo>
                <a:close/>
                <a:moveTo>
                  <a:pt x="10714" y="18306"/>
                </a:moveTo>
                <a:lnTo>
                  <a:pt x="10886" y="18306"/>
                </a:lnTo>
                <a:cubicBezTo>
                  <a:pt x="10994" y="18306"/>
                  <a:pt x="11080" y="18392"/>
                  <a:pt x="11080" y="18500"/>
                </a:cubicBezTo>
                <a:lnTo>
                  <a:pt x="11080" y="20066"/>
                </a:lnTo>
                <a:cubicBezTo>
                  <a:pt x="11080" y="20174"/>
                  <a:pt x="10994" y="20262"/>
                  <a:pt x="10886" y="20262"/>
                </a:cubicBezTo>
                <a:lnTo>
                  <a:pt x="10714" y="20262"/>
                </a:lnTo>
                <a:cubicBezTo>
                  <a:pt x="10606" y="20262"/>
                  <a:pt x="10520" y="20174"/>
                  <a:pt x="10520" y="20066"/>
                </a:cubicBezTo>
                <a:lnTo>
                  <a:pt x="10520" y="18500"/>
                </a:lnTo>
                <a:cubicBezTo>
                  <a:pt x="10520" y="18392"/>
                  <a:pt x="10606" y="18306"/>
                  <a:pt x="10714" y="1830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37" name="時計"/>
          <p:cNvSpPr/>
          <p:nvPr/>
        </p:nvSpPr>
        <p:spPr>
          <a:xfrm>
            <a:off x="3707364" y="8749878"/>
            <a:ext cx="509589" cy="509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3" y="0"/>
                  <a:pt x="0" y="4833"/>
                  <a:pt x="0" y="10800"/>
                </a:cubicBezTo>
                <a:cubicBezTo>
                  <a:pt x="0" y="16767"/>
                  <a:pt x="4833" y="21600"/>
                  <a:pt x="10800" y="21600"/>
                </a:cubicBezTo>
                <a:cubicBezTo>
                  <a:pt x="16767" y="21600"/>
                  <a:pt x="21600" y="16767"/>
                  <a:pt x="21600" y="10800"/>
                </a:cubicBezTo>
                <a:cubicBezTo>
                  <a:pt x="21600" y="4833"/>
                  <a:pt x="16762" y="0"/>
                  <a:pt x="10800" y="0"/>
                </a:cubicBezTo>
                <a:close/>
                <a:moveTo>
                  <a:pt x="10714" y="1340"/>
                </a:moveTo>
                <a:lnTo>
                  <a:pt x="10886" y="1340"/>
                </a:lnTo>
                <a:cubicBezTo>
                  <a:pt x="10994" y="1340"/>
                  <a:pt x="11080" y="1426"/>
                  <a:pt x="11080" y="1534"/>
                </a:cubicBezTo>
                <a:lnTo>
                  <a:pt x="11080" y="3100"/>
                </a:lnTo>
                <a:cubicBezTo>
                  <a:pt x="11080" y="3208"/>
                  <a:pt x="10994" y="3294"/>
                  <a:pt x="10886" y="3294"/>
                </a:cubicBezTo>
                <a:lnTo>
                  <a:pt x="10714" y="3294"/>
                </a:lnTo>
                <a:cubicBezTo>
                  <a:pt x="10606" y="3294"/>
                  <a:pt x="10520" y="3208"/>
                  <a:pt x="10520" y="3100"/>
                </a:cubicBezTo>
                <a:lnTo>
                  <a:pt x="10520" y="1534"/>
                </a:lnTo>
                <a:cubicBezTo>
                  <a:pt x="10520" y="1426"/>
                  <a:pt x="10606" y="1340"/>
                  <a:pt x="10714" y="1340"/>
                </a:cubicBezTo>
                <a:close/>
                <a:moveTo>
                  <a:pt x="6218" y="2541"/>
                </a:moveTo>
                <a:cubicBezTo>
                  <a:pt x="6293" y="2532"/>
                  <a:pt x="6369" y="2567"/>
                  <a:pt x="6409" y="2636"/>
                </a:cubicBezTo>
                <a:lnTo>
                  <a:pt x="7192" y="3991"/>
                </a:lnTo>
                <a:cubicBezTo>
                  <a:pt x="7246" y="4083"/>
                  <a:pt x="7215" y="4202"/>
                  <a:pt x="7123" y="4256"/>
                </a:cubicBezTo>
                <a:lnTo>
                  <a:pt x="6971" y="4342"/>
                </a:lnTo>
                <a:cubicBezTo>
                  <a:pt x="6879" y="4396"/>
                  <a:pt x="6760" y="4363"/>
                  <a:pt x="6706" y="4271"/>
                </a:cubicBezTo>
                <a:lnTo>
                  <a:pt x="5923" y="2916"/>
                </a:lnTo>
                <a:cubicBezTo>
                  <a:pt x="5869" y="2824"/>
                  <a:pt x="5902" y="2700"/>
                  <a:pt x="5994" y="2651"/>
                </a:cubicBezTo>
                <a:lnTo>
                  <a:pt x="6146" y="2565"/>
                </a:lnTo>
                <a:cubicBezTo>
                  <a:pt x="6169" y="2552"/>
                  <a:pt x="6194" y="2544"/>
                  <a:pt x="6218" y="2541"/>
                </a:cubicBezTo>
                <a:close/>
                <a:moveTo>
                  <a:pt x="15382" y="2541"/>
                </a:moveTo>
                <a:cubicBezTo>
                  <a:pt x="15406" y="2544"/>
                  <a:pt x="15431" y="2552"/>
                  <a:pt x="15454" y="2565"/>
                </a:cubicBezTo>
                <a:lnTo>
                  <a:pt x="15606" y="2651"/>
                </a:lnTo>
                <a:cubicBezTo>
                  <a:pt x="15698" y="2705"/>
                  <a:pt x="15731" y="2824"/>
                  <a:pt x="15677" y="2916"/>
                </a:cubicBezTo>
                <a:lnTo>
                  <a:pt x="14894" y="4271"/>
                </a:lnTo>
                <a:cubicBezTo>
                  <a:pt x="14840" y="4363"/>
                  <a:pt x="14721" y="4396"/>
                  <a:pt x="14629" y="4342"/>
                </a:cubicBezTo>
                <a:lnTo>
                  <a:pt x="14477" y="4256"/>
                </a:lnTo>
                <a:cubicBezTo>
                  <a:pt x="14385" y="4202"/>
                  <a:pt x="14354" y="4083"/>
                  <a:pt x="14408" y="3991"/>
                </a:cubicBezTo>
                <a:lnTo>
                  <a:pt x="15191" y="2636"/>
                </a:lnTo>
                <a:cubicBezTo>
                  <a:pt x="15231" y="2567"/>
                  <a:pt x="15307" y="2532"/>
                  <a:pt x="15382" y="2541"/>
                </a:cubicBezTo>
                <a:close/>
                <a:moveTo>
                  <a:pt x="16951" y="4904"/>
                </a:moveTo>
                <a:lnTo>
                  <a:pt x="17280" y="5282"/>
                </a:lnTo>
                <a:lnTo>
                  <a:pt x="11762" y="10660"/>
                </a:lnTo>
                <a:lnTo>
                  <a:pt x="12221" y="10903"/>
                </a:lnTo>
                <a:lnTo>
                  <a:pt x="11600" y="11978"/>
                </a:lnTo>
                <a:lnTo>
                  <a:pt x="10876" y="11524"/>
                </a:lnTo>
                <a:lnTo>
                  <a:pt x="10265" y="12118"/>
                </a:lnTo>
                <a:lnTo>
                  <a:pt x="9433" y="11205"/>
                </a:lnTo>
                <a:lnTo>
                  <a:pt x="9833" y="10871"/>
                </a:lnTo>
                <a:lnTo>
                  <a:pt x="6161" y="8576"/>
                </a:lnTo>
                <a:lnTo>
                  <a:pt x="6556" y="7896"/>
                </a:lnTo>
                <a:lnTo>
                  <a:pt x="10736" y="10115"/>
                </a:lnTo>
                <a:lnTo>
                  <a:pt x="16951" y="4904"/>
                </a:lnTo>
                <a:close/>
                <a:moveTo>
                  <a:pt x="2838" y="5900"/>
                </a:moveTo>
                <a:cubicBezTo>
                  <a:pt x="2863" y="5903"/>
                  <a:pt x="2888" y="5911"/>
                  <a:pt x="2911" y="5925"/>
                </a:cubicBezTo>
                <a:lnTo>
                  <a:pt x="4266" y="6708"/>
                </a:lnTo>
                <a:cubicBezTo>
                  <a:pt x="4358" y="6762"/>
                  <a:pt x="4391" y="6879"/>
                  <a:pt x="4337" y="6971"/>
                </a:cubicBezTo>
                <a:lnTo>
                  <a:pt x="4249" y="7123"/>
                </a:lnTo>
                <a:cubicBezTo>
                  <a:pt x="4195" y="7215"/>
                  <a:pt x="4078" y="7248"/>
                  <a:pt x="3986" y="7194"/>
                </a:cubicBezTo>
                <a:lnTo>
                  <a:pt x="2629" y="6411"/>
                </a:lnTo>
                <a:cubicBezTo>
                  <a:pt x="2537" y="6357"/>
                  <a:pt x="2506" y="6238"/>
                  <a:pt x="2560" y="6146"/>
                </a:cubicBezTo>
                <a:lnTo>
                  <a:pt x="2646" y="5994"/>
                </a:lnTo>
                <a:cubicBezTo>
                  <a:pt x="2687" y="5925"/>
                  <a:pt x="2764" y="5890"/>
                  <a:pt x="2838" y="5900"/>
                </a:cubicBezTo>
                <a:close/>
                <a:moveTo>
                  <a:pt x="18757" y="5900"/>
                </a:moveTo>
                <a:cubicBezTo>
                  <a:pt x="18831" y="5890"/>
                  <a:pt x="18908" y="5925"/>
                  <a:pt x="18949" y="5994"/>
                </a:cubicBezTo>
                <a:lnTo>
                  <a:pt x="19035" y="6146"/>
                </a:lnTo>
                <a:cubicBezTo>
                  <a:pt x="19089" y="6238"/>
                  <a:pt x="19056" y="6357"/>
                  <a:pt x="18964" y="6411"/>
                </a:cubicBezTo>
                <a:lnTo>
                  <a:pt x="17609" y="7194"/>
                </a:lnTo>
                <a:cubicBezTo>
                  <a:pt x="17517" y="7248"/>
                  <a:pt x="17398" y="7215"/>
                  <a:pt x="17344" y="7123"/>
                </a:cubicBezTo>
                <a:lnTo>
                  <a:pt x="17258" y="6971"/>
                </a:lnTo>
                <a:cubicBezTo>
                  <a:pt x="17204" y="6879"/>
                  <a:pt x="17237" y="6762"/>
                  <a:pt x="17329" y="6708"/>
                </a:cubicBezTo>
                <a:lnTo>
                  <a:pt x="18684" y="5925"/>
                </a:lnTo>
                <a:cubicBezTo>
                  <a:pt x="18707" y="5911"/>
                  <a:pt x="18732" y="5903"/>
                  <a:pt x="18757" y="5900"/>
                </a:cubicBezTo>
                <a:close/>
                <a:moveTo>
                  <a:pt x="10800" y="10439"/>
                </a:moveTo>
                <a:cubicBezTo>
                  <a:pt x="10707" y="10439"/>
                  <a:pt x="10614" y="10475"/>
                  <a:pt x="10544" y="10545"/>
                </a:cubicBezTo>
                <a:cubicBezTo>
                  <a:pt x="10402" y="10686"/>
                  <a:pt x="10402" y="10915"/>
                  <a:pt x="10544" y="11056"/>
                </a:cubicBezTo>
                <a:cubicBezTo>
                  <a:pt x="10685" y="11198"/>
                  <a:pt x="10915" y="11198"/>
                  <a:pt x="11056" y="11056"/>
                </a:cubicBezTo>
                <a:cubicBezTo>
                  <a:pt x="11198" y="10915"/>
                  <a:pt x="11198" y="10686"/>
                  <a:pt x="11056" y="10545"/>
                </a:cubicBezTo>
                <a:cubicBezTo>
                  <a:pt x="10986" y="10475"/>
                  <a:pt x="10893" y="10439"/>
                  <a:pt x="10800" y="10439"/>
                </a:cubicBezTo>
                <a:close/>
                <a:moveTo>
                  <a:pt x="1529" y="10520"/>
                </a:moveTo>
                <a:lnTo>
                  <a:pt x="3095" y="10520"/>
                </a:lnTo>
                <a:cubicBezTo>
                  <a:pt x="3203" y="10520"/>
                  <a:pt x="3289" y="10606"/>
                  <a:pt x="3289" y="10714"/>
                </a:cubicBezTo>
                <a:lnTo>
                  <a:pt x="3289" y="10886"/>
                </a:lnTo>
                <a:cubicBezTo>
                  <a:pt x="3289" y="10994"/>
                  <a:pt x="3203" y="11082"/>
                  <a:pt x="3095" y="11082"/>
                </a:cubicBezTo>
                <a:lnTo>
                  <a:pt x="1529" y="11082"/>
                </a:lnTo>
                <a:cubicBezTo>
                  <a:pt x="1426" y="11082"/>
                  <a:pt x="1333" y="10994"/>
                  <a:pt x="1333" y="10886"/>
                </a:cubicBezTo>
                <a:lnTo>
                  <a:pt x="1333" y="10714"/>
                </a:lnTo>
                <a:cubicBezTo>
                  <a:pt x="1333" y="10606"/>
                  <a:pt x="1421" y="10520"/>
                  <a:pt x="1529" y="10520"/>
                </a:cubicBezTo>
                <a:close/>
                <a:moveTo>
                  <a:pt x="18500" y="10520"/>
                </a:moveTo>
                <a:lnTo>
                  <a:pt x="20066" y="10520"/>
                </a:lnTo>
                <a:cubicBezTo>
                  <a:pt x="20174" y="10520"/>
                  <a:pt x="20260" y="10606"/>
                  <a:pt x="20260" y="10714"/>
                </a:cubicBezTo>
                <a:lnTo>
                  <a:pt x="20260" y="10886"/>
                </a:lnTo>
                <a:cubicBezTo>
                  <a:pt x="20260" y="10994"/>
                  <a:pt x="20174" y="11082"/>
                  <a:pt x="20066" y="11082"/>
                </a:cubicBezTo>
                <a:lnTo>
                  <a:pt x="18500" y="11082"/>
                </a:lnTo>
                <a:cubicBezTo>
                  <a:pt x="18392" y="11082"/>
                  <a:pt x="18306" y="10994"/>
                  <a:pt x="18306" y="10886"/>
                </a:cubicBezTo>
                <a:lnTo>
                  <a:pt x="18306" y="10714"/>
                </a:lnTo>
                <a:cubicBezTo>
                  <a:pt x="18306" y="10606"/>
                  <a:pt x="18392" y="10520"/>
                  <a:pt x="18500" y="10520"/>
                </a:cubicBezTo>
                <a:close/>
                <a:moveTo>
                  <a:pt x="4058" y="14383"/>
                </a:moveTo>
                <a:cubicBezTo>
                  <a:pt x="4133" y="14373"/>
                  <a:pt x="4209" y="14408"/>
                  <a:pt x="4249" y="14477"/>
                </a:cubicBezTo>
                <a:lnTo>
                  <a:pt x="4337" y="14629"/>
                </a:lnTo>
                <a:cubicBezTo>
                  <a:pt x="4391" y="14721"/>
                  <a:pt x="4358" y="14840"/>
                  <a:pt x="4266" y="14894"/>
                </a:cubicBezTo>
                <a:lnTo>
                  <a:pt x="2911" y="15677"/>
                </a:lnTo>
                <a:cubicBezTo>
                  <a:pt x="2819" y="15731"/>
                  <a:pt x="2700" y="15698"/>
                  <a:pt x="2646" y="15606"/>
                </a:cubicBezTo>
                <a:lnTo>
                  <a:pt x="2560" y="15456"/>
                </a:lnTo>
                <a:cubicBezTo>
                  <a:pt x="2506" y="15364"/>
                  <a:pt x="2537" y="15245"/>
                  <a:pt x="2629" y="15191"/>
                </a:cubicBezTo>
                <a:lnTo>
                  <a:pt x="3986" y="14408"/>
                </a:lnTo>
                <a:cubicBezTo>
                  <a:pt x="4009" y="14394"/>
                  <a:pt x="4034" y="14386"/>
                  <a:pt x="4058" y="14383"/>
                </a:cubicBezTo>
                <a:close/>
                <a:moveTo>
                  <a:pt x="17536" y="14383"/>
                </a:moveTo>
                <a:cubicBezTo>
                  <a:pt x="17561" y="14386"/>
                  <a:pt x="17586" y="14394"/>
                  <a:pt x="17609" y="14408"/>
                </a:cubicBezTo>
                <a:lnTo>
                  <a:pt x="18964" y="15191"/>
                </a:lnTo>
                <a:cubicBezTo>
                  <a:pt x="19056" y="15245"/>
                  <a:pt x="19089" y="15364"/>
                  <a:pt x="19035" y="15456"/>
                </a:cubicBezTo>
                <a:lnTo>
                  <a:pt x="18949" y="15606"/>
                </a:lnTo>
                <a:cubicBezTo>
                  <a:pt x="18895" y="15698"/>
                  <a:pt x="18776" y="15731"/>
                  <a:pt x="18684" y="15677"/>
                </a:cubicBezTo>
                <a:lnTo>
                  <a:pt x="17329" y="14894"/>
                </a:lnTo>
                <a:cubicBezTo>
                  <a:pt x="17237" y="14840"/>
                  <a:pt x="17204" y="14721"/>
                  <a:pt x="17258" y="14629"/>
                </a:cubicBezTo>
                <a:lnTo>
                  <a:pt x="17344" y="14477"/>
                </a:lnTo>
                <a:cubicBezTo>
                  <a:pt x="17385" y="14408"/>
                  <a:pt x="17462" y="14373"/>
                  <a:pt x="17536" y="14383"/>
                </a:cubicBezTo>
                <a:close/>
                <a:moveTo>
                  <a:pt x="6893" y="17239"/>
                </a:moveTo>
                <a:cubicBezTo>
                  <a:pt x="6918" y="17243"/>
                  <a:pt x="6943" y="17251"/>
                  <a:pt x="6966" y="17265"/>
                </a:cubicBezTo>
                <a:lnTo>
                  <a:pt x="7118" y="17351"/>
                </a:lnTo>
                <a:cubicBezTo>
                  <a:pt x="7210" y="17399"/>
                  <a:pt x="7241" y="17519"/>
                  <a:pt x="7187" y="17616"/>
                </a:cubicBezTo>
                <a:lnTo>
                  <a:pt x="6404" y="18971"/>
                </a:lnTo>
                <a:cubicBezTo>
                  <a:pt x="6350" y="19063"/>
                  <a:pt x="6231" y="19094"/>
                  <a:pt x="6139" y="19040"/>
                </a:cubicBezTo>
                <a:lnTo>
                  <a:pt x="5989" y="18954"/>
                </a:lnTo>
                <a:cubicBezTo>
                  <a:pt x="5897" y="18900"/>
                  <a:pt x="5864" y="18781"/>
                  <a:pt x="5918" y="18689"/>
                </a:cubicBezTo>
                <a:lnTo>
                  <a:pt x="6701" y="17334"/>
                </a:lnTo>
                <a:cubicBezTo>
                  <a:pt x="6742" y="17265"/>
                  <a:pt x="6819" y="17230"/>
                  <a:pt x="6893" y="17239"/>
                </a:cubicBezTo>
                <a:close/>
                <a:moveTo>
                  <a:pt x="14696" y="17239"/>
                </a:moveTo>
                <a:cubicBezTo>
                  <a:pt x="14771" y="17230"/>
                  <a:pt x="14847" y="17265"/>
                  <a:pt x="14887" y="17334"/>
                </a:cubicBezTo>
                <a:lnTo>
                  <a:pt x="15670" y="18689"/>
                </a:lnTo>
                <a:cubicBezTo>
                  <a:pt x="15730" y="18781"/>
                  <a:pt x="15698" y="18900"/>
                  <a:pt x="15601" y="18954"/>
                </a:cubicBezTo>
                <a:lnTo>
                  <a:pt x="15449" y="19040"/>
                </a:lnTo>
                <a:cubicBezTo>
                  <a:pt x="15357" y="19094"/>
                  <a:pt x="15238" y="19063"/>
                  <a:pt x="15184" y="18971"/>
                </a:cubicBezTo>
                <a:lnTo>
                  <a:pt x="14401" y="17616"/>
                </a:lnTo>
                <a:cubicBezTo>
                  <a:pt x="14347" y="17524"/>
                  <a:pt x="14380" y="17405"/>
                  <a:pt x="14472" y="17351"/>
                </a:cubicBezTo>
                <a:lnTo>
                  <a:pt x="14624" y="17265"/>
                </a:lnTo>
                <a:cubicBezTo>
                  <a:pt x="14647" y="17251"/>
                  <a:pt x="14672" y="17243"/>
                  <a:pt x="14696" y="17239"/>
                </a:cubicBezTo>
                <a:close/>
                <a:moveTo>
                  <a:pt x="10714" y="18306"/>
                </a:moveTo>
                <a:lnTo>
                  <a:pt x="10886" y="18306"/>
                </a:lnTo>
                <a:cubicBezTo>
                  <a:pt x="10994" y="18306"/>
                  <a:pt x="11080" y="18392"/>
                  <a:pt x="11080" y="18500"/>
                </a:cubicBezTo>
                <a:lnTo>
                  <a:pt x="11080" y="20066"/>
                </a:lnTo>
                <a:cubicBezTo>
                  <a:pt x="11080" y="20174"/>
                  <a:pt x="10994" y="20262"/>
                  <a:pt x="10886" y="20262"/>
                </a:cubicBezTo>
                <a:lnTo>
                  <a:pt x="10714" y="20262"/>
                </a:lnTo>
                <a:cubicBezTo>
                  <a:pt x="10606" y="20262"/>
                  <a:pt x="10520" y="20174"/>
                  <a:pt x="10520" y="20066"/>
                </a:cubicBezTo>
                <a:lnTo>
                  <a:pt x="10520" y="18500"/>
                </a:lnTo>
                <a:cubicBezTo>
                  <a:pt x="10520" y="18392"/>
                  <a:pt x="10606" y="18306"/>
                  <a:pt x="10714" y="1830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grpSp>
        <p:nvGrpSpPr>
          <p:cNvPr id="140" name="グループ"/>
          <p:cNvGrpSpPr/>
          <p:nvPr/>
        </p:nvGrpSpPr>
        <p:grpSpPr>
          <a:xfrm>
            <a:off x="5216475" y="5570945"/>
            <a:ext cx="2571850" cy="821284"/>
            <a:chOff x="0" y="0"/>
            <a:chExt cx="2571849" cy="821283"/>
          </a:xfrm>
        </p:grpSpPr>
        <p:sp>
          <p:nvSpPr>
            <p:cNvPr id="138" name="四角形"/>
            <p:cNvSpPr/>
            <p:nvPr/>
          </p:nvSpPr>
          <p:spPr>
            <a:xfrm>
              <a:off x="0" y="0"/>
              <a:ext cx="2571850" cy="82128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139" name="Ver20180311"/>
            <p:cNvSpPr txBox="1"/>
            <p:nvPr/>
          </p:nvSpPr>
          <p:spPr>
            <a:xfrm>
              <a:off x="76782" y="229989"/>
              <a:ext cx="2418285" cy="406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Ver20180311</a:t>
              </a:r>
            </a:p>
          </p:txBody>
        </p:sp>
      </p:grpSp>
      <p:grpSp>
        <p:nvGrpSpPr>
          <p:cNvPr id="143" name="グループ"/>
          <p:cNvGrpSpPr/>
          <p:nvPr/>
        </p:nvGrpSpPr>
        <p:grpSpPr>
          <a:xfrm>
            <a:off x="9911092" y="2840558"/>
            <a:ext cx="2571850" cy="821284"/>
            <a:chOff x="0" y="0"/>
            <a:chExt cx="2571849" cy="821283"/>
          </a:xfrm>
        </p:grpSpPr>
        <p:sp>
          <p:nvSpPr>
            <p:cNvPr id="141" name="四角形"/>
            <p:cNvSpPr/>
            <p:nvPr/>
          </p:nvSpPr>
          <p:spPr>
            <a:xfrm>
              <a:off x="0" y="0"/>
              <a:ext cx="2571850" cy="82128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142" name="Ver20180526"/>
            <p:cNvSpPr txBox="1"/>
            <p:nvPr/>
          </p:nvSpPr>
          <p:spPr>
            <a:xfrm>
              <a:off x="76782" y="229989"/>
              <a:ext cx="2418285" cy="406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Ver20180526</a:t>
              </a:r>
            </a:p>
          </p:txBody>
        </p:sp>
      </p:grpSp>
      <p:sp>
        <p:nvSpPr>
          <p:cNvPr id="144" name="円形"/>
          <p:cNvSpPr/>
          <p:nvPr/>
        </p:nvSpPr>
        <p:spPr>
          <a:xfrm>
            <a:off x="11092106" y="2288959"/>
            <a:ext cx="396241" cy="39624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path" nodeType="click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81346 0.000482" origin="layout" pathEditMode="relative">
                                      <p:cBhvr>
                                        <p:cTn id="4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path" nodeType="click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381346 0.000482 L -0.381159 0.281307" origin="layout" pathEditMode="relative">
                                      <p:cBhvr>
                                        <p:cTn id="4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path" nodeType="click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381159 0.281307 L -0.667024 0.006456" origin="layout" pathEditMode="relative">
                                      <p:cBhvr>
                                        <p:cTn id="4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path" nodeType="click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667024 0.006456 L -0.668153 0.478394" origin="layout" pathEditMode="relative">
                                      <p:cBhvr>
                                        <p:cTn id="5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path" nodeType="click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668153 0.478394 L -0.550832 0.001577" origin="layout" pathEditMode="relative">
                                      <p:cBhvr>
                                        <p:cTn id="5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path" nodeType="clickEffect" presetSubtype="0" presetID="-1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550832 0.001577 L -0.550912 0.373644" origin="layout" pathEditMode="relative">
                                      <p:cBhvr>
                                        <p:cTn id="6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path" nodeType="clickEffect" presetSubtype="0" presetID="-1" grpId="1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550912 0.373644 L -0.291958 -0.003307" origin="layout" pathEditMode="relative">
                                      <p:cBhvr>
                                        <p:cTn id="6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path" nodeType="clickEffect" presetSubtype="0" presetID="-1" grpId="1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291958 -0.003307 L -0.291943 0.177402" origin="layout" pathEditMode="relative">
                                      <p:cBhvr>
                                        <p:cTn id="6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mph" nodeType="clickEffect" presetSubtype="0" presetID="8" grpId="1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7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path" nodeType="clickEffect" presetSubtype="0" presetID="-1" grpId="1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291943 0.177402 L -0.293119 -0.003229" origin="layout" pathEditMode="relative">
                                      <p:cBhvr>
                                        <p:cTn id="7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path" nodeType="clickEffect" presetSubtype="0" presetID="-1" grpId="1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293119 -0.003229 L -0.000000 0.001577" origin="layout" pathEditMode="relative">
                                      <p:cBhvr>
                                        <p:cTn id="8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2"/>
      <p:bldP build="whole" bldLvl="1" animBg="1" rev="0" advAuto="0" spid="143" grpId="6"/>
      <p:bldP build="whole" bldLvl="1" animBg="1" rev="0" advAuto="0" spid="144" grpId="16"/>
      <p:bldP build="whole" bldLvl="1" animBg="1" rev="0" advAuto="0" spid="126" grpId="4"/>
      <p:bldP build="whole" bldLvl="1" animBg="1" rev="0" advAuto="0" spid="144" grpId="7"/>
      <p:bldP build="whole" bldLvl="1" animBg="1" rev="0" advAuto="0" spid="129" grpId="5"/>
      <p:bldP build="whole" bldLvl="1" animBg="1" rev="0" advAuto="0" spid="132" grpId="1"/>
      <p:bldP build="whole" bldLvl="1" animBg="1" rev="0" advAuto="0" spid="140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四角形"/>
          <p:cNvSpPr/>
          <p:nvPr/>
        </p:nvSpPr>
        <p:spPr>
          <a:xfrm>
            <a:off x="1517650" y="2914737"/>
            <a:ext cx="4347230" cy="5927825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grpSp>
        <p:nvGrpSpPr>
          <p:cNvPr id="149" name="グループ"/>
          <p:cNvGrpSpPr/>
          <p:nvPr/>
        </p:nvGrpSpPr>
        <p:grpSpPr>
          <a:xfrm>
            <a:off x="1643786" y="8331287"/>
            <a:ext cx="1271728" cy="438151"/>
            <a:chOff x="0" y="0"/>
            <a:chExt cx="1271727" cy="438150"/>
          </a:xfrm>
        </p:grpSpPr>
        <p:sp>
          <p:nvSpPr>
            <p:cNvPr id="147" name="四角形"/>
            <p:cNvSpPr/>
            <p:nvPr/>
          </p:nvSpPr>
          <p:spPr>
            <a:xfrm>
              <a:off x="863" y="0"/>
              <a:ext cx="1270001" cy="43815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148" name="20180413"/>
            <p:cNvSpPr txBox="1"/>
            <p:nvPr/>
          </p:nvSpPr>
          <p:spPr>
            <a:xfrm>
              <a:off x="0" y="66675"/>
              <a:ext cx="1271728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20180413</a:t>
              </a:r>
            </a:p>
          </p:txBody>
        </p:sp>
      </p:grpSp>
      <p:grpSp>
        <p:nvGrpSpPr>
          <p:cNvPr id="152" name="グループ"/>
          <p:cNvGrpSpPr/>
          <p:nvPr/>
        </p:nvGrpSpPr>
        <p:grpSpPr>
          <a:xfrm>
            <a:off x="3055401" y="8331287"/>
            <a:ext cx="1271728" cy="438151"/>
            <a:chOff x="0" y="0"/>
            <a:chExt cx="1271727" cy="438150"/>
          </a:xfrm>
        </p:grpSpPr>
        <p:sp>
          <p:nvSpPr>
            <p:cNvPr id="150" name="四角形"/>
            <p:cNvSpPr/>
            <p:nvPr/>
          </p:nvSpPr>
          <p:spPr>
            <a:xfrm>
              <a:off x="1727" y="0"/>
              <a:ext cx="1270001" cy="43815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151" name="20180414"/>
            <p:cNvSpPr txBox="1"/>
            <p:nvPr/>
          </p:nvSpPr>
          <p:spPr>
            <a:xfrm>
              <a:off x="0" y="66675"/>
              <a:ext cx="1271728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20180414</a:t>
              </a:r>
            </a:p>
          </p:txBody>
        </p:sp>
      </p:grpSp>
      <p:grpSp>
        <p:nvGrpSpPr>
          <p:cNvPr id="155" name="グループ"/>
          <p:cNvGrpSpPr/>
          <p:nvPr/>
        </p:nvGrpSpPr>
        <p:grpSpPr>
          <a:xfrm>
            <a:off x="4467015" y="8331287"/>
            <a:ext cx="1272592" cy="438151"/>
            <a:chOff x="0" y="0"/>
            <a:chExt cx="1272590" cy="438150"/>
          </a:xfrm>
        </p:grpSpPr>
        <p:sp>
          <p:nvSpPr>
            <p:cNvPr id="153" name="四角形"/>
            <p:cNvSpPr/>
            <p:nvPr/>
          </p:nvSpPr>
          <p:spPr>
            <a:xfrm>
              <a:off x="2590" y="0"/>
              <a:ext cx="1270001" cy="43815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154" name="20180415"/>
            <p:cNvSpPr txBox="1"/>
            <p:nvPr/>
          </p:nvSpPr>
          <p:spPr>
            <a:xfrm>
              <a:off x="0" y="66675"/>
              <a:ext cx="1271728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20180415</a:t>
              </a:r>
            </a:p>
          </p:txBody>
        </p:sp>
      </p:grpSp>
      <p:sp>
        <p:nvSpPr>
          <p:cNvPr id="156" name="四角形"/>
          <p:cNvSpPr/>
          <p:nvPr/>
        </p:nvSpPr>
        <p:spPr>
          <a:xfrm>
            <a:off x="1733550" y="3165562"/>
            <a:ext cx="3915430" cy="5067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57" name="色々なバージョン管理方法"/>
          <p:cNvSpPr txBox="1"/>
          <p:nvPr/>
        </p:nvSpPr>
        <p:spPr>
          <a:xfrm>
            <a:off x="1103114" y="911038"/>
            <a:ext cx="10464801" cy="1245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554990">
              <a:defRPr sz="684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色々なバージョン管理方法</a:t>
            </a:r>
          </a:p>
        </p:txBody>
      </p:sp>
      <p:sp>
        <p:nvSpPr>
          <p:cNvPr id="158" name="四角形"/>
          <p:cNvSpPr/>
          <p:nvPr/>
        </p:nvSpPr>
        <p:spPr>
          <a:xfrm>
            <a:off x="6508750" y="2914737"/>
            <a:ext cx="5924550" cy="3860800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59" name="Excelの管理"/>
          <p:cNvSpPr txBox="1"/>
          <p:nvPr/>
        </p:nvSpPr>
        <p:spPr>
          <a:xfrm>
            <a:off x="1535824" y="2457723"/>
            <a:ext cx="189280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Excelの管理</a:t>
            </a:r>
          </a:p>
        </p:txBody>
      </p:sp>
      <p:sp>
        <p:nvSpPr>
          <p:cNvPr id="160" name="A支店"/>
          <p:cNvSpPr txBox="1"/>
          <p:nvPr/>
        </p:nvSpPr>
        <p:spPr>
          <a:xfrm>
            <a:off x="2038400" y="3778337"/>
            <a:ext cx="863195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A支店</a:t>
            </a:r>
          </a:p>
        </p:txBody>
      </p:sp>
      <p:sp>
        <p:nvSpPr>
          <p:cNvPr id="161" name="PLVer5.91.zip"/>
          <p:cNvSpPr txBox="1"/>
          <p:nvPr/>
        </p:nvSpPr>
        <p:spPr>
          <a:xfrm>
            <a:off x="6853021" y="3269863"/>
            <a:ext cx="234330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PLVer5.91.zip</a:t>
            </a:r>
          </a:p>
        </p:txBody>
      </p:sp>
      <p:sp>
        <p:nvSpPr>
          <p:cNvPr id="162" name="2018年5月18日12時18分"/>
          <p:cNvSpPr txBox="1"/>
          <p:nvPr/>
        </p:nvSpPr>
        <p:spPr>
          <a:xfrm>
            <a:off x="9277376" y="3307963"/>
            <a:ext cx="304769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2018年5月18日12時18分</a:t>
            </a:r>
          </a:p>
        </p:txBody>
      </p:sp>
      <p:sp>
        <p:nvSpPr>
          <p:cNvPr id="163" name="ファイルサーバーでの管理"/>
          <p:cNvSpPr txBox="1"/>
          <p:nvPr/>
        </p:nvSpPr>
        <p:spPr>
          <a:xfrm>
            <a:off x="6608310" y="2509874"/>
            <a:ext cx="371703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ファイルサーバーでの管理</a:t>
            </a:r>
          </a:p>
        </p:txBody>
      </p:sp>
      <p:sp>
        <p:nvSpPr>
          <p:cNvPr id="164" name="PLVer5.92.zip"/>
          <p:cNvSpPr txBox="1"/>
          <p:nvPr/>
        </p:nvSpPr>
        <p:spPr>
          <a:xfrm>
            <a:off x="6853021" y="3778337"/>
            <a:ext cx="234330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PLVer5.92.zip</a:t>
            </a:r>
          </a:p>
        </p:txBody>
      </p:sp>
      <p:sp>
        <p:nvSpPr>
          <p:cNvPr id="165" name="PLVer5.93.zip"/>
          <p:cNvSpPr txBox="1"/>
          <p:nvPr/>
        </p:nvSpPr>
        <p:spPr>
          <a:xfrm>
            <a:off x="6853021" y="4283063"/>
            <a:ext cx="2343304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PLVer5.93.zip</a:t>
            </a:r>
          </a:p>
        </p:txBody>
      </p:sp>
      <p:sp>
        <p:nvSpPr>
          <p:cNvPr id="166" name="PLVer5.94.zip"/>
          <p:cNvSpPr txBox="1"/>
          <p:nvPr/>
        </p:nvSpPr>
        <p:spPr>
          <a:xfrm>
            <a:off x="6853021" y="4789842"/>
            <a:ext cx="2343304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PLVer5.94.zip</a:t>
            </a:r>
          </a:p>
        </p:txBody>
      </p:sp>
      <p:sp>
        <p:nvSpPr>
          <p:cNvPr id="167" name="PLVer5.95.zip"/>
          <p:cNvSpPr txBox="1"/>
          <p:nvPr/>
        </p:nvSpPr>
        <p:spPr>
          <a:xfrm>
            <a:off x="6853021" y="5296262"/>
            <a:ext cx="2343304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PLVer5.95.zip</a:t>
            </a:r>
          </a:p>
        </p:txBody>
      </p:sp>
      <p:sp>
        <p:nvSpPr>
          <p:cNvPr id="168" name="PLVer6.01.zip"/>
          <p:cNvSpPr txBox="1"/>
          <p:nvPr/>
        </p:nvSpPr>
        <p:spPr>
          <a:xfrm>
            <a:off x="6853021" y="5803041"/>
            <a:ext cx="2343304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PLVer6.01.zip</a:t>
            </a:r>
          </a:p>
        </p:txBody>
      </p:sp>
      <p:sp>
        <p:nvSpPr>
          <p:cNvPr id="169" name="2018年5月21日05時21分"/>
          <p:cNvSpPr txBox="1"/>
          <p:nvPr/>
        </p:nvSpPr>
        <p:spPr>
          <a:xfrm>
            <a:off x="9277376" y="3816437"/>
            <a:ext cx="304769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2018年5月21日05時21分</a:t>
            </a:r>
          </a:p>
        </p:txBody>
      </p:sp>
      <p:sp>
        <p:nvSpPr>
          <p:cNvPr id="170" name="2018年5月22日15時52分"/>
          <p:cNvSpPr txBox="1"/>
          <p:nvPr/>
        </p:nvSpPr>
        <p:spPr>
          <a:xfrm>
            <a:off x="9277376" y="4324910"/>
            <a:ext cx="304769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2018年5月22日15時52分</a:t>
            </a:r>
          </a:p>
        </p:txBody>
      </p:sp>
      <p:sp>
        <p:nvSpPr>
          <p:cNvPr id="171" name="2018年5月23日18時12分"/>
          <p:cNvSpPr txBox="1"/>
          <p:nvPr/>
        </p:nvSpPr>
        <p:spPr>
          <a:xfrm>
            <a:off x="9277376" y="4866042"/>
            <a:ext cx="304769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2018年5月23日18時12分</a:t>
            </a:r>
          </a:p>
        </p:txBody>
      </p:sp>
      <p:sp>
        <p:nvSpPr>
          <p:cNvPr id="172" name="2018年6月13日12時11分"/>
          <p:cNvSpPr txBox="1"/>
          <p:nvPr/>
        </p:nvSpPr>
        <p:spPr>
          <a:xfrm>
            <a:off x="9277376" y="5359762"/>
            <a:ext cx="304769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2018年6月13日12時11分</a:t>
            </a:r>
          </a:p>
        </p:txBody>
      </p:sp>
      <p:sp>
        <p:nvSpPr>
          <p:cNvPr id="173" name="2018年6月13日13時15分"/>
          <p:cNvSpPr txBox="1"/>
          <p:nvPr/>
        </p:nvSpPr>
        <p:spPr>
          <a:xfrm>
            <a:off x="9277376" y="5841141"/>
            <a:ext cx="304769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2018年6月13日13時15分</a:t>
            </a:r>
          </a:p>
        </p:txBody>
      </p:sp>
      <p:sp>
        <p:nvSpPr>
          <p:cNvPr id="174" name="50人"/>
          <p:cNvSpPr txBox="1"/>
          <p:nvPr/>
        </p:nvSpPr>
        <p:spPr>
          <a:xfrm>
            <a:off x="3257340" y="3762462"/>
            <a:ext cx="760782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50人</a:t>
            </a:r>
          </a:p>
        </p:txBody>
      </p:sp>
      <p:sp>
        <p:nvSpPr>
          <p:cNvPr id="175" name="30.56"/>
          <p:cNvSpPr txBox="1"/>
          <p:nvPr/>
        </p:nvSpPr>
        <p:spPr>
          <a:xfrm>
            <a:off x="4398257" y="3778337"/>
            <a:ext cx="945872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30.56</a:t>
            </a:r>
          </a:p>
        </p:txBody>
      </p:sp>
      <p:sp>
        <p:nvSpPr>
          <p:cNvPr id="176" name="店名"/>
          <p:cNvSpPr txBox="1"/>
          <p:nvPr/>
        </p:nvSpPr>
        <p:spPr>
          <a:xfrm>
            <a:off x="2158378" y="3269863"/>
            <a:ext cx="647701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店名</a:t>
            </a:r>
          </a:p>
        </p:txBody>
      </p:sp>
      <p:sp>
        <p:nvSpPr>
          <p:cNvPr id="177" name="人数"/>
          <p:cNvSpPr txBox="1"/>
          <p:nvPr/>
        </p:nvSpPr>
        <p:spPr>
          <a:xfrm>
            <a:off x="3198406" y="3269863"/>
            <a:ext cx="647701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人数</a:t>
            </a:r>
          </a:p>
        </p:txBody>
      </p:sp>
      <p:sp>
        <p:nvSpPr>
          <p:cNvPr id="178" name="サイコパス"/>
          <p:cNvSpPr txBox="1"/>
          <p:nvPr/>
        </p:nvSpPr>
        <p:spPr>
          <a:xfrm>
            <a:off x="4105649" y="3269863"/>
            <a:ext cx="1447801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サイコパス</a:t>
            </a:r>
          </a:p>
        </p:txBody>
      </p:sp>
      <p:sp>
        <p:nvSpPr>
          <p:cNvPr id="179" name="A支店"/>
          <p:cNvSpPr txBox="1"/>
          <p:nvPr/>
        </p:nvSpPr>
        <p:spPr>
          <a:xfrm>
            <a:off x="2038400" y="4242577"/>
            <a:ext cx="863195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A支店</a:t>
            </a:r>
          </a:p>
        </p:txBody>
      </p:sp>
      <p:sp>
        <p:nvSpPr>
          <p:cNvPr id="180" name="50人"/>
          <p:cNvSpPr txBox="1"/>
          <p:nvPr/>
        </p:nvSpPr>
        <p:spPr>
          <a:xfrm>
            <a:off x="3257340" y="4226702"/>
            <a:ext cx="760782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50人</a:t>
            </a:r>
          </a:p>
        </p:txBody>
      </p:sp>
      <p:sp>
        <p:nvSpPr>
          <p:cNvPr id="181" name="30.56"/>
          <p:cNvSpPr txBox="1"/>
          <p:nvPr/>
        </p:nvSpPr>
        <p:spPr>
          <a:xfrm>
            <a:off x="4398257" y="4242577"/>
            <a:ext cx="945872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30.56</a:t>
            </a:r>
          </a:p>
        </p:txBody>
      </p:sp>
      <p:sp>
        <p:nvSpPr>
          <p:cNvPr id="182" name="A支店"/>
          <p:cNvSpPr txBox="1"/>
          <p:nvPr/>
        </p:nvSpPr>
        <p:spPr>
          <a:xfrm>
            <a:off x="2038400" y="4697412"/>
            <a:ext cx="863195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A支店</a:t>
            </a:r>
          </a:p>
        </p:txBody>
      </p:sp>
      <p:sp>
        <p:nvSpPr>
          <p:cNvPr id="183" name="50人"/>
          <p:cNvSpPr txBox="1"/>
          <p:nvPr/>
        </p:nvSpPr>
        <p:spPr>
          <a:xfrm>
            <a:off x="3257340" y="4681537"/>
            <a:ext cx="760782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50人</a:t>
            </a:r>
          </a:p>
        </p:txBody>
      </p:sp>
      <p:sp>
        <p:nvSpPr>
          <p:cNvPr id="184" name="30.56"/>
          <p:cNvSpPr txBox="1"/>
          <p:nvPr/>
        </p:nvSpPr>
        <p:spPr>
          <a:xfrm>
            <a:off x="4398257" y="4697412"/>
            <a:ext cx="945872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30.56</a:t>
            </a:r>
          </a:p>
        </p:txBody>
      </p:sp>
      <p:sp>
        <p:nvSpPr>
          <p:cNvPr id="185" name="A支店"/>
          <p:cNvSpPr txBox="1"/>
          <p:nvPr/>
        </p:nvSpPr>
        <p:spPr>
          <a:xfrm>
            <a:off x="2038400" y="5152247"/>
            <a:ext cx="863195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A支店</a:t>
            </a:r>
          </a:p>
        </p:txBody>
      </p:sp>
      <p:sp>
        <p:nvSpPr>
          <p:cNvPr id="186" name="50人"/>
          <p:cNvSpPr txBox="1"/>
          <p:nvPr/>
        </p:nvSpPr>
        <p:spPr>
          <a:xfrm>
            <a:off x="3257340" y="5136372"/>
            <a:ext cx="760782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50人</a:t>
            </a:r>
          </a:p>
        </p:txBody>
      </p:sp>
      <p:sp>
        <p:nvSpPr>
          <p:cNvPr id="187" name="30.56"/>
          <p:cNvSpPr txBox="1"/>
          <p:nvPr/>
        </p:nvSpPr>
        <p:spPr>
          <a:xfrm>
            <a:off x="4398257" y="5152247"/>
            <a:ext cx="945872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30.56</a:t>
            </a:r>
          </a:p>
        </p:txBody>
      </p:sp>
      <p:sp>
        <p:nvSpPr>
          <p:cNvPr id="188" name="A支店"/>
          <p:cNvSpPr txBox="1"/>
          <p:nvPr/>
        </p:nvSpPr>
        <p:spPr>
          <a:xfrm>
            <a:off x="2038400" y="5632362"/>
            <a:ext cx="863195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A支店</a:t>
            </a:r>
          </a:p>
        </p:txBody>
      </p:sp>
      <p:sp>
        <p:nvSpPr>
          <p:cNvPr id="189" name="50人"/>
          <p:cNvSpPr txBox="1"/>
          <p:nvPr/>
        </p:nvSpPr>
        <p:spPr>
          <a:xfrm>
            <a:off x="3257340" y="5616487"/>
            <a:ext cx="760782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50人</a:t>
            </a:r>
          </a:p>
        </p:txBody>
      </p:sp>
      <p:sp>
        <p:nvSpPr>
          <p:cNvPr id="190" name="30.56"/>
          <p:cNvSpPr txBox="1"/>
          <p:nvPr/>
        </p:nvSpPr>
        <p:spPr>
          <a:xfrm>
            <a:off x="4398257" y="5632362"/>
            <a:ext cx="945872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30.56</a:t>
            </a:r>
          </a:p>
        </p:txBody>
      </p:sp>
      <p:sp>
        <p:nvSpPr>
          <p:cNvPr id="191" name="A支店"/>
          <p:cNvSpPr txBox="1"/>
          <p:nvPr/>
        </p:nvSpPr>
        <p:spPr>
          <a:xfrm>
            <a:off x="2038400" y="6105338"/>
            <a:ext cx="863195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A支店</a:t>
            </a:r>
          </a:p>
        </p:txBody>
      </p:sp>
      <p:sp>
        <p:nvSpPr>
          <p:cNvPr id="192" name="50人"/>
          <p:cNvSpPr txBox="1"/>
          <p:nvPr/>
        </p:nvSpPr>
        <p:spPr>
          <a:xfrm>
            <a:off x="3257340" y="6089463"/>
            <a:ext cx="760782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50人</a:t>
            </a:r>
          </a:p>
        </p:txBody>
      </p:sp>
      <p:sp>
        <p:nvSpPr>
          <p:cNvPr id="193" name="30.56"/>
          <p:cNvSpPr txBox="1"/>
          <p:nvPr/>
        </p:nvSpPr>
        <p:spPr>
          <a:xfrm>
            <a:off x="4398257" y="6105338"/>
            <a:ext cx="945872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30.56</a:t>
            </a:r>
          </a:p>
        </p:txBody>
      </p:sp>
      <p:sp>
        <p:nvSpPr>
          <p:cNvPr id="194" name="A支店"/>
          <p:cNvSpPr txBox="1"/>
          <p:nvPr/>
        </p:nvSpPr>
        <p:spPr>
          <a:xfrm>
            <a:off x="2038400" y="6594189"/>
            <a:ext cx="863195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A支店</a:t>
            </a:r>
          </a:p>
        </p:txBody>
      </p:sp>
      <p:sp>
        <p:nvSpPr>
          <p:cNvPr id="195" name="50人"/>
          <p:cNvSpPr txBox="1"/>
          <p:nvPr/>
        </p:nvSpPr>
        <p:spPr>
          <a:xfrm>
            <a:off x="3257340" y="6578314"/>
            <a:ext cx="760782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50人</a:t>
            </a:r>
          </a:p>
        </p:txBody>
      </p:sp>
      <p:sp>
        <p:nvSpPr>
          <p:cNvPr id="196" name="30.56"/>
          <p:cNvSpPr txBox="1"/>
          <p:nvPr/>
        </p:nvSpPr>
        <p:spPr>
          <a:xfrm>
            <a:off x="4398257" y="6594189"/>
            <a:ext cx="945872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30.56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ビルを建てる"/>
          <p:cNvSpPr txBox="1"/>
          <p:nvPr>
            <p:ph type="ctrTitle"/>
          </p:nvPr>
        </p:nvSpPr>
        <p:spPr>
          <a:xfrm>
            <a:off x="1052594" y="1396832"/>
            <a:ext cx="10464801" cy="1321100"/>
          </a:xfrm>
          <a:prstGeom prst="rect">
            <a:avLst/>
          </a:prstGeom>
        </p:spPr>
        <p:txBody>
          <a:bodyPr/>
          <a:lstStyle/>
          <a:p>
            <a:pPr/>
            <a:r>
              <a:t>ビルを建てる</a:t>
            </a:r>
          </a:p>
        </p:txBody>
      </p:sp>
      <p:sp>
        <p:nvSpPr>
          <p:cNvPr id="199" name="3月:"/>
          <p:cNvSpPr txBox="1"/>
          <p:nvPr/>
        </p:nvSpPr>
        <p:spPr>
          <a:xfrm>
            <a:off x="9586260" y="4034083"/>
            <a:ext cx="644323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3月:</a:t>
            </a:r>
          </a:p>
        </p:txBody>
      </p:sp>
      <p:grpSp>
        <p:nvGrpSpPr>
          <p:cNvPr id="202" name="グループ"/>
          <p:cNvGrpSpPr/>
          <p:nvPr/>
        </p:nvGrpSpPr>
        <p:grpSpPr>
          <a:xfrm>
            <a:off x="365442" y="4034083"/>
            <a:ext cx="10674562" cy="4357391"/>
            <a:chOff x="0" y="0"/>
            <a:chExt cx="10674560" cy="4357390"/>
          </a:xfrm>
        </p:grpSpPr>
        <p:pic>
          <p:nvPicPr>
            <p:cNvPr id="200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988255"/>
              <a:ext cx="1270000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1" name="1日"/>
            <p:cNvSpPr txBox="1"/>
            <p:nvPr/>
          </p:nvSpPr>
          <p:spPr>
            <a:xfrm>
              <a:off x="9984628" y="-1"/>
              <a:ext cx="689933" cy="381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1日</a:t>
              </a:r>
            </a:p>
          </p:txBody>
        </p:sp>
      </p:grpSp>
      <p:grpSp>
        <p:nvGrpSpPr>
          <p:cNvPr id="205" name="グループ"/>
          <p:cNvGrpSpPr/>
          <p:nvPr/>
        </p:nvGrpSpPr>
        <p:grpSpPr>
          <a:xfrm>
            <a:off x="1817164" y="4463035"/>
            <a:ext cx="9248240" cy="3928439"/>
            <a:chOff x="0" y="0"/>
            <a:chExt cx="9248239" cy="3928438"/>
          </a:xfrm>
        </p:grpSpPr>
        <p:pic>
          <p:nvPicPr>
            <p:cNvPr id="203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559303"/>
              <a:ext cx="1270000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4" name="2日"/>
            <p:cNvSpPr txBox="1"/>
            <p:nvPr/>
          </p:nvSpPr>
          <p:spPr>
            <a:xfrm>
              <a:off x="8558307" y="-1"/>
              <a:ext cx="689933" cy="381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2日</a:t>
              </a:r>
            </a:p>
          </p:txBody>
        </p:sp>
      </p:grpSp>
      <p:grpSp>
        <p:nvGrpSpPr>
          <p:cNvPr id="208" name="グループ"/>
          <p:cNvGrpSpPr/>
          <p:nvPr/>
        </p:nvGrpSpPr>
        <p:grpSpPr>
          <a:xfrm>
            <a:off x="3267548" y="4891987"/>
            <a:ext cx="7797856" cy="3499487"/>
            <a:chOff x="0" y="0"/>
            <a:chExt cx="7797854" cy="3499485"/>
          </a:xfrm>
        </p:grpSpPr>
        <p:pic>
          <p:nvPicPr>
            <p:cNvPr id="206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130350"/>
              <a:ext cx="1270000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7" name="3日"/>
            <p:cNvSpPr txBox="1"/>
            <p:nvPr/>
          </p:nvSpPr>
          <p:spPr>
            <a:xfrm>
              <a:off x="7107922" y="-1"/>
              <a:ext cx="689933" cy="381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3日</a:t>
              </a:r>
            </a:p>
          </p:txBody>
        </p:sp>
      </p:grpSp>
      <p:grpSp>
        <p:nvGrpSpPr>
          <p:cNvPr id="211" name="グループ"/>
          <p:cNvGrpSpPr/>
          <p:nvPr/>
        </p:nvGrpSpPr>
        <p:grpSpPr>
          <a:xfrm>
            <a:off x="4655770" y="5320940"/>
            <a:ext cx="6409634" cy="3070534"/>
            <a:chOff x="0" y="0"/>
            <a:chExt cx="6409632" cy="3070533"/>
          </a:xfrm>
        </p:grpSpPr>
        <p:pic>
          <p:nvPicPr>
            <p:cNvPr id="209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2701398"/>
              <a:ext cx="1270000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0" name="4日"/>
            <p:cNvSpPr txBox="1"/>
            <p:nvPr/>
          </p:nvSpPr>
          <p:spPr>
            <a:xfrm>
              <a:off x="5719700" y="-1"/>
              <a:ext cx="689933" cy="381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4日</a:t>
              </a:r>
            </a:p>
          </p:txBody>
        </p:sp>
      </p:grpSp>
      <p:grpSp>
        <p:nvGrpSpPr>
          <p:cNvPr id="214" name="グループ"/>
          <p:cNvGrpSpPr/>
          <p:nvPr/>
        </p:nvGrpSpPr>
        <p:grpSpPr>
          <a:xfrm>
            <a:off x="1144857" y="5749892"/>
            <a:ext cx="9920547" cy="2179120"/>
            <a:chOff x="0" y="0"/>
            <a:chExt cx="9920546" cy="2179118"/>
          </a:xfrm>
        </p:grpSpPr>
        <p:pic>
          <p:nvPicPr>
            <p:cNvPr id="212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1809983"/>
              <a:ext cx="1270000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3" name="5日"/>
            <p:cNvSpPr txBox="1"/>
            <p:nvPr/>
          </p:nvSpPr>
          <p:spPr>
            <a:xfrm>
              <a:off x="9230614" y="-1"/>
              <a:ext cx="689933" cy="381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5日</a:t>
              </a:r>
            </a:p>
          </p:txBody>
        </p:sp>
      </p:grpSp>
      <p:grpSp>
        <p:nvGrpSpPr>
          <p:cNvPr id="217" name="グループ"/>
          <p:cNvGrpSpPr/>
          <p:nvPr/>
        </p:nvGrpSpPr>
        <p:grpSpPr>
          <a:xfrm>
            <a:off x="2598377" y="6178844"/>
            <a:ext cx="8467027" cy="1750168"/>
            <a:chOff x="0" y="0"/>
            <a:chExt cx="8467026" cy="1750166"/>
          </a:xfrm>
        </p:grpSpPr>
        <p:pic>
          <p:nvPicPr>
            <p:cNvPr id="215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1381031"/>
              <a:ext cx="1270000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6" name="6日"/>
            <p:cNvSpPr txBox="1"/>
            <p:nvPr/>
          </p:nvSpPr>
          <p:spPr>
            <a:xfrm>
              <a:off x="7777094" y="-1"/>
              <a:ext cx="689933" cy="381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6日</a:t>
              </a:r>
            </a:p>
          </p:txBody>
        </p:sp>
      </p:grpSp>
      <p:grpSp>
        <p:nvGrpSpPr>
          <p:cNvPr id="220" name="グループ"/>
          <p:cNvGrpSpPr/>
          <p:nvPr/>
        </p:nvGrpSpPr>
        <p:grpSpPr>
          <a:xfrm>
            <a:off x="4052010" y="6606534"/>
            <a:ext cx="7013394" cy="1322478"/>
            <a:chOff x="0" y="0"/>
            <a:chExt cx="7013392" cy="1322476"/>
          </a:xfrm>
        </p:grpSpPr>
        <p:pic>
          <p:nvPicPr>
            <p:cNvPr id="218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953341"/>
              <a:ext cx="1270000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9" name="7日"/>
            <p:cNvSpPr txBox="1"/>
            <p:nvPr/>
          </p:nvSpPr>
          <p:spPr>
            <a:xfrm>
              <a:off x="6323460" y="-1"/>
              <a:ext cx="689933" cy="381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7日</a:t>
              </a:r>
            </a:p>
          </p:txBody>
        </p:sp>
      </p:grpSp>
      <p:grpSp>
        <p:nvGrpSpPr>
          <p:cNvPr id="223" name="グループ"/>
          <p:cNvGrpSpPr/>
          <p:nvPr/>
        </p:nvGrpSpPr>
        <p:grpSpPr>
          <a:xfrm>
            <a:off x="1926095" y="7036749"/>
            <a:ext cx="9139309" cy="405786"/>
            <a:chOff x="0" y="0"/>
            <a:chExt cx="9139308" cy="405784"/>
          </a:xfrm>
        </p:grpSpPr>
        <p:pic>
          <p:nvPicPr>
            <p:cNvPr id="221" name="brickBlue.jpg" descr="brickBlue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36649"/>
              <a:ext cx="1270000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2" name="8日"/>
            <p:cNvSpPr txBox="1"/>
            <p:nvPr/>
          </p:nvSpPr>
          <p:spPr>
            <a:xfrm>
              <a:off x="8449376" y="-1"/>
              <a:ext cx="689933" cy="381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8日</a:t>
              </a:r>
            </a:p>
          </p:txBody>
        </p:sp>
      </p:grpSp>
      <p:grpSp>
        <p:nvGrpSpPr>
          <p:cNvPr id="226" name="グループ"/>
          <p:cNvGrpSpPr/>
          <p:nvPr/>
        </p:nvGrpSpPr>
        <p:grpSpPr>
          <a:xfrm>
            <a:off x="3424695" y="7073399"/>
            <a:ext cx="7639477" cy="773304"/>
            <a:chOff x="0" y="0"/>
            <a:chExt cx="7639476" cy="773303"/>
          </a:xfrm>
        </p:grpSpPr>
        <p:pic>
          <p:nvPicPr>
            <p:cNvPr id="224" name="brickBlue.jpg" descr="brickBlue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270000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5" name="9日"/>
            <p:cNvSpPr txBox="1"/>
            <p:nvPr/>
          </p:nvSpPr>
          <p:spPr>
            <a:xfrm>
              <a:off x="6949544" y="392303"/>
              <a:ext cx="689933" cy="381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9日</a:t>
              </a:r>
            </a:p>
          </p:txBody>
        </p:sp>
      </p:grpSp>
      <p:grpSp>
        <p:nvGrpSpPr>
          <p:cNvPr id="229" name="グループ"/>
          <p:cNvGrpSpPr/>
          <p:nvPr/>
        </p:nvGrpSpPr>
        <p:grpSpPr>
          <a:xfrm>
            <a:off x="1926095" y="6566904"/>
            <a:ext cx="9139308" cy="1707488"/>
            <a:chOff x="0" y="0"/>
            <a:chExt cx="9139307" cy="1707487"/>
          </a:xfrm>
        </p:grpSpPr>
        <p:pic>
          <p:nvPicPr>
            <p:cNvPr id="227" name="brickBlue.jpg" descr="brickBlue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270000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8" name="10日"/>
            <p:cNvSpPr txBox="1"/>
            <p:nvPr/>
          </p:nvSpPr>
          <p:spPr>
            <a:xfrm>
              <a:off x="8164691" y="1326487"/>
              <a:ext cx="974617" cy="381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10日</a:t>
              </a:r>
            </a:p>
          </p:txBody>
        </p:sp>
      </p:grpSp>
      <p:grpSp>
        <p:nvGrpSpPr>
          <p:cNvPr id="232" name="グループ"/>
          <p:cNvGrpSpPr/>
          <p:nvPr/>
        </p:nvGrpSpPr>
        <p:grpSpPr>
          <a:xfrm>
            <a:off x="3424695" y="4020658"/>
            <a:ext cx="8592301" cy="2935400"/>
            <a:chOff x="0" y="0"/>
            <a:chExt cx="8592300" cy="2935399"/>
          </a:xfrm>
        </p:grpSpPr>
        <p:pic>
          <p:nvPicPr>
            <p:cNvPr id="230" name="brickBlue.jpg" descr="brickBlue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2566264"/>
              <a:ext cx="1270000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1" name="11日"/>
            <p:cNvSpPr txBox="1"/>
            <p:nvPr/>
          </p:nvSpPr>
          <p:spPr>
            <a:xfrm>
              <a:off x="7697559" y="0"/>
              <a:ext cx="894742" cy="381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11日</a:t>
              </a:r>
            </a:p>
          </p:txBody>
        </p:sp>
      </p:grpSp>
      <p:grpSp>
        <p:nvGrpSpPr>
          <p:cNvPr id="235" name="グループ"/>
          <p:cNvGrpSpPr/>
          <p:nvPr/>
        </p:nvGrpSpPr>
        <p:grpSpPr>
          <a:xfrm>
            <a:off x="2598377" y="4449610"/>
            <a:ext cx="9412878" cy="2020708"/>
            <a:chOff x="0" y="0"/>
            <a:chExt cx="9412877" cy="2020706"/>
          </a:xfrm>
        </p:grpSpPr>
        <p:pic>
          <p:nvPicPr>
            <p:cNvPr id="233" name="brickBlue.jpg" descr="brickBlue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1651571"/>
              <a:ext cx="1270000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4" name="12日"/>
            <p:cNvSpPr txBox="1"/>
            <p:nvPr/>
          </p:nvSpPr>
          <p:spPr>
            <a:xfrm>
              <a:off x="8523877" y="0"/>
              <a:ext cx="889001" cy="381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12日</a:t>
              </a:r>
            </a:p>
          </p:txBody>
        </p:sp>
      </p:grpSp>
      <p:grpSp>
        <p:nvGrpSpPr>
          <p:cNvPr id="238" name="グループ"/>
          <p:cNvGrpSpPr/>
          <p:nvPr/>
        </p:nvGrpSpPr>
        <p:grpSpPr>
          <a:xfrm>
            <a:off x="2598377" y="4878562"/>
            <a:ext cx="9412878" cy="1126033"/>
            <a:chOff x="0" y="0"/>
            <a:chExt cx="9412877" cy="1126031"/>
          </a:xfrm>
        </p:grpSpPr>
        <p:pic>
          <p:nvPicPr>
            <p:cNvPr id="236" name="brickBlue.jpg" descr="brickBlue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756896"/>
              <a:ext cx="1270000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7" name="13日"/>
            <p:cNvSpPr txBox="1"/>
            <p:nvPr/>
          </p:nvSpPr>
          <p:spPr>
            <a:xfrm>
              <a:off x="8523877" y="0"/>
              <a:ext cx="889001" cy="381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13日</a:t>
              </a:r>
            </a:p>
          </p:txBody>
        </p:sp>
      </p:grpSp>
      <p:grpSp>
        <p:nvGrpSpPr>
          <p:cNvPr id="241" name="グループ"/>
          <p:cNvGrpSpPr/>
          <p:nvPr/>
        </p:nvGrpSpPr>
        <p:grpSpPr>
          <a:xfrm>
            <a:off x="2598377" y="5171960"/>
            <a:ext cx="9412878" cy="516556"/>
            <a:chOff x="0" y="0"/>
            <a:chExt cx="9412877" cy="516554"/>
          </a:xfrm>
        </p:grpSpPr>
        <p:pic>
          <p:nvPicPr>
            <p:cNvPr id="239" name="brickBlue.jpg" descr="brickBlue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270000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0" name="14日"/>
            <p:cNvSpPr txBox="1"/>
            <p:nvPr/>
          </p:nvSpPr>
          <p:spPr>
            <a:xfrm>
              <a:off x="8523877" y="135555"/>
              <a:ext cx="889001" cy="381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14日</a:t>
              </a:r>
            </a:p>
          </p:txBody>
        </p:sp>
      </p:grpSp>
      <p:grpSp>
        <p:nvGrpSpPr>
          <p:cNvPr id="244" name="グループ"/>
          <p:cNvGrpSpPr/>
          <p:nvPr/>
        </p:nvGrpSpPr>
        <p:grpSpPr>
          <a:xfrm>
            <a:off x="643873" y="5736467"/>
            <a:ext cx="11367382" cy="2205428"/>
            <a:chOff x="0" y="0"/>
            <a:chExt cx="11367381" cy="2205426"/>
          </a:xfrm>
        </p:grpSpPr>
        <p:pic>
          <p:nvPicPr>
            <p:cNvPr id="242" name="brickYellow.jpg" descr="brickYellow.jpg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-448718" y="1385661"/>
              <a:ext cx="12700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3" name="15日"/>
            <p:cNvSpPr txBox="1"/>
            <p:nvPr/>
          </p:nvSpPr>
          <p:spPr>
            <a:xfrm>
              <a:off x="10478381" y="-1"/>
              <a:ext cx="889001" cy="381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15日</a:t>
              </a:r>
            </a:p>
          </p:txBody>
        </p:sp>
      </p:grpSp>
      <p:grpSp>
        <p:nvGrpSpPr>
          <p:cNvPr id="247" name="グループ"/>
          <p:cNvGrpSpPr/>
          <p:nvPr/>
        </p:nvGrpSpPr>
        <p:grpSpPr>
          <a:xfrm>
            <a:off x="643873" y="5305701"/>
            <a:ext cx="11367382" cy="1271232"/>
            <a:chOff x="0" y="0"/>
            <a:chExt cx="11367381" cy="1271230"/>
          </a:xfrm>
        </p:grpSpPr>
        <p:pic>
          <p:nvPicPr>
            <p:cNvPr id="245" name="brickYellow.jpg" descr="brickYellow.jpg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-448718" y="451465"/>
              <a:ext cx="12700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6" name="16日"/>
            <p:cNvSpPr txBox="1"/>
            <p:nvPr/>
          </p:nvSpPr>
          <p:spPr>
            <a:xfrm>
              <a:off x="10478381" y="859718"/>
              <a:ext cx="889001" cy="381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16日</a:t>
              </a:r>
            </a:p>
          </p:txBody>
        </p:sp>
      </p:grpSp>
      <p:grpSp>
        <p:nvGrpSpPr>
          <p:cNvPr id="250" name="グループ"/>
          <p:cNvGrpSpPr/>
          <p:nvPr/>
        </p:nvGrpSpPr>
        <p:grpSpPr>
          <a:xfrm>
            <a:off x="645104" y="3941852"/>
            <a:ext cx="11366151" cy="3032258"/>
            <a:chOff x="0" y="0"/>
            <a:chExt cx="11366150" cy="3032257"/>
          </a:xfrm>
        </p:grpSpPr>
        <p:pic>
          <p:nvPicPr>
            <p:cNvPr id="248" name="brickYellow.jpg" descr="brickYellow.jpg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65397" b="0"/>
            <a:stretch>
              <a:fillRect/>
            </a:stretch>
          </p:blipFill>
          <p:spPr>
            <a:xfrm rot="5395120">
              <a:off x="-449949" y="451110"/>
              <a:ext cx="12700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9" name="17日"/>
            <p:cNvSpPr txBox="1"/>
            <p:nvPr/>
          </p:nvSpPr>
          <p:spPr>
            <a:xfrm>
              <a:off x="10477150" y="2651257"/>
              <a:ext cx="889001" cy="381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17日</a:t>
              </a:r>
            </a:p>
          </p:txBody>
        </p:sp>
      </p:grpSp>
      <p:grpSp>
        <p:nvGrpSpPr>
          <p:cNvPr id="253" name="グループ"/>
          <p:cNvGrpSpPr/>
          <p:nvPr/>
        </p:nvGrpSpPr>
        <p:grpSpPr>
          <a:xfrm>
            <a:off x="5452778" y="6665894"/>
            <a:ext cx="6558477" cy="1270523"/>
            <a:chOff x="0" y="0"/>
            <a:chExt cx="6558475" cy="1270521"/>
          </a:xfrm>
        </p:grpSpPr>
        <p:pic>
          <p:nvPicPr>
            <p:cNvPr id="251" name="brickYellow.jpg" descr="brickYellow.jpg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65397" b="0"/>
            <a:stretch>
              <a:fillRect/>
            </a:stretch>
          </p:blipFill>
          <p:spPr>
            <a:xfrm rot="5395120">
              <a:off x="-449949" y="451110"/>
              <a:ext cx="12700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2" name="18日"/>
            <p:cNvSpPr txBox="1"/>
            <p:nvPr/>
          </p:nvSpPr>
          <p:spPr>
            <a:xfrm>
              <a:off x="5669475" y="357430"/>
              <a:ext cx="889001" cy="381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18日</a:t>
              </a:r>
            </a:p>
          </p:txBody>
        </p:sp>
      </p:grpSp>
      <p:grpSp>
        <p:nvGrpSpPr>
          <p:cNvPr id="256" name="グループ"/>
          <p:cNvGrpSpPr/>
          <p:nvPr/>
        </p:nvGrpSpPr>
        <p:grpSpPr>
          <a:xfrm>
            <a:off x="5452778" y="5306055"/>
            <a:ext cx="6557246" cy="2527223"/>
            <a:chOff x="0" y="0"/>
            <a:chExt cx="6557244" cy="2527221"/>
          </a:xfrm>
        </p:grpSpPr>
        <p:pic>
          <p:nvPicPr>
            <p:cNvPr id="254" name="brickYellow.jpg" descr="brickYellow.jpg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65397" b="0"/>
            <a:stretch>
              <a:fillRect/>
            </a:stretch>
          </p:blipFill>
          <p:spPr>
            <a:xfrm rot="5395120">
              <a:off x="-449949" y="451110"/>
              <a:ext cx="12700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5" name="19日"/>
            <p:cNvSpPr txBox="1"/>
            <p:nvPr/>
          </p:nvSpPr>
          <p:spPr>
            <a:xfrm>
              <a:off x="5668244" y="2146221"/>
              <a:ext cx="889001" cy="381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19日</a:t>
              </a:r>
            </a:p>
          </p:txBody>
        </p:sp>
      </p:grpSp>
      <p:grpSp>
        <p:nvGrpSpPr>
          <p:cNvPr id="259" name="グループ"/>
          <p:cNvGrpSpPr/>
          <p:nvPr/>
        </p:nvGrpSpPr>
        <p:grpSpPr>
          <a:xfrm>
            <a:off x="5451547" y="3942313"/>
            <a:ext cx="6559708" cy="4318654"/>
            <a:chOff x="0" y="0"/>
            <a:chExt cx="6559706" cy="4318653"/>
          </a:xfrm>
        </p:grpSpPr>
        <p:pic>
          <p:nvPicPr>
            <p:cNvPr id="257" name="brickYellow.jpg" descr="brickYellow.jpg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65397" b="0"/>
            <a:stretch>
              <a:fillRect/>
            </a:stretch>
          </p:blipFill>
          <p:spPr>
            <a:xfrm rot="5395120">
              <a:off x="-449949" y="451110"/>
              <a:ext cx="12700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8" name="20日"/>
            <p:cNvSpPr txBox="1"/>
            <p:nvPr/>
          </p:nvSpPr>
          <p:spPr>
            <a:xfrm>
              <a:off x="5670706" y="3937653"/>
              <a:ext cx="889001" cy="381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20日</a:t>
              </a:r>
            </a:p>
          </p:txBody>
        </p:sp>
      </p:grpSp>
      <p:sp>
        <p:nvSpPr>
          <p:cNvPr id="260" name="3月14日に戻りたい"/>
          <p:cNvSpPr txBox="1"/>
          <p:nvPr/>
        </p:nvSpPr>
        <p:spPr>
          <a:xfrm>
            <a:off x="6300238" y="3380676"/>
            <a:ext cx="289895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3月14日に戻りたい</a:t>
            </a:r>
          </a:p>
        </p:txBody>
      </p:sp>
      <p:grpSp>
        <p:nvGrpSpPr>
          <p:cNvPr id="281" name="グループ"/>
          <p:cNvGrpSpPr/>
          <p:nvPr/>
        </p:nvGrpSpPr>
        <p:grpSpPr>
          <a:xfrm>
            <a:off x="2220172" y="5782574"/>
            <a:ext cx="2128096" cy="1718314"/>
            <a:chOff x="0" y="0"/>
            <a:chExt cx="2128094" cy="1718312"/>
          </a:xfrm>
        </p:grpSpPr>
        <p:pic>
          <p:nvPicPr>
            <p:cNvPr id="261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1579117"/>
              <a:ext cx="478897" cy="1391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2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49733" y="1579117"/>
              <a:ext cx="478897" cy="1391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3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99466" y="1579117"/>
              <a:ext cx="478897" cy="1391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4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649198" y="1579117"/>
              <a:ext cx="478897" cy="1391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5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2281" y="1409091"/>
              <a:ext cx="478897" cy="1391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6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86551" y="1409091"/>
              <a:ext cx="478897" cy="1391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7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30821" y="1409091"/>
              <a:ext cx="478897" cy="1391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8" name="brickBlue.jpg" descr="brickBlue.jp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62000" b="62154"/>
            <a:stretch>
              <a:fillRect/>
            </a:stretch>
          </p:blipFill>
          <p:spPr>
            <a:xfrm>
              <a:off x="1097614" y="1239788"/>
              <a:ext cx="482601" cy="139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9" name="brickBlue.jpg" descr="brickBlue.jp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62000" b="62154"/>
            <a:stretch>
              <a:fillRect/>
            </a:stretch>
          </p:blipFill>
          <p:spPr>
            <a:xfrm>
              <a:off x="547881" y="1239788"/>
              <a:ext cx="482601" cy="139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0" name="brickBlue.jpg" descr="brickBlue.jp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62000" b="62154"/>
            <a:stretch>
              <a:fillRect/>
            </a:stretch>
          </p:blipFill>
          <p:spPr>
            <a:xfrm>
              <a:off x="1084965" y="1080062"/>
              <a:ext cx="482601" cy="139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1" name="brickBlue.jpg" descr="brickBlue.jp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62000" b="62154"/>
            <a:stretch>
              <a:fillRect/>
            </a:stretch>
          </p:blipFill>
          <p:spPr>
            <a:xfrm>
              <a:off x="547932" y="1080062"/>
              <a:ext cx="482601" cy="139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2" name="brickYellow.jpg" descr="brickYellow.jpg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65397" b="0"/>
            <a:stretch>
              <a:fillRect/>
            </a:stretch>
          </p:blipFill>
          <p:spPr>
            <a:xfrm rot="10800000">
              <a:off x="35448" y="1068338"/>
              <a:ext cx="139701" cy="482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3" name="brickYellow.jpg" descr="brickYellow.jpg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65397" b="0"/>
            <a:stretch>
              <a:fillRect/>
            </a:stretch>
          </p:blipFill>
          <p:spPr>
            <a:xfrm rot="10800000">
              <a:off x="35448" y="555067"/>
              <a:ext cx="139701" cy="482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4" name="brickYellow.jpg" descr="brickYellow.jpg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65397" b="0"/>
            <a:stretch>
              <a:fillRect/>
            </a:stretch>
          </p:blipFill>
          <p:spPr>
            <a:xfrm rot="10800000">
              <a:off x="35448" y="0"/>
              <a:ext cx="139701" cy="482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5" name="brickYellow.jpg" descr="brickYellow.jpg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65397" b="0"/>
            <a:stretch>
              <a:fillRect/>
            </a:stretch>
          </p:blipFill>
          <p:spPr>
            <a:xfrm rot="10800000">
              <a:off x="1876850" y="1059680"/>
              <a:ext cx="139701" cy="482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6" name="brickYellow.jpg" descr="brickYellow.jpg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65397" b="0"/>
            <a:stretch>
              <a:fillRect/>
            </a:stretch>
          </p:blipFill>
          <p:spPr>
            <a:xfrm rot="10800000">
              <a:off x="1876850" y="541105"/>
              <a:ext cx="139701" cy="482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7" name="brickYellow.jpg" descr="brickYellow.jpg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65397" b="0"/>
            <a:stretch>
              <a:fillRect/>
            </a:stretch>
          </p:blipFill>
          <p:spPr>
            <a:xfrm rot="10800000">
              <a:off x="1876850" y="23977"/>
              <a:ext cx="139701" cy="482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8" name="brickBlue.jpg" descr="brickBlue.jp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62000" b="62154"/>
            <a:stretch>
              <a:fillRect/>
            </a:stretch>
          </p:blipFill>
          <p:spPr>
            <a:xfrm>
              <a:off x="784699" y="903147"/>
              <a:ext cx="482601" cy="139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9" name="brickBlue.jpg" descr="brickBlue.jp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62000" b="62154"/>
            <a:stretch>
              <a:fillRect/>
            </a:stretch>
          </p:blipFill>
          <p:spPr>
            <a:xfrm>
              <a:off x="789181" y="712555"/>
              <a:ext cx="482601" cy="139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0" name="brickBlue.jpg" descr="brickBlue.jp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62000" b="62154"/>
            <a:stretch>
              <a:fillRect/>
            </a:stretch>
          </p:blipFill>
          <p:spPr>
            <a:xfrm>
              <a:off x="781087" y="521962"/>
              <a:ext cx="482601" cy="139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82" name="四角形"/>
          <p:cNvSpPr/>
          <p:nvPr/>
        </p:nvSpPr>
        <p:spPr>
          <a:xfrm>
            <a:off x="6531475" y="4068547"/>
            <a:ext cx="2436481" cy="2501823"/>
          </a:xfrm>
          <a:prstGeom prst="rect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83" name="3月20日…"/>
          <p:cNvSpPr txBox="1"/>
          <p:nvPr/>
        </p:nvSpPr>
        <p:spPr>
          <a:xfrm>
            <a:off x="7168436" y="4072832"/>
            <a:ext cx="1333501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3月20日</a:t>
            </a:r>
          </a:p>
          <a:p>
            <a:pPr>
              <a:defRPr sz="1600"/>
            </a:pPr>
            <a:r>
              <a:t>バックアップ</a:t>
            </a:r>
          </a:p>
        </p:txBody>
      </p:sp>
      <p:sp>
        <p:nvSpPr>
          <p:cNvPr id="284" name="3月20日に戻りたい"/>
          <p:cNvSpPr txBox="1"/>
          <p:nvPr/>
        </p:nvSpPr>
        <p:spPr>
          <a:xfrm>
            <a:off x="6300238" y="6856207"/>
            <a:ext cx="2898954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3月20日に戻りたい</a:t>
            </a:r>
          </a:p>
        </p:txBody>
      </p:sp>
      <p:grpSp>
        <p:nvGrpSpPr>
          <p:cNvPr id="291" name="グループ"/>
          <p:cNvGrpSpPr/>
          <p:nvPr/>
        </p:nvGrpSpPr>
        <p:grpSpPr>
          <a:xfrm>
            <a:off x="654099" y="4001757"/>
            <a:ext cx="5149630" cy="3935014"/>
            <a:chOff x="0" y="0"/>
            <a:chExt cx="5149629" cy="3935012"/>
          </a:xfrm>
        </p:grpSpPr>
        <p:pic>
          <p:nvPicPr>
            <p:cNvPr id="285" name="brickYellow.jpg" descr="brickYellow.jpg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-448718" y="3115247"/>
              <a:ext cx="12700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6" name="brickYellow.jpg" descr="brickYellow.jpg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-448718" y="1755409"/>
              <a:ext cx="12700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7" name="brickYellow.jpg" descr="brickYellow.jpg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-448718" y="454576"/>
              <a:ext cx="12700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8" name="brickYellow.jpg" descr="brickYellow.jpg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4328347" y="451465"/>
              <a:ext cx="12700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9" name="brickYellow.jpg" descr="brickYellow.jpg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4328347" y="1783533"/>
              <a:ext cx="12700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0" name="brickYellow.jpg" descr="brickYellow.jpg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4328347" y="3115247"/>
              <a:ext cx="12700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499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499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499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499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499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499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7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2" dur="499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7" dur="499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click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2" dur="499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7" dur="499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ntr" nodeType="click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2" dur="499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7" dur="499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Class="entr" nodeType="click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2" dur="499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7" dur="499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Class="entr" nodeType="click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2" dur="6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7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Class="entr" nodeType="clickEffect" presetID="9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2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Class="path" nodeType="clickEffect" presetSubtype="0" presetID="-1" grpId="2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43373 -0.114041" origin="layout" pathEditMode="relative">
                                      <p:cBhvr>
                                        <p:cTn id="116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ntr" nodeType="clickEffect" presetID="9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1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Class="entr" nodeType="clickEffect" presetID="9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6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xit" nodeType="clickEffect" presetSubtype="8" presetID="22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30" dur="1000" fill="hold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Class="exit" nodeType="clickEffect" presetSubtype="8" presetID="22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35" dur="1000" fill="hold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Class="exit" nodeType="clickEffect" presetSubtype="8" presetID="22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40" dur="1000" fill="hold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Class="exit" nodeType="clickEffect" presetSubtype="8" presetID="22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45" dur="1000" fill="hold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Class="exit" nodeType="clickEffect" presetSubtype="8" presetID="22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50" dur="1000" fill="hold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Class="exit" nodeType="clickEffect" presetSubtype="8" presetID="22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55" dur="1000" fill="hold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Class="entr" nodeType="clickEffect" presetID="9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1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Class="path" nodeType="clickEffect" presetSubtype="0" presetID="-1" grpId="3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343373 -0.114041 L 0.343373 0.172754" origin="layout" pathEditMode="relative">
                                      <p:cBhvr>
                                        <p:cTn id="165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Class="path" nodeType="clickEffect" presetSubtype="0" presetID="-1" grpId="3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343373 0.172754 L 0.000000 -0.000000" origin="layout" pathEditMode="relative">
                                      <p:cBhvr>
                                        <p:cTn id="169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Class="exit" nodeType="clickEffect" presetID="9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73" dur="1000" fill="hold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Class="entr" nodeType="clickEffect" presetID="9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8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9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1" grpId="22"/>
      <p:bldP build="whole" bldLvl="1" animBg="1" rev="0" advAuto="0" spid="247" grpId="16"/>
      <p:bldP build="whole" bldLvl="1" animBg="1" rev="0" advAuto="0" spid="250" grpId="17"/>
      <p:bldP build="whole" bldLvl="1" animBg="1" rev="0" advAuto="0" spid="232" grpId="11"/>
      <p:bldP build="whole" bldLvl="1" animBg="1" rev="0" advAuto="0" spid="223" grpId="8"/>
      <p:bldP build="whole" bldLvl="1" animBg="1" rev="0" advAuto="0" spid="241" grpId="14"/>
      <p:bldP build="whole" bldLvl="1" animBg="1" rev="0" advAuto="0" spid="202" grpId="1"/>
      <p:bldP build="whole" bldLvl="1" animBg="1" rev="0" advAuto="0" spid="260" grpId="21"/>
      <p:bldP build="whole" bldLvl="1" animBg="1" rev="0" advAuto="0" spid="253" grpId="18"/>
      <p:bldP build="whole" bldLvl="1" animBg="1" rev="0" advAuto="0" spid="282" grpId="24"/>
      <p:bldP build="whole" bldLvl="1" animBg="1" rev="0" advAuto="0" spid="281" grpId="35"/>
      <p:bldP build="whole" bldLvl="1" animBg="1" rev="0" advAuto="0" spid="250" grpId="29"/>
      <p:bldP build="whole" bldLvl="1" animBg="1" rev="0" advAuto="0" spid="247" grpId="30"/>
      <p:bldP build="whole" bldLvl="1" animBg="1" rev="0" advAuto="0" spid="291" grpId="36"/>
      <p:bldP build="whole" bldLvl="1" animBg="1" rev="0" advAuto="0" spid="259" grpId="20"/>
      <p:bldP build="whole" bldLvl="1" animBg="1" rev="0" advAuto="0" spid="214" grpId="5"/>
      <p:bldP build="whole" bldLvl="1" animBg="1" rev="0" advAuto="0" spid="253" grpId="28"/>
      <p:bldP build="whole" bldLvl="1" animBg="1" rev="0" advAuto="0" spid="256" grpId="19"/>
      <p:bldP build="whole" bldLvl="1" animBg="1" rev="0" advAuto="0" spid="235" grpId="12"/>
      <p:bldP build="whole" bldLvl="1" animBg="1" rev="0" advAuto="0" spid="259" grpId="26"/>
      <p:bldP build="whole" bldLvl="1" animBg="1" rev="0" advAuto="0" spid="220" grpId="7"/>
      <p:bldP build="whole" bldLvl="1" animBg="1" rev="0" advAuto="0" spid="211" grpId="4"/>
      <p:bldP build="whole" bldLvl="1" animBg="1" rev="0" advAuto="0" spid="238" grpId="13"/>
      <p:bldP build="whole" bldLvl="1" animBg="1" rev="0" advAuto="0" spid="284" grpId="32"/>
      <p:bldP build="whole" bldLvl="1" animBg="1" rev="0" advAuto="0" spid="256" grpId="27"/>
      <p:bldP build="whole" bldLvl="1" animBg="1" rev="0" advAuto="0" spid="217" grpId="6"/>
      <p:bldP build="whole" bldLvl="1" animBg="1" rev="0" advAuto="0" spid="208" grpId="3"/>
      <p:bldP build="whole" bldLvl="1" animBg="1" rev="0" advAuto="0" spid="205" grpId="2"/>
      <p:bldP build="whole" bldLvl="1" animBg="1" rev="0" advAuto="0" spid="283" grpId="25"/>
      <p:bldP build="whole" bldLvl="1" animBg="1" rev="0" advAuto="0" spid="244" grpId="15"/>
      <p:bldP build="whole" bldLvl="1" animBg="1" rev="0" advAuto="0" spid="229" grpId="10"/>
      <p:bldP build="whole" bldLvl="1" animBg="1" rev="0" advAuto="0" spid="244" grpId="31"/>
      <p:bldP build="whole" bldLvl="1" animBg="1" rev="0" advAuto="0" spid="226" grpId="9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itについて"/>
          <p:cNvSpPr txBox="1"/>
          <p:nvPr>
            <p:ph type="ctrTitle"/>
          </p:nvPr>
        </p:nvSpPr>
        <p:spPr>
          <a:xfrm>
            <a:off x="1270000" y="3674085"/>
            <a:ext cx="10464800" cy="1266216"/>
          </a:xfrm>
          <a:prstGeom prst="rect">
            <a:avLst/>
          </a:prstGeom>
        </p:spPr>
        <p:txBody>
          <a:bodyPr/>
          <a:lstStyle/>
          <a:p>
            <a:pPr/>
            <a:r>
              <a:t>Gitについて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グループ"/>
          <p:cNvGrpSpPr/>
          <p:nvPr/>
        </p:nvGrpSpPr>
        <p:grpSpPr>
          <a:xfrm>
            <a:off x="3555350" y="7871622"/>
            <a:ext cx="5560328" cy="369136"/>
            <a:chOff x="0" y="0"/>
            <a:chExt cx="5560327" cy="369134"/>
          </a:xfrm>
        </p:grpSpPr>
        <p:pic>
          <p:nvPicPr>
            <p:cNvPr id="297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70000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8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51721" y="0"/>
              <a:ext cx="1270001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9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902105" y="0"/>
              <a:ext cx="1270001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0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290327" y="0"/>
              <a:ext cx="1270001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08" name="グループ"/>
          <p:cNvGrpSpPr/>
          <p:nvPr/>
        </p:nvGrpSpPr>
        <p:grpSpPr>
          <a:xfrm>
            <a:off x="4334708" y="6946697"/>
            <a:ext cx="4177210" cy="831599"/>
            <a:chOff x="0" y="0"/>
            <a:chExt cx="4177209" cy="831597"/>
          </a:xfrm>
        </p:grpSpPr>
        <p:pic>
          <p:nvPicPr>
            <p:cNvPr id="302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6" y="462462"/>
              <a:ext cx="1270001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3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53576" y="462462"/>
              <a:ext cx="1270001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4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907209" y="462462"/>
              <a:ext cx="1270001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5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70000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6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53519" y="0"/>
              <a:ext cx="1270001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7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907152" y="0"/>
              <a:ext cx="1270001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15" name="グループ"/>
          <p:cNvGrpSpPr/>
          <p:nvPr/>
        </p:nvGrpSpPr>
        <p:grpSpPr>
          <a:xfrm>
            <a:off x="4334708" y="6021772"/>
            <a:ext cx="4177154" cy="831599"/>
            <a:chOff x="0" y="0"/>
            <a:chExt cx="4177152" cy="831597"/>
          </a:xfrm>
        </p:grpSpPr>
        <p:pic>
          <p:nvPicPr>
            <p:cNvPr id="309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462462"/>
              <a:ext cx="1270000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0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53519" y="462462"/>
              <a:ext cx="1270001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1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907152" y="462462"/>
              <a:ext cx="1270001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2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70000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3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53519" y="0"/>
              <a:ext cx="1270001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4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907152" y="0"/>
              <a:ext cx="1270001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21" name="グループ"/>
          <p:cNvGrpSpPr/>
          <p:nvPr/>
        </p:nvGrpSpPr>
        <p:grpSpPr>
          <a:xfrm>
            <a:off x="5140583" y="5566357"/>
            <a:ext cx="2723634" cy="1287014"/>
            <a:chOff x="0" y="0"/>
            <a:chExt cx="2723632" cy="1287012"/>
          </a:xfrm>
        </p:grpSpPr>
        <p:grpSp>
          <p:nvGrpSpPr>
            <p:cNvPr id="318" name="グループ"/>
            <p:cNvGrpSpPr/>
            <p:nvPr/>
          </p:nvGrpSpPr>
          <p:grpSpPr>
            <a:xfrm>
              <a:off x="0" y="917877"/>
              <a:ext cx="2723633" cy="369136"/>
              <a:chOff x="0" y="0"/>
              <a:chExt cx="2723632" cy="369134"/>
            </a:xfrm>
          </p:grpSpPr>
          <p:pic>
            <p:nvPicPr>
              <p:cNvPr id="316" name="brick.jpg" descr="brick.jp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1270000" cy="36913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17" name="brick.jpg" descr="brick.jp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453632" y="0"/>
                <a:ext cx="1270001" cy="36913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319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47729" y="455415"/>
              <a:ext cx="1270001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0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47729" y="0"/>
              <a:ext cx="1270001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22" name="12:00"/>
          <p:cNvSpPr txBox="1"/>
          <p:nvPr/>
        </p:nvSpPr>
        <p:spPr>
          <a:xfrm>
            <a:off x="1055166" y="2870200"/>
            <a:ext cx="1064668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12:00</a:t>
            </a:r>
          </a:p>
        </p:txBody>
      </p:sp>
      <p:sp>
        <p:nvSpPr>
          <p:cNvPr id="323" name="12:30"/>
          <p:cNvSpPr txBox="1"/>
          <p:nvPr/>
        </p:nvSpPr>
        <p:spPr>
          <a:xfrm>
            <a:off x="3544366" y="2870200"/>
            <a:ext cx="1064668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12:30</a:t>
            </a:r>
          </a:p>
        </p:txBody>
      </p:sp>
      <p:sp>
        <p:nvSpPr>
          <p:cNvPr id="324" name="13:00"/>
          <p:cNvSpPr txBox="1"/>
          <p:nvPr/>
        </p:nvSpPr>
        <p:spPr>
          <a:xfrm>
            <a:off x="5970066" y="2870200"/>
            <a:ext cx="1064668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13:00</a:t>
            </a:r>
          </a:p>
        </p:txBody>
      </p:sp>
      <p:sp>
        <p:nvSpPr>
          <p:cNvPr id="325" name="13:30"/>
          <p:cNvSpPr txBox="1"/>
          <p:nvPr/>
        </p:nvSpPr>
        <p:spPr>
          <a:xfrm>
            <a:off x="8484666" y="2870200"/>
            <a:ext cx="1064668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13:30</a:t>
            </a:r>
          </a:p>
        </p:txBody>
      </p:sp>
      <p:sp>
        <p:nvSpPr>
          <p:cNvPr id="326" name="13:45"/>
          <p:cNvSpPr txBox="1"/>
          <p:nvPr/>
        </p:nvSpPr>
        <p:spPr>
          <a:xfrm>
            <a:off x="10757966" y="2870200"/>
            <a:ext cx="1064668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13:45</a:t>
            </a:r>
          </a:p>
        </p:txBody>
      </p:sp>
      <p:sp>
        <p:nvSpPr>
          <p:cNvPr id="327" name="四角形"/>
          <p:cNvSpPr/>
          <p:nvPr/>
        </p:nvSpPr>
        <p:spPr>
          <a:xfrm>
            <a:off x="1016000" y="3329433"/>
            <a:ext cx="1270000" cy="1503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grpSp>
        <p:nvGrpSpPr>
          <p:cNvPr id="334" name="グループ"/>
          <p:cNvGrpSpPr/>
          <p:nvPr/>
        </p:nvGrpSpPr>
        <p:grpSpPr>
          <a:xfrm>
            <a:off x="4334708" y="6021772"/>
            <a:ext cx="4177210" cy="831599"/>
            <a:chOff x="0" y="0"/>
            <a:chExt cx="4177209" cy="831597"/>
          </a:xfrm>
        </p:grpSpPr>
        <p:pic>
          <p:nvPicPr>
            <p:cNvPr id="328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6" y="462462"/>
              <a:ext cx="1270001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9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53576" y="462462"/>
              <a:ext cx="1270001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0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907209" y="462462"/>
              <a:ext cx="1270001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1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70000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2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53519" y="0"/>
              <a:ext cx="1270001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907152" y="0"/>
              <a:ext cx="1270001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5" name="バージョンの切り替え"/>
          <p:cNvSpPr txBox="1"/>
          <p:nvPr>
            <p:ph type="ctrTitle"/>
          </p:nvPr>
        </p:nvSpPr>
        <p:spPr>
          <a:xfrm>
            <a:off x="1270000" y="998255"/>
            <a:ext cx="10464800" cy="1321100"/>
          </a:xfrm>
          <a:prstGeom prst="rect">
            <a:avLst/>
          </a:prstGeom>
        </p:spPr>
        <p:txBody>
          <a:bodyPr/>
          <a:lstStyle/>
          <a:p>
            <a:pPr/>
            <a:r>
              <a:t>バージョンの切り替え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path" nodeType="click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91406 0.000000" origin="layout" pathEditMode="relative">
                                      <p:cBhvr>
                                        <p:cTn id="26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path" nodeType="click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91406 0.000000 L 0.371094 -0.000000" origin="layout" pathEditMode="relative">
                                      <p:cBhvr>
                                        <p:cTn id="40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path" nodeType="click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371094 -0.000000 L 0.572266 -0.000000" origin="layout" pathEditMode="relative">
                                      <p:cBhvr>
                                        <p:cTn id="54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xit" nodeType="click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58" dur="1000" fill="hold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click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4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path" nodeType="clickEffect" presetSubtype="0" presetID="-1" grpId="1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572266 -0.000000 L 0.746912 -0.000000" origin="layout" pathEditMode="relative">
                                      <p:cBhvr>
                                        <p:cTn id="68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3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path" nodeType="clickEffect" presetSubtype="0" presetID="-1" grpId="1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746912 -0.000000 L 0.380371 0.000000" origin="layout" pathEditMode="relative">
                                      <p:cBhvr>
                                        <p:cTn id="77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xit" nodeType="click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81" dur="100" fill="hold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7" dur="1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Class="path" nodeType="clickEffect" presetSubtype="0" presetID="-1" grpId="1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380371 0.000000 L 0.000000 0.000000" origin="layout" pathEditMode="relative">
                                      <p:cBhvr>
                                        <p:cTn id="91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Class="exit" nodeType="click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95" dur="100" fill="hold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xit" nodeType="click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00" dur="0" fill="hold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1" grpId="3"/>
      <p:bldP build="whole" bldLvl="1" animBg="1" rev="0" advAuto="0" spid="325" grpId="10"/>
      <p:bldP build="whole" bldLvl="1" animBg="1" rev="0" advAuto="0" spid="308" grpId="6"/>
      <p:bldP build="whole" bldLvl="1" animBg="1" rev="0" advAuto="0" spid="321" grpId="15"/>
      <p:bldP build="whole" bldLvl="1" animBg="1" rev="0" advAuto="0" spid="323" grpId="4"/>
      <p:bldP build="whole" bldLvl="1" animBg="1" rev="0" advAuto="0" spid="327" grpId="2"/>
      <p:bldP build="whole" bldLvl="1" animBg="1" rev="0" advAuto="0" spid="315" grpId="9"/>
      <p:bldP build="whole" bldLvl="1" animBg="1" rev="0" advAuto="0" spid="315" grpId="12"/>
      <p:bldP build="whole" bldLvl="1" animBg="1" rev="0" advAuto="0" spid="321" grpId="17"/>
      <p:bldP build="whole" bldLvl="1" animBg="1" rev="0" advAuto="0" spid="326" grpId="13"/>
      <p:bldP build="whole" bldLvl="1" animBg="1" rev="0" advAuto="0" spid="322" grpId="1"/>
      <p:bldP build="whole" bldLvl="1" animBg="1" rev="0" advAuto="0" spid="324" grpId="7"/>
      <p:bldP build="whole" bldLvl="1" animBg="1" rev="0" advAuto="0" spid="308" grpId="21"/>
      <p:bldP build="whole" bldLvl="1" animBg="1" rev="0" advAuto="0" spid="334" grpId="18"/>
      <p:bldP build="whole" bldLvl="1" animBg="1" rev="0" advAuto="0" spid="334" grpId="2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Hands on 1"/>
          <p:cNvSpPr txBox="1"/>
          <p:nvPr/>
        </p:nvSpPr>
        <p:spPr>
          <a:xfrm>
            <a:off x="1103114" y="532752"/>
            <a:ext cx="10464801" cy="1245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7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Hands on 1</a:t>
            </a:r>
          </a:p>
        </p:txBody>
      </p:sp>
      <p:sp>
        <p:nvSpPr>
          <p:cNvPr id="340" name="四角形"/>
          <p:cNvSpPr/>
          <p:nvPr/>
        </p:nvSpPr>
        <p:spPr>
          <a:xfrm>
            <a:off x="1473200" y="2882900"/>
            <a:ext cx="7803325" cy="349933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41" name="#git init…"/>
          <p:cNvSpPr txBox="1"/>
          <p:nvPr/>
        </p:nvSpPr>
        <p:spPr>
          <a:xfrm>
            <a:off x="1733122" y="3743569"/>
            <a:ext cx="4062071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t>#git init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(HelloGit.txtを作る)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#git add HelloGit.txt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#git commit  -m “12:00”</a:t>
            </a:r>
          </a:p>
        </p:txBody>
      </p:sp>
      <p:sp>
        <p:nvSpPr>
          <p:cNvPr id="342" name="四角形"/>
          <p:cNvSpPr/>
          <p:nvPr/>
        </p:nvSpPr>
        <p:spPr>
          <a:xfrm>
            <a:off x="10093616" y="3258032"/>
            <a:ext cx="2168129" cy="3104970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43" name="HelloGit.txt"/>
          <p:cNvSpPr txBox="1"/>
          <p:nvPr/>
        </p:nvSpPr>
        <p:spPr>
          <a:xfrm>
            <a:off x="10096650" y="2833026"/>
            <a:ext cx="192024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HelloGit.txt</a:t>
            </a:r>
          </a:p>
        </p:txBody>
      </p:sp>
      <p:sp>
        <p:nvSpPr>
          <p:cNvPr id="344" name="I like Git"/>
          <p:cNvSpPr txBox="1"/>
          <p:nvPr/>
        </p:nvSpPr>
        <p:spPr>
          <a:xfrm>
            <a:off x="10346586" y="3411612"/>
            <a:ext cx="1420369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 like Git</a:t>
            </a:r>
          </a:p>
        </p:txBody>
      </p:sp>
      <p:sp>
        <p:nvSpPr>
          <p:cNvPr id="345" name="git init         gitの初期化…"/>
          <p:cNvSpPr txBox="1"/>
          <p:nvPr/>
        </p:nvSpPr>
        <p:spPr>
          <a:xfrm>
            <a:off x="1401519" y="7029938"/>
            <a:ext cx="1138290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76250" indent="-476250" algn="l">
              <a:buSzPct val="100000"/>
              <a:buAutoNum type="arabicPeriod" startAt="1"/>
            </a:pPr>
            <a:r>
              <a:t>git init         gitの初期化</a:t>
            </a:r>
          </a:p>
          <a:p>
            <a:pPr marL="476250" indent="-476250" algn="l">
              <a:buSzPct val="100000"/>
              <a:buAutoNum type="arabicPeriod" startAt="1"/>
            </a:pPr>
            <a:r>
              <a:t>git add        ファイルをインディクスに追加する</a:t>
            </a:r>
          </a:p>
          <a:p>
            <a:pPr marL="476250" indent="-476250" algn="l">
              <a:buSzPct val="100000"/>
              <a:buAutoNum type="arabicPeriod" startAt="1"/>
            </a:pPr>
            <a:r>
              <a:t>git commit  -m “コメントの内容” インディクスの内容をリポジトリに入れる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itの3つの状態"/>
          <p:cNvSpPr txBox="1"/>
          <p:nvPr/>
        </p:nvSpPr>
        <p:spPr>
          <a:xfrm>
            <a:off x="1103114" y="532752"/>
            <a:ext cx="10464801" cy="1245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7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Gitの3つの状態</a:t>
            </a:r>
          </a:p>
        </p:txBody>
      </p:sp>
      <p:sp>
        <p:nvSpPr>
          <p:cNvPr id="348" name="編集"/>
          <p:cNvSpPr txBox="1"/>
          <p:nvPr/>
        </p:nvSpPr>
        <p:spPr>
          <a:xfrm>
            <a:off x="5553466" y="2933700"/>
            <a:ext cx="13335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/>
                </a:solidFill>
              </a:defRPr>
            </a:lvl1pPr>
          </a:lstStyle>
          <a:p>
            <a:pPr/>
            <a:r>
              <a:t>編集</a:t>
            </a:r>
          </a:p>
        </p:txBody>
      </p:sp>
      <p:grpSp>
        <p:nvGrpSpPr>
          <p:cNvPr id="351" name="グループ"/>
          <p:cNvGrpSpPr/>
          <p:nvPr/>
        </p:nvGrpSpPr>
        <p:grpSpPr>
          <a:xfrm>
            <a:off x="4346458" y="4146987"/>
            <a:ext cx="3747517" cy="2029263"/>
            <a:chOff x="-227075" y="48829"/>
            <a:chExt cx="3747515" cy="2029262"/>
          </a:xfrm>
        </p:grpSpPr>
        <p:sp>
          <p:nvSpPr>
            <p:cNvPr id="349" name="インディクス"/>
            <p:cNvSpPr txBox="1"/>
            <p:nvPr/>
          </p:nvSpPr>
          <p:spPr>
            <a:xfrm>
              <a:off x="-227076" y="1366891"/>
              <a:ext cx="3747517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800">
                  <a:solidFill>
                    <a:schemeClr val="accent3"/>
                  </a:solidFill>
                </a:defRPr>
              </a:lvl1pPr>
            </a:lstStyle>
            <a:p>
              <a:pPr/>
              <a:r>
                <a:t>インディクス</a:t>
              </a:r>
            </a:p>
          </p:txBody>
        </p:sp>
        <p:sp>
          <p:nvSpPr>
            <p:cNvPr id="350" name="矢印"/>
            <p:cNvSpPr/>
            <p:nvPr/>
          </p:nvSpPr>
          <p:spPr>
            <a:xfrm flipH="1" rot="16200000">
              <a:off x="1189865" y="143917"/>
              <a:ext cx="913634" cy="723456"/>
            </a:xfrm>
            <a:prstGeom prst="rightArrow">
              <a:avLst>
                <a:gd name="adj1" fmla="val 32199"/>
                <a:gd name="adj2" fmla="val 43432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</p:grpSp>
      <p:grpSp>
        <p:nvGrpSpPr>
          <p:cNvPr id="354" name="グループ"/>
          <p:cNvGrpSpPr/>
          <p:nvPr/>
        </p:nvGrpSpPr>
        <p:grpSpPr>
          <a:xfrm>
            <a:off x="4639066" y="6552535"/>
            <a:ext cx="3162301" cy="2155065"/>
            <a:chOff x="-190500" y="0"/>
            <a:chExt cx="3162300" cy="2155064"/>
          </a:xfrm>
        </p:grpSpPr>
        <p:sp>
          <p:nvSpPr>
            <p:cNvPr id="352" name="リポジトリ"/>
            <p:cNvSpPr txBox="1"/>
            <p:nvPr/>
          </p:nvSpPr>
          <p:spPr>
            <a:xfrm>
              <a:off x="-190501" y="1443864"/>
              <a:ext cx="3162301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8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リポジトリ</a:t>
              </a:r>
            </a:p>
          </p:txBody>
        </p:sp>
        <p:sp>
          <p:nvSpPr>
            <p:cNvPr id="353" name="矢印"/>
            <p:cNvSpPr/>
            <p:nvPr/>
          </p:nvSpPr>
          <p:spPr>
            <a:xfrm flipH="1" rot="16200000">
              <a:off x="930266" y="94866"/>
              <a:ext cx="913634" cy="723901"/>
            </a:xfrm>
            <a:prstGeom prst="rightArrow">
              <a:avLst>
                <a:gd name="adj1" fmla="val 32000"/>
                <a:gd name="adj2" fmla="val 43860"/>
              </a:avLst>
            </a:prstGeom>
            <a:solidFill>
              <a:schemeClr val="accent1">
                <a:lumOff val="16847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8" grpId="1"/>
      <p:bldP build="whole" bldLvl="1" animBg="1" rev="0" advAuto="0" spid="354" grpId="3"/>
      <p:bldP build="whole" bldLvl="1" animBg="1" rev="0" advAuto="0" spid="351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グループ"/>
          <p:cNvGrpSpPr/>
          <p:nvPr/>
        </p:nvGrpSpPr>
        <p:grpSpPr>
          <a:xfrm>
            <a:off x="1641489" y="6574294"/>
            <a:ext cx="7264401" cy="1550914"/>
            <a:chOff x="0" y="0"/>
            <a:chExt cx="7264400" cy="1550913"/>
          </a:xfrm>
        </p:grpSpPr>
        <p:sp>
          <p:nvSpPr>
            <p:cNvPr id="356" name="四角形"/>
            <p:cNvSpPr/>
            <p:nvPr/>
          </p:nvSpPr>
          <p:spPr>
            <a:xfrm>
              <a:off x="0" y="1098773"/>
              <a:ext cx="1270000" cy="45214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357" name="四角形"/>
            <p:cNvSpPr/>
            <p:nvPr/>
          </p:nvSpPr>
          <p:spPr>
            <a:xfrm>
              <a:off x="1498600" y="1098773"/>
              <a:ext cx="1270000" cy="45214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358" name="四角形"/>
            <p:cNvSpPr/>
            <p:nvPr/>
          </p:nvSpPr>
          <p:spPr>
            <a:xfrm>
              <a:off x="2997200" y="1098773"/>
              <a:ext cx="1270000" cy="45214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359" name="四角形"/>
            <p:cNvSpPr/>
            <p:nvPr/>
          </p:nvSpPr>
          <p:spPr>
            <a:xfrm>
              <a:off x="4495800" y="1098773"/>
              <a:ext cx="1270000" cy="45214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360" name="四角形"/>
            <p:cNvSpPr/>
            <p:nvPr/>
          </p:nvSpPr>
          <p:spPr>
            <a:xfrm>
              <a:off x="1498600" y="533400"/>
              <a:ext cx="1270000" cy="45214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361" name="四角形"/>
            <p:cNvSpPr/>
            <p:nvPr/>
          </p:nvSpPr>
          <p:spPr>
            <a:xfrm>
              <a:off x="2997200" y="533400"/>
              <a:ext cx="1270000" cy="45214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362" name="四角形"/>
            <p:cNvSpPr/>
            <p:nvPr/>
          </p:nvSpPr>
          <p:spPr>
            <a:xfrm>
              <a:off x="5994400" y="1098773"/>
              <a:ext cx="1270000" cy="45214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363" name="四角形"/>
            <p:cNvSpPr/>
            <p:nvPr/>
          </p:nvSpPr>
          <p:spPr>
            <a:xfrm>
              <a:off x="4495800" y="533400"/>
              <a:ext cx="1270000" cy="45214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364" name="四角形"/>
            <p:cNvSpPr/>
            <p:nvPr/>
          </p:nvSpPr>
          <p:spPr>
            <a:xfrm>
              <a:off x="2247900" y="0"/>
              <a:ext cx="1270000" cy="45214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365" name="四角形"/>
            <p:cNvSpPr/>
            <p:nvPr/>
          </p:nvSpPr>
          <p:spPr>
            <a:xfrm>
              <a:off x="3733800" y="0"/>
              <a:ext cx="1270000" cy="45214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</p:grpSp>
      <p:sp>
        <p:nvSpPr>
          <p:cNvPr id="367" name="四角形"/>
          <p:cNvSpPr/>
          <p:nvPr/>
        </p:nvSpPr>
        <p:spPr>
          <a:xfrm>
            <a:off x="2361229" y="3453820"/>
            <a:ext cx="5630268" cy="305906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68" name="既存…"/>
          <p:cNvSpPr txBox="1"/>
          <p:nvPr/>
        </p:nvSpPr>
        <p:spPr>
          <a:xfrm>
            <a:off x="7427901" y="5931032"/>
            <a:ext cx="5558029" cy="16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/>
            </a:pPr>
            <a:r>
              <a:t>既存</a:t>
            </a:r>
          </a:p>
          <a:p>
            <a:pPr>
              <a:defRPr sz="4800"/>
            </a:pPr>
            <a:r>
              <a:t>リポジトリ(12:00)</a:t>
            </a:r>
          </a:p>
        </p:txBody>
      </p:sp>
      <p:sp>
        <p:nvSpPr>
          <p:cNvPr id="369" name="四角形"/>
          <p:cNvSpPr/>
          <p:nvPr/>
        </p:nvSpPr>
        <p:spPr>
          <a:xfrm rot="16200000">
            <a:off x="3644147" y="5483959"/>
            <a:ext cx="1270001" cy="45214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70" name="四角形"/>
          <p:cNvSpPr/>
          <p:nvPr/>
        </p:nvSpPr>
        <p:spPr>
          <a:xfrm rot="16200000">
            <a:off x="5130047" y="5483959"/>
            <a:ext cx="1270001" cy="45214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71" name="ひし形"/>
          <p:cNvSpPr/>
          <p:nvPr/>
        </p:nvSpPr>
        <p:spPr>
          <a:xfrm>
            <a:off x="5130047" y="3577002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72" name="ひし形"/>
          <p:cNvSpPr/>
          <p:nvPr/>
        </p:nvSpPr>
        <p:spPr>
          <a:xfrm>
            <a:off x="3644147" y="3577002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73" name="編集(12:30)"/>
          <p:cNvSpPr txBox="1"/>
          <p:nvPr/>
        </p:nvSpPr>
        <p:spPr>
          <a:xfrm>
            <a:off x="8492265" y="4239373"/>
            <a:ext cx="372922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編集(12:30)</a:t>
            </a:r>
          </a:p>
        </p:txBody>
      </p:sp>
      <p:sp>
        <p:nvSpPr>
          <p:cNvPr id="374" name="Gitの3つの状態"/>
          <p:cNvSpPr txBox="1"/>
          <p:nvPr/>
        </p:nvSpPr>
        <p:spPr>
          <a:xfrm>
            <a:off x="1103114" y="532752"/>
            <a:ext cx="10464801" cy="1245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7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Gitの3つの状態</a:t>
            </a:r>
          </a:p>
        </p:txBody>
      </p:sp>
      <p:sp>
        <p:nvSpPr>
          <p:cNvPr id="375" name="矢印"/>
          <p:cNvSpPr/>
          <p:nvPr/>
        </p:nvSpPr>
        <p:spPr>
          <a:xfrm>
            <a:off x="1267711" y="4839336"/>
            <a:ext cx="895120" cy="585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520" y="13658"/>
                </a:moveTo>
                <a:lnTo>
                  <a:pt x="14520" y="21600"/>
                </a:lnTo>
                <a:lnTo>
                  <a:pt x="0" y="10800"/>
                </a:lnTo>
                <a:lnTo>
                  <a:pt x="14520" y="0"/>
                </a:lnTo>
                <a:lnTo>
                  <a:pt x="14520" y="7942"/>
                </a:lnTo>
                <a:lnTo>
                  <a:pt x="21600" y="7942"/>
                </a:lnTo>
                <a:lnTo>
                  <a:pt x="21600" y="13658"/>
                </a:ln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76" name="差分"/>
          <p:cNvSpPr txBox="1"/>
          <p:nvPr/>
        </p:nvSpPr>
        <p:spPr>
          <a:xfrm>
            <a:off x="133234" y="4852693"/>
            <a:ext cx="10287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差分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2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7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9" grpId="4"/>
      <p:bldP build="whole" bldLvl="1" animBg="1" rev="0" advAuto="0" spid="367" grpId="8"/>
      <p:bldP build="whole" bldLvl="1" animBg="1" rev="0" advAuto="0" spid="366" grpId="1"/>
      <p:bldP build="whole" bldLvl="1" animBg="1" rev="0" advAuto="0" spid="375" grpId="9"/>
      <p:bldP build="whole" bldLvl="1" animBg="1" rev="0" advAuto="0" spid="373" grpId="3"/>
      <p:bldP build="whole" bldLvl="1" animBg="1" rev="0" advAuto="0" spid="370" grpId="5"/>
      <p:bldP build="whole" bldLvl="1" animBg="1" rev="0" advAuto="0" spid="371" grpId="7"/>
      <p:bldP build="whole" bldLvl="1" animBg="1" rev="0" advAuto="0" spid="376" grpId="10"/>
      <p:bldP build="whole" bldLvl="1" animBg="1" rev="0" advAuto="0" spid="372" grpId="6"/>
      <p:bldP build="whole" bldLvl="1" animBg="1" rev="0" advAuto="0" spid="368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ヒラギノ角ゴ ProN W6"/>
            <a:ea typeface="ヒラギノ角ゴ ProN W6"/>
            <a:cs typeface="ヒラギノ角ゴ ProN W6"/>
            <a:sym typeface="ヒラギノ角ゴ ProN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ヒラギノ角ゴ ProN W6"/>
            <a:ea typeface="ヒラギノ角ゴ ProN W6"/>
            <a:cs typeface="ヒラギノ角ゴ ProN W6"/>
            <a:sym typeface="ヒラギノ角ゴ ProN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