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81" r:id="rId7"/>
    <p:sldId id="282" r:id="rId8"/>
    <p:sldId id="277" r:id="rId9"/>
    <p:sldId id="278" r:id="rId10"/>
    <p:sldId id="279" r:id="rId11"/>
    <p:sldId id="280" r:id="rId12"/>
    <p:sldId id="284" r:id="rId13"/>
    <p:sldId id="283" r:id="rId14"/>
    <p:sldId id="268" r:id="rId15"/>
    <p:sldId id="25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rPr dirty="0"/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116-86FE-4382-BFB0-2622ED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4AD7-8ABE-4E2D-B43F-C3E1854FD9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Analog game</a:t>
            </a:r>
          </a:p>
          <a:p>
            <a:pPr lvl="1"/>
            <a:r>
              <a:rPr lang="en-US" dirty="0"/>
              <a:t>Pressing harder makes it move faster</a:t>
            </a:r>
          </a:p>
          <a:p>
            <a:r>
              <a:rPr lang="en-US" dirty="0"/>
              <a:t>Attribution </a:t>
            </a:r>
            <a:r>
              <a:rPr lang="en-US"/>
              <a:t>of 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04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B26-EABB-4AEC-961D-D10F5A1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958F-B090-45B9-B80B-641FB904439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Use of Quad SPI flash memory</a:t>
            </a:r>
          </a:p>
          <a:p>
            <a:r>
              <a:rPr lang="en-US" dirty="0"/>
              <a:t>Timing issues of direction change versus ADC settling</a:t>
            </a:r>
          </a:p>
          <a:p>
            <a:r>
              <a:rPr lang="en-US" dirty="0"/>
              <a:t>Explain what we tried for each of these</a:t>
            </a:r>
          </a:p>
        </p:txBody>
      </p:sp>
    </p:spTree>
    <p:extLst>
      <p:ext uri="{BB962C8B-B14F-4D97-AF65-F5344CB8AC3E}">
        <p14:creationId xmlns:p14="http://schemas.microsoft.com/office/powerpoint/2010/main" val="25255042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F7FD-AE76-32AE-D0DB-BCF9986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9654-7ACF-DA6E-229C-4698B439AC7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470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FB41-2A1F-4C77-A819-49497EA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update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55620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Path Forward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Game Code Base [Bin Xu]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out button input for ADC output [11/11]</a:t>
            </a:r>
          </a:p>
          <a:p>
            <a:pPr marL="1828753" lvl="2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Start with simple threshold and maintain single step of paddle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from single step to step proportional to ADC output [11/18]</a:t>
            </a: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ADC [Conor N]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Figure out how to make measurements more differentiable [11/4]</a:t>
            </a:r>
            <a:endParaRPr sz="1100" dirty="0"/>
          </a:p>
          <a:p>
            <a:pPr marL="1828754" lvl="2" indent="-406390">
              <a:spcBef>
                <a:spcPts val="100"/>
              </a:spcBef>
              <a:buSzPts val="1600"/>
              <a:defRPr sz="1600"/>
            </a:pPr>
            <a:r>
              <a:rPr dirty="0"/>
              <a:t>Likely replace with a load cell but in the mean time, try to find an EE solution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Characterize measurement repeatability, fidelity [11/9]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Finalize gameplay setup and demonstrate functionality [11/18]</a:t>
            </a:r>
            <a:endParaRPr sz="1100" dirty="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Quad SPI Flash [</a:t>
            </a:r>
            <a:r>
              <a:rPr dirty="0" err="1"/>
              <a:t>Yimin</a:t>
            </a:r>
            <a:r>
              <a:rPr dirty="0"/>
              <a:t> Xu]</a:t>
            </a:r>
          </a:p>
          <a:p>
            <a:pPr marL="1236102" lvl="1" indent="-423322">
              <a:spcBef>
                <a:spcPts val="100"/>
              </a:spcBef>
              <a:buSzPts val="1800"/>
              <a:buChar char="●"/>
              <a:defRPr sz="1800"/>
            </a:pPr>
            <a:r>
              <a:rPr dirty="0"/>
              <a:t>Combine the flash controller into game memory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50391">
              <a:defRPr sz="3162"/>
            </a:lvl1pPr>
          </a:lstStyle>
          <a:p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rPr dirty="0"/>
              <a:t>Goal</a:t>
            </a:r>
            <a:r>
              <a:rPr lang="en-US" dirty="0"/>
              <a:t>/Motivation</a:t>
            </a:r>
            <a:endParaRPr dirty="0"/>
          </a:p>
        </p:txBody>
      </p:sp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defRPr sz="2400"/>
            </a:pPr>
            <a:r>
              <a:rPr sz="2000" dirty="0"/>
              <a:t>Explore the use of analog signals</a:t>
            </a:r>
          </a:p>
          <a:p>
            <a:pPr>
              <a:defRPr sz="2400"/>
            </a:pPr>
            <a:r>
              <a:rPr sz="2000" dirty="0"/>
              <a:t>Exchange a digital input for a game with an analog input</a:t>
            </a:r>
          </a:p>
          <a:p>
            <a:pPr>
              <a:defRPr sz="2400"/>
            </a:pPr>
            <a:r>
              <a:rPr sz="2000" dirty="0"/>
              <a:t>Store ADC data</a:t>
            </a:r>
          </a:p>
          <a:p>
            <a:pPr>
              <a:defRPr sz="2400"/>
            </a:pPr>
            <a:r>
              <a:rPr sz="2000" dirty="0"/>
              <a:t>Pull data from memory</a:t>
            </a:r>
            <a:endParaRPr lang="en-US" sz="2000" dirty="0"/>
          </a:p>
          <a:p>
            <a:r>
              <a:rPr lang="en-US" sz="2000" dirty="0"/>
              <a:t>FPGAs work with digital signals however the tasks they are used for often involves analog inputs</a:t>
            </a:r>
          </a:p>
          <a:p>
            <a:r>
              <a:rPr lang="en-US" sz="2000" dirty="0"/>
              <a:t>Analog is more interesting than digital</a:t>
            </a:r>
          </a:p>
          <a:p>
            <a:r>
              <a:rPr lang="en-US" sz="2000" dirty="0"/>
              <a:t>Requires interacting with and controlling another component of the development board (Analog to Digital Converter (ADC))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2C8-2190-4F79-9235-CB16C2A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2592-E0C4-4FBA-B8A0-F2C2E397D79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Describe game, rules</a:t>
            </a:r>
          </a:p>
          <a:p>
            <a:r>
              <a:rPr lang="en-US" dirty="0"/>
              <a:t>Balloons speed up after certain number of points</a:t>
            </a:r>
          </a:p>
          <a:p>
            <a:r>
              <a:rPr lang="en-US" dirty="0"/>
              <a:t>Additional </a:t>
            </a:r>
            <a:r>
              <a:rPr lang="en-US"/>
              <a:t>balloons coming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99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04-9DE8-4922-82D9-3C597CD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5B7B-E502-46FB-9BC1-11AA481C3A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4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Functionality-ADC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5818818" cy="3014802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ADC sampling work?</a:t>
            </a:r>
          </a:p>
          <a:p>
            <a:pPr lvl="1"/>
            <a:r>
              <a:rPr lang="en-US" dirty="0"/>
              <a:t>System clock needs to be kept at 18 times sample frequency</a:t>
            </a:r>
          </a:p>
          <a:p>
            <a:pPr lvl="1"/>
            <a:r>
              <a:rPr lang="en-US" dirty="0"/>
              <a:t>Sample rate 1MSPS</a:t>
            </a:r>
          </a:p>
          <a:p>
            <a:pPr lvl="1"/>
            <a:r>
              <a:rPr lang="en-US" dirty="0"/>
              <a:t>12 bit ADC</a:t>
            </a:r>
          </a:p>
          <a:p>
            <a:pPr lvl="1"/>
            <a:r>
              <a:rPr lang="en-US" dirty="0"/>
              <a:t>General-purpose, high-precision analog interface for a range of applications</a:t>
            </a:r>
          </a:p>
          <a:p>
            <a:pPr lvl="1"/>
            <a:r>
              <a:rPr lang="en-US" dirty="0"/>
              <a:t>Unipolar and differential measurement</a:t>
            </a:r>
          </a:p>
          <a:p>
            <a:pPr lvl="1"/>
            <a:r>
              <a:rPr lang="en-US" dirty="0"/>
              <a:t>Status registers: where conversion data is stored</a:t>
            </a:r>
          </a:p>
          <a:p>
            <a:pPr lvl="1"/>
            <a:r>
              <a:rPr lang="en-US" dirty="0"/>
              <a:t>Conversion data accessible through a 16-bit synchronous read and write port called the dynamic reconfiguration port (DRP)</a:t>
            </a:r>
          </a:p>
          <a:p>
            <a:pPr lvl="1"/>
            <a:r>
              <a:rPr lang="en-US" dirty="0"/>
              <a:t>Also accessible though JTAG TAP</a:t>
            </a:r>
          </a:p>
          <a:p>
            <a:r>
              <a:rPr lang="en-US" dirty="0"/>
              <a:t>What does the ADC output mean?</a:t>
            </a:r>
          </a:p>
          <a:p>
            <a:r>
              <a:rPr lang="en-US" dirty="0"/>
              <a:t>Make it clear which block we are in (visual in top corner)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349C-7497-4B4F-A8D4-CAA1F31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18" y="2654379"/>
            <a:ext cx="5025547" cy="2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Functionality-Game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How did we change the game?</a:t>
            </a:r>
          </a:p>
          <a:p>
            <a:r>
              <a:rPr lang="en-US" dirty="0"/>
              <a:t>How do we use the output of the ADC</a:t>
            </a:r>
          </a:p>
        </p:txBody>
      </p:sp>
    </p:spTree>
    <p:extLst>
      <p:ext uri="{BB962C8B-B14F-4D97-AF65-F5344CB8AC3E}">
        <p14:creationId xmlns:p14="http://schemas.microsoft.com/office/powerpoint/2010/main" val="528772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Functionality-Memory [</a:t>
            </a:r>
            <a:r>
              <a:rPr lang="en-US" dirty="0" err="1"/>
              <a:t>Yimin</a:t>
            </a:r>
            <a:r>
              <a:rPr lang="en-US" dirty="0"/>
              <a:t>]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were we planning on doing with the memory?</a:t>
            </a:r>
          </a:p>
          <a:p>
            <a:r>
              <a:rPr lang="en-US" dirty="0"/>
              <a:t>Why didn’t it work?</a:t>
            </a:r>
          </a:p>
          <a:p>
            <a:r>
              <a:rPr lang="en-US" dirty="0"/>
              <a:t>How does Quad SPI flash work?</a:t>
            </a:r>
          </a:p>
          <a:p>
            <a:r>
              <a:rPr lang="en-US" dirty="0"/>
              <a:t>What did we end up doing instead?</a:t>
            </a:r>
          </a:p>
        </p:txBody>
      </p:sp>
    </p:spTree>
    <p:extLst>
      <p:ext uri="{BB962C8B-B14F-4D97-AF65-F5344CB8AC3E}">
        <p14:creationId xmlns:p14="http://schemas.microsoft.com/office/powerpoint/2010/main" val="516964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6D0-1F8A-455D-AFD3-64A4D88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Block Diagram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28E2-EB34-4EFA-9FD6-234EE40B0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8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DF6-F784-4F6E-8355-DCA9B3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Example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5F33-002C-459E-8BA3-897CD52D3A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ADC instantiation</a:t>
            </a:r>
          </a:p>
          <a:p>
            <a:r>
              <a:rPr lang="en-US" dirty="0"/>
              <a:t>Explain DRP connection</a:t>
            </a:r>
          </a:p>
          <a:p>
            <a:r>
              <a:rPr lang="en-US" dirty="0"/>
              <a:t>Annotate code with simple comments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09896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427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Lato</vt:lpstr>
      <vt:lpstr>Raleway</vt:lpstr>
      <vt:lpstr>Streamline</vt:lpstr>
      <vt:lpstr>Bringing the Analog World to Digital Design</vt:lpstr>
      <vt:lpstr>Goal/Motivation</vt:lpstr>
      <vt:lpstr>Short Functionality</vt:lpstr>
      <vt:lpstr>Short Specification</vt:lpstr>
      <vt:lpstr>Detailed Functionality-ADC [Conor]</vt:lpstr>
      <vt:lpstr>Detailed Functionality-Game [Bin]</vt:lpstr>
      <vt:lpstr>Detailed Functionality-Memory [Yimin] </vt:lpstr>
      <vt:lpstr>Detailed Block Diagram [Bin]</vt:lpstr>
      <vt:lpstr>Verilog Example [Conor]</vt:lpstr>
      <vt:lpstr>Successes</vt:lpstr>
      <vt:lpstr>Failures</vt:lpstr>
      <vt:lpstr>References</vt:lpstr>
      <vt:lpstr>From update presentation</vt:lpstr>
      <vt:lpstr>Path Forward</vt:lpstr>
      <vt:lpstr>High Level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dc:creator>Naughton, Conor</dc:creator>
  <cp:lastModifiedBy>Naughton, Conor M.</cp:lastModifiedBy>
  <cp:revision>17</cp:revision>
  <dcterms:modified xsi:type="dcterms:W3CDTF">2022-12-06T20:10:35Z</dcterms:modified>
</cp:coreProperties>
</file>