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7" r:id="rId6"/>
    <p:sldId id="278" r:id="rId7"/>
    <p:sldId id="280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4F32-971D-447B-B667-B9469B415E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32E4-7E4F-4A8F-912F-999D90F5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35160d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35160d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5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4f6a2e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4f6a2e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35160d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35160d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94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7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334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3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9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0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6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5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60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3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2664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Bringing the Analog World to Digital Design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3" y="4230533"/>
            <a:ext cx="10347600" cy="175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Team member: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Conor Naughton 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Bin Xu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Yimin Xu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6E9-F226-4CD4-BC95-934EE72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Not Going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F246-1F12-4284-B59F-CF1FE2449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make sensor output more differentiable.</a:t>
            </a:r>
          </a:p>
        </p:txBody>
      </p:sp>
    </p:spTree>
    <p:extLst>
      <p:ext uri="{BB962C8B-B14F-4D97-AF65-F5344CB8AC3E}">
        <p14:creationId xmlns:p14="http://schemas.microsoft.com/office/powerpoint/2010/main" val="412800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520"/>
              <a:t>Timeline and Project Assignments </a:t>
            </a:r>
            <a:endParaRPr sz="352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3"/>
            <a:ext cx="10251600" cy="4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Game Code Base [Bin Xu]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Identify inputs and how we would change them out for our ADC values [10/28]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Get FPGA to connect to a monitor [11/3]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ADC [Conor N]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Define properties (sample rate, measurement range, etc) [10/21]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Prepare analog sensor for connection to dev board [10/28]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Demonstrate sampling with analog sensor [11/3]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>
              <a:solidFill>
                <a:srgbClr val="00B050"/>
              </a:solidFill>
            </a:endParaRPr>
          </a:p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Quad SPI Flash [Yimin Xu]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Identify memory availability to inform how much we can use [10/21]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Demonstrate ability to enter values into memory and extract [11/3]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1DC5-51D1-411F-8F9B-71D9BF1E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6DDA-F4A3-44BD-AF75-27A2D4B29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Game Code Base [Bin Xu]</a:t>
            </a:r>
          </a:p>
          <a:p>
            <a:pPr lvl="1" indent="-406390">
              <a:spcBef>
                <a:spcPts val="133"/>
              </a:spcBef>
              <a:buSzPts val="1200"/>
            </a:pPr>
            <a:endParaRPr lang="en-US" sz="1600" dirty="0"/>
          </a:p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ADC [Conor N]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Figure out how to make measurements more differentiable [11/4]</a:t>
            </a:r>
          </a:p>
          <a:p>
            <a:pPr lvl="2" indent="-406390">
              <a:spcBef>
                <a:spcPts val="133"/>
              </a:spcBef>
              <a:buSzPts val="1200"/>
            </a:pPr>
            <a:r>
              <a:rPr lang="en-US" sz="1600" dirty="0"/>
              <a:t>Likely replace with a load cell but in the mean time, try to find an EE solution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Characterize measurement repeatability, fidelity [11/9]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Finalize gameplay setup and demonstrate functionality [11/18]</a:t>
            </a:r>
          </a:p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Quad SPI Flash [</a:t>
            </a:r>
            <a:r>
              <a:rPr lang="en-US" sz="1867" dirty="0" err="1"/>
              <a:t>Yimin</a:t>
            </a:r>
            <a:r>
              <a:rPr lang="en-US" sz="1867" dirty="0"/>
              <a:t> Xu]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-US" sz="3520" dirty="0"/>
              <a:t>Goal</a:t>
            </a:r>
            <a:endParaRPr sz="352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3"/>
            <a:ext cx="10251600" cy="4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" sz="2400" dirty="0"/>
              <a:t>Explore </a:t>
            </a:r>
            <a:r>
              <a:rPr lang="en-US" sz="2400" dirty="0"/>
              <a:t>the</a:t>
            </a:r>
            <a:r>
              <a:rPr lang="en" sz="2400" dirty="0"/>
              <a:t> use of </a:t>
            </a:r>
            <a:r>
              <a:rPr lang="en-US" sz="2400" dirty="0"/>
              <a:t>analog signals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Exchange a digital input for a game with an analog input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Store ADC data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Pull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2322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481"/>
              <a:t>High Level Diagram</a:t>
            </a:r>
            <a:endParaRPr sz="3481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67" y="2625100"/>
            <a:ext cx="6902252" cy="3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707" y="2157499"/>
            <a:ext cx="3161492" cy="185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FCA-D074-43B1-B9E6-16E045DB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Clarification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342D-95BD-4459-A78F-6BD852BE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099" y="2352382"/>
            <a:ext cx="10595818" cy="38303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Game: Pong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User Analog Input Mechanism: Force Sensitive Resistor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As the user pushes harder, the input signal will increase in magnitude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Game Play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User will have two input sensors, one which will make the paddle go up and the other to make it go down.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The harder the user presses on a given sensor, the faster the paddle will move up or down.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Continuous writing of small amount of gameplay to non volatile RAM which can be displayed after a point is scored even if power is lost.</a:t>
            </a:r>
          </a:p>
        </p:txBody>
      </p:sp>
    </p:spTree>
    <p:extLst>
      <p:ext uri="{BB962C8B-B14F-4D97-AF65-F5344CB8AC3E}">
        <p14:creationId xmlns:p14="http://schemas.microsoft.com/office/powerpoint/2010/main" val="260110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7041-A82A-49EC-AC25-4217A45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Pong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BA59-269E-4E10-8644-B2BCDEF1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9320692" cy="3014800"/>
          </a:xfrm>
        </p:spPr>
        <p:txBody>
          <a:bodyPr>
            <a:normAutofit fontScale="92500" lnSpcReduction="10000"/>
          </a:bodyPr>
          <a:lstStyle/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Single player, but stores the highest score so players can still compete with their friends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Increase speed with each collision, and to add our own spin on the classic several decoy balls as the game progresses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Have a collision detector that senses when the ball hits the paddle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Use buttons to move the paddle left and right and have a button that starts the game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7segment will show the score of game.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7992C3EA-C261-4F98-B235-E1A70F4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580" y="4555222"/>
            <a:ext cx="2939831" cy="200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5CA4E-0468-401F-A6E8-BBD4ABF5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07" y="781393"/>
            <a:ext cx="2450904" cy="16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FCC-7F72-42B5-9809-9654B31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Game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D58771B9-5735-4A9D-BD20-934BD877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06" y="2560175"/>
            <a:ext cx="8307884" cy="39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774-2962-454A-BF0E-4B28EEE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Input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26F8-0535-4500-AFC5-A1725B1C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487" y="2888583"/>
            <a:ext cx="5123400" cy="3014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600" dirty="0"/>
              <a:t>In our project, we will connect the left and right button to analog button. 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When the speed of ball bouncing increases, the pressure of pressing analog button will be increased.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FF427C9-87E3-42DB-84D2-63A92F43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14" y="2888583"/>
            <a:ext cx="5476875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04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188F-F50F-4CD3-BE0D-AA0BB281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DEAF-101F-482D-9412-FB0B05FDD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video of ADC 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A542-3C17-408F-BEA1-DF3217FB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878561" y="3253813"/>
            <a:ext cx="1969056" cy="3414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2C9A6-4FF2-490A-AB63-53DFC88C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704" y="1510532"/>
            <a:ext cx="3408480" cy="20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375C-45FE-4EAD-A89A-EF219E78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192B-38FA-4DF4-B6CA-C5688EFC9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ADC code working</a:t>
            </a:r>
          </a:p>
          <a:p>
            <a:r>
              <a:rPr lang="en-US" dirty="0"/>
              <a:t>Force sensitive resistors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939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491</Words>
  <Application>Microsoft Office PowerPoint</Application>
  <PresentationFormat>Widescreen</PresentationFormat>
  <Paragraphs>61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Raleway</vt:lpstr>
      <vt:lpstr>Streamline</vt:lpstr>
      <vt:lpstr>Bringing the Analog World to Digital Design</vt:lpstr>
      <vt:lpstr>Goal</vt:lpstr>
      <vt:lpstr>High Level Diagram</vt:lpstr>
      <vt:lpstr>Demo Clarification</vt:lpstr>
      <vt:lpstr>Pong game</vt:lpstr>
      <vt:lpstr>Diagram of Game</vt:lpstr>
      <vt:lpstr>Game Input Discussion</vt:lpstr>
      <vt:lpstr>ADC Development</vt:lpstr>
      <vt:lpstr>What’s Going Well</vt:lpstr>
      <vt:lpstr>What’s Not Going Well</vt:lpstr>
      <vt:lpstr>Timeline and Project Assignments </vt:lpstr>
      <vt:lpstr>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the Analog World to Digital Design</dc:title>
  <dc:creator>Naughton, Conor M.</dc:creator>
  <cp:lastModifiedBy>Naughton, Conor</cp:lastModifiedBy>
  <cp:revision>7</cp:revision>
  <dcterms:created xsi:type="dcterms:W3CDTF">2022-10-03T13:59:43Z</dcterms:created>
  <dcterms:modified xsi:type="dcterms:W3CDTF">2022-11-01T20:54:36Z</dcterms:modified>
</cp:coreProperties>
</file>