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4BBB-9E11-3FD0-DB22-56EE017E4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A937-5C9E-1D7E-6D05-C5C004340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4D3D-E178-71A4-66E6-37E3F98A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FC01-6B73-CD63-80B1-E911172B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9C36-58FB-AA70-C55C-70D26D67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8C92-828C-7000-C4FE-D6248732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44B5D-F995-34EB-5ACB-A8611BE9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27DA-888B-64C7-373D-18857E23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2578-82B5-E584-A578-F3D70840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DB44-7D22-810B-526C-4F9E221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D4E0F-5A68-8928-D3BE-B3FE0C52B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99EC9-FC54-0797-6911-4C4FA7A7F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BD68-A775-BC0E-CEAD-048DA9B0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A25E-444F-9746-BFDC-CF0BFAAE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A16F-F5F4-846D-4957-7B467BA3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874E-997D-60E6-C9E7-113593BC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E082-9AF2-96E4-A318-BC676C63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179F-B892-AFF2-0C07-E8D5684A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B6B0-20CB-07C8-D7DA-47679C5B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8501-B44D-F34B-4A95-C78CFB3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0E10-C656-73BC-E836-8692B447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8EBE-9FA7-038E-C89D-3F669EEB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A6EC-2B72-5728-9113-B0FECE54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5280-6273-F41C-2FC3-F7E2320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10D0-A23B-1A66-6702-A07E3090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C527-5335-261D-619F-6DD88B5D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8D1E-7340-1258-4D98-8DBB6DED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4ED7-3F59-3FF2-5F7B-00E7E708E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309E-92FC-730B-1D84-8E428CF6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EC70-E4F8-5073-3B30-56476612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5E126-4E2D-C533-6FCF-2959D69C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6BC2-2BB5-F06C-D4EC-6C50A991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F5F58-D361-FFA7-9B6D-6DB21742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D5EB0-19CC-822B-4FA0-675F9AF9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42BEA-B929-757F-8CE7-482F01377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583A0-0A23-CCCB-2E30-839B2C83C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4C28A-A825-E774-2946-A9ADE5C0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E8771-0717-59A0-97CF-ED9D9D98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5DC6E-F730-4806-0C15-F476583A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E41-7EFA-1C12-507B-474A4FBB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891BE-3D91-877B-58D9-79FAED4F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92456-3A71-BD83-474F-61D24CF4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07277-4C78-110B-4D3A-83D8913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E989D-027C-7EC9-14C2-8198495A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D4A49-7A77-126E-22F6-662EC3E1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947A-C5AE-19AE-8487-BD14FE97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133B-4A7E-EBE7-92AD-2028CAAF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DEC7-0323-AB54-9B2A-3EF79EC7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C940A-7870-FC0D-409B-07A2CA4B1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5AED-7ED0-8685-97AA-F9240B41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4E69F-3F6C-807D-FD27-A990A12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405A1-A4D6-C653-8642-C1C66E8E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C6FA-65BF-6A98-3258-9432C075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072B6-85D2-AF06-F03B-3C06F423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F8F2-8115-3FF1-8222-F887D54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99411-55F8-D483-BE4E-49E50E23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42FBC-8CC5-B7E5-F6B6-D0FADE1D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3923F-EB79-5B59-C65B-D9047D0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D2E04-0D5A-E2DC-E706-F30E9B7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B854-1931-DE7F-CDF9-1C5DEE21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7435-8A00-C91B-1482-ABBC1EAB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AF9C-FDE8-4B8A-9EE4-2CBD6439FD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48B4-8DD0-2EC9-195F-12886001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56B6-29D4-E103-82C7-3A5CD4E86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1AAD-EECD-341B-6417-69608508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Bring the Analog World to Digital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D3DC3-C0E9-DEA8-CC84-766269577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 Xu, Conor Naughton, </a:t>
            </a:r>
            <a:r>
              <a:rPr lang="en-US" dirty="0" err="1"/>
              <a:t>Yimin</a:t>
            </a:r>
            <a:r>
              <a:rPr lang="en-US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358772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C81D-004C-815F-A2B4-885F8AEF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5A29-2C2A-CEF9-66D1-819971D0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use of analog signals</a:t>
            </a:r>
          </a:p>
          <a:p>
            <a:r>
              <a:rPr lang="en-US" dirty="0"/>
              <a:t>Exchange a digital input for a game with an analog input</a:t>
            </a:r>
          </a:p>
          <a:p>
            <a:r>
              <a:rPr lang="en-US" dirty="0"/>
              <a:t>Store ADC data</a:t>
            </a:r>
          </a:p>
          <a:p>
            <a:r>
              <a:rPr lang="en-US" dirty="0"/>
              <a:t>Pull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238422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A9F47E2-5CCA-1A67-4E8C-A3D74367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24" y="1037179"/>
            <a:ext cx="9267825" cy="534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42572-4A8E-9C57-473D-DEDF3881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68A641-3F0B-8D5F-DE77-8DE350A83DB3}"/>
              </a:ext>
            </a:extLst>
          </p:cNvPr>
          <p:cNvSpPr/>
          <p:nvPr/>
        </p:nvSpPr>
        <p:spPr>
          <a:xfrm>
            <a:off x="7966553" y="601249"/>
            <a:ext cx="1164921" cy="1753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2E275-5284-7032-83B8-D16D514278BD}"/>
              </a:ext>
            </a:extLst>
          </p:cNvPr>
          <p:cNvSpPr txBox="1"/>
          <p:nvPr/>
        </p:nvSpPr>
        <p:spPr>
          <a:xfrm>
            <a:off x="9194105" y="501041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0724AB-33E4-8007-63E0-A2B2ACB0FFCB}"/>
              </a:ext>
            </a:extLst>
          </p:cNvPr>
          <p:cNvSpPr/>
          <p:nvPr/>
        </p:nvSpPr>
        <p:spPr>
          <a:xfrm>
            <a:off x="7966553" y="949497"/>
            <a:ext cx="1164921" cy="175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58BB5-11ED-AB23-10A9-A287FA45D3D5}"/>
              </a:ext>
            </a:extLst>
          </p:cNvPr>
          <p:cNvSpPr txBox="1"/>
          <p:nvPr/>
        </p:nvSpPr>
        <p:spPr>
          <a:xfrm>
            <a:off x="9194105" y="849289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Signal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A8E22-E34F-F9F7-9A19-F65A4AA6A739}"/>
              </a:ext>
            </a:extLst>
          </p:cNvPr>
          <p:cNvSpPr/>
          <p:nvPr/>
        </p:nvSpPr>
        <p:spPr>
          <a:xfrm>
            <a:off x="7966553" y="1316348"/>
            <a:ext cx="1164921" cy="1753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F4741E-5374-BD6A-AF73-4407EA81DE33}"/>
              </a:ext>
            </a:extLst>
          </p:cNvPr>
          <p:cNvSpPr txBox="1"/>
          <p:nvPr/>
        </p:nvSpPr>
        <p:spPr>
          <a:xfrm>
            <a:off x="9194105" y="1216140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Signal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61BB4C-E757-1BC2-3411-9434CD787290}"/>
              </a:ext>
            </a:extLst>
          </p:cNvPr>
          <p:cNvSpPr/>
          <p:nvPr/>
        </p:nvSpPr>
        <p:spPr>
          <a:xfrm>
            <a:off x="7966553" y="1694656"/>
            <a:ext cx="1164921" cy="1753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B4BD8-49D8-FE29-573F-7EA00DE1DB1B}"/>
              </a:ext>
            </a:extLst>
          </p:cNvPr>
          <p:cNvSpPr txBox="1"/>
          <p:nvPr/>
        </p:nvSpPr>
        <p:spPr>
          <a:xfrm>
            <a:off x="9194105" y="1594448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59323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C99C-BA22-2CFD-640C-25AF777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Timelines/Tasks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F2E5-8B63-758E-8B1A-D3F7D2F2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Code Base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Get it to connect to a monitor</a:t>
            </a:r>
          </a:p>
          <a:p>
            <a:pPr lvl="1"/>
            <a:r>
              <a:rPr lang="en-US" dirty="0"/>
              <a:t>Identify inputs and how we would change them out for our ADC values</a:t>
            </a:r>
          </a:p>
          <a:p>
            <a:r>
              <a:rPr lang="en-US" dirty="0"/>
              <a:t>ADC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Define properties (sample rate, measurement range,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Quad SPI Flash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Enter value into memory, extract value back 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0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BFE7-E1CD-00AA-4D23-14B295FB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Pong game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4E08D-5FE8-93BA-CCD1-CCBB1674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2800" dirty="0"/>
              <a:t>Single player, but stores the highest score so players can still compete with their friends</a:t>
            </a:r>
          </a:p>
          <a:p>
            <a:r>
              <a:rPr lang="en-US" b="0" i="0" dirty="0">
                <a:effectLst/>
                <a:latin typeface="-apple-system"/>
              </a:rPr>
              <a:t>Increase speed with each collision, and to add our own spin on the classic several decoy balls as the game progresses</a:t>
            </a:r>
          </a:p>
          <a:p>
            <a:r>
              <a:rPr lang="en-US" sz="2800" dirty="0"/>
              <a:t>Have a collision detector that senses when the ball hits the paddle</a:t>
            </a:r>
          </a:p>
          <a:p>
            <a:r>
              <a:rPr lang="en-US" sz="2800" dirty="0"/>
              <a:t>Use buttons to move the paddle left and right and have a button that starts the game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dirty="0"/>
              <a:t>7segment will show the score of game.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91F513-985F-AAF6-2776-79F74E221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334" y="160251"/>
            <a:ext cx="3066020" cy="20685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5DE716-96D9-AE31-ED9F-28785AC0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320" y="4502761"/>
            <a:ext cx="3225157" cy="21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6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59E82-A265-15FE-27E6-C60E1236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game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928CF9-AB47-4933-4983-B58C73675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402" y="1825625"/>
            <a:ext cx="9127196" cy="4351338"/>
          </a:xfrm>
        </p:spPr>
      </p:pic>
    </p:spTree>
    <p:extLst>
      <p:ext uri="{BB962C8B-B14F-4D97-AF65-F5344CB8AC3E}">
        <p14:creationId xmlns:p14="http://schemas.microsoft.com/office/powerpoint/2010/main" val="112027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D3462-2905-2632-F9B7-218AD6E2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input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391988-54DB-199D-BE7D-9688B5A92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850" y="2033587"/>
            <a:ext cx="5476875" cy="2781300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CE55AA3-7F1F-B8E8-82C1-7C12D3248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our project, we will connect the left and right button to analog button. </a:t>
            </a:r>
          </a:p>
          <a:p>
            <a:r>
              <a:rPr lang="en-US" dirty="0"/>
              <a:t>When the speed of ball bouncing increases, the pressure of pressing analog button will be increased.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226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Bring the Analog World to Digital Design</vt:lpstr>
      <vt:lpstr>Goal</vt:lpstr>
      <vt:lpstr>Diagram</vt:lpstr>
      <vt:lpstr>Timelines/Tasks</vt:lpstr>
      <vt:lpstr>Pong game</vt:lpstr>
      <vt:lpstr>Diagram of game</vt:lpstr>
      <vt:lpstr>Identify the input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the Analog World to Digital Design</dc:title>
  <dc:creator>Naughton, Conor M.</dc:creator>
  <cp:lastModifiedBy>Xu Bin</cp:lastModifiedBy>
  <cp:revision>4</cp:revision>
  <dcterms:created xsi:type="dcterms:W3CDTF">2022-10-03T13:59:43Z</dcterms:created>
  <dcterms:modified xsi:type="dcterms:W3CDTF">2022-10-30T23:50:02Z</dcterms:modified>
</cp:coreProperties>
</file>