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BBB-9E11-3FD0-DB22-56EE017E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A937-5C9E-1D7E-6D05-C5C00434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4D3D-E178-71A4-66E6-37E3F98A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FC01-6B73-CD63-80B1-E911172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9C36-58FB-AA70-C55C-70D26D67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8C92-828C-7000-C4FE-D6248732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4B5D-F995-34EB-5ACB-A8611BE9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27DA-888B-64C7-373D-18857E23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2578-82B5-E584-A578-F3D70840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DB44-7D22-810B-526C-4F9E221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4E0F-5A68-8928-D3BE-B3FE0C52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9EC9-FC54-0797-6911-4C4FA7A7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BD68-A775-BC0E-CEAD-048DA9B0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A25E-444F-9746-BFDC-CF0BFAA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A16F-F5F4-846D-4957-7B467BA3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874E-997D-60E6-C9E7-113593B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E082-9AF2-96E4-A318-BC676C63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179F-B892-AFF2-0C07-E8D5684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B6B0-20CB-07C8-D7DA-47679C5B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8501-B44D-F34B-4A95-C78CFB3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E10-C656-73BC-E836-8692B44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8EBE-9FA7-038E-C89D-3F669EEB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A6EC-2B72-5728-9113-B0FECE5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5280-6273-F41C-2FC3-F7E2320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10D0-A23B-1A66-6702-A07E3090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527-5335-261D-619F-6DD88B5D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8D1E-7340-1258-4D98-8DBB6DED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4ED7-3F59-3FF2-5F7B-00E7E708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309E-92FC-730B-1D84-8E428C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C70-E4F8-5073-3B30-56476612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E126-4E2D-C533-6FCF-2959D69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BC2-2BB5-F06C-D4EC-6C50A99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5F58-D361-FFA7-9B6D-6DB2174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5EB0-19CC-822B-4FA0-675F9AF9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2BEA-B929-757F-8CE7-482F0137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583A0-0A23-CCCB-2E30-839B2C83C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4C28A-A825-E774-2946-A9ADE5C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E8771-0717-59A0-97CF-ED9D9D9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DC6E-F730-4806-0C15-F476583A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E41-7EFA-1C12-507B-474A4FBB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91BE-3D91-877B-58D9-79FAED4F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92456-3A71-BD83-474F-61D24CF4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7277-4C78-110B-4D3A-83D8913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E989D-027C-7EC9-14C2-8198495A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D4A49-7A77-126E-22F6-662EC3E1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947A-C5AE-19AE-8487-BD14FE97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33B-4A7E-EBE7-92AD-2028CAAF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DEC7-0323-AB54-9B2A-3EF79EC7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940A-7870-FC0D-409B-07A2CA4B1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5AED-7ED0-8685-97AA-F9240B4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E69F-3F6C-807D-FD27-A990A12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05A1-A4D6-C653-8642-C1C66E8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C6FA-65BF-6A98-3258-9432C075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72B6-85D2-AF06-F03B-3C06F423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F8F2-8115-3FF1-8222-F887D54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9411-55F8-D483-BE4E-49E50E2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2FBC-8CC5-B7E5-F6B6-D0FADE1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923F-EB79-5B59-C65B-D9047D0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2E04-0D5A-E2DC-E706-F30E9B7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B854-1931-DE7F-CDF9-1C5DEE21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7435-8A00-C91B-1482-ABBC1EAB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AF9C-FDE8-4B8A-9EE4-2CBD6439FDA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48B4-8DD0-2EC9-195F-12886001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56B6-29D4-E103-82C7-3A5CD4E8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AAD-EECD-341B-6417-69608508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the Analog World to Digital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3DC3-C0E9-DEA8-CC84-766269577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 Xu, Conor Naughton, </a:t>
            </a:r>
            <a:r>
              <a:rPr lang="en-US" dirty="0" err="1"/>
              <a:t>Yimin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35877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C81D-004C-815F-A2B4-885F8AEF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5A29-2C2A-CEF9-66D1-819971D0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use of analog signals</a:t>
            </a:r>
          </a:p>
          <a:p>
            <a:r>
              <a:rPr lang="en-US" dirty="0"/>
              <a:t>Exchange a digital input for a game with an analog input</a:t>
            </a:r>
          </a:p>
          <a:p>
            <a:r>
              <a:rPr lang="en-US" dirty="0"/>
              <a:t>Store ADC data</a:t>
            </a:r>
          </a:p>
          <a:p>
            <a:r>
              <a:rPr lang="en-US" dirty="0"/>
              <a:t>Pull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3842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CBE5-2ADC-EC82-0934-7DB9E78B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947D-69CA-6CCE-87D8-87518598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FPGAs work with digital signals however the tasks they are used for often involves analog inputs</a:t>
            </a:r>
          </a:p>
          <a:p>
            <a:r>
              <a:rPr lang="en-US" dirty="0"/>
              <a:t>Analog is more interesting than digital</a:t>
            </a:r>
          </a:p>
          <a:p>
            <a:r>
              <a:rPr lang="en-US" dirty="0"/>
              <a:t>Requires interacting with and controlling another component of the development board (Analog to Digital Converter (ADC))</a:t>
            </a:r>
          </a:p>
        </p:txBody>
      </p:sp>
    </p:spTree>
    <p:extLst>
      <p:ext uri="{BB962C8B-B14F-4D97-AF65-F5344CB8AC3E}">
        <p14:creationId xmlns:p14="http://schemas.microsoft.com/office/powerpoint/2010/main" val="156915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A9F47E2-5CCA-1A67-4E8C-A3D7436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24" y="1037179"/>
            <a:ext cx="9267825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42572-4A8E-9C57-473D-DEDF388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8A641-3F0B-8D5F-DE77-8DE350A83DB3}"/>
              </a:ext>
            </a:extLst>
          </p:cNvPr>
          <p:cNvSpPr/>
          <p:nvPr/>
        </p:nvSpPr>
        <p:spPr>
          <a:xfrm>
            <a:off x="7966553" y="601249"/>
            <a:ext cx="1164921" cy="175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2E275-5284-7032-83B8-D16D514278BD}"/>
              </a:ext>
            </a:extLst>
          </p:cNvPr>
          <p:cNvSpPr txBox="1"/>
          <p:nvPr/>
        </p:nvSpPr>
        <p:spPr>
          <a:xfrm>
            <a:off x="9194105" y="501041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24AB-33E4-8007-63E0-A2B2ACB0FFCB}"/>
              </a:ext>
            </a:extLst>
          </p:cNvPr>
          <p:cNvSpPr/>
          <p:nvPr/>
        </p:nvSpPr>
        <p:spPr>
          <a:xfrm>
            <a:off x="7966553" y="949497"/>
            <a:ext cx="1164921" cy="175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58BB5-11ED-AB23-10A9-A287FA45D3D5}"/>
              </a:ext>
            </a:extLst>
          </p:cNvPr>
          <p:cNvSpPr txBox="1"/>
          <p:nvPr/>
        </p:nvSpPr>
        <p:spPr>
          <a:xfrm>
            <a:off x="9194105" y="849289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Signal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A8E22-E34F-F9F7-9A19-F65A4AA6A739}"/>
              </a:ext>
            </a:extLst>
          </p:cNvPr>
          <p:cNvSpPr/>
          <p:nvPr/>
        </p:nvSpPr>
        <p:spPr>
          <a:xfrm>
            <a:off x="7966553" y="1316348"/>
            <a:ext cx="1164921" cy="1753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4741E-5374-BD6A-AF73-4407EA81DE33}"/>
              </a:ext>
            </a:extLst>
          </p:cNvPr>
          <p:cNvSpPr txBox="1"/>
          <p:nvPr/>
        </p:nvSpPr>
        <p:spPr>
          <a:xfrm>
            <a:off x="9194105" y="1216140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1BB4C-E757-1BC2-3411-9434CD787290}"/>
              </a:ext>
            </a:extLst>
          </p:cNvPr>
          <p:cNvSpPr/>
          <p:nvPr/>
        </p:nvSpPr>
        <p:spPr>
          <a:xfrm>
            <a:off x="7966553" y="1694656"/>
            <a:ext cx="1164921" cy="1753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B4BD8-49D8-FE29-573F-7EA00DE1DB1B}"/>
              </a:ext>
            </a:extLst>
          </p:cNvPr>
          <p:cNvSpPr txBox="1"/>
          <p:nvPr/>
        </p:nvSpPr>
        <p:spPr>
          <a:xfrm>
            <a:off x="9194105" y="1594448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932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2C41-53F8-3620-423A-396CE776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A1BA-BA34-DC63-D5F3-2ED06073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27F4-0C13-A988-A12C-BDB9CD6A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HW/SW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D05-84C0-39C5-4DBB-8A4F784E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HW</a:t>
            </a:r>
          </a:p>
          <a:p>
            <a:pPr lvl="1"/>
            <a:r>
              <a:rPr lang="en-US" dirty="0" err="1"/>
              <a:t>Digilent</a:t>
            </a:r>
            <a:r>
              <a:rPr lang="en-US" dirty="0"/>
              <a:t> Basys3 Dev Board</a:t>
            </a:r>
          </a:p>
          <a:p>
            <a:pPr lvl="2"/>
            <a:r>
              <a:rPr lang="en-US" dirty="0"/>
              <a:t>Will work on boards in PHO105</a:t>
            </a:r>
          </a:p>
          <a:p>
            <a:pPr lvl="1"/>
            <a:r>
              <a:rPr lang="en-US" dirty="0"/>
              <a:t>Analog sensor</a:t>
            </a:r>
          </a:p>
          <a:p>
            <a:pPr lvl="2"/>
            <a:r>
              <a:rPr lang="en-US" dirty="0"/>
              <a:t>Force Sensitive Resistor (FSR)</a:t>
            </a:r>
          </a:p>
          <a:p>
            <a:pPr lvl="3"/>
            <a:r>
              <a:rPr lang="en-US" dirty="0"/>
              <a:t>~$10 on Amazon</a:t>
            </a:r>
          </a:p>
          <a:p>
            <a:pPr lvl="2"/>
            <a:r>
              <a:rPr lang="en-US" dirty="0"/>
              <a:t>Will likely require soldering leads</a:t>
            </a:r>
          </a:p>
          <a:p>
            <a:pPr lvl="1"/>
            <a:r>
              <a:rPr lang="en-US" dirty="0"/>
              <a:t>Monitor</a:t>
            </a:r>
          </a:p>
          <a:p>
            <a:pPr lvl="2"/>
            <a:r>
              <a:rPr lang="en-US" dirty="0"/>
              <a:t>Can likely just use laptop</a:t>
            </a:r>
          </a:p>
          <a:p>
            <a:r>
              <a:rPr lang="en-US" dirty="0"/>
              <a:t>SW</a:t>
            </a:r>
          </a:p>
          <a:p>
            <a:pPr lvl="1"/>
            <a:r>
              <a:rPr lang="en-US" dirty="0"/>
              <a:t>Game code base</a:t>
            </a:r>
          </a:p>
          <a:p>
            <a:pPr lvl="2"/>
            <a:r>
              <a:rPr lang="en-US" dirty="0"/>
              <a:t>GitHub repo identified</a:t>
            </a:r>
          </a:p>
        </p:txBody>
      </p:sp>
    </p:spTree>
    <p:extLst>
      <p:ext uri="{BB962C8B-B14F-4D97-AF65-F5344CB8AC3E}">
        <p14:creationId xmlns:p14="http://schemas.microsoft.com/office/powerpoint/2010/main" val="20158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043-6415-8447-899C-A1C120B6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DF0E-E030-C4B7-3F1C-B05D153E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FPGA to ADC</a:t>
            </a:r>
          </a:p>
          <a:p>
            <a:pPr lvl="1"/>
            <a:r>
              <a:rPr lang="en-US" dirty="0"/>
              <a:t>FPGA to monitor</a:t>
            </a:r>
          </a:p>
          <a:p>
            <a:r>
              <a:rPr lang="en-US" dirty="0"/>
              <a:t>Sensor characteristics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26747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C99C-BA22-2CFD-640C-25AF777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Timelines/Tasks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F2E5-8B63-758E-8B1A-D3F7D2F2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Code Base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Get it to connect to a monitor</a:t>
            </a:r>
          </a:p>
          <a:p>
            <a:pPr lvl="1"/>
            <a:r>
              <a:rPr lang="en-US" dirty="0"/>
              <a:t>Identify inputs and how we would change them out for our ADC values</a:t>
            </a:r>
          </a:p>
          <a:p>
            <a:r>
              <a:rPr lang="en-US" dirty="0"/>
              <a:t>ADC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Define properties (sample rate, measurement range,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Quad SPI Flash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Enter value into memory, extract value back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212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Bring the Analog World to Digital Design</vt:lpstr>
      <vt:lpstr>Goal</vt:lpstr>
      <vt:lpstr>Why</vt:lpstr>
      <vt:lpstr>Diagram</vt:lpstr>
      <vt:lpstr>Demo</vt:lpstr>
      <vt:lpstr>HW/SW Needs</vt:lpstr>
      <vt:lpstr>Concerns</vt:lpstr>
      <vt:lpstr>Timelines/Tasks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the Analog World to Digital Design</dc:title>
  <dc:creator>Naughton, Conor M.</dc:creator>
  <cp:lastModifiedBy>Naughton, Conor M.</cp:lastModifiedBy>
  <cp:revision>2</cp:revision>
  <dcterms:created xsi:type="dcterms:W3CDTF">2022-10-03T13:59:43Z</dcterms:created>
  <dcterms:modified xsi:type="dcterms:W3CDTF">2022-10-03T19:45:12Z</dcterms:modified>
</cp:coreProperties>
</file>