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7" r:id="rId6"/>
    <p:sldId id="278" r:id="rId7"/>
    <p:sldId id="280" r:id="rId8"/>
    <p:sldId id="273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14F32-971D-447B-B667-B9469B415ED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B32E4-7E4F-4A8F-912F-999D90F5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d35160d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d35160d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35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e4f6a2e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e4f6a2e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d35160d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d35160d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86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494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974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334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31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49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60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264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56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60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037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26649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6r6lUlwJe7Y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Bringing the Analog World to Digital Design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833" y="4230533"/>
            <a:ext cx="10347600" cy="175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 sz="1600">
                <a:solidFill>
                  <a:schemeClr val="dk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Team member:</a:t>
            </a:r>
            <a:endParaRPr sz="1600">
              <a:solidFill>
                <a:schemeClr val="dk2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/>
            <a:endParaRPr sz="1600">
              <a:solidFill>
                <a:schemeClr val="dk2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n" sz="1600">
                <a:solidFill>
                  <a:schemeClr val="dk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Conor Naughton </a:t>
            </a:r>
            <a:endParaRPr sz="1600">
              <a:solidFill>
                <a:schemeClr val="dk2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n" sz="1600">
                <a:solidFill>
                  <a:schemeClr val="dk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Bin Xu</a:t>
            </a:r>
            <a:endParaRPr sz="1600">
              <a:solidFill>
                <a:schemeClr val="dk2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/>
            <a:r>
              <a:rPr lang="en" sz="1600">
                <a:solidFill>
                  <a:schemeClr val="dk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Yimin Xu</a:t>
            </a:r>
            <a:endParaRPr sz="1600">
              <a:solidFill>
                <a:schemeClr val="dk2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56E9-F226-4CD4-BC95-934EE723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Not Going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DF246-1F12-4284-B59F-CF1FE2449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make sensor output more differentiable.</a:t>
            </a:r>
          </a:p>
        </p:txBody>
      </p:sp>
    </p:spTree>
    <p:extLst>
      <p:ext uri="{BB962C8B-B14F-4D97-AF65-F5344CB8AC3E}">
        <p14:creationId xmlns:p14="http://schemas.microsoft.com/office/powerpoint/2010/main" val="412800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" sz="3520"/>
              <a:t>Timeline and Project Assignments </a:t>
            </a:r>
            <a:endParaRPr sz="352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3"/>
            <a:ext cx="10251600" cy="4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23323">
              <a:spcBef>
                <a:spcPts val="133"/>
              </a:spcBef>
              <a:buSzPts val="1400"/>
            </a:pPr>
            <a:r>
              <a:rPr lang="en" sz="1867" dirty="0"/>
              <a:t>Game Code Base [Bin Xu]</a:t>
            </a:r>
            <a:endParaRPr sz="1867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Understand how it works [10/14]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Identify inputs and how we would change them out for our ADC values [10/28]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Get FPGA to connect to a monitor [11/3]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indent="-423323">
              <a:spcBef>
                <a:spcPts val="133"/>
              </a:spcBef>
              <a:buSzPts val="1400"/>
            </a:pPr>
            <a:r>
              <a:rPr lang="en" sz="1867" dirty="0"/>
              <a:t>ADC [Conor N]</a:t>
            </a:r>
            <a:endParaRPr sz="1867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Understand how it works [10/14]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Define properties (sample rate, measurement range, etc) [10/21]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Prepare analog sensor for connection to dev board [10/28]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Demonstrate sampling with analog sensor [11/3] </a:t>
            </a:r>
            <a:r>
              <a:rPr lang="en-US" sz="1600" dirty="0">
                <a:solidFill>
                  <a:srgbClr val="00B050"/>
                </a:solidFill>
              </a:rPr>
              <a:t>Complete</a:t>
            </a:r>
            <a:endParaRPr sz="1600" dirty="0">
              <a:solidFill>
                <a:srgbClr val="00B050"/>
              </a:solidFill>
            </a:endParaRPr>
          </a:p>
          <a:p>
            <a:pPr indent="-423323">
              <a:spcBef>
                <a:spcPts val="133"/>
              </a:spcBef>
              <a:buSzPts val="1400"/>
            </a:pPr>
            <a:r>
              <a:rPr lang="en" sz="1867" dirty="0"/>
              <a:t>Quad SPI Flash [Yimin Xu]</a:t>
            </a:r>
            <a:endParaRPr sz="1867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Understand how it works [10/14]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Identify memory availability to inform how much we can use [10/21]</a:t>
            </a:r>
            <a:endParaRPr sz="1600" dirty="0"/>
          </a:p>
          <a:p>
            <a:pPr lvl="1" indent="-406390">
              <a:spcBef>
                <a:spcPts val="133"/>
              </a:spcBef>
              <a:buSzPts val="1200"/>
            </a:pPr>
            <a:r>
              <a:rPr lang="en" sz="1600" dirty="0"/>
              <a:t>Demonstrate ability to enter values into memory and extract [11/3]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1DC5-51D1-411F-8F9B-71D9BF1E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6DDA-F4A3-44BD-AF75-27A2D4B29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indent="-423323">
              <a:spcBef>
                <a:spcPts val="133"/>
              </a:spcBef>
              <a:buSzPts val="1400"/>
            </a:pPr>
            <a:r>
              <a:rPr lang="en-US" sz="1867" dirty="0"/>
              <a:t>Game Code Base [Bin Xu]</a:t>
            </a:r>
          </a:p>
          <a:p>
            <a:pPr lvl="1" indent="-406390">
              <a:spcBef>
                <a:spcPts val="133"/>
              </a:spcBef>
              <a:buSzPts val="1200"/>
            </a:pPr>
            <a:r>
              <a:rPr lang="en-US" sz="1600" dirty="0"/>
              <a:t>Change out button input for ADC output [11/11]</a:t>
            </a:r>
          </a:p>
          <a:p>
            <a:pPr lvl="2" indent="-406390">
              <a:spcBef>
                <a:spcPts val="133"/>
              </a:spcBef>
              <a:buSzPts val="1200"/>
            </a:pPr>
            <a:r>
              <a:rPr lang="en-US" sz="1600" dirty="0"/>
              <a:t>Start with simple threshold and maintain single step of paddle</a:t>
            </a:r>
          </a:p>
          <a:p>
            <a:pPr lvl="1" indent="-406390">
              <a:spcBef>
                <a:spcPts val="133"/>
              </a:spcBef>
              <a:buSzPts val="1200"/>
            </a:pPr>
            <a:r>
              <a:rPr lang="en-US" sz="1600" dirty="0"/>
              <a:t>Change from single step to step proportional to ADC output [11/18]</a:t>
            </a:r>
          </a:p>
          <a:p>
            <a:pPr indent="-423323">
              <a:spcBef>
                <a:spcPts val="133"/>
              </a:spcBef>
              <a:buSzPts val="1400"/>
            </a:pPr>
            <a:r>
              <a:rPr lang="en-US" sz="1867" dirty="0"/>
              <a:t>ADC [Conor N]</a:t>
            </a:r>
          </a:p>
          <a:p>
            <a:pPr lvl="1" indent="-406390">
              <a:spcBef>
                <a:spcPts val="133"/>
              </a:spcBef>
              <a:buSzPts val="1200"/>
            </a:pPr>
            <a:r>
              <a:rPr lang="en-US" sz="1600" dirty="0"/>
              <a:t>Figure out how to make measurements more differentiable [11/4]</a:t>
            </a:r>
          </a:p>
          <a:p>
            <a:pPr lvl="2" indent="-406390">
              <a:spcBef>
                <a:spcPts val="133"/>
              </a:spcBef>
              <a:buSzPts val="1200"/>
            </a:pPr>
            <a:r>
              <a:rPr lang="en-US" sz="1600" dirty="0"/>
              <a:t>Likely replace with a load cell but in the mean time, try to find an EE solution</a:t>
            </a:r>
          </a:p>
          <a:p>
            <a:pPr lvl="1" indent="-406390">
              <a:spcBef>
                <a:spcPts val="133"/>
              </a:spcBef>
              <a:buSzPts val="1200"/>
            </a:pPr>
            <a:r>
              <a:rPr lang="en-US" sz="1600" dirty="0"/>
              <a:t>Characterize measurement repeatability, fidelity [11/9]</a:t>
            </a:r>
          </a:p>
          <a:p>
            <a:pPr lvl="1" indent="-406390">
              <a:spcBef>
                <a:spcPts val="133"/>
              </a:spcBef>
              <a:buSzPts val="1200"/>
            </a:pPr>
            <a:r>
              <a:rPr lang="en-US" sz="1600" dirty="0"/>
              <a:t>Finalize gameplay setup and demonstrate functionality [11/18]</a:t>
            </a:r>
          </a:p>
          <a:p>
            <a:pPr indent="-423323">
              <a:spcBef>
                <a:spcPts val="133"/>
              </a:spcBef>
              <a:buSzPts val="1400"/>
            </a:pPr>
            <a:r>
              <a:rPr lang="en-US" sz="1867" dirty="0"/>
              <a:t>Quad SPI Flash [</a:t>
            </a:r>
            <a:r>
              <a:rPr lang="en-US" sz="1867" dirty="0" err="1"/>
              <a:t>Yimin</a:t>
            </a:r>
            <a:r>
              <a:rPr lang="en-US" sz="1867" dirty="0"/>
              <a:t> Xu]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7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-US" sz="3520" dirty="0"/>
              <a:t>Goal</a:t>
            </a:r>
            <a:endParaRPr sz="352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3"/>
            <a:ext cx="10251600" cy="4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23323">
              <a:lnSpc>
                <a:spcPct val="200000"/>
              </a:lnSpc>
              <a:spcBef>
                <a:spcPts val="133"/>
              </a:spcBef>
              <a:buSzPts val="1400"/>
            </a:pPr>
            <a:r>
              <a:rPr lang="en" sz="2400" dirty="0"/>
              <a:t>Explore </a:t>
            </a:r>
            <a:r>
              <a:rPr lang="en-US" sz="2400" dirty="0"/>
              <a:t>the</a:t>
            </a:r>
            <a:r>
              <a:rPr lang="en" sz="2400" dirty="0"/>
              <a:t> use of </a:t>
            </a:r>
            <a:r>
              <a:rPr lang="en-US" sz="2400" dirty="0"/>
              <a:t>analog signals</a:t>
            </a:r>
          </a:p>
          <a:p>
            <a:pPr indent="-423323">
              <a:lnSpc>
                <a:spcPct val="200000"/>
              </a:lnSpc>
              <a:spcBef>
                <a:spcPts val="133"/>
              </a:spcBef>
              <a:buSzPts val="1400"/>
            </a:pPr>
            <a:r>
              <a:rPr lang="en-US" sz="2400" dirty="0"/>
              <a:t>Exchange a digital input for a game with an analog input</a:t>
            </a:r>
          </a:p>
          <a:p>
            <a:pPr indent="-423323">
              <a:lnSpc>
                <a:spcPct val="200000"/>
              </a:lnSpc>
              <a:spcBef>
                <a:spcPts val="133"/>
              </a:spcBef>
              <a:buSzPts val="1400"/>
            </a:pPr>
            <a:r>
              <a:rPr lang="en-US" sz="2400" dirty="0"/>
              <a:t>Store ADC data</a:t>
            </a:r>
          </a:p>
          <a:p>
            <a:pPr indent="-423323">
              <a:lnSpc>
                <a:spcPct val="200000"/>
              </a:lnSpc>
              <a:spcBef>
                <a:spcPts val="133"/>
              </a:spcBef>
              <a:buSzPts val="1400"/>
            </a:pPr>
            <a:r>
              <a:rPr lang="en-US" sz="2400" dirty="0"/>
              <a:t>Pull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22322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" sz="3481"/>
              <a:t>High Level Diagram</a:t>
            </a:r>
            <a:endParaRPr sz="3481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67" y="2625100"/>
            <a:ext cx="6902252" cy="39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707" y="2157499"/>
            <a:ext cx="3161492" cy="185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DFCA-D074-43B1-B9E6-16E045DB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Clarification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342D-95BD-4459-A78F-6BD852BE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099" y="2352382"/>
            <a:ext cx="10595818" cy="38303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Game: Pong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dirty="0"/>
              <a:t>User Analog Input Mechanism: Force Sensitive Resistor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As the user pushes harder, the input signal will increase in magnitude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dirty="0"/>
              <a:t>Game Play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User will have two input sensors, one which will make the paddle go left and the other to make it go right.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The harder the user presses on a given sensor, the faster the paddle will move.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dirty="0"/>
              <a:t>Memory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Continuous writing of small amount of gameplay to non volatile RAM which can be displayed after a point is scored even if power is lost.</a:t>
            </a:r>
          </a:p>
        </p:txBody>
      </p:sp>
    </p:spTree>
    <p:extLst>
      <p:ext uri="{BB962C8B-B14F-4D97-AF65-F5344CB8AC3E}">
        <p14:creationId xmlns:p14="http://schemas.microsoft.com/office/powerpoint/2010/main" val="260110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7041-A82A-49EC-AC25-4217A45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Pong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7BA59-269E-4E10-8644-B2BCDEF1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9320692" cy="3014800"/>
          </a:xfrm>
        </p:spPr>
        <p:txBody>
          <a:bodyPr>
            <a:normAutofit fontScale="92500" lnSpcReduction="10000"/>
          </a:bodyPr>
          <a:lstStyle/>
          <a:p>
            <a:pPr marL="406400" indent="-285750">
              <a:lnSpc>
                <a:spcPct val="160000"/>
              </a:lnSpc>
              <a:spcBef>
                <a:spcPts val="1200"/>
              </a:spcBef>
              <a:buSzPts val="1700"/>
            </a:pPr>
            <a:r>
              <a:rPr lang="en-US" sz="1600" dirty="0"/>
              <a:t>Single player, but stores the highest score so players can still compete with their friends</a:t>
            </a:r>
          </a:p>
          <a:p>
            <a:pPr marL="406400" indent="-285750">
              <a:lnSpc>
                <a:spcPct val="160000"/>
              </a:lnSpc>
              <a:spcBef>
                <a:spcPts val="1200"/>
              </a:spcBef>
              <a:buSzPts val="1700"/>
            </a:pPr>
            <a:r>
              <a:rPr lang="en-US" sz="1600" dirty="0"/>
              <a:t>Increase speed with each collision, and to add our own spin on the classic several decoy balls as the game progresses</a:t>
            </a:r>
          </a:p>
          <a:p>
            <a:pPr marL="406400" indent="-285750">
              <a:lnSpc>
                <a:spcPct val="160000"/>
              </a:lnSpc>
              <a:spcBef>
                <a:spcPts val="1200"/>
              </a:spcBef>
              <a:buSzPts val="1700"/>
            </a:pPr>
            <a:r>
              <a:rPr lang="en-US" sz="1600" dirty="0"/>
              <a:t>Have a collision detector that senses when the ball hits the paddle</a:t>
            </a:r>
          </a:p>
          <a:p>
            <a:pPr marL="406400" indent="-285750">
              <a:lnSpc>
                <a:spcPct val="160000"/>
              </a:lnSpc>
              <a:spcBef>
                <a:spcPts val="1200"/>
              </a:spcBef>
              <a:buSzPts val="1700"/>
            </a:pPr>
            <a:r>
              <a:rPr lang="en-US" sz="1600" dirty="0"/>
              <a:t>Use buttons to move the paddle left and right and have a button that starts the game</a:t>
            </a:r>
          </a:p>
          <a:p>
            <a:pPr marL="406400" indent="-285750">
              <a:lnSpc>
                <a:spcPct val="160000"/>
              </a:lnSpc>
              <a:spcBef>
                <a:spcPts val="1200"/>
              </a:spcBef>
              <a:buSzPts val="1700"/>
            </a:pPr>
            <a:r>
              <a:rPr lang="en-US" sz="1600" dirty="0"/>
              <a:t>7segment will show the score of game.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7992C3EA-C261-4F98-B235-E1A70F47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134" y="4189445"/>
            <a:ext cx="3477277" cy="23665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25CA4E-0468-401F-A6E8-BBD4ABF5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507" y="781393"/>
            <a:ext cx="2450904" cy="16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AFCC-7F72-42B5-9809-9654B313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Game</a:t>
            </a: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D58771B9-5735-4A9D-BD20-934BD877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06" y="2560175"/>
            <a:ext cx="8307884" cy="39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5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0774-2962-454A-BF0E-4B28EEE1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Input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26F8-0535-4500-AFC5-A1725B1C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487" y="2888583"/>
            <a:ext cx="5123400" cy="3014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600" dirty="0"/>
              <a:t>In our project, we will connect the left and right button to analog button. </a:t>
            </a:r>
          </a:p>
          <a:p>
            <a:pPr>
              <a:spcBef>
                <a:spcPts val="1200"/>
              </a:spcBef>
            </a:pPr>
            <a:r>
              <a:rPr lang="en-US" sz="1600" dirty="0"/>
              <a:t>When the speed of ball bouncing increases, the pressure of pressing analog button will be increased.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4FF427C9-87E3-42DB-84D2-63A92F43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14" y="2888583"/>
            <a:ext cx="5476875" cy="27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04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188F-F50F-4CD3-BE0D-AA0BB281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7A542-3C17-408F-BEA1-DF3217FBD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878561" y="3253813"/>
            <a:ext cx="1969056" cy="3414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2C9A6-4FF2-490A-AB63-53DFC88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04" y="1510532"/>
            <a:ext cx="3408480" cy="2052418"/>
          </a:xfrm>
          <a:prstGeom prst="rect">
            <a:avLst/>
          </a:prstGeom>
        </p:spPr>
      </p:pic>
      <p:pic>
        <p:nvPicPr>
          <p:cNvPr id="6" name="Online Media 5" title="Force Sensitive Resistor Testing on NEXYS A7 Board">
            <a:hlinkClick r:id="" action="ppaction://media"/>
            <a:extLst>
              <a:ext uri="{FF2B5EF4-FFF2-40B4-BE49-F238E27FC236}">
                <a16:creationId xmlns:a16="http://schemas.microsoft.com/office/drawing/2014/main" id="{CF3659C9-6891-56AC-0523-ED97BE34F7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68101" y="2730605"/>
            <a:ext cx="5786678" cy="32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375C-45FE-4EAD-A89A-EF219E78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8192B-38FA-4DF4-B6CA-C5688EFC9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ADC code working</a:t>
            </a:r>
          </a:p>
          <a:p>
            <a:r>
              <a:rPr lang="en-US" sz="2400" dirty="0"/>
              <a:t>Force sensitive resistors working</a:t>
            </a:r>
          </a:p>
          <a:p>
            <a:r>
              <a:rPr lang="en-US" sz="2400" dirty="0"/>
              <a:t>Game code works</a:t>
            </a:r>
          </a:p>
          <a:p>
            <a:r>
              <a:rPr lang="en-US" sz="2400" dirty="0"/>
              <a:t>Game video is displaying over VGA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3939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525</Words>
  <Application>Microsoft Office PowerPoint</Application>
  <PresentationFormat>Widescreen</PresentationFormat>
  <Paragraphs>64</Paragraphs>
  <Slides>12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Lato</vt:lpstr>
      <vt:lpstr>Raleway</vt:lpstr>
      <vt:lpstr>Streamline</vt:lpstr>
      <vt:lpstr>Bringing the Analog World to Digital Design</vt:lpstr>
      <vt:lpstr>Goal</vt:lpstr>
      <vt:lpstr>High Level Diagram</vt:lpstr>
      <vt:lpstr>Demo Clarification</vt:lpstr>
      <vt:lpstr>Pong game</vt:lpstr>
      <vt:lpstr>Diagram of Game</vt:lpstr>
      <vt:lpstr>Game Input Discussion</vt:lpstr>
      <vt:lpstr>ADC Development</vt:lpstr>
      <vt:lpstr>What’s Going Well</vt:lpstr>
      <vt:lpstr>What’s Not Going Well</vt:lpstr>
      <vt:lpstr>Timeline and Project Assignments </vt:lpstr>
      <vt:lpstr>Path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the Analog World to Digital Design</dc:title>
  <dc:creator>Naughton, Conor M.</dc:creator>
  <cp:lastModifiedBy>Naughton Conor</cp:lastModifiedBy>
  <cp:revision>9</cp:revision>
  <dcterms:created xsi:type="dcterms:W3CDTF">2022-10-03T13:59:43Z</dcterms:created>
  <dcterms:modified xsi:type="dcterms:W3CDTF">2022-11-02T00:32:38Z</dcterms:modified>
</cp:coreProperties>
</file>