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74" r:id="rId4"/>
    <p:sldId id="275" r:id="rId5"/>
    <p:sldId id="276" r:id="rId6"/>
    <p:sldId id="285" r:id="rId7"/>
    <p:sldId id="281" r:id="rId8"/>
    <p:sldId id="282" r:id="rId9"/>
    <p:sldId id="277" r:id="rId10"/>
    <p:sldId id="278" r:id="rId11"/>
    <p:sldId id="279" r:id="rId12"/>
    <p:sldId id="280" r:id="rId13"/>
    <p:sldId id="284" r:id="rId14"/>
    <p:sldId id="283" r:id="rId15"/>
    <p:sldId id="268" r:id="rId16"/>
    <p:sldId id="258"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0D0"/>
          </a:solidFill>
        </a:fill>
      </a:tcStyle>
    </a:wholeTbl>
    <a:band2H>
      <a:tcTxStyle/>
      <a:tcStyle>
        <a:tcBdr/>
        <a:fill>
          <a:solidFill>
            <a:srgbClr val="E9E9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0CA"/>
          </a:solidFill>
        </a:fill>
      </a:tcStyle>
    </a:wholeTbl>
    <a:band2H>
      <a:tcTxStyle/>
      <a:tcStyle>
        <a:tcBdr/>
        <a:fill>
          <a:solidFill>
            <a:srgbClr val="FBE9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DF"/>
          </a:solidFill>
        </a:fill>
      </a:tcStyle>
    </a:wholeTbl>
    <a:band2H>
      <a:tcTxStyle/>
      <a:tcStyle>
        <a:tcBdr/>
        <a:fill>
          <a:solidFill>
            <a:srgbClr val="FFF3F0"/>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A998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FED"/>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A9988"/>
      </a:tcTxStyle>
      <a:tcStyle>
        <a:tcBdr>
          <a:left>
            <a:ln w="12700" cap="flat">
              <a:noFill/>
              <a:miter lim="400000"/>
            </a:ln>
          </a:left>
          <a:right>
            <a:ln w="12700" cap="flat">
              <a:noFill/>
              <a:miter lim="400000"/>
            </a:ln>
          </a:right>
          <a:top>
            <a:ln w="508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DD9"/>
          </a:solidFill>
        </a:fill>
      </a:tcStyle>
    </a:wholeTbl>
    <a:band2H>
      <a:tcTxStyle/>
      <a:tcStyle>
        <a:tcBdr/>
        <a:fill>
          <a:solidFill>
            <a:srgbClr val="E7EF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Row>
  </a:tblStyle>
  <a:tblStyle styleId="{2708684C-4D16-4618-839F-0558EEFCDFE6}" styleName="">
    <a:tblBg/>
    <a:wholeTbl>
      <a:tcTxStyle b="off" i="off">
        <a:font>
          <a:latin typeface="Arial"/>
          <a:ea typeface="Arial"/>
          <a:cs typeface="Arial"/>
        </a:font>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wholeTbl>
    <a:band2H>
      <a:tcTxStyle/>
      <a:tcStyle>
        <a:tcBdr/>
        <a:fill>
          <a:solidFill>
            <a:srgbClr val="FFFFFF"/>
          </a:solidFill>
        </a:fill>
      </a:tcStyle>
    </a:band2H>
    <a:firstCol>
      <a:tcTxStyle b="on" i="off">
        <a:font>
          <a:latin typeface="Arial"/>
          <a:ea typeface="Arial"/>
          <a:cs typeface="Arial"/>
        </a:font>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firstCol>
    <a:lastRow>
      <a:tcTxStyle b="on" i="off">
        <a:font>
          <a:latin typeface="Arial"/>
          <a:ea typeface="Arial"/>
          <a:cs typeface="Arial"/>
        </a:font>
        <a:srgbClr val="1A9988"/>
      </a:tcTxStyle>
      <a:tcStyle>
        <a:tcBdr>
          <a:left>
            <a:ln w="12700" cap="flat">
              <a:solidFill>
                <a:srgbClr val="1A9988"/>
              </a:solidFill>
              <a:prstDash val="solid"/>
              <a:round/>
            </a:ln>
          </a:left>
          <a:right>
            <a:ln w="12700" cap="flat">
              <a:solidFill>
                <a:srgbClr val="1A9988"/>
              </a:solidFill>
              <a:prstDash val="solid"/>
              <a:round/>
            </a:ln>
          </a:right>
          <a:top>
            <a:ln w="508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lastRow>
    <a:firstRow>
      <a:tcTxStyle b="on" i="off">
        <a:font>
          <a:latin typeface="Arial"/>
          <a:ea typeface="Arial"/>
          <a:cs typeface="Arial"/>
        </a:font>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254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rgbClr val="E9EDEE"/>
        </a:solidFill>
        <a:effectLst/>
      </p:bgPr>
    </p:bg>
    <p:spTree>
      <p:nvGrpSpPr>
        <p:cNvPr id="1" name=""/>
        <p:cNvGrpSpPr/>
        <p:nvPr/>
      </p:nvGrpSpPr>
      <p:grpSpPr>
        <a:xfrm>
          <a:off x="0" y="0"/>
          <a:ext cx="0" cy="0"/>
          <a:chOff x="0" y="0"/>
          <a:chExt cx="0" cy="0"/>
        </a:xfrm>
      </p:grpSpPr>
      <p:sp>
        <p:nvSpPr>
          <p:cNvPr id="15" name="Google Shape;10;p2"/>
          <p:cNvSpPr/>
          <p:nvPr/>
        </p:nvSpPr>
        <p:spPr>
          <a:xfrm>
            <a:off x="0" y="-1"/>
            <a:ext cx="12192000" cy="650402"/>
          </a:xfrm>
          <a:prstGeom prst="rect">
            <a:avLst/>
          </a:prstGeom>
          <a:solidFill>
            <a:srgbClr val="FFFFFF"/>
          </a:solidFill>
          <a:ln w="12700">
            <a:miter lim="400000"/>
          </a:ln>
        </p:spPr>
        <p:txBody>
          <a:bodyPr lIns="45719" rIns="45719" anchor="ctr"/>
          <a:lstStyle/>
          <a:p>
            <a:pPr>
              <a:defRPr sz="2400"/>
            </a:pPr>
            <a:endParaRPr/>
          </a:p>
        </p:txBody>
      </p:sp>
      <p:grpSp>
        <p:nvGrpSpPr>
          <p:cNvPr id="18" name="Google Shape;11;p2"/>
          <p:cNvGrpSpPr/>
          <p:nvPr/>
        </p:nvGrpSpPr>
        <p:grpSpPr>
          <a:xfrm>
            <a:off x="1107190" y="1588342"/>
            <a:ext cx="994351" cy="61102"/>
            <a:chOff x="0" y="0"/>
            <a:chExt cx="994350" cy="61101"/>
          </a:xfrm>
        </p:grpSpPr>
        <p:sp>
          <p:nvSpPr>
            <p:cNvPr id="16" name="Google Shape;12;p2"/>
            <p:cNvSpPr/>
            <p:nvPr/>
          </p:nvSpPr>
          <p:spPr>
            <a:xfrm rot="16200000">
              <a:off x="715227" y="-218022"/>
              <a:ext cx="61102" cy="497145"/>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sz="2400"/>
              </a:pPr>
              <a:endParaRPr/>
            </a:p>
          </p:txBody>
        </p:sp>
        <p:sp>
          <p:nvSpPr>
            <p:cNvPr id="17" name="Google Shape;13;p2"/>
            <p:cNvSpPr/>
            <p:nvPr/>
          </p:nvSpPr>
          <p:spPr>
            <a:xfrm rot="16200000">
              <a:off x="220124" y="-220125"/>
              <a:ext cx="61102" cy="501351"/>
            </a:xfrm>
            <a:prstGeom prst="rect">
              <a:avLst/>
            </a:prstGeom>
            <a:solidFill>
              <a:srgbClr val="1A9988"/>
            </a:solidFill>
            <a:ln w="12700" cap="flat">
              <a:noFill/>
              <a:miter lim="400000"/>
            </a:ln>
            <a:effectLst/>
          </p:spPr>
          <p:txBody>
            <a:bodyPr wrap="square" lIns="45719" tIns="45719" rIns="45719" bIns="45719" numCol="1" anchor="ctr">
              <a:noAutofit/>
            </a:bodyPr>
            <a:lstStyle/>
            <a:p>
              <a:pPr>
                <a:defRPr sz="2400"/>
              </a:pPr>
              <a:endParaRPr/>
            </a:p>
          </p:txBody>
        </p:sp>
      </p:grpSp>
      <p:sp>
        <p:nvSpPr>
          <p:cNvPr id="19" name="标题文本"/>
          <p:cNvSpPr txBox="1">
            <a:spLocks noGrp="1"/>
          </p:cNvSpPr>
          <p:nvPr>
            <p:ph type="title"/>
          </p:nvPr>
        </p:nvSpPr>
        <p:spPr>
          <a:xfrm>
            <a:off x="972600" y="1763266"/>
            <a:ext cx="10250800" cy="2219601"/>
          </a:xfrm>
          <a:prstGeom prst="rect">
            <a:avLst/>
          </a:prstGeom>
        </p:spPr>
        <p:txBody>
          <a:bodyPr/>
          <a:lstStyle>
            <a:lvl1pPr>
              <a:defRPr sz="5600"/>
            </a:lvl1pPr>
          </a:lstStyle>
          <a:p>
            <a:r>
              <a:t>标题文本</a:t>
            </a:r>
          </a:p>
        </p:txBody>
      </p:sp>
      <p:sp>
        <p:nvSpPr>
          <p:cNvPr id="20" name="正文级别 1…"/>
          <p:cNvSpPr txBox="1">
            <a:spLocks noGrp="1"/>
          </p:cNvSpPr>
          <p:nvPr>
            <p:ph type="body" sz="quarter" idx="1"/>
          </p:nvPr>
        </p:nvSpPr>
        <p:spPr>
          <a:xfrm>
            <a:off x="972835" y="4230532"/>
            <a:ext cx="10250801" cy="721601"/>
          </a:xfrm>
          <a:prstGeom prst="rect">
            <a:avLst/>
          </a:prstGeom>
        </p:spPr>
        <p:txBody>
          <a:bodyPr/>
          <a:lstStyle>
            <a:lvl1pPr marL="311150" indent="-165100">
              <a:lnSpc>
                <a:spcPct val="100000"/>
              </a:lnSpc>
              <a:buClrTx/>
              <a:buSzTx/>
              <a:buFontTx/>
              <a:buNone/>
              <a:defRPr sz="2100"/>
            </a:lvl1pPr>
            <a:lvl2pPr marL="311150" indent="304800">
              <a:lnSpc>
                <a:spcPct val="100000"/>
              </a:lnSpc>
              <a:buClrTx/>
              <a:buSzTx/>
              <a:buFontTx/>
              <a:buNone/>
              <a:defRPr sz="2100"/>
            </a:lvl2pPr>
            <a:lvl3pPr marL="311150" indent="762000">
              <a:lnSpc>
                <a:spcPct val="100000"/>
              </a:lnSpc>
              <a:buClrTx/>
              <a:buSzTx/>
              <a:buFontTx/>
              <a:buNone/>
              <a:defRPr sz="2100"/>
            </a:lvl3pPr>
            <a:lvl4pPr marL="311150" indent="1219200">
              <a:lnSpc>
                <a:spcPct val="100000"/>
              </a:lnSpc>
              <a:buClrTx/>
              <a:buSzTx/>
              <a:buFontTx/>
              <a:buNone/>
              <a:defRPr sz="2100"/>
            </a:lvl4pPr>
            <a:lvl5pPr marL="311150" indent="1676400">
              <a:lnSpc>
                <a:spcPct val="100000"/>
              </a:lnSpc>
              <a:buClrTx/>
              <a:buSzTx/>
              <a:buFontTx/>
              <a:buNone/>
              <a:defRPr sz="2100"/>
            </a:lvl5pPr>
          </a:lstStyle>
          <a:p>
            <a:r>
              <a:t>正文级别 1</a:t>
            </a:r>
          </a:p>
          <a:p>
            <a:pPr lvl="1"/>
            <a:r>
              <a:t>正文级别 2</a:t>
            </a:r>
          </a:p>
          <a:p>
            <a:pPr lvl="2"/>
            <a:r>
              <a:t>正文级别 3</a:t>
            </a:r>
          </a:p>
          <a:p>
            <a:pPr lvl="3"/>
            <a:r>
              <a:t>正文级别 4</a:t>
            </a:r>
          </a:p>
          <a:p>
            <a:pPr lvl="4"/>
            <a:r>
              <a:t>正文级别 5</a:t>
            </a:r>
          </a:p>
        </p:txBody>
      </p:sp>
      <p:sp>
        <p:nvSpPr>
          <p:cNvPr id="2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2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solidFill>
          <a:srgbClr val="1A9988"/>
        </a:solidFill>
        <a:effectLst/>
      </p:bgPr>
    </p:bg>
    <p:spTree>
      <p:nvGrpSpPr>
        <p:cNvPr id="1" name=""/>
        <p:cNvGrpSpPr/>
        <p:nvPr/>
      </p:nvGrpSpPr>
      <p:grpSpPr>
        <a:xfrm>
          <a:off x="0" y="0"/>
          <a:ext cx="0" cy="0"/>
          <a:chOff x="0" y="0"/>
          <a:chExt cx="0" cy="0"/>
        </a:xfrm>
      </p:grpSpPr>
      <p:grpSp>
        <p:nvGrpSpPr>
          <p:cNvPr id="30" name="Google Shape;18;p3"/>
          <p:cNvGrpSpPr/>
          <p:nvPr/>
        </p:nvGrpSpPr>
        <p:grpSpPr>
          <a:xfrm>
            <a:off x="1107190" y="1588342"/>
            <a:ext cx="994351" cy="61102"/>
            <a:chOff x="0" y="0"/>
            <a:chExt cx="994350" cy="61101"/>
          </a:xfrm>
        </p:grpSpPr>
        <p:sp>
          <p:nvSpPr>
            <p:cNvPr id="28" name="Google Shape;19;p3"/>
            <p:cNvSpPr/>
            <p:nvPr/>
          </p:nvSpPr>
          <p:spPr>
            <a:xfrm rot="16200000">
              <a:off x="715227" y="-218022"/>
              <a:ext cx="61102" cy="497145"/>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29" name="Google Shape;20;p3"/>
            <p:cNvSpPr/>
            <p:nvPr/>
          </p:nvSpPr>
          <p:spPr>
            <a:xfrm rot="16200000">
              <a:off x="220124" y="-220125"/>
              <a:ext cx="61102" cy="501351"/>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grpSp>
      <p:sp>
        <p:nvSpPr>
          <p:cNvPr id="31" name="标题文本"/>
          <p:cNvSpPr txBox="1">
            <a:spLocks noGrp="1"/>
          </p:cNvSpPr>
          <p:nvPr>
            <p:ph type="title"/>
          </p:nvPr>
        </p:nvSpPr>
        <p:spPr>
          <a:xfrm>
            <a:off x="972600" y="1763266"/>
            <a:ext cx="10251200" cy="2024802"/>
          </a:xfrm>
          <a:prstGeom prst="rect">
            <a:avLst/>
          </a:prstGeom>
        </p:spPr>
        <p:txBody>
          <a:bodyPr/>
          <a:lstStyle>
            <a:lvl1pPr>
              <a:defRPr sz="4800">
                <a:solidFill>
                  <a:srgbClr val="FFFFFF"/>
                </a:solidFill>
              </a:defRPr>
            </a:lvl1pPr>
          </a:lstStyle>
          <a:p>
            <a:r>
              <a:t>标题文本</a:t>
            </a:r>
          </a:p>
        </p:txBody>
      </p:sp>
      <p:sp>
        <p:nvSpPr>
          <p:cNvPr id="32"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39" name="标题文本"/>
          <p:cNvSpPr txBox="1">
            <a:spLocks noGrp="1"/>
          </p:cNvSpPr>
          <p:nvPr>
            <p:ph type="title"/>
          </p:nvPr>
        </p:nvSpPr>
        <p:spPr>
          <a:xfrm>
            <a:off x="972600" y="1758200"/>
            <a:ext cx="10251600" cy="713601"/>
          </a:xfrm>
          <a:prstGeom prst="rect">
            <a:avLst/>
          </a:prstGeom>
        </p:spPr>
        <p:txBody>
          <a:bodyPr/>
          <a:lstStyle/>
          <a:p>
            <a:r>
              <a:t>标题文本</a:t>
            </a:r>
          </a:p>
        </p:txBody>
      </p:sp>
      <p:sp>
        <p:nvSpPr>
          <p:cNvPr id="40" name="正文级别 1…"/>
          <p:cNvSpPr txBox="1">
            <a:spLocks noGrp="1"/>
          </p:cNvSpPr>
          <p:nvPr>
            <p:ph type="body" sz="half" idx="1"/>
          </p:nvPr>
        </p:nvSpPr>
        <p:spPr>
          <a:xfrm>
            <a:off x="972600" y="2771832"/>
            <a:ext cx="10251600" cy="3014802"/>
          </a:xfrm>
          <a:prstGeom prst="rect">
            <a:avLst/>
          </a:prstGeom>
        </p:spPr>
        <p:txBody>
          <a:bodyPr/>
          <a:lstStyle>
            <a:lvl1pPr marL="609584" indent="-414855"/>
            <a:lvl2pPr marL="1291519" indent="-470272"/>
            <a:lvl3pPr marL="1901103" indent="-470272"/>
            <a:lvl4pPr marL="2510688" indent="-470272"/>
            <a:lvl5pPr marL="3120273" indent="-470272"/>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正文级别 1…"/>
          <p:cNvSpPr txBox="1">
            <a:spLocks noGrp="1"/>
          </p:cNvSpPr>
          <p:nvPr>
            <p:ph type="body" sz="quarter" idx="1"/>
          </p:nvPr>
        </p:nvSpPr>
        <p:spPr>
          <a:xfrm>
            <a:off x="972432" y="2771832"/>
            <a:ext cx="5032402" cy="3014802"/>
          </a:xfrm>
          <a:prstGeom prst="rect">
            <a:avLst/>
          </a:prstGeom>
        </p:spPr>
        <p:txBody>
          <a:bodyPr/>
          <a:lstStyle>
            <a:lvl1pPr marL="609584" indent="-414855"/>
            <a:lvl2pPr marL="1291519" indent="-470272"/>
            <a:lvl3pPr marL="1901103" indent="-470272"/>
            <a:lvl4pPr marL="2510688" indent="-470272"/>
            <a:lvl5pPr marL="3120273" indent="-470272"/>
          </a:lstStyle>
          <a:p>
            <a:r>
              <a:t>正文级别 1</a:t>
            </a:r>
          </a:p>
          <a:p>
            <a:pPr lvl="1"/>
            <a:r>
              <a:t>正文级别 2</a:t>
            </a:r>
          </a:p>
          <a:p>
            <a:pPr lvl="2"/>
            <a:r>
              <a:t>正文级别 3</a:t>
            </a:r>
          </a:p>
          <a:p>
            <a:pPr lvl="3"/>
            <a:r>
              <a:t>正文级别 4</a:t>
            </a:r>
          </a:p>
          <a:p>
            <a:pPr lvl="4"/>
            <a:r>
              <a:t>正文级别 5</a:t>
            </a:r>
          </a:p>
        </p:txBody>
      </p:sp>
      <p:sp>
        <p:nvSpPr>
          <p:cNvPr id="50" name="Google Shape;38;p5"/>
          <p:cNvSpPr txBox="1">
            <a:spLocks noGrp="1"/>
          </p:cNvSpPr>
          <p:nvPr>
            <p:ph type="body" sz="quarter" idx="21"/>
          </p:nvPr>
        </p:nvSpPr>
        <p:spPr>
          <a:xfrm>
            <a:off x="6191471" y="2771832"/>
            <a:ext cx="5032402" cy="3014801"/>
          </a:xfrm>
          <a:prstGeom prst="rect">
            <a:avLst/>
          </a:prstGeom>
        </p:spPr>
        <p:txBody>
          <a:bodyPr/>
          <a:lstStyle/>
          <a:p>
            <a:pPr marL="609584" indent="-414855"/>
            <a:endParaRPr/>
          </a:p>
        </p:txBody>
      </p:sp>
      <p:sp>
        <p:nvSpPr>
          <p:cNvPr id="5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One column text">
    <p:spTree>
      <p:nvGrpSpPr>
        <p:cNvPr id="1" name=""/>
        <p:cNvGrpSpPr/>
        <p:nvPr/>
      </p:nvGrpSpPr>
      <p:grpSpPr>
        <a:xfrm>
          <a:off x="0" y="0"/>
          <a:ext cx="0" cy="0"/>
          <a:chOff x="0" y="0"/>
          <a:chExt cx="0" cy="0"/>
        </a:xfrm>
      </p:grpSpPr>
      <p:sp>
        <p:nvSpPr>
          <p:cNvPr id="66" name="标题文本"/>
          <p:cNvSpPr txBox="1">
            <a:spLocks noGrp="1"/>
          </p:cNvSpPr>
          <p:nvPr>
            <p:ph type="title"/>
          </p:nvPr>
        </p:nvSpPr>
        <p:spPr>
          <a:xfrm>
            <a:off x="973333" y="1758200"/>
            <a:ext cx="4401200" cy="1842001"/>
          </a:xfrm>
          <a:prstGeom prst="rect">
            <a:avLst/>
          </a:prstGeom>
        </p:spPr>
        <p:txBody>
          <a:bodyPr/>
          <a:lstStyle/>
          <a:p>
            <a:r>
              <a:t>标题文本</a:t>
            </a:r>
          </a:p>
        </p:txBody>
      </p:sp>
      <p:sp>
        <p:nvSpPr>
          <p:cNvPr id="67" name="正文级别 1…"/>
          <p:cNvSpPr txBox="1">
            <a:spLocks noGrp="1"/>
          </p:cNvSpPr>
          <p:nvPr>
            <p:ph type="body" sz="quarter" idx="1"/>
          </p:nvPr>
        </p:nvSpPr>
        <p:spPr>
          <a:xfrm>
            <a:off x="961632" y="3708967"/>
            <a:ext cx="4401201" cy="2130001"/>
          </a:xfrm>
          <a:prstGeom prst="rect">
            <a:avLst/>
          </a:prstGeom>
        </p:spPr>
        <p:txBody>
          <a:bodyPr/>
          <a:lstStyle>
            <a:lvl1pPr marL="609584" indent="-414855"/>
            <a:lvl2pPr marL="1291519" indent="-470272"/>
            <a:lvl3pPr marL="1901103" indent="-470272"/>
            <a:lvl4pPr marL="2510688" indent="-470272"/>
            <a:lvl5pPr marL="3120273" indent="-470272"/>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Main point">
    <p:bg>
      <p:bgPr>
        <a:solidFill>
          <a:schemeClr val="accent3"/>
        </a:solidFill>
        <a:effectLst/>
      </p:bgPr>
    </p:bg>
    <p:spTree>
      <p:nvGrpSpPr>
        <p:cNvPr id="1" name=""/>
        <p:cNvGrpSpPr/>
        <p:nvPr/>
      </p:nvGrpSpPr>
      <p:grpSpPr>
        <a:xfrm>
          <a:off x="0" y="0"/>
          <a:ext cx="0" cy="0"/>
          <a:chOff x="0" y="0"/>
          <a:chExt cx="0" cy="0"/>
        </a:xfrm>
      </p:grpSpPr>
      <p:grpSp>
        <p:nvGrpSpPr>
          <p:cNvPr id="77" name="Google Shape;56;p8"/>
          <p:cNvGrpSpPr/>
          <p:nvPr/>
        </p:nvGrpSpPr>
        <p:grpSpPr>
          <a:xfrm>
            <a:off x="1107190" y="5558840"/>
            <a:ext cx="994351" cy="61102"/>
            <a:chOff x="0" y="0"/>
            <a:chExt cx="994350" cy="61101"/>
          </a:xfrm>
        </p:grpSpPr>
        <p:sp>
          <p:nvSpPr>
            <p:cNvPr id="75" name="Google Shape;57;p8"/>
            <p:cNvSpPr/>
            <p:nvPr/>
          </p:nvSpPr>
          <p:spPr>
            <a:xfrm rot="16200000">
              <a:off x="715227" y="-218022"/>
              <a:ext cx="61102" cy="497145"/>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76" name="Google Shape;58;p8"/>
            <p:cNvSpPr/>
            <p:nvPr/>
          </p:nvSpPr>
          <p:spPr>
            <a:xfrm rot="16200000">
              <a:off x="220124" y="-220125"/>
              <a:ext cx="61102" cy="501351"/>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grpSp>
      <p:sp>
        <p:nvSpPr>
          <p:cNvPr id="78" name="标题文本"/>
          <p:cNvSpPr txBox="1">
            <a:spLocks noGrp="1"/>
          </p:cNvSpPr>
          <p:nvPr>
            <p:ph type="title"/>
          </p:nvPr>
        </p:nvSpPr>
        <p:spPr>
          <a:xfrm>
            <a:off x="972600" y="1152400"/>
            <a:ext cx="9361600" cy="3980001"/>
          </a:xfrm>
          <a:prstGeom prst="rect">
            <a:avLst/>
          </a:prstGeom>
        </p:spPr>
        <p:txBody>
          <a:bodyPr anchor="ctr"/>
          <a:lstStyle>
            <a:lvl1pPr>
              <a:defRPr sz="4800">
                <a:solidFill>
                  <a:srgbClr val="FFFFFF"/>
                </a:solidFill>
              </a:defRPr>
            </a:lvl1pPr>
          </a:lstStyle>
          <a:p>
            <a:r>
              <a:t>标题文本</a:t>
            </a:r>
          </a:p>
        </p:txBody>
      </p:sp>
      <p:sp>
        <p:nvSpPr>
          <p:cNvPr id="79"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Section title and description">
    <p:spTree>
      <p:nvGrpSpPr>
        <p:cNvPr id="1" name=""/>
        <p:cNvGrpSpPr/>
        <p:nvPr/>
      </p:nvGrpSpPr>
      <p:grpSpPr>
        <a:xfrm>
          <a:off x="0" y="0"/>
          <a:ext cx="0" cy="0"/>
          <a:chOff x="0" y="0"/>
          <a:chExt cx="0" cy="0"/>
        </a:xfrm>
      </p:grpSpPr>
      <p:sp>
        <p:nvSpPr>
          <p:cNvPr id="86" name="Google Shape;62;p9"/>
          <p:cNvSpPr/>
          <p:nvPr/>
        </p:nvSpPr>
        <p:spPr>
          <a:xfrm>
            <a:off x="0" y="0"/>
            <a:ext cx="6096000" cy="6858000"/>
          </a:xfrm>
          <a:prstGeom prst="rect">
            <a:avLst/>
          </a:prstGeom>
          <a:solidFill>
            <a:srgbClr val="E9EDEE"/>
          </a:solidFill>
          <a:ln w="12700">
            <a:miter lim="400000"/>
          </a:ln>
        </p:spPr>
        <p:txBody>
          <a:bodyPr lIns="45719" rIns="45719" anchor="ctr"/>
          <a:lstStyle/>
          <a:p>
            <a:pPr>
              <a:defRPr sz="2400"/>
            </a:pPr>
            <a:endParaRPr/>
          </a:p>
        </p:txBody>
      </p:sp>
      <p:grpSp>
        <p:nvGrpSpPr>
          <p:cNvPr id="89" name="Google Shape;63;p9"/>
          <p:cNvGrpSpPr/>
          <p:nvPr/>
        </p:nvGrpSpPr>
        <p:grpSpPr>
          <a:xfrm>
            <a:off x="1107190" y="1588342"/>
            <a:ext cx="994351" cy="61102"/>
            <a:chOff x="0" y="0"/>
            <a:chExt cx="994350" cy="61101"/>
          </a:xfrm>
        </p:grpSpPr>
        <p:sp>
          <p:nvSpPr>
            <p:cNvPr id="87" name="Google Shape;64;p9"/>
            <p:cNvSpPr/>
            <p:nvPr/>
          </p:nvSpPr>
          <p:spPr>
            <a:xfrm rot="16200000">
              <a:off x="715227" y="-218022"/>
              <a:ext cx="61102" cy="497145"/>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sz="2400"/>
              </a:pPr>
              <a:endParaRPr/>
            </a:p>
          </p:txBody>
        </p:sp>
        <p:sp>
          <p:nvSpPr>
            <p:cNvPr id="88" name="Google Shape;65;p9"/>
            <p:cNvSpPr/>
            <p:nvPr/>
          </p:nvSpPr>
          <p:spPr>
            <a:xfrm rot="16200000">
              <a:off x="220124" y="-220125"/>
              <a:ext cx="61102" cy="501351"/>
            </a:xfrm>
            <a:prstGeom prst="rect">
              <a:avLst/>
            </a:prstGeom>
            <a:solidFill>
              <a:srgbClr val="1A9988"/>
            </a:solidFill>
            <a:ln w="12700" cap="flat">
              <a:noFill/>
              <a:miter lim="400000"/>
            </a:ln>
            <a:effectLst/>
          </p:spPr>
          <p:txBody>
            <a:bodyPr wrap="square" lIns="45719" tIns="45719" rIns="45719" bIns="45719" numCol="1" anchor="ctr">
              <a:noAutofit/>
            </a:bodyPr>
            <a:lstStyle/>
            <a:p>
              <a:pPr>
                <a:defRPr sz="2400"/>
              </a:pPr>
              <a:endParaRPr/>
            </a:p>
          </p:txBody>
        </p:sp>
      </p:grpSp>
      <p:sp>
        <p:nvSpPr>
          <p:cNvPr id="90" name="标题文本"/>
          <p:cNvSpPr txBox="1">
            <a:spLocks noGrp="1"/>
          </p:cNvSpPr>
          <p:nvPr>
            <p:ph type="title"/>
          </p:nvPr>
        </p:nvSpPr>
        <p:spPr>
          <a:xfrm>
            <a:off x="973333" y="1758200"/>
            <a:ext cx="4401200" cy="2249601"/>
          </a:xfrm>
          <a:prstGeom prst="rect">
            <a:avLst/>
          </a:prstGeom>
        </p:spPr>
        <p:txBody>
          <a:bodyPr/>
          <a:lstStyle/>
          <a:p>
            <a:r>
              <a:t>标题文本</a:t>
            </a:r>
          </a:p>
        </p:txBody>
      </p:sp>
      <p:sp>
        <p:nvSpPr>
          <p:cNvPr id="91" name="正文级别 1…"/>
          <p:cNvSpPr txBox="1">
            <a:spLocks noGrp="1"/>
          </p:cNvSpPr>
          <p:nvPr>
            <p:ph type="body" sz="quarter" idx="1"/>
          </p:nvPr>
        </p:nvSpPr>
        <p:spPr>
          <a:xfrm>
            <a:off x="966600" y="4215367"/>
            <a:ext cx="4401200" cy="1012001"/>
          </a:xfrm>
          <a:prstGeom prst="rect">
            <a:avLst/>
          </a:prstGeom>
        </p:spPr>
        <p:txBody>
          <a:bodyPr/>
          <a:lstStyle>
            <a:lvl1pPr marL="311150" indent="-165100">
              <a:lnSpc>
                <a:spcPct val="100000"/>
              </a:lnSpc>
              <a:buClrTx/>
              <a:buSzTx/>
              <a:buFontTx/>
              <a:buNone/>
              <a:defRPr sz="2100"/>
            </a:lvl1pPr>
            <a:lvl2pPr marL="311150" indent="304800">
              <a:lnSpc>
                <a:spcPct val="100000"/>
              </a:lnSpc>
              <a:buClrTx/>
              <a:buSzTx/>
              <a:buFontTx/>
              <a:buNone/>
              <a:defRPr sz="2100"/>
            </a:lvl2pPr>
            <a:lvl3pPr marL="311150" indent="762000">
              <a:lnSpc>
                <a:spcPct val="100000"/>
              </a:lnSpc>
              <a:buClrTx/>
              <a:buSzTx/>
              <a:buFontTx/>
              <a:buNone/>
              <a:defRPr sz="2100"/>
            </a:lvl3pPr>
            <a:lvl4pPr marL="311150" indent="1219200">
              <a:lnSpc>
                <a:spcPct val="100000"/>
              </a:lnSpc>
              <a:buClrTx/>
              <a:buSzTx/>
              <a:buFontTx/>
              <a:buNone/>
              <a:defRPr sz="2100"/>
            </a:lvl4pPr>
            <a:lvl5pPr marL="311150" indent="1676400">
              <a:lnSpc>
                <a:spcPct val="100000"/>
              </a:lnSpc>
              <a:buClrTx/>
              <a:buSzTx/>
              <a:buFontTx/>
              <a:buNone/>
              <a:defRPr sz="2100"/>
            </a:lvl5pPr>
          </a:lstStyle>
          <a:p>
            <a:r>
              <a:t>正文级别 1</a:t>
            </a:r>
          </a:p>
          <a:p>
            <a:pPr lvl="1"/>
            <a:r>
              <a:t>正文级别 2</a:t>
            </a:r>
          </a:p>
          <a:p>
            <a:pPr lvl="2"/>
            <a:r>
              <a:t>正文级别 3</a:t>
            </a:r>
          </a:p>
          <a:p>
            <a:pPr lvl="3"/>
            <a:r>
              <a:t>正文级别 4</a:t>
            </a:r>
          </a:p>
          <a:p>
            <a:pPr lvl="4"/>
            <a:r>
              <a:t>正文级别 5</a:t>
            </a:r>
          </a:p>
        </p:txBody>
      </p:sp>
      <p:sp>
        <p:nvSpPr>
          <p:cNvPr id="92" name="Google Shape;68;p9"/>
          <p:cNvSpPr txBox="1">
            <a:spLocks noGrp="1"/>
          </p:cNvSpPr>
          <p:nvPr>
            <p:ph type="body" sz="half" idx="21"/>
          </p:nvPr>
        </p:nvSpPr>
        <p:spPr>
          <a:xfrm>
            <a:off x="6898967" y="1803500"/>
            <a:ext cx="4499201" cy="4034000"/>
          </a:xfrm>
          <a:prstGeom prst="rect">
            <a:avLst/>
          </a:prstGeom>
        </p:spPr>
        <p:txBody>
          <a:bodyPr/>
          <a:lstStyle/>
          <a:p>
            <a:pPr marL="609584" indent="-414855"/>
            <a:endParaRPr/>
          </a:p>
        </p:txBody>
      </p:sp>
      <p:sp>
        <p:nvSpPr>
          <p:cNvPr id="9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aption">
    <p:spTree>
      <p:nvGrpSpPr>
        <p:cNvPr id="1" name=""/>
        <p:cNvGrpSpPr/>
        <p:nvPr/>
      </p:nvGrpSpPr>
      <p:grpSpPr>
        <a:xfrm>
          <a:off x="0" y="0"/>
          <a:ext cx="0" cy="0"/>
          <a:chOff x="0" y="0"/>
          <a:chExt cx="0" cy="0"/>
        </a:xfrm>
      </p:grpSpPr>
      <p:sp>
        <p:nvSpPr>
          <p:cNvPr id="100" name="正文级别 1…"/>
          <p:cNvSpPr txBox="1">
            <a:spLocks noGrp="1"/>
          </p:cNvSpPr>
          <p:nvPr>
            <p:ph type="body" sz="quarter" idx="1"/>
          </p:nvPr>
        </p:nvSpPr>
        <p:spPr>
          <a:xfrm>
            <a:off x="966600" y="5830068"/>
            <a:ext cx="10263200" cy="614001"/>
          </a:xfrm>
          <a:prstGeom prst="rect">
            <a:avLst/>
          </a:prstGeom>
        </p:spPr>
        <p:txBody>
          <a:bodyPr anchor="ctr"/>
          <a:lstStyle>
            <a:lvl1pPr marL="304792"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正文级别 1</a:t>
            </a:r>
          </a:p>
          <a:p>
            <a:pPr lvl="1"/>
            <a:r>
              <a:t>正文级别 2</a:t>
            </a:r>
          </a:p>
          <a:p>
            <a:pPr lvl="2"/>
            <a:r>
              <a:t>正文级别 3</a:t>
            </a:r>
          </a:p>
          <a:p>
            <a:pPr lvl="3"/>
            <a:r>
              <a:t>正文级别 4</a:t>
            </a:r>
          </a:p>
          <a:p>
            <a:pPr lvl="4"/>
            <a:r>
              <a:t>正文级别 5</a:t>
            </a:r>
          </a:p>
        </p:txBody>
      </p:sp>
      <p:sp>
        <p:nvSpPr>
          <p:cNvPr id="10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Big number">
    <p:bg>
      <p:bgPr>
        <a:solidFill>
          <a:srgbClr val="1A9988"/>
        </a:solidFill>
        <a:effectLst/>
      </p:bgPr>
    </p:bg>
    <p:spTree>
      <p:nvGrpSpPr>
        <p:cNvPr id="1" name=""/>
        <p:cNvGrpSpPr/>
        <p:nvPr/>
      </p:nvGrpSpPr>
      <p:grpSpPr>
        <a:xfrm>
          <a:off x="0" y="0"/>
          <a:ext cx="0" cy="0"/>
          <a:chOff x="0" y="0"/>
          <a:chExt cx="0" cy="0"/>
        </a:xfrm>
      </p:grpSpPr>
      <p:grpSp>
        <p:nvGrpSpPr>
          <p:cNvPr id="110" name="Google Shape;74;p11"/>
          <p:cNvGrpSpPr/>
          <p:nvPr/>
        </p:nvGrpSpPr>
        <p:grpSpPr>
          <a:xfrm>
            <a:off x="1107190" y="5558840"/>
            <a:ext cx="994351" cy="61102"/>
            <a:chOff x="0" y="0"/>
            <a:chExt cx="994350" cy="61101"/>
          </a:xfrm>
        </p:grpSpPr>
        <p:sp>
          <p:nvSpPr>
            <p:cNvPr id="108" name="Google Shape;75;p11"/>
            <p:cNvSpPr/>
            <p:nvPr/>
          </p:nvSpPr>
          <p:spPr>
            <a:xfrm rot="16200000">
              <a:off x="715227" y="-218022"/>
              <a:ext cx="61102" cy="497145"/>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109" name="Google Shape;76;p11"/>
            <p:cNvSpPr/>
            <p:nvPr/>
          </p:nvSpPr>
          <p:spPr>
            <a:xfrm rot="16200000">
              <a:off x="220124" y="-220125"/>
              <a:ext cx="61102" cy="501351"/>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grpSp>
      <p:sp>
        <p:nvSpPr>
          <p:cNvPr id="111" name="xx%"/>
          <p:cNvSpPr txBox="1">
            <a:spLocks noGrp="1"/>
          </p:cNvSpPr>
          <p:nvPr>
            <p:ph type="title" hasCustomPrompt="1"/>
          </p:nvPr>
        </p:nvSpPr>
        <p:spPr>
          <a:xfrm>
            <a:off x="972600" y="978599"/>
            <a:ext cx="10251200" cy="1659602"/>
          </a:xfrm>
          <a:prstGeom prst="rect">
            <a:avLst/>
          </a:prstGeom>
        </p:spPr>
        <p:txBody>
          <a:bodyPr/>
          <a:lstStyle>
            <a:lvl1pPr>
              <a:defRPr sz="10600">
                <a:solidFill>
                  <a:srgbClr val="FFFFFF"/>
                </a:solidFill>
              </a:defRPr>
            </a:lvl1pPr>
          </a:lstStyle>
          <a:p>
            <a:r>
              <a:t>xx%</a:t>
            </a:r>
          </a:p>
        </p:txBody>
      </p:sp>
      <p:sp>
        <p:nvSpPr>
          <p:cNvPr id="112" name="正文级别 1…"/>
          <p:cNvSpPr txBox="1">
            <a:spLocks noGrp="1"/>
          </p:cNvSpPr>
          <p:nvPr>
            <p:ph type="body" sz="half" idx="1"/>
          </p:nvPr>
        </p:nvSpPr>
        <p:spPr>
          <a:xfrm>
            <a:off x="972600" y="3030516"/>
            <a:ext cx="10251200" cy="2107202"/>
          </a:xfrm>
          <a:prstGeom prst="rect">
            <a:avLst/>
          </a:prstGeom>
        </p:spPr>
        <p:txBody>
          <a:bodyPr/>
          <a:lstStyle>
            <a:lvl1pPr marL="609584" indent="-414855">
              <a:buClr>
                <a:srgbClr val="FFFFFF"/>
              </a:buClr>
              <a:defRPr>
                <a:solidFill>
                  <a:srgbClr val="FFFFFF"/>
                </a:solidFill>
              </a:defRPr>
            </a:lvl1pPr>
            <a:lvl2pPr marL="1291519" indent="-470272">
              <a:buClr>
                <a:srgbClr val="FFFFFF"/>
              </a:buClr>
              <a:defRPr>
                <a:solidFill>
                  <a:srgbClr val="FFFFFF"/>
                </a:solidFill>
              </a:defRPr>
            </a:lvl2pPr>
            <a:lvl3pPr marL="1901103" indent="-470272">
              <a:buClr>
                <a:srgbClr val="FFFFFF"/>
              </a:buClr>
              <a:defRPr>
                <a:solidFill>
                  <a:srgbClr val="FFFFFF"/>
                </a:solidFill>
              </a:defRPr>
            </a:lvl3pPr>
            <a:lvl4pPr marL="2510688" indent="-470272">
              <a:buClr>
                <a:srgbClr val="FFFFFF"/>
              </a:buClr>
              <a:defRPr>
                <a:solidFill>
                  <a:srgbClr val="FFFFFF"/>
                </a:solidFill>
              </a:defRPr>
            </a:lvl4pPr>
            <a:lvl5pPr marL="3120273" indent="-470272">
              <a:buClr>
                <a:srgbClr val="FFFFFF"/>
              </a:buClr>
              <a:defRPr>
                <a:solidFill>
                  <a:srgbClr val="FFFFFF"/>
                </a:solidFill>
              </a:defRPr>
            </a:lvl5pPr>
          </a:lstStyle>
          <a:p>
            <a:r>
              <a:t>正文级别 1</a:t>
            </a:r>
          </a:p>
          <a:p>
            <a:pPr lvl="1"/>
            <a:r>
              <a:t>正文级别 2</a:t>
            </a:r>
          </a:p>
          <a:p>
            <a:pPr lvl="2"/>
            <a:r>
              <a:t>正文级别 3</a:t>
            </a:r>
          </a:p>
          <a:p>
            <a:pPr lvl="3"/>
            <a:r>
              <a:t>正文级别 4</a:t>
            </a:r>
          </a:p>
          <a:p>
            <a:pPr lvl="4"/>
            <a:r>
              <a:t>正文级别 5</a:t>
            </a:r>
          </a:p>
        </p:txBody>
      </p:sp>
      <p:sp>
        <p:nvSpPr>
          <p:cNvPr id="113"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41;p6"/>
          <p:cNvSpPr/>
          <p:nvPr/>
        </p:nvSpPr>
        <p:spPr>
          <a:xfrm>
            <a:off x="0" y="-1"/>
            <a:ext cx="12192000" cy="650402"/>
          </a:xfrm>
          <a:prstGeom prst="rect">
            <a:avLst/>
          </a:prstGeom>
          <a:solidFill>
            <a:srgbClr val="E9EDEE"/>
          </a:solidFill>
          <a:ln w="12700">
            <a:miter lim="400000"/>
          </a:ln>
        </p:spPr>
        <p:txBody>
          <a:bodyPr lIns="45719" rIns="45719" anchor="ctr"/>
          <a:lstStyle/>
          <a:p>
            <a:pPr>
              <a:defRPr sz="2400"/>
            </a:pPr>
            <a:endParaRPr/>
          </a:p>
        </p:txBody>
      </p:sp>
      <p:grpSp>
        <p:nvGrpSpPr>
          <p:cNvPr id="5" name="Google Shape;42;p6"/>
          <p:cNvGrpSpPr/>
          <p:nvPr/>
        </p:nvGrpSpPr>
        <p:grpSpPr>
          <a:xfrm>
            <a:off x="1107190" y="1588342"/>
            <a:ext cx="994351" cy="61102"/>
            <a:chOff x="0" y="0"/>
            <a:chExt cx="994350" cy="61101"/>
          </a:xfrm>
        </p:grpSpPr>
        <p:sp>
          <p:nvSpPr>
            <p:cNvPr id="3" name="Google Shape;43;p6"/>
            <p:cNvSpPr/>
            <p:nvPr/>
          </p:nvSpPr>
          <p:spPr>
            <a:xfrm rot="16200000">
              <a:off x="715227" y="-218022"/>
              <a:ext cx="61102" cy="497145"/>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sz="2400"/>
              </a:pPr>
              <a:endParaRPr/>
            </a:p>
          </p:txBody>
        </p:sp>
        <p:sp>
          <p:nvSpPr>
            <p:cNvPr id="4" name="Google Shape;44;p6"/>
            <p:cNvSpPr/>
            <p:nvPr/>
          </p:nvSpPr>
          <p:spPr>
            <a:xfrm rot="16200000">
              <a:off x="220124" y="-220125"/>
              <a:ext cx="61102" cy="501351"/>
            </a:xfrm>
            <a:prstGeom prst="rect">
              <a:avLst/>
            </a:prstGeom>
            <a:solidFill>
              <a:srgbClr val="1A9988"/>
            </a:solidFill>
            <a:ln w="12700" cap="flat">
              <a:noFill/>
              <a:miter lim="400000"/>
            </a:ln>
            <a:effectLst/>
          </p:spPr>
          <p:txBody>
            <a:bodyPr wrap="square" lIns="45719" tIns="45719" rIns="45719" bIns="45719" numCol="1" anchor="ctr">
              <a:noAutofit/>
            </a:bodyPr>
            <a:lstStyle/>
            <a:p>
              <a:pPr>
                <a:defRPr sz="2400"/>
              </a:pPr>
              <a:endParaRPr/>
            </a:p>
          </p:txBody>
        </p:sp>
      </p:grpSp>
      <p:sp>
        <p:nvSpPr>
          <p:cNvPr id="6" name="标题文本"/>
          <p:cNvSpPr txBox="1">
            <a:spLocks noGrp="1"/>
          </p:cNvSpPr>
          <p:nvPr>
            <p:ph type="title"/>
          </p:nvPr>
        </p:nvSpPr>
        <p:spPr>
          <a:xfrm>
            <a:off x="972600" y="1758200"/>
            <a:ext cx="10251200" cy="7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标题文本</a:t>
            </a:r>
          </a:p>
        </p:txBody>
      </p:sp>
      <p:sp>
        <p:nvSpPr>
          <p:cNvPr id="7" name="正文级别 1…"/>
          <p:cNvSpPr txBox="1">
            <a:spLocks noGrp="1"/>
          </p:cNvSpPr>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正文级别 1</a:t>
            </a:r>
          </a:p>
          <a:p>
            <a:pPr lvl="1"/>
            <a:r>
              <a:t>正文级别 2</a:t>
            </a:r>
          </a:p>
          <a:p>
            <a:pPr lvl="2"/>
            <a:r>
              <a:t>正文级别 3</a:t>
            </a:r>
          </a:p>
          <a:p>
            <a:pPr lvl="3"/>
            <a:r>
              <a:t>正文级别 4</a:t>
            </a:r>
          </a:p>
          <a:p>
            <a:pPr lvl="4"/>
            <a:r>
              <a:t>正文级别 5</a:t>
            </a:r>
          </a:p>
        </p:txBody>
      </p:sp>
      <p:sp>
        <p:nvSpPr>
          <p:cNvPr id="8" name="幻灯片编号"/>
          <p:cNvSpPr txBox="1">
            <a:spLocks noGrp="1"/>
          </p:cNvSpPr>
          <p:nvPr>
            <p:ph type="sldNum" sz="quarter" idx="2"/>
          </p:nvPr>
        </p:nvSpPr>
        <p:spPr>
          <a:xfrm>
            <a:off x="11734144" y="6402510"/>
            <a:ext cx="379193" cy="386051"/>
          </a:xfrm>
          <a:prstGeom prst="rect">
            <a:avLst/>
          </a:prstGeom>
          <a:ln w="12700">
            <a:miter lim="400000"/>
          </a:ln>
        </p:spPr>
        <p:txBody>
          <a:bodyPr wrap="none" lIns="91424" tIns="91424" rIns="91424" bIns="91424" anchor="ctr">
            <a:normAutofit/>
          </a:bodyPr>
          <a:lstStyle>
            <a:lvl1pPr algn="r">
              <a:defRPr sz="1300">
                <a:solidFill>
                  <a:schemeClr val="accent1"/>
                </a:solidFill>
                <a:latin typeface="Lato"/>
                <a:ea typeface="Lato"/>
                <a:cs typeface="Lato"/>
                <a:sym typeface="Lato"/>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p:transition spd="med"/>
  <p:txStyles>
    <p:titleStyle>
      <a:lvl1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1pPr>
      <a:lvl2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2pPr>
      <a:lvl3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3pPr>
      <a:lvl4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4pPr>
      <a:lvl5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5pPr>
      <a:lvl6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6pPr>
      <a:lvl7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7pPr>
      <a:lvl8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8pPr>
      <a:lvl9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9pPr>
    </p:titleStyle>
    <p:bodyStyle>
      <a:lvl1pPr marL="457200" marR="0" indent="-311150"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1pPr>
      <a:lvl2pPr marL="9686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2pPr>
      <a:lvl3pPr marL="14258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3pPr>
      <a:lvl4pPr marL="18830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4pPr>
      <a:lvl5pPr marL="23402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5pPr>
      <a:lvl6pPr marL="27974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6pPr>
      <a:lvl7pPr marL="32546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7pPr>
      <a:lvl8pPr marL="37118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8pPr>
      <a:lvl9pPr marL="41690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1pPr>
      <a:lvl2pPr marL="0" marR="0" indent="4572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2pPr>
      <a:lvl3pPr marL="0" marR="0" indent="9144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3pPr>
      <a:lvl4pPr marL="0" marR="0" indent="13716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4pPr>
      <a:lvl5pPr marL="0" marR="0" indent="18288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5pPr>
      <a:lvl6pPr marL="0" marR="0" indent="22860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6pPr>
      <a:lvl7pPr marL="0" marR="0" indent="27432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7pPr>
      <a:lvl8pPr marL="0" marR="0" indent="32004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8pPr>
      <a:lvl9pPr marL="0" marR="0" indent="36576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Google Shape;86;p13"/>
          <p:cNvSpPr txBox="1">
            <a:spLocks noGrp="1"/>
          </p:cNvSpPr>
          <p:nvPr>
            <p:ph type="ctrTitle"/>
          </p:nvPr>
        </p:nvSpPr>
        <p:spPr>
          <a:xfrm>
            <a:off x="972600" y="1763266"/>
            <a:ext cx="10250800" cy="2219601"/>
          </a:xfrm>
          <a:prstGeom prst="rect">
            <a:avLst/>
          </a:prstGeom>
        </p:spPr>
        <p:txBody>
          <a:bodyPr lIns="121899" tIns="121899" rIns="121899" bIns="121899"/>
          <a:lstStyle/>
          <a:p>
            <a:r>
              <a:rPr dirty="0"/>
              <a:t>Bringing the Analog World to Digital Design</a:t>
            </a:r>
          </a:p>
        </p:txBody>
      </p:sp>
      <p:sp>
        <p:nvSpPr>
          <p:cNvPr id="130" name="Google Shape;87;p13"/>
          <p:cNvSpPr txBox="1">
            <a:spLocks noGrp="1"/>
          </p:cNvSpPr>
          <p:nvPr>
            <p:ph type="subTitle" sz="half" idx="1"/>
          </p:nvPr>
        </p:nvSpPr>
        <p:spPr>
          <a:xfrm>
            <a:off x="972832" y="4230532"/>
            <a:ext cx="10347602" cy="1751601"/>
          </a:xfrm>
          <a:prstGeom prst="rect">
            <a:avLst/>
          </a:prstGeom>
        </p:spPr>
        <p:txBody>
          <a:bodyPr lIns="121899" tIns="121899" rIns="121899" bIns="121899"/>
          <a:lstStyle/>
          <a:p>
            <a:pPr marL="0" indent="0">
              <a:defRPr sz="1600">
                <a:solidFill>
                  <a:srgbClr val="1A1A1A"/>
                </a:solidFill>
                <a:latin typeface="Arial"/>
                <a:ea typeface="Arial"/>
                <a:cs typeface="Arial"/>
                <a:sym typeface="Arial"/>
              </a:defRPr>
            </a:pPr>
            <a:r>
              <a:t>Team member:</a:t>
            </a:r>
          </a:p>
          <a:p>
            <a:pPr marL="0" indent="0">
              <a:defRPr sz="1600">
                <a:solidFill>
                  <a:srgbClr val="1A1A1A"/>
                </a:solidFill>
                <a:latin typeface="Arial"/>
                <a:ea typeface="Arial"/>
                <a:cs typeface="Arial"/>
                <a:sym typeface="Arial"/>
              </a:defRPr>
            </a:pPr>
            <a:endParaRPr/>
          </a:p>
          <a:p>
            <a:pPr marL="0" indent="0">
              <a:defRPr sz="1600">
                <a:solidFill>
                  <a:srgbClr val="1A1A1A"/>
                </a:solidFill>
                <a:latin typeface="Arial"/>
                <a:ea typeface="Arial"/>
                <a:cs typeface="Arial"/>
                <a:sym typeface="Arial"/>
              </a:defRPr>
            </a:pPr>
            <a:r>
              <a:t>Conor Naughton </a:t>
            </a:r>
          </a:p>
          <a:p>
            <a:pPr marL="0" indent="0">
              <a:defRPr sz="1600">
                <a:solidFill>
                  <a:srgbClr val="1A1A1A"/>
                </a:solidFill>
                <a:latin typeface="Arial"/>
                <a:ea typeface="Arial"/>
                <a:cs typeface="Arial"/>
                <a:sym typeface="Arial"/>
              </a:defRPr>
            </a:pPr>
            <a:r>
              <a:t>Bin Xu</a:t>
            </a:r>
          </a:p>
          <a:p>
            <a:pPr marL="0" indent="0">
              <a:defRPr sz="1600">
                <a:solidFill>
                  <a:srgbClr val="1A1A1A"/>
                </a:solidFill>
                <a:latin typeface="Arial"/>
                <a:ea typeface="Arial"/>
                <a:cs typeface="Arial"/>
                <a:sym typeface="Arial"/>
              </a:defRPr>
            </a:pPr>
            <a:r>
              <a:t>Yimin Xu</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D8DF6-F784-4F6E-8355-DCA9B3C6A74C}"/>
              </a:ext>
            </a:extLst>
          </p:cNvPr>
          <p:cNvSpPr>
            <a:spLocks noGrp="1"/>
          </p:cNvSpPr>
          <p:nvPr>
            <p:ph type="title"/>
          </p:nvPr>
        </p:nvSpPr>
        <p:spPr/>
        <p:txBody>
          <a:bodyPr/>
          <a:lstStyle/>
          <a:p>
            <a:r>
              <a:rPr lang="en-US" dirty="0"/>
              <a:t>Verilog Example [Conor]</a:t>
            </a:r>
          </a:p>
        </p:txBody>
      </p:sp>
      <p:sp>
        <p:nvSpPr>
          <p:cNvPr id="3" name="Text Placeholder 2">
            <a:extLst>
              <a:ext uri="{FF2B5EF4-FFF2-40B4-BE49-F238E27FC236}">
                <a16:creationId xmlns:a16="http://schemas.microsoft.com/office/drawing/2014/main" id="{45B15F33-002C-459E-8BA3-897CD52D3A59}"/>
              </a:ext>
            </a:extLst>
          </p:cNvPr>
          <p:cNvSpPr>
            <a:spLocks noGrp="1"/>
          </p:cNvSpPr>
          <p:nvPr>
            <p:ph type="body" sz="half" idx="1"/>
          </p:nvPr>
        </p:nvSpPr>
        <p:spPr/>
        <p:txBody>
          <a:bodyPr/>
          <a:lstStyle/>
          <a:p>
            <a:r>
              <a:rPr lang="en-US" dirty="0"/>
              <a:t>ADC instantiation</a:t>
            </a:r>
          </a:p>
          <a:p>
            <a:r>
              <a:rPr lang="en-US" dirty="0"/>
              <a:t>Explain DRP connection</a:t>
            </a:r>
          </a:p>
          <a:p>
            <a:r>
              <a:rPr lang="en-US" dirty="0"/>
              <a:t>Annotate code with simple comments of functionality</a:t>
            </a:r>
          </a:p>
        </p:txBody>
      </p:sp>
    </p:spTree>
    <p:extLst>
      <p:ext uri="{BB962C8B-B14F-4D97-AF65-F5344CB8AC3E}">
        <p14:creationId xmlns:p14="http://schemas.microsoft.com/office/powerpoint/2010/main" val="220989677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116-86FE-4382-BFB0-2622ED23F9F2}"/>
              </a:ext>
            </a:extLst>
          </p:cNvPr>
          <p:cNvSpPr>
            <a:spLocks noGrp="1"/>
          </p:cNvSpPr>
          <p:nvPr>
            <p:ph type="title"/>
          </p:nvPr>
        </p:nvSpPr>
        <p:spPr/>
        <p:txBody>
          <a:bodyPr/>
          <a:lstStyle/>
          <a:p>
            <a:r>
              <a:rPr lang="en-US" dirty="0"/>
              <a:t>Successes</a:t>
            </a:r>
          </a:p>
        </p:txBody>
      </p:sp>
      <p:sp>
        <p:nvSpPr>
          <p:cNvPr id="3" name="Text Placeholder 2">
            <a:extLst>
              <a:ext uri="{FF2B5EF4-FFF2-40B4-BE49-F238E27FC236}">
                <a16:creationId xmlns:a16="http://schemas.microsoft.com/office/drawing/2014/main" id="{61E84AD7-8ABE-4E2D-B43F-C3E1854FD92C}"/>
              </a:ext>
            </a:extLst>
          </p:cNvPr>
          <p:cNvSpPr>
            <a:spLocks noGrp="1"/>
          </p:cNvSpPr>
          <p:nvPr>
            <p:ph type="body" sz="half" idx="1"/>
          </p:nvPr>
        </p:nvSpPr>
        <p:spPr/>
        <p:txBody>
          <a:bodyPr/>
          <a:lstStyle/>
          <a:p>
            <a:r>
              <a:rPr lang="en-US" dirty="0"/>
              <a:t>Analog game</a:t>
            </a:r>
          </a:p>
          <a:p>
            <a:pPr lvl="1"/>
            <a:r>
              <a:rPr lang="en-US" dirty="0"/>
              <a:t>Pressing harder makes it move faster</a:t>
            </a:r>
          </a:p>
          <a:p>
            <a:r>
              <a:rPr lang="en-US" dirty="0"/>
              <a:t>Attribution </a:t>
            </a:r>
            <a:r>
              <a:rPr lang="en-US"/>
              <a:t>of successes</a:t>
            </a:r>
            <a:endParaRPr lang="en-US" dirty="0"/>
          </a:p>
        </p:txBody>
      </p:sp>
    </p:spTree>
    <p:extLst>
      <p:ext uri="{BB962C8B-B14F-4D97-AF65-F5344CB8AC3E}">
        <p14:creationId xmlns:p14="http://schemas.microsoft.com/office/powerpoint/2010/main" val="420970491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9B26-EABB-4AEC-961D-D10F5A1AB622}"/>
              </a:ext>
            </a:extLst>
          </p:cNvPr>
          <p:cNvSpPr>
            <a:spLocks noGrp="1"/>
          </p:cNvSpPr>
          <p:nvPr>
            <p:ph type="title"/>
          </p:nvPr>
        </p:nvSpPr>
        <p:spPr/>
        <p:txBody>
          <a:bodyPr/>
          <a:lstStyle/>
          <a:p>
            <a:r>
              <a:rPr lang="en-US" dirty="0"/>
              <a:t>Failures</a:t>
            </a:r>
          </a:p>
        </p:txBody>
      </p:sp>
      <p:sp>
        <p:nvSpPr>
          <p:cNvPr id="3" name="Text Placeholder 2">
            <a:extLst>
              <a:ext uri="{FF2B5EF4-FFF2-40B4-BE49-F238E27FC236}">
                <a16:creationId xmlns:a16="http://schemas.microsoft.com/office/drawing/2014/main" id="{ECD3958F-B090-45B9-B80B-641FB904439F}"/>
              </a:ext>
            </a:extLst>
          </p:cNvPr>
          <p:cNvSpPr>
            <a:spLocks noGrp="1"/>
          </p:cNvSpPr>
          <p:nvPr>
            <p:ph type="body" sz="half" idx="1"/>
          </p:nvPr>
        </p:nvSpPr>
        <p:spPr/>
        <p:txBody>
          <a:bodyPr/>
          <a:lstStyle/>
          <a:p>
            <a:r>
              <a:rPr lang="en-US" dirty="0"/>
              <a:t>Use of Quad SPI flash memory</a:t>
            </a:r>
          </a:p>
          <a:p>
            <a:r>
              <a:rPr lang="en-US" dirty="0"/>
              <a:t>Timing issues of direction change versus ADC settling</a:t>
            </a:r>
          </a:p>
          <a:p>
            <a:r>
              <a:rPr lang="en-US" dirty="0"/>
              <a:t>Explain what we tried for each of these</a:t>
            </a:r>
          </a:p>
        </p:txBody>
      </p:sp>
    </p:spTree>
    <p:extLst>
      <p:ext uri="{BB962C8B-B14F-4D97-AF65-F5344CB8AC3E}">
        <p14:creationId xmlns:p14="http://schemas.microsoft.com/office/powerpoint/2010/main" val="252550425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F7FD-AE76-32AE-D0DB-BCF998655A3E}"/>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2B469654-7ACF-DA6E-229C-4698B439AC70}"/>
              </a:ext>
            </a:extLst>
          </p:cNvPr>
          <p:cNvSpPr>
            <a:spLocks noGrp="1"/>
          </p:cNvSpPr>
          <p:nvPr>
            <p:ph type="body" sz="half" idx="1"/>
          </p:nvPr>
        </p:nvSpPr>
        <p:spPr/>
        <p:txBody>
          <a:bodyPr/>
          <a:lstStyle/>
          <a:p>
            <a:endParaRPr lang="en-US" dirty="0"/>
          </a:p>
        </p:txBody>
      </p:sp>
    </p:spTree>
    <p:extLst>
      <p:ext uri="{BB962C8B-B14F-4D97-AF65-F5344CB8AC3E}">
        <p14:creationId xmlns:p14="http://schemas.microsoft.com/office/powerpoint/2010/main" val="190514700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FFB41-2A1F-4C77-A819-49497EA0DB02}"/>
              </a:ext>
            </a:extLst>
          </p:cNvPr>
          <p:cNvSpPr>
            <a:spLocks noGrp="1"/>
          </p:cNvSpPr>
          <p:nvPr>
            <p:ph type="title"/>
          </p:nvPr>
        </p:nvSpPr>
        <p:spPr/>
        <p:txBody>
          <a:bodyPr/>
          <a:lstStyle/>
          <a:p>
            <a:r>
              <a:rPr lang="en-US" dirty="0"/>
              <a:t>From update presentation</a:t>
            </a:r>
          </a:p>
        </p:txBody>
      </p:sp>
    </p:spTree>
    <p:extLst>
      <p:ext uri="{BB962C8B-B14F-4D97-AF65-F5344CB8AC3E}">
        <p14:creationId xmlns:p14="http://schemas.microsoft.com/office/powerpoint/2010/main" val="83556208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1"/>
          <p:cNvSpPr txBox="1">
            <a:spLocks noGrp="1"/>
          </p:cNvSpPr>
          <p:nvPr>
            <p:ph type="title"/>
          </p:nvPr>
        </p:nvSpPr>
        <p:spPr>
          <a:xfrm>
            <a:off x="972600" y="1758200"/>
            <a:ext cx="10251600" cy="713601"/>
          </a:xfrm>
          <a:prstGeom prst="rect">
            <a:avLst/>
          </a:prstGeom>
        </p:spPr>
        <p:txBody>
          <a:bodyPr/>
          <a:lstStyle/>
          <a:p>
            <a:r>
              <a:t>Path Forward</a:t>
            </a:r>
          </a:p>
        </p:txBody>
      </p:sp>
      <p:sp>
        <p:nvSpPr>
          <p:cNvPr id="173" name="Text Placeholder 2"/>
          <p:cNvSpPr txBox="1">
            <a:spLocks noGrp="1"/>
          </p:cNvSpPr>
          <p:nvPr>
            <p:ph type="body" sz="half" idx="1"/>
          </p:nvPr>
        </p:nvSpPr>
        <p:spPr>
          <a:xfrm>
            <a:off x="972600" y="2771832"/>
            <a:ext cx="10251600" cy="3014801"/>
          </a:xfrm>
          <a:prstGeom prst="rect">
            <a:avLst/>
          </a:prstGeom>
        </p:spPr>
        <p:txBody>
          <a:bodyPr>
            <a:normAutofit fontScale="92500" lnSpcReduction="20000"/>
          </a:bodyPr>
          <a:lstStyle/>
          <a:p>
            <a:pPr indent="-423322">
              <a:spcBef>
                <a:spcPts val="100"/>
              </a:spcBef>
              <a:buSzPts val="1800"/>
              <a:defRPr sz="1800"/>
            </a:pPr>
            <a:r>
              <a:rPr dirty="0"/>
              <a:t>Game Code Base [Bin Xu]</a:t>
            </a:r>
          </a:p>
          <a:p>
            <a:pPr marL="1219169" lvl="1" indent="-406390">
              <a:spcBef>
                <a:spcPts val="100"/>
              </a:spcBef>
              <a:buSzPts val="1600"/>
              <a:defRPr sz="1600"/>
            </a:pPr>
            <a:r>
              <a:rPr lang="en-US" dirty="0"/>
              <a:t>Change out button input for ADC output [11/11]</a:t>
            </a:r>
          </a:p>
          <a:p>
            <a:pPr marL="1828753" lvl="2" indent="-406390">
              <a:spcBef>
                <a:spcPts val="100"/>
              </a:spcBef>
              <a:buSzPts val="1600"/>
              <a:defRPr sz="1600"/>
            </a:pPr>
            <a:r>
              <a:rPr lang="en-US" dirty="0"/>
              <a:t>Start with simple threshold and maintain single step of paddle</a:t>
            </a:r>
          </a:p>
          <a:p>
            <a:pPr marL="1219169" lvl="1" indent="-406390">
              <a:spcBef>
                <a:spcPts val="100"/>
              </a:spcBef>
              <a:buSzPts val="1600"/>
              <a:defRPr sz="1600"/>
            </a:pPr>
            <a:r>
              <a:rPr lang="en-US" dirty="0"/>
              <a:t>Change from single step to step proportional to ADC output [11/18]</a:t>
            </a:r>
          </a:p>
          <a:p>
            <a:pPr indent="-423322">
              <a:spcBef>
                <a:spcPts val="100"/>
              </a:spcBef>
              <a:buSzPts val="1800"/>
              <a:defRPr sz="1800"/>
            </a:pPr>
            <a:r>
              <a:rPr dirty="0"/>
              <a:t>ADC [Conor N]</a:t>
            </a:r>
          </a:p>
          <a:p>
            <a:pPr marL="1219169" lvl="1" indent="-406390">
              <a:spcBef>
                <a:spcPts val="100"/>
              </a:spcBef>
              <a:buSzPts val="1600"/>
              <a:defRPr sz="1600"/>
            </a:pPr>
            <a:r>
              <a:rPr dirty="0"/>
              <a:t>Figure out how to make measurements more differentiable [11/4]</a:t>
            </a:r>
            <a:endParaRPr sz="1100" dirty="0"/>
          </a:p>
          <a:p>
            <a:pPr marL="1828754" lvl="2" indent="-406390">
              <a:spcBef>
                <a:spcPts val="100"/>
              </a:spcBef>
              <a:buSzPts val="1600"/>
              <a:defRPr sz="1600"/>
            </a:pPr>
            <a:r>
              <a:rPr dirty="0"/>
              <a:t>Likely replace with a load cell but in the mean time, try to find an EE solution</a:t>
            </a:r>
            <a:endParaRPr sz="1100" dirty="0"/>
          </a:p>
          <a:p>
            <a:pPr marL="1219169" lvl="1" indent="-406390">
              <a:spcBef>
                <a:spcPts val="100"/>
              </a:spcBef>
              <a:buSzPts val="1600"/>
              <a:defRPr sz="1600"/>
            </a:pPr>
            <a:r>
              <a:rPr dirty="0"/>
              <a:t>Characterize measurement repeatability, fidelity [11/9]</a:t>
            </a:r>
            <a:endParaRPr sz="1100" dirty="0"/>
          </a:p>
          <a:p>
            <a:pPr marL="1219169" lvl="1" indent="-406390">
              <a:spcBef>
                <a:spcPts val="100"/>
              </a:spcBef>
              <a:buSzPts val="1600"/>
              <a:defRPr sz="1600"/>
            </a:pPr>
            <a:r>
              <a:rPr dirty="0"/>
              <a:t>Finalize gameplay setup and demonstrate functionality [11/18]</a:t>
            </a:r>
            <a:endParaRPr sz="1100" dirty="0"/>
          </a:p>
          <a:p>
            <a:pPr indent="-423322">
              <a:spcBef>
                <a:spcPts val="100"/>
              </a:spcBef>
              <a:buSzPts val="1800"/>
              <a:defRPr sz="1800"/>
            </a:pPr>
            <a:r>
              <a:rPr dirty="0"/>
              <a:t>Quad SPI Flash [</a:t>
            </a:r>
            <a:r>
              <a:rPr dirty="0" err="1"/>
              <a:t>Yimin</a:t>
            </a:r>
            <a:r>
              <a:rPr dirty="0"/>
              <a:t> Xu]</a:t>
            </a:r>
          </a:p>
          <a:p>
            <a:pPr marL="1236102" lvl="1" indent="-423322">
              <a:spcBef>
                <a:spcPts val="100"/>
              </a:spcBef>
              <a:buSzPts val="1800"/>
              <a:buChar char="●"/>
              <a:defRPr sz="1800"/>
            </a:pPr>
            <a:r>
              <a:rPr dirty="0"/>
              <a:t>Combine the flash controller into game memory</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Google Shape;104;p16"/>
          <p:cNvSpPr txBox="1">
            <a:spLocks noGrp="1"/>
          </p:cNvSpPr>
          <p:nvPr>
            <p:ph type="title"/>
          </p:nvPr>
        </p:nvSpPr>
        <p:spPr>
          <a:xfrm>
            <a:off x="972600" y="1758200"/>
            <a:ext cx="10251600" cy="713601"/>
          </a:xfrm>
          <a:prstGeom prst="rect">
            <a:avLst/>
          </a:prstGeom>
        </p:spPr>
        <p:txBody>
          <a:bodyPr lIns="121899" tIns="121899" rIns="121899" bIns="121899">
            <a:normAutofit fontScale="90000"/>
          </a:bodyPr>
          <a:lstStyle>
            <a:lvl1pPr defTabSz="850391">
              <a:defRPr sz="3162"/>
            </a:lvl1pPr>
          </a:lstStyle>
          <a:p>
            <a:r>
              <a:t>High Level Diagram</a:t>
            </a:r>
          </a:p>
        </p:txBody>
      </p:sp>
      <p:pic>
        <p:nvPicPr>
          <p:cNvPr id="136" name="Google Shape;105;p16" descr="Google Shape;105;p16"/>
          <p:cNvPicPr>
            <a:picLocks noChangeAspect="1"/>
          </p:cNvPicPr>
          <p:nvPr/>
        </p:nvPicPr>
        <p:blipFill>
          <a:blip r:embed="rId2"/>
          <a:stretch>
            <a:fillRect/>
          </a:stretch>
        </p:blipFill>
        <p:spPr>
          <a:xfrm>
            <a:off x="2449266" y="2625100"/>
            <a:ext cx="6902254" cy="3979801"/>
          </a:xfrm>
          <a:prstGeom prst="rect">
            <a:avLst/>
          </a:prstGeom>
          <a:ln w="12700">
            <a:miter lim="400000"/>
          </a:ln>
        </p:spPr>
      </p:pic>
      <p:pic>
        <p:nvPicPr>
          <p:cNvPr id="137" name="Google Shape;106;p16" descr="Google Shape;106;p16"/>
          <p:cNvPicPr>
            <a:picLocks noChangeAspect="1"/>
          </p:cNvPicPr>
          <p:nvPr/>
        </p:nvPicPr>
        <p:blipFill>
          <a:blip r:embed="rId3"/>
          <a:stretch>
            <a:fillRect/>
          </a:stretch>
        </p:blipFill>
        <p:spPr>
          <a:xfrm>
            <a:off x="8062707" y="2157498"/>
            <a:ext cx="3161492" cy="1854268"/>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Google Shape;130;p20"/>
          <p:cNvSpPr txBox="1">
            <a:spLocks noGrp="1"/>
          </p:cNvSpPr>
          <p:nvPr>
            <p:ph type="title"/>
          </p:nvPr>
        </p:nvSpPr>
        <p:spPr>
          <a:xfrm>
            <a:off x="972600" y="1758200"/>
            <a:ext cx="10251600" cy="713601"/>
          </a:xfrm>
          <a:prstGeom prst="rect">
            <a:avLst/>
          </a:prstGeom>
        </p:spPr>
        <p:txBody>
          <a:bodyPr lIns="121899" tIns="121899" rIns="121899" bIns="121899">
            <a:normAutofit fontScale="90000"/>
          </a:bodyPr>
          <a:lstStyle>
            <a:lvl1pPr defTabSz="822959">
              <a:defRPr sz="3150"/>
            </a:lvl1pPr>
          </a:lstStyle>
          <a:p>
            <a:r>
              <a:rPr dirty="0"/>
              <a:t>Goal</a:t>
            </a:r>
            <a:r>
              <a:rPr lang="en-US" dirty="0"/>
              <a:t>/Motivation</a:t>
            </a:r>
            <a:endParaRPr dirty="0"/>
          </a:p>
        </p:txBody>
      </p:sp>
      <p:sp>
        <p:nvSpPr>
          <p:cNvPr id="133" name="Google Shape;131;p20"/>
          <p:cNvSpPr txBox="1">
            <a:spLocks noGrp="1"/>
          </p:cNvSpPr>
          <p:nvPr>
            <p:ph type="body" idx="1"/>
          </p:nvPr>
        </p:nvSpPr>
        <p:spPr>
          <a:xfrm>
            <a:off x="972600" y="2568632"/>
            <a:ext cx="10251600" cy="4046401"/>
          </a:xfrm>
          <a:prstGeom prst="rect">
            <a:avLst/>
          </a:prstGeom>
        </p:spPr>
        <p:txBody>
          <a:bodyPr lIns="121899" tIns="121899" rIns="121899" bIns="121899"/>
          <a:lstStyle/>
          <a:p>
            <a:pPr>
              <a:defRPr sz="2400"/>
            </a:pPr>
            <a:r>
              <a:rPr sz="2000" dirty="0"/>
              <a:t>Explore the use of analog signals</a:t>
            </a:r>
          </a:p>
          <a:p>
            <a:pPr>
              <a:defRPr sz="2400"/>
            </a:pPr>
            <a:r>
              <a:rPr sz="2000" dirty="0"/>
              <a:t>Exchange a digital input for a game with an analog input</a:t>
            </a:r>
          </a:p>
          <a:p>
            <a:pPr>
              <a:defRPr sz="2400"/>
            </a:pPr>
            <a:r>
              <a:rPr sz="2000" dirty="0"/>
              <a:t>Store ADC data</a:t>
            </a:r>
          </a:p>
          <a:p>
            <a:pPr>
              <a:defRPr sz="2400"/>
            </a:pPr>
            <a:r>
              <a:rPr sz="2000" dirty="0"/>
              <a:t>Pull data from memory</a:t>
            </a:r>
            <a:endParaRPr lang="en-US" sz="2000" dirty="0"/>
          </a:p>
          <a:p>
            <a:r>
              <a:rPr lang="en-US" sz="2000" dirty="0"/>
              <a:t>FPGAs work with digital signals however the tasks they are used for often involves analog inputs</a:t>
            </a:r>
          </a:p>
          <a:p>
            <a:r>
              <a:rPr lang="en-US" sz="2000" dirty="0"/>
              <a:t>Analog is more interesting than digital</a:t>
            </a:r>
          </a:p>
          <a:p>
            <a:r>
              <a:rPr lang="en-US" sz="2000" dirty="0"/>
              <a:t>Requires interacting with and controlling another component of the development board (Analog to Digital Converter (ADC))</a:t>
            </a:r>
          </a:p>
          <a:p>
            <a:pPr indent="-423322">
              <a:lnSpc>
                <a:spcPct val="200000"/>
              </a:lnSpc>
              <a:spcBef>
                <a:spcPts val="100"/>
              </a:spcBef>
              <a:buSzPts val="2400"/>
              <a:defRPr sz="2400"/>
            </a:pPr>
            <a:endParaRPr lang="en-US"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F2C8-2190-4F79-9235-CB16C2A80E37}"/>
              </a:ext>
            </a:extLst>
          </p:cNvPr>
          <p:cNvSpPr>
            <a:spLocks noGrp="1"/>
          </p:cNvSpPr>
          <p:nvPr>
            <p:ph type="title"/>
          </p:nvPr>
        </p:nvSpPr>
        <p:spPr/>
        <p:txBody>
          <a:bodyPr/>
          <a:lstStyle/>
          <a:p>
            <a:r>
              <a:rPr lang="en-US" dirty="0"/>
              <a:t>Short Functionality</a:t>
            </a:r>
          </a:p>
        </p:txBody>
      </p:sp>
      <p:sp>
        <p:nvSpPr>
          <p:cNvPr id="3" name="Text Placeholder 2">
            <a:extLst>
              <a:ext uri="{FF2B5EF4-FFF2-40B4-BE49-F238E27FC236}">
                <a16:creationId xmlns:a16="http://schemas.microsoft.com/office/drawing/2014/main" id="{9F962592-E0C4-4FBA-B8A0-F2C2E397D790}"/>
              </a:ext>
            </a:extLst>
          </p:cNvPr>
          <p:cNvSpPr>
            <a:spLocks noGrp="1"/>
          </p:cNvSpPr>
          <p:nvPr>
            <p:ph type="body" sz="half" idx="1"/>
          </p:nvPr>
        </p:nvSpPr>
        <p:spPr/>
        <p:txBody>
          <a:bodyPr/>
          <a:lstStyle/>
          <a:p>
            <a:r>
              <a:rPr lang="en-US" dirty="0"/>
              <a:t>Describe game, rules</a:t>
            </a:r>
          </a:p>
          <a:p>
            <a:r>
              <a:rPr lang="en-US" dirty="0"/>
              <a:t>Balloons speed up after certain number of points</a:t>
            </a:r>
          </a:p>
          <a:p>
            <a:r>
              <a:rPr lang="en-US" dirty="0"/>
              <a:t>Additional </a:t>
            </a:r>
            <a:r>
              <a:rPr lang="en-US"/>
              <a:t>balloons coming in</a:t>
            </a:r>
          </a:p>
          <a:p>
            <a:endParaRPr lang="en-US" dirty="0"/>
          </a:p>
        </p:txBody>
      </p:sp>
    </p:spTree>
    <p:extLst>
      <p:ext uri="{BB962C8B-B14F-4D97-AF65-F5344CB8AC3E}">
        <p14:creationId xmlns:p14="http://schemas.microsoft.com/office/powerpoint/2010/main" val="357569998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6804-9DE8-4922-82D9-3C597CD8C648}"/>
              </a:ext>
            </a:extLst>
          </p:cNvPr>
          <p:cNvSpPr>
            <a:spLocks noGrp="1"/>
          </p:cNvSpPr>
          <p:nvPr>
            <p:ph type="title"/>
          </p:nvPr>
        </p:nvSpPr>
        <p:spPr/>
        <p:txBody>
          <a:bodyPr/>
          <a:lstStyle/>
          <a:p>
            <a:r>
              <a:rPr lang="en-US" dirty="0"/>
              <a:t>Short Specification</a:t>
            </a:r>
          </a:p>
        </p:txBody>
      </p:sp>
      <p:sp>
        <p:nvSpPr>
          <p:cNvPr id="3" name="Text Placeholder 2">
            <a:extLst>
              <a:ext uri="{FF2B5EF4-FFF2-40B4-BE49-F238E27FC236}">
                <a16:creationId xmlns:a16="http://schemas.microsoft.com/office/drawing/2014/main" id="{B2FC5B7B-E502-46FB-9BC1-11AA481C3AF1}"/>
              </a:ext>
            </a:extLst>
          </p:cNvPr>
          <p:cNvSpPr>
            <a:spLocks noGrp="1"/>
          </p:cNvSpPr>
          <p:nvPr>
            <p:ph type="body" sz="half" idx="1"/>
          </p:nvPr>
        </p:nvSpPr>
        <p:spPr/>
        <p:txBody>
          <a:bodyPr/>
          <a:lstStyle/>
          <a:p>
            <a:endParaRPr lang="en-US"/>
          </a:p>
        </p:txBody>
      </p:sp>
    </p:spTree>
    <p:extLst>
      <p:ext uri="{BB962C8B-B14F-4D97-AF65-F5344CB8AC3E}">
        <p14:creationId xmlns:p14="http://schemas.microsoft.com/office/powerpoint/2010/main" val="18839246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D780D-8920-4003-BCB6-2CAA81F5F5BE}"/>
              </a:ext>
            </a:extLst>
          </p:cNvPr>
          <p:cNvSpPr>
            <a:spLocks noGrp="1"/>
          </p:cNvSpPr>
          <p:nvPr>
            <p:ph type="title"/>
          </p:nvPr>
        </p:nvSpPr>
        <p:spPr/>
        <p:txBody>
          <a:bodyPr/>
          <a:lstStyle/>
          <a:p>
            <a:r>
              <a:rPr lang="en-US" dirty="0"/>
              <a:t>Detailed Functionality-ADC [Conor]</a:t>
            </a:r>
          </a:p>
        </p:txBody>
      </p:sp>
      <p:sp>
        <p:nvSpPr>
          <p:cNvPr id="3" name="Text Placeholder 2">
            <a:extLst>
              <a:ext uri="{FF2B5EF4-FFF2-40B4-BE49-F238E27FC236}">
                <a16:creationId xmlns:a16="http://schemas.microsoft.com/office/drawing/2014/main" id="{4FBD4FD0-A078-481F-9044-DC5278242DCE}"/>
              </a:ext>
            </a:extLst>
          </p:cNvPr>
          <p:cNvSpPr>
            <a:spLocks noGrp="1"/>
          </p:cNvSpPr>
          <p:nvPr>
            <p:ph type="body" sz="half" idx="1"/>
          </p:nvPr>
        </p:nvSpPr>
        <p:spPr>
          <a:xfrm>
            <a:off x="972600" y="2771832"/>
            <a:ext cx="5818818" cy="3014802"/>
          </a:xfrm>
        </p:spPr>
        <p:txBody>
          <a:bodyPr>
            <a:normAutofit fontScale="92500" lnSpcReduction="10000"/>
          </a:bodyPr>
          <a:lstStyle/>
          <a:p>
            <a:r>
              <a:rPr lang="en-US" dirty="0"/>
              <a:t>How does ADC sampling work?</a:t>
            </a:r>
          </a:p>
          <a:p>
            <a:pPr lvl="1"/>
            <a:r>
              <a:rPr lang="en-US" dirty="0"/>
              <a:t>System clock needs to be kept at 18 times sample frequency</a:t>
            </a:r>
          </a:p>
          <a:p>
            <a:pPr lvl="1"/>
            <a:r>
              <a:rPr lang="en-US" dirty="0"/>
              <a:t>Sample rate 1MSPS</a:t>
            </a:r>
          </a:p>
          <a:p>
            <a:pPr lvl="1"/>
            <a:r>
              <a:rPr lang="en-US" dirty="0"/>
              <a:t>12 bit ADC</a:t>
            </a:r>
          </a:p>
          <a:p>
            <a:pPr lvl="2"/>
            <a:r>
              <a:rPr lang="en-US" dirty="0"/>
              <a:t>4096 quantization levels</a:t>
            </a:r>
          </a:p>
          <a:p>
            <a:pPr lvl="1"/>
            <a:r>
              <a:rPr lang="en-US" dirty="0"/>
              <a:t>General-purpose, high-precision analog interface for a range of applications</a:t>
            </a:r>
          </a:p>
          <a:p>
            <a:pPr lvl="1"/>
            <a:r>
              <a:rPr lang="en-US" dirty="0"/>
              <a:t>Unipolar and differential measurement</a:t>
            </a:r>
          </a:p>
          <a:p>
            <a:pPr lvl="1"/>
            <a:r>
              <a:rPr lang="en-US" dirty="0"/>
              <a:t>Status registers: where conversion data is stored</a:t>
            </a:r>
          </a:p>
          <a:p>
            <a:pPr lvl="1"/>
            <a:r>
              <a:rPr lang="en-US" dirty="0"/>
              <a:t>Conversion data accessible through a 16-bit synchronous read and write port called the dynamic reconfiguration port (DRP)</a:t>
            </a:r>
          </a:p>
          <a:p>
            <a:pPr lvl="1"/>
            <a:r>
              <a:rPr lang="en-US" dirty="0"/>
              <a:t>Also accessible though JTAG TAP</a:t>
            </a:r>
          </a:p>
          <a:p>
            <a:r>
              <a:rPr lang="en-US" dirty="0"/>
              <a:t>What does the ADC output mean?</a:t>
            </a:r>
          </a:p>
          <a:p>
            <a:r>
              <a:rPr lang="en-US" dirty="0"/>
              <a:t>Make it clear which block we are in (visual in top corner)</a:t>
            </a:r>
          </a:p>
          <a:p>
            <a:endParaRPr lang="en-US" dirty="0"/>
          </a:p>
        </p:txBody>
      </p:sp>
      <p:pic>
        <p:nvPicPr>
          <p:cNvPr id="4" name="Picture 3">
            <a:extLst>
              <a:ext uri="{FF2B5EF4-FFF2-40B4-BE49-F238E27FC236}">
                <a16:creationId xmlns:a16="http://schemas.microsoft.com/office/drawing/2014/main" id="{344E349C-7497-4B4F-A8D4-CAA1F3187CD5}"/>
              </a:ext>
            </a:extLst>
          </p:cNvPr>
          <p:cNvPicPr>
            <a:picLocks noChangeAspect="1"/>
          </p:cNvPicPr>
          <p:nvPr/>
        </p:nvPicPr>
        <p:blipFill>
          <a:blip r:embed="rId2"/>
          <a:stretch>
            <a:fillRect/>
          </a:stretch>
        </p:blipFill>
        <p:spPr>
          <a:xfrm>
            <a:off x="6791418" y="2654379"/>
            <a:ext cx="5025547" cy="2728356"/>
          </a:xfrm>
          <a:prstGeom prst="rect">
            <a:avLst/>
          </a:prstGeom>
        </p:spPr>
      </p:pic>
    </p:spTree>
    <p:extLst>
      <p:ext uri="{BB962C8B-B14F-4D97-AF65-F5344CB8AC3E}">
        <p14:creationId xmlns:p14="http://schemas.microsoft.com/office/powerpoint/2010/main" val="146836995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75CA-A2E5-A662-A70A-10994A9FBCA2}"/>
              </a:ext>
            </a:extLst>
          </p:cNvPr>
          <p:cNvSpPr>
            <a:spLocks noGrp="1"/>
          </p:cNvSpPr>
          <p:nvPr>
            <p:ph type="title"/>
          </p:nvPr>
        </p:nvSpPr>
        <p:spPr/>
        <p:txBody>
          <a:bodyPr>
            <a:normAutofit fontScale="90000"/>
          </a:bodyPr>
          <a:lstStyle/>
          <a:p>
            <a:r>
              <a:rPr lang="en-US" dirty="0"/>
              <a:t>Detailed Functionality-Force Sensitive Resistor [Conor]</a:t>
            </a:r>
          </a:p>
        </p:txBody>
      </p:sp>
      <p:sp>
        <p:nvSpPr>
          <p:cNvPr id="3" name="Text Placeholder 2">
            <a:extLst>
              <a:ext uri="{FF2B5EF4-FFF2-40B4-BE49-F238E27FC236}">
                <a16:creationId xmlns:a16="http://schemas.microsoft.com/office/drawing/2014/main" id="{336E9B22-A2C5-B2DD-9EFE-AF2163F005A4}"/>
              </a:ext>
            </a:extLst>
          </p:cNvPr>
          <p:cNvSpPr>
            <a:spLocks noGrp="1"/>
          </p:cNvSpPr>
          <p:nvPr>
            <p:ph type="body" sz="half" idx="1"/>
          </p:nvPr>
        </p:nvSpPr>
        <p:spPr>
          <a:xfrm>
            <a:off x="972600" y="2771832"/>
            <a:ext cx="6981792" cy="3014802"/>
          </a:xfrm>
        </p:spPr>
        <p:txBody>
          <a:bodyPr/>
          <a:lstStyle/>
          <a:p>
            <a:r>
              <a:rPr lang="en-US" dirty="0"/>
              <a:t>FSR is a material which changes its resistance when a force or pressure is applied.</a:t>
            </a:r>
          </a:p>
          <a:p>
            <a:r>
              <a:rPr lang="en-US" dirty="0"/>
              <a:t>Composed by two substrate layers sandwiching together a conductive film and a spacer.</a:t>
            </a:r>
          </a:p>
          <a:p>
            <a:r>
              <a:rPr lang="en-US" dirty="0"/>
              <a:t>The substrate layer which is on the spacer side also has a conductive ink printed on it.</a:t>
            </a:r>
          </a:p>
          <a:p>
            <a:r>
              <a:rPr lang="en-US" dirty="0"/>
              <a:t>When force is applied to the sensor, the conductive film is deformed against the substrate and air is pushed out of the spacer causing the conductive film to come into contact with the conductive print on the substrate. The more of the conductive ink area touching the conductive film, the lower the resistance.</a:t>
            </a:r>
          </a:p>
        </p:txBody>
      </p:sp>
      <p:sp>
        <p:nvSpPr>
          <p:cNvPr id="7" name="AutoShape 8" descr="A Wheatstone bridge has four resistors forming the sides of a diamond shape. A battery is connected across one pair of opposite corners, and a galvanometer across the other pair.">
            <a:extLst>
              <a:ext uri="{FF2B5EF4-FFF2-40B4-BE49-F238E27FC236}">
                <a16:creationId xmlns:a16="http://schemas.microsoft.com/office/drawing/2014/main" id="{7778454C-7312-87A0-4AAB-EB215232D3D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8EE8834F-8BEC-6E8E-8202-75C81CEBC811}"/>
              </a:ext>
            </a:extLst>
          </p:cNvPr>
          <p:cNvPicPr>
            <a:picLocks noChangeAspect="1"/>
          </p:cNvPicPr>
          <p:nvPr/>
        </p:nvPicPr>
        <p:blipFill>
          <a:blip r:embed="rId2"/>
          <a:stretch>
            <a:fillRect/>
          </a:stretch>
        </p:blipFill>
        <p:spPr>
          <a:xfrm>
            <a:off x="9015051" y="3984067"/>
            <a:ext cx="3062145" cy="2368442"/>
          </a:xfrm>
          <a:prstGeom prst="rect">
            <a:avLst/>
          </a:prstGeom>
        </p:spPr>
      </p:pic>
      <p:pic>
        <p:nvPicPr>
          <p:cNvPr id="12" name="Picture 11">
            <a:extLst>
              <a:ext uri="{FF2B5EF4-FFF2-40B4-BE49-F238E27FC236}">
                <a16:creationId xmlns:a16="http://schemas.microsoft.com/office/drawing/2014/main" id="{91A299DB-CC94-D732-CE5F-8EC6BBD8BD74}"/>
              </a:ext>
            </a:extLst>
          </p:cNvPr>
          <p:cNvPicPr>
            <a:picLocks noChangeAspect="1"/>
          </p:cNvPicPr>
          <p:nvPr/>
        </p:nvPicPr>
        <p:blipFill>
          <a:blip r:embed="rId3"/>
          <a:stretch>
            <a:fillRect/>
          </a:stretch>
        </p:blipFill>
        <p:spPr>
          <a:xfrm>
            <a:off x="8335566" y="98764"/>
            <a:ext cx="3741630" cy="3482636"/>
          </a:xfrm>
          <a:prstGeom prst="rect">
            <a:avLst/>
          </a:prstGeom>
        </p:spPr>
      </p:pic>
    </p:spTree>
    <p:extLst>
      <p:ext uri="{BB962C8B-B14F-4D97-AF65-F5344CB8AC3E}">
        <p14:creationId xmlns:p14="http://schemas.microsoft.com/office/powerpoint/2010/main" val="1040743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9E014-24B6-4F26-82D2-8232BDF7B56E}"/>
              </a:ext>
            </a:extLst>
          </p:cNvPr>
          <p:cNvSpPr>
            <a:spLocks noGrp="1"/>
          </p:cNvSpPr>
          <p:nvPr>
            <p:ph type="title"/>
          </p:nvPr>
        </p:nvSpPr>
        <p:spPr/>
        <p:txBody>
          <a:bodyPr/>
          <a:lstStyle/>
          <a:p>
            <a:r>
              <a:rPr lang="en-US" dirty="0"/>
              <a:t>Detailed Functionality-Game [Bin]</a:t>
            </a:r>
          </a:p>
        </p:txBody>
      </p:sp>
      <p:sp>
        <p:nvSpPr>
          <p:cNvPr id="3" name="Text Placeholder 2">
            <a:extLst>
              <a:ext uri="{FF2B5EF4-FFF2-40B4-BE49-F238E27FC236}">
                <a16:creationId xmlns:a16="http://schemas.microsoft.com/office/drawing/2014/main" id="{DB267B4A-B026-46B7-9D6E-BC609B9CE301}"/>
              </a:ext>
            </a:extLst>
          </p:cNvPr>
          <p:cNvSpPr>
            <a:spLocks noGrp="1"/>
          </p:cNvSpPr>
          <p:nvPr>
            <p:ph type="body" sz="half" idx="1"/>
          </p:nvPr>
        </p:nvSpPr>
        <p:spPr/>
        <p:txBody>
          <a:bodyPr/>
          <a:lstStyle/>
          <a:p>
            <a:r>
              <a:rPr lang="en-US" dirty="0"/>
              <a:t>How did we change the game?</a:t>
            </a:r>
          </a:p>
          <a:p>
            <a:r>
              <a:rPr lang="en-US" dirty="0"/>
              <a:t>How do we use the output of the ADC</a:t>
            </a:r>
          </a:p>
        </p:txBody>
      </p:sp>
    </p:spTree>
    <p:extLst>
      <p:ext uri="{BB962C8B-B14F-4D97-AF65-F5344CB8AC3E}">
        <p14:creationId xmlns:p14="http://schemas.microsoft.com/office/powerpoint/2010/main" val="52877288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9E014-24B6-4F26-82D2-8232BDF7B56E}"/>
              </a:ext>
            </a:extLst>
          </p:cNvPr>
          <p:cNvSpPr>
            <a:spLocks noGrp="1"/>
          </p:cNvSpPr>
          <p:nvPr>
            <p:ph type="title"/>
          </p:nvPr>
        </p:nvSpPr>
        <p:spPr/>
        <p:txBody>
          <a:bodyPr/>
          <a:lstStyle/>
          <a:p>
            <a:r>
              <a:rPr lang="en-US" dirty="0"/>
              <a:t>Detailed Functionality-Memory [</a:t>
            </a:r>
            <a:r>
              <a:rPr lang="en-US" dirty="0" err="1"/>
              <a:t>Yimin</a:t>
            </a:r>
            <a:r>
              <a:rPr lang="en-US" dirty="0"/>
              <a:t>] </a:t>
            </a:r>
          </a:p>
        </p:txBody>
      </p:sp>
      <p:sp>
        <p:nvSpPr>
          <p:cNvPr id="3" name="Text Placeholder 2">
            <a:extLst>
              <a:ext uri="{FF2B5EF4-FFF2-40B4-BE49-F238E27FC236}">
                <a16:creationId xmlns:a16="http://schemas.microsoft.com/office/drawing/2014/main" id="{DB267B4A-B026-46B7-9D6E-BC609B9CE301}"/>
              </a:ext>
            </a:extLst>
          </p:cNvPr>
          <p:cNvSpPr>
            <a:spLocks noGrp="1"/>
          </p:cNvSpPr>
          <p:nvPr>
            <p:ph type="body" sz="half" idx="1"/>
          </p:nvPr>
        </p:nvSpPr>
        <p:spPr/>
        <p:txBody>
          <a:bodyPr/>
          <a:lstStyle/>
          <a:p>
            <a:r>
              <a:rPr lang="en-US" dirty="0"/>
              <a:t>What were we planning on doing with the memory?</a:t>
            </a:r>
          </a:p>
          <a:p>
            <a:r>
              <a:rPr lang="en-US" dirty="0"/>
              <a:t>Why didn’t it work?</a:t>
            </a:r>
          </a:p>
          <a:p>
            <a:r>
              <a:rPr lang="en-US" dirty="0"/>
              <a:t>How does Quad SPI flash work?</a:t>
            </a:r>
          </a:p>
          <a:p>
            <a:r>
              <a:rPr lang="en-US" dirty="0"/>
              <a:t>What did we end up doing instead?</a:t>
            </a:r>
          </a:p>
        </p:txBody>
      </p:sp>
    </p:spTree>
    <p:extLst>
      <p:ext uri="{BB962C8B-B14F-4D97-AF65-F5344CB8AC3E}">
        <p14:creationId xmlns:p14="http://schemas.microsoft.com/office/powerpoint/2010/main" val="51696401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E6D0-1F8A-455D-AFD3-64A4D88F6C46}"/>
              </a:ext>
            </a:extLst>
          </p:cNvPr>
          <p:cNvSpPr>
            <a:spLocks noGrp="1"/>
          </p:cNvSpPr>
          <p:nvPr>
            <p:ph type="title"/>
          </p:nvPr>
        </p:nvSpPr>
        <p:spPr/>
        <p:txBody>
          <a:bodyPr/>
          <a:lstStyle/>
          <a:p>
            <a:r>
              <a:rPr lang="en-US" dirty="0"/>
              <a:t>Detailed Block Diagram [Bin]</a:t>
            </a:r>
          </a:p>
        </p:txBody>
      </p:sp>
      <p:sp>
        <p:nvSpPr>
          <p:cNvPr id="3" name="Text Placeholder 2">
            <a:extLst>
              <a:ext uri="{FF2B5EF4-FFF2-40B4-BE49-F238E27FC236}">
                <a16:creationId xmlns:a16="http://schemas.microsoft.com/office/drawing/2014/main" id="{CB0228E2-EB34-4EFA-9FD6-234EE40B06D7}"/>
              </a:ext>
            </a:extLst>
          </p:cNvPr>
          <p:cNvSpPr>
            <a:spLocks noGrp="1"/>
          </p:cNvSpPr>
          <p:nvPr>
            <p:ph type="body" sz="half" idx="1"/>
          </p:nvPr>
        </p:nvSpPr>
        <p:spPr/>
        <p:txBody>
          <a:bodyPr/>
          <a:lstStyle/>
          <a:p>
            <a:endParaRPr lang="en-US"/>
          </a:p>
        </p:txBody>
      </p:sp>
    </p:spTree>
    <p:extLst>
      <p:ext uri="{BB962C8B-B14F-4D97-AF65-F5344CB8AC3E}">
        <p14:creationId xmlns:p14="http://schemas.microsoft.com/office/powerpoint/2010/main" val="3053318514"/>
      </p:ext>
    </p:extLst>
  </p:cSld>
  <p:clrMapOvr>
    <a:masterClrMapping/>
  </p:clrMapOvr>
  <p:transition spd="med"/>
</p:sld>
</file>

<file path=ppt/theme/theme1.xml><?xml version="1.0" encoding="utf-8"?>
<a:theme xmlns:a="http://schemas.openxmlformats.org/drawingml/2006/main" name="Streamline">
  <a:themeElements>
    <a:clrScheme name="Streamline">
      <a:dk1>
        <a:srgbClr val="1A9988"/>
      </a:dk1>
      <a:lt1>
        <a:srgbClr val="1A9988"/>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Helvetica"/>
        <a:ea typeface="Helvetica"/>
        <a:cs typeface="Helvetica"/>
      </a:majorFont>
      <a:minorFont>
        <a:latin typeface="Calibri"/>
        <a:ea typeface="Calibri"/>
        <a:cs typeface="Calibri"/>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treamline">
  <a:themeElements>
    <a:clrScheme name="Streamline">
      <a:dk1>
        <a:srgbClr val="000000"/>
      </a:dk1>
      <a:lt1>
        <a:srgbClr val="FFFFFF"/>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Helvetica"/>
        <a:ea typeface="Helvetica"/>
        <a:cs typeface="Helvetica"/>
      </a:majorFont>
      <a:minorFont>
        <a:latin typeface="Calibri"/>
        <a:ea typeface="Calibri"/>
        <a:cs typeface="Calibri"/>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774</TotalTime>
  <Words>542</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Helvetica</vt:lpstr>
      <vt:lpstr>Lato</vt:lpstr>
      <vt:lpstr>Raleway</vt:lpstr>
      <vt:lpstr>Streamline</vt:lpstr>
      <vt:lpstr>Bringing the Analog World to Digital Design</vt:lpstr>
      <vt:lpstr>Goal/Motivation</vt:lpstr>
      <vt:lpstr>Short Functionality</vt:lpstr>
      <vt:lpstr>Short Specification</vt:lpstr>
      <vt:lpstr>Detailed Functionality-ADC [Conor]</vt:lpstr>
      <vt:lpstr>Detailed Functionality-Force Sensitive Resistor [Conor]</vt:lpstr>
      <vt:lpstr>Detailed Functionality-Game [Bin]</vt:lpstr>
      <vt:lpstr>Detailed Functionality-Memory [Yimin] </vt:lpstr>
      <vt:lpstr>Detailed Block Diagram [Bin]</vt:lpstr>
      <vt:lpstr>Verilog Example [Conor]</vt:lpstr>
      <vt:lpstr>Successes</vt:lpstr>
      <vt:lpstr>Failures</vt:lpstr>
      <vt:lpstr>References</vt:lpstr>
      <vt:lpstr>From update presentation</vt:lpstr>
      <vt:lpstr>Path Forward</vt:lpstr>
      <vt:lpstr>High Level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Bringing the Analog World to Digital Design</dc:title>
  <dc:creator>Naughton, Conor</dc:creator>
  <cp:lastModifiedBy>Naughton, Conor M.</cp:lastModifiedBy>
  <cp:revision>22</cp:revision>
  <dcterms:modified xsi:type="dcterms:W3CDTF">2022-12-07T17:30:28Z</dcterms:modified>
</cp:coreProperties>
</file>