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4" r:id="rId13"/>
    <p:sldId id="283" r:id="rId14"/>
    <p:sldId id="268" r:id="rId15"/>
    <p:sldId id="25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Analog game</a:t>
            </a:r>
          </a:p>
          <a:p>
            <a:pPr lvl="1"/>
            <a:r>
              <a:rPr lang="en-US" dirty="0"/>
              <a:t>Pressing harder makes it move faster</a:t>
            </a:r>
          </a:p>
          <a:p>
            <a:r>
              <a:rPr lang="en-US" dirty="0"/>
              <a:t>Attribution of successes</a:t>
            </a:r>
          </a:p>
          <a:p>
            <a:r>
              <a:rPr lang="en-US" dirty="0"/>
              <a:t>Storing images in memory</a:t>
            </a:r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  <a:p>
            <a:r>
              <a:rPr lang="en-US" dirty="0"/>
              <a:t>Timing issues of direction change versus ADC settling</a:t>
            </a:r>
          </a:p>
          <a:p>
            <a:r>
              <a:rPr lang="en-US" dirty="0"/>
              <a:t>Explain what we tried for each of these</a:t>
            </a:r>
          </a:p>
          <a:p>
            <a:r>
              <a:rPr lang="en-US" dirty="0"/>
              <a:t>Replay the video of game </a:t>
            </a:r>
            <a:r>
              <a:rPr lang="en-US" dirty="0" err="1"/>
              <a:t>processsing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7FD-AE76-32AE-D0DB-BCF9986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9654-7ACF-DA6E-229C-4698B439AC7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470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Describe game, rules</a:t>
            </a:r>
          </a:p>
          <a:p>
            <a:r>
              <a:rPr lang="en-US" dirty="0"/>
              <a:t>Balls speed up after certain number of points</a:t>
            </a:r>
          </a:p>
          <a:p>
            <a:r>
              <a:rPr lang="en-US" dirty="0"/>
              <a:t>Additional balloons coming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Switch to game over menu or the last image of </a:t>
            </a:r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r>
              <a:rPr lang="en-US" dirty="0"/>
              <a:t>Make it clear which block we are in (visual in top corner)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pPr lvl="1"/>
            <a:r>
              <a:rPr lang="en-US" dirty="0"/>
              <a:t>Record the process of playing and replay it after game over</a:t>
            </a:r>
          </a:p>
          <a:p>
            <a:r>
              <a:rPr lang="en-US" dirty="0"/>
              <a:t>Why didn’t it work?</a:t>
            </a:r>
          </a:p>
          <a:p>
            <a:pPr lvl="1"/>
            <a:r>
              <a:rPr lang="en-US" dirty="0"/>
              <a:t>Possible overwritten data </a:t>
            </a:r>
          </a:p>
          <a:p>
            <a:pPr lvl="1"/>
            <a:r>
              <a:rPr lang="en-US" dirty="0"/>
              <a:t>The delay of redrawing is overlapped by next redrawing </a:t>
            </a:r>
          </a:p>
          <a:p>
            <a:r>
              <a:rPr lang="en-US" dirty="0"/>
              <a:t>How does Quad SPI flash work?</a:t>
            </a:r>
          </a:p>
          <a:p>
            <a:pPr lvl="1"/>
            <a:r>
              <a:rPr lang="en-US" dirty="0"/>
              <a:t>Not suitable for saving data</a:t>
            </a:r>
          </a:p>
          <a:p>
            <a:r>
              <a:rPr lang="en-US" dirty="0"/>
              <a:t>What did we end up doing instead?</a:t>
            </a:r>
          </a:p>
          <a:p>
            <a:pPr lvl="1"/>
            <a:r>
              <a:rPr lang="en-US" dirty="0"/>
              <a:t>Saving images of game process such as when square hits the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732E-5267-4B74-84B8-2FF632E43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9" b="12396"/>
          <a:stretch/>
        </p:blipFill>
        <p:spPr>
          <a:xfrm>
            <a:off x="2351382" y="5050905"/>
            <a:ext cx="3379630" cy="180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9C0BD-15AF-4E0B-9DEA-E9AA6A7FE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5" b="-1064"/>
          <a:stretch/>
        </p:blipFill>
        <p:spPr>
          <a:xfrm>
            <a:off x="7518166" y="2613328"/>
            <a:ext cx="3871885" cy="41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ADC instantiation</a:t>
            </a:r>
          </a:p>
          <a:p>
            <a:r>
              <a:rPr lang="en-US" dirty="0"/>
              <a:t>Explain DRP connection</a:t>
            </a:r>
          </a:p>
          <a:p>
            <a:r>
              <a:rPr lang="en-US" dirty="0"/>
              <a:t>Annotate code with simple comments of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66D91-A091-4CEE-96AC-D79949A0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26" y="2437301"/>
            <a:ext cx="2144218" cy="36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490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 [Bin]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 [Bin]</vt:lpstr>
      <vt:lpstr>Verilog Example [Conor]</vt:lpstr>
      <vt:lpstr>Successes</vt:lpstr>
      <vt:lpstr>Failures</vt:lpstr>
      <vt:lpstr>References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Xu, Yimin</cp:lastModifiedBy>
  <cp:revision>23</cp:revision>
  <dcterms:modified xsi:type="dcterms:W3CDTF">2022-12-08T01:00:47Z</dcterms:modified>
</cp:coreProperties>
</file>