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3568" y="1196752"/>
            <a:ext cx="6696744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39952" y="2204864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83568" y="1196752"/>
            <a:ext cx="6696744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2780928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capacity</a:t>
            </a:r>
            <a:r>
              <a:rPr lang="en-US" altLang="zh-CN" sz="2400" dirty="0" smtClean="0">
                <a:solidFill>
                  <a:srgbClr val="00B050"/>
                </a:solidFill>
              </a:rPr>
              <a:t> = 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3501008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0&lt;=</a:t>
            </a:r>
            <a:r>
              <a:rPr lang="en-US" altLang="zh-CN" sz="2400" dirty="0" smtClean="0">
                <a:solidFill>
                  <a:srgbClr val="FF0000"/>
                </a:solidFill>
              </a:rPr>
              <a:t>limit</a:t>
            </a:r>
            <a:r>
              <a:rPr lang="en-US" altLang="zh-CN" sz="2400" dirty="0" smtClean="0">
                <a:solidFill>
                  <a:srgbClr val="00B050"/>
                </a:solidFill>
              </a:rPr>
              <a:t>&lt;=6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87624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00B050"/>
                </a:solidFill>
              </a:rPr>
              <a:t>int</a:t>
            </a:r>
            <a:r>
              <a:rPr lang="en-US" altLang="zh-CN" sz="2400" dirty="0" smtClean="0">
                <a:solidFill>
                  <a:srgbClr val="00B050"/>
                </a:solidFill>
              </a:rPr>
              <a:t> 0</a:t>
            </a:r>
            <a:r>
              <a:rPr lang="en-US" altLang="zh-CN" sz="2400" smtClean="0">
                <a:solidFill>
                  <a:srgbClr val="00B050"/>
                </a:solidFill>
              </a:rPr>
              <a:t>&lt;=</a:t>
            </a:r>
            <a:r>
              <a:rPr lang="en-US" altLang="zh-CN" sz="2400" smtClean="0">
                <a:solidFill>
                  <a:srgbClr val="FF0000"/>
                </a:solidFill>
              </a:rPr>
              <a:t>position</a:t>
            </a:r>
            <a:r>
              <a:rPr lang="en-US" altLang="zh-CN" sz="2400" smtClean="0">
                <a:solidFill>
                  <a:srgbClr val="00B050"/>
                </a:solidFill>
              </a:rPr>
              <a:t>&lt;6</a:t>
            </a:r>
            <a:endParaRPr lang="en-US" altLang="zh-CN" sz="24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75856" y="2564904"/>
            <a:ext cx="5904656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48264" y="3573016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2564904"/>
            <a:ext cx="590465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capacity==6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486916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limit==6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5517232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position==0</a:t>
            </a:r>
            <a:endParaRPr lang="en-US" altLang="zh-CN" sz="2400" dirty="0" smtClean="0">
              <a:solidFill>
                <a:srgbClr val="00B05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0152" y="5805264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68144" y="4437112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940152" y="458112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171400"/>
            <a:ext cx="7675563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75856" y="2564904"/>
            <a:ext cx="5904656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48264" y="3573016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2564904"/>
            <a:ext cx="590465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capacity==6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486916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limit==6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5517232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position==1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0152" y="580526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68144" y="4437112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940152" y="4581128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469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75856" y="2564904"/>
            <a:ext cx="5904656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48264" y="3573016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2564904"/>
            <a:ext cx="590465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capacity==6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486916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limit==1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5517232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position==0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0152" y="5805264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68144" y="4437112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40152" y="5157192"/>
            <a:ext cx="10081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3408"/>
            <a:ext cx="754221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75856" y="2564904"/>
            <a:ext cx="5904656" cy="43204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48264" y="3573016"/>
          <a:ext cx="194421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48072"/>
                <a:gridCol w="129614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B050"/>
                          </a:solidFill>
                        </a:rPr>
                        <a:t>byte[]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75856" y="2564904"/>
            <a:ext cx="590465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</a:rPr>
              <a:t>bytebuffer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414908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capacity==6</a:t>
            </a:r>
            <a:endParaRPr lang="zh-CN" alt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4869160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limit==1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5517232"/>
            <a:ext cx="25202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50"/>
                </a:solidFill>
              </a:rPr>
              <a:t>position==1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940152" y="580526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68144" y="4437112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40152" y="5157192"/>
            <a:ext cx="10081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5416"/>
            <a:ext cx="7532687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138</Words>
  <Application>Microsoft Office PowerPoint</Application>
  <PresentationFormat>全屏显示(4:3)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谭耀武</cp:lastModifiedBy>
  <cp:revision>36</cp:revision>
  <dcterms:modified xsi:type="dcterms:W3CDTF">2017-05-02T07:46:15Z</dcterms:modified>
</cp:coreProperties>
</file>