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a.defcon.org/DEF%20CON%2024/DEF%20CON%2024%20presentations/DEFCON-24-Rose-Ramsey-Picking-Bluetooth-Low-Energy-Lock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Smart Lock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Identification of gaps and opportunity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CN"/>
              <a:t>Tendency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CN"/>
              <a:t>Security Of Smart Lock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CN"/>
              <a:t>Management Of The Information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CN"/>
              <a:t>Smart Contract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2016 DEF CON Hacking Conference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zh-CN" sz="1000" u="sng">
                <a:solidFill>
                  <a:schemeClr val="accent5"/>
                </a:solidFill>
                <a:hlinkClick r:id="rId3"/>
              </a:rPr>
              <a:t>https://media.defcon.org/DEF%20CON%2024/DEF%20CON%2024%20presentations/DEFCON-24-Rose-Ramsey-Picking-Bluetooth-Low-Energy-Locks.pdf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Objectives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Times New Roman"/>
              <a:buChar char="●"/>
            </a:pPr>
            <a:r>
              <a:rPr lang="zh-CN" sz="16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smart locks and blockchains enables them to have the following features：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Times New Roman"/>
              <a:buAutoNum type="alphaLcPeriod"/>
            </a:pPr>
            <a:r>
              <a:rPr lang="zh-CN" sz="16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Landlords register their locks and set rents for their homes through smart contracts.</a:t>
            </a:r>
            <a:endParaRPr sz="16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Times New Roman"/>
              <a:buAutoNum type="alphaLcPeriod"/>
            </a:pPr>
            <a:r>
              <a:rPr lang="zh-CN" sz="16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tenant transfers the contract for the house to be rented by looking up the contract address.</a:t>
            </a:r>
            <a:endParaRPr sz="16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Times New Roman"/>
              <a:buAutoNum type="alphaLcPeriod"/>
            </a:pPr>
            <a:r>
              <a:rPr lang="zh-CN" sz="16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tenant came to the front of the house to show the QR code converted from his own signature.</a:t>
            </a:r>
            <a:endParaRPr sz="16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Times New Roman"/>
              <a:buAutoNum type="alphaLcPeriod"/>
            </a:pPr>
            <a:r>
              <a:rPr lang="zh-CN" sz="16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smart lock scans and recognizes the QR code and verifies the authenticity of the signature and the legitimacy of the tenant's rental time.</a:t>
            </a:r>
            <a:endParaRPr sz="16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Outline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potential features：</a:t>
            </a:r>
            <a:endParaRPr sz="14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a smart contract with a cleaning company.</a:t>
            </a:r>
            <a:endParaRPr sz="14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Tenants can also go inside the property (without the landlord) with the </a:t>
            </a: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permission</a:t>
            </a: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landlord to decide whether to rent .</a:t>
            </a:r>
            <a:endParaRPr sz="14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someone decides to travel, smart </a:t>
            </a:r>
            <a:endParaRPr sz="14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lock will record his/her calendar and schedule</a:t>
            </a:r>
            <a:endParaRPr sz="14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rental time and maximize the benefits.</a:t>
            </a:r>
            <a:endParaRPr sz="1400">
              <a:solidFill>
                <a:srgbClr val="ADADA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175" y="2353525"/>
            <a:ext cx="4690126" cy="22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