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25" r:id="rId2"/>
    <p:sldId id="685" r:id="rId3"/>
    <p:sldId id="695" r:id="rId4"/>
    <p:sldId id="707" r:id="rId5"/>
    <p:sldId id="690" r:id="rId6"/>
    <p:sldId id="691" r:id="rId7"/>
    <p:sldId id="692" r:id="rId8"/>
    <p:sldId id="693" r:id="rId9"/>
    <p:sldId id="63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5" autoAdjust="0"/>
    <p:restoredTop sz="94660"/>
  </p:normalViewPr>
  <p:slideViewPr>
    <p:cSldViewPr>
      <p:cViewPr varScale="1">
        <p:scale>
          <a:sx n="95" d="100"/>
          <a:sy n="95" d="100"/>
        </p:scale>
        <p:origin x="584" y="60"/>
      </p:cViewPr>
      <p:guideLst>
        <p:guide orient="horz" pos="2196"/>
        <p:guide pos="29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t>2020-6-1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7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8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6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en-US" altLang="zh-CN" sz="1300" b="1" strike="noStrike" noProof="1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49700" y="6492875"/>
            <a:ext cx="294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fld id="{B8795048-91B6-49DA-A9A5-3C4B5CC254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3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3988869" y="2582081"/>
            <a:ext cx="1165860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开班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" y="1085850"/>
            <a:ext cx="8271510" cy="54698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9230" y="1006475"/>
            <a:ext cx="8765540" cy="4615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/>
              <a:t>学习方法：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课前预习、课中听讲、课后复习，有问题及时解决。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多沟通交流（老师、班主任、同学）</a:t>
            </a:r>
            <a:r>
              <a:rPr lang="en-US" altLang="zh-CN" sz="2800"/>
              <a:t>	   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多写多练，不要太过纠结，不论懂与不懂，先敲出代码，再去理解，熟能生巧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9230" y="995045"/>
            <a:ext cx="8765540" cy="5519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/>
              <a:t>学习误区：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只听不练。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每次课知识点必须全掌握。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遇到问题立刻询求帮助</a:t>
            </a:r>
          </a:p>
          <a:p>
            <a:pPr indent="0">
              <a:lnSpc>
                <a:spcPct val="210000"/>
              </a:lnSpc>
              <a:buNone/>
            </a:pPr>
            <a:r>
              <a:rPr lang="en-US" altLang="zh-CN" sz="2800"/>
              <a:t>	   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2470" y="1286510"/>
            <a:ext cx="7909560" cy="4398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作业提交时间：</a:t>
            </a:r>
          </a:p>
          <a:p>
            <a:pPr>
              <a:lnSpc>
                <a:spcPct val="180000"/>
              </a:lnSpc>
            </a:pPr>
            <a:r>
              <a:rPr lang="en-US" altLang="zh-CN" sz="2800"/>
              <a:t>	</a:t>
            </a:r>
            <a:r>
              <a:rPr lang="zh-CN" altLang="en-US" sz="2800"/>
              <a:t>作业提交时间：下次课开始前。</a:t>
            </a:r>
          </a:p>
          <a:p>
            <a:pPr>
              <a:lnSpc>
                <a:spcPct val="180000"/>
              </a:lnSpc>
            </a:pPr>
            <a:r>
              <a:rPr lang="en-US" altLang="zh-CN" sz="2800"/>
              <a:t>	</a:t>
            </a:r>
            <a:r>
              <a:rPr lang="zh-CN" altLang="en-US" sz="2800"/>
              <a:t>例如：</a:t>
            </a:r>
            <a:r>
              <a:rPr lang="en-US" altLang="zh-CN" sz="2800"/>
              <a:t>2</a:t>
            </a:r>
            <a:r>
              <a:rPr lang="zh-CN" altLang="en-US" sz="2800"/>
              <a:t>日的作业，下次课是</a:t>
            </a:r>
            <a:r>
              <a:rPr lang="en-US" altLang="zh-CN" sz="2800"/>
              <a:t>4</a:t>
            </a:r>
            <a:r>
              <a:rPr lang="zh-CN" altLang="en-US" sz="2800"/>
              <a:t>日，那提交作业的最迟时间就是</a:t>
            </a:r>
            <a:r>
              <a:rPr lang="en-US" altLang="zh-CN" sz="2800"/>
              <a:t>4</a:t>
            </a:r>
            <a:r>
              <a:rPr lang="zh-CN" altLang="en-US" sz="2800"/>
              <a:t>日</a:t>
            </a:r>
            <a:r>
              <a:rPr lang="en-US" altLang="zh-CN" sz="2800"/>
              <a:t>19</a:t>
            </a:r>
            <a:r>
              <a:rPr lang="zh-CN" altLang="en-US" sz="2800"/>
              <a:t>：</a:t>
            </a:r>
            <a:r>
              <a:rPr lang="en-US" altLang="zh-CN" sz="2800"/>
              <a:t>29</a:t>
            </a:r>
            <a:r>
              <a:rPr lang="zh-CN" altLang="en-US" sz="2800"/>
              <a:t>，超过的都按未按时交或缺交统计。</a:t>
            </a:r>
          </a:p>
          <a:p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2470" y="1286510"/>
            <a:ext cx="7909560" cy="3367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dirty="0"/>
              <a:t>作业提交规则：</a:t>
            </a:r>
          </a:p>
          <a:p>
            <a:pPr>
              <a:lnSpc>
                <a:spcPct val="180000"/>
              </a:lnSpc>
            </a:pPr>
            <a:r>
              <a:rPr lang="en-US" altLang="zh-CN" sz="2800" dirty="0"/>
              <a:t>	</a:t>
            </a:r>
            <a:r>
              <a:rPr lang="zh-CN" sz="2800" dirty="0">
                <a:solidFill>
                  <a:srgbClr val="FF0000"/>
                </a:solidFill>
              </a:rPr>
              <a:t>邮件礼仪的重要性和每天发邮件的意义！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提交邮箱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ym typeface="+mn-ea"/>
              </a:rPr>
              <a:t>804193694@qq.com</a:t>
            </a:r>
            <a:endParaRPr lang="zh-CN" altLang="en-US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抄送班主任</a:t>
            </a:r>
            <a:r>
              <a:rPr lang="zh-CN" altLang="en-US" sz="2800" dirty="0" smtClean="0">
                <a:sym typeface="+mn-ea"/>
              </a:rPr>
              <a:t>：</a:t>
            </a:r>
            <a:r>
              <a:rPr lang="en-US" altLang="zh-CN" sz="2800" dirty="0"/>
              <a:t>		</a:t>
            </a:r>
          </a:p>
          <a:p>
            <a:r>
              <a:rPr lang="en-US" altLang="zh-CN" sz="2800" dirty="0"/>
              <a:t>	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4150" y="717550"/>
            <a:ext cx="8891905" cy="6516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dirty="0"/>
              <a:t>作业提交规则：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标题</a:t>
            </a:r>
            <a:r>
              <a:rPr lang="en-US" altLang="zh-CN" sz="2400" dirty="0"/>
              <a:t>： </a:t>
            </a:r>
            <a:r>
              <a:rPr lang="zh-CN" altLang="en-US" sz="2400" dirty="0"/>
              <a:t>班级名称</a:t>
            </a:r>
            <a:r>
              <a:rPr lang="en-US" altLang="zh-CN" sz="2400" dirty="0"/>
              <a:t>_</a:t>
            </a:r>
            <a:r>
              <a:rPr lang="en-US" altLang="zh-CN" sz="2400" dirty="0" err="1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授课当天日期</a:t>
            </a:r>
            <a:r>
              <a:rPr lang="en-US" altLang="zh-CN" sz="2400" dirty="0"/>
              <a:t>_</a:t>
            </a:r>
            <a:r>
              <a:rPr lang="en-US" altLang="zh-CN" sz="2400" dirty="0" err="1"/>
              <a:t>作业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		</a:t>
            </a:r>
            <a:r>
              <a:rPr lang="zh-CN" altLang="en-US" sz="2400" dirty="0"/>
              <a:t>示例：</a:t>
            </a:r>
            <a:r>
              <a:rPr lang="en-US" altLang="zh-CN" sz="2400" dirty="0"/>
              <a:t>java</a:t>
            </a:r>
            <a:r>
              <a:rPr lang="zh-CN" altLang="en-US" sz="2400" dirty="0"/>
              <a:t>就业实战</a:t>
            </a:r>
            <a:r>
              <a:rPr lang="en-US" altLang="zh-CN" sz="2400" dirty="0" smtClean="0"/>
              <a:t>106</a:t>
            </a:r>
            <a:r>
              <a:rPr lang="zh-CN" altLang="en-US" sz="2400" dirty="0" smtClean="0"/>
              <a:t>班</a:t>
            </a:r>
            <a:r>
              <a:rPr lang="en-US" altLang="zh-CN" sz="2400" dirty="0"/>
              <a:t>_</a:t>
            </a:r>
            <a:r>
              <a:rPr lang="zh-CN" altLang="en-US" sz="2400" dirty="0"/>
              <a:t>张三</a:t>
            </a:r>
            <a:r>
              <a:rPr lang="en-US" altLang="zh-CN" sz="2400" dirty="0"/>
              <a:t>_</a:t>
            </a:r>
            <a:r>
              <a:rPr lang="en-US" altLang="zh-CN" sz="2400" dirty="0" smtClean="0"/>
              <a:t>2020-06-01_</a:t>
            </a:r>
            <a:r>
              <a:rPr lang="zh-CN" altLang="en-US" sz="2400" dirty="0"/>
              <a:t>作业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内容：一、当天听课情况（存在问题</a:t>
            </a:r>
            <a:r>
              <a:rPr lang="en-US" altLang="zh-CN" sz="2400" dirty="0"/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 	 </a:t>
            </a:r>
            <a:r>
              <a:rPr lang="en-US" altLang="zh-CN" sz="2400" dirty="0" err="1"/>
              <a:t>二、作业完成情况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 	 </a:t>
            </a:r>
            <a:r>
              <a:rPr lang="en-US" altLang="zh-CN" sz="2400" dirty="0" err="1"/>
              <a:t>三、作业问题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		 </a:t>
            </a:r>
            <a:r>
              <a:rPr lang="en-US" altLang="zh-CN" sz="2400" dirty="0" err="1"/>
              <a:t>四、建议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附件</a:t>
            </a:r>
            <a:r>
              <a:rPr lang="en-US" altLang="zh-CN" sz="2400" dirty="0"/>
              <a:t>：</a:t>
            </a:r>
            <a:r>
              <a:rPr lang="zh-CN" altLang="en-US" sz="2400" dirty="0">
                <a:sym typeface="+mn-ea"/>
              </a:rPr>
              <a:t>班级名称</a:t>
            </a:r>
            <a:r>
              <a:rPr lang="en-US" altLang="zh-CN" sz="2400" dirty="0">
                <a:sym typeface="+mn-ea"/>
              </a:rPr>
              <a:t>_</a:t>
            </a:r>
            <a:r>
              <a:rPr lang="en-US" altLang="zh-CN" sz="2400" dirty="0" err="1">
                <a:sym typeface="+mn-ea"/>
              </a:rPr>
              <a:t>姓名</a:t>
            </a:r>
            <a:r>
              <a:rPr lang="en-US" altLang="zh-CN" sz="2400" dirty="0">
                <a:sym typeface="+mn-ea"/>
              </a:rPr>
              <a:t>_</a:t>
            </a:r>
            <a:r>
              <a:rPr lang="zh-CN" altLang="en-US" sz="2400" dirty="0">
                <a:sym typeface="+mn-ea"/>
              </a:rPr>
              <a:t>授课当天日期</a:t>
            </a:r>
            <a:r>
              <a:rPr lang="en-US" altLang="zh-CN" sz="2400" dirty="0">
                <a:sym typeface="+mn-ea"/>
              </a:rPr>
              <a:t>_</a:t>
            </a:r>
            <a:r>
              <a:rPr lang="en-US" altLang="zh-CN" sz="2400" dirty="0" err="1">
                <a:sym typeface="+mn-ea"/>
              </a:rPr>
              <a:t>作业</a:t>
            </a:r>
            <a:r>
              <a:rPr lang="en-US" altLang="zh-CN" sz="2400" dirty="0" err="1"/>
              <a:t>.rar</a:t>
            </a:r>
            <a:r>
              <a:rPr lang="en-US" altLang="zh-CN" sz="2400" dirty="0"/>
              <a:t>(zip)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		</a:t>
            </a:r>
            <a:r>
              <a:rPr lang="zh-CN" altLang="en-US" sz="2400" dirty="0"/>
              <a:t>解压</a:t>
            </a:r>
            <a:r>
              <a:rPr lang="en-US" altLang="zh-CN" sz="2400" dirty="0" err="1">
                <a:sym typeface="+mn-ea"/>
              </a:rPr>
              <a:t>文件夹</a:t>
            </a:r>
            <a:r>
              <a:rPr lang="zh-CN" altLang="en-US" sz="2400" dirty="0"/>
              <a:t>：</a:t>
            </a:r>
            <a:r>
              <a:rPr lang="zh-CN" altLang="en-US" sz="2400" dirty="0">
                <a:sym typeface="+mn-ea"/>
              </a:rPr>
              <a:t>班级名称</a:t>
            </a:r>
            <a:r>
              <a:rPr lang="en-US" altLang="zh-CN" sz="2400" dirty="0">
                <a:sym typeface="+mn-ea"/>
              </a:rPr>
              <a:t>_</a:t>
            </a:r>
            <a:r>
              <a:rPr lang="en-US" altLang="zh-CN" sz="2400" dirty="0" err="1">
                <a:sym typeface="+mn-ea"/>
              </a:rPr>
              <a:t>姓名</a:t>
            </a:r>
            <a:r>
              <a:rPr lang="en-US" altLang="zh-CN" sz="2400" dirty="0">
                <a:sym typeface="+mn-ea"/>
              </a:rPr>
              <a:t>_</a:t>
            </a:r>
            <a:r>
              <a:rPr lang="zh-CN" altLang="en-US" sz="2400" dirty="0">
                <a:sym typeface="+mn-ea"/>
              </a:rPr>
              <a:t>授课当天日期</a:t>
            </a:r>
            <a:r>
              <a:rPr lang="en-US" altLang="zh-CN" sz="2400" dirty="0">
                <a:sym typeface="+mn-ea"/>
              </a:rPr>
              <a:t>_作</a:t>
            </a:r>
            <a:r>
              <a:rPr lang="zh-CN" altLang="en-US" sz="2400" dirty="0">
                <a:sym typeface="+mn-ea"/>
              </a:rPr>
              <a:t>业</a:t>
            </a:r>
            <a:r>
              <a:rPr lang="en-US" altLang="zh-CN" sz="2400" dirty="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5770" y="1367155"/>
            <a:ext cx="8775700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学前准备：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	</a:t>
            </a:r>
            <a:r>
              <a:rPr lang="en-US" sz="2400"/>
              <a:t>1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电脑（</a:t>
            </a:r>
            <a:r>
              <a:rPr lang="en-US" altLang="zh-CN" sz="2400">
                <a:sym typeface="+mn-ea"/>
              </a:rPr>
              <a:t>cpu:i3</a:t>
            </a:r>
            <a:r>
              <a:rPr lang="zh-CN" altLang="en-US" sz="2400">
                <a:sym typeface="+mn-ea"/>
              </a:rPr>
              <a:t>以上、内存：</a:t>
            </a:r>
            <a:r>
              <a:rPr lang="en-US" altLang="zh-CN" sz="2400">
                <a:sym typeface="+mn-ea"/>
              </a:rPr>
              <a:t>4G</a:t>
            </a:r>
            <a:r>
              <a:rPr lang="zh-CN" altLang="en-US" sz="2400">
                <a:sym typeface="+mn-ea"/>
              </a:rPr>
              <a:t>以上）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	2</a:t>
            </a:r>
            <a:r>
              <a:rPr lang="zh-CN" altLang="en-US" sz="2400"/>
              <a:t>、</a:t>
            </a:r>
            <a:r>
              <a:rPr lang="en-US" altLang="zh-CN" sz="2400">
                <a:sym typeface="+mn-ea"/>
              </a:rPr>
              <a:t>OS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window7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32</a:t>
            </a:r>
            <a:r>
              <a:rPr lang="zh-CN" altLang="en-US" sz="2400">
                <a:sym typeface="+mn-ea"/>
              </a:rPr>
              <a:t>位</a:t>
            </a:r>
            <a:r>
              <a:rPr lang="en-US" altLang="zh-CN" sz="2400">
                <a:sym typeface="+mn-ea"/>
              </a:rPr>
              <a:t>/64</a:t>
            </a:r>
            <a:r>
              <a:rPr lang="zh-CN" altLang="en-US" sz="2400">
                <a:sym typeface="+mn-ea"/>
              </a:rPr>
              <a:t>位，旗舰版）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>
                <a:sym typeface="+mn-ea"/>
              </a:rPr>
              <a:t>		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window10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位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64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位，专业版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企业版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	3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键盘录入打字：录入速度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、笔记工具：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有道云笔记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、印象笔记等</a:t>
            </a:r>
            <a:r>
              <a:rPr lang="en-US" altLang="zh-CN" sz="240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</TotalTime>
  <Words>107</Words>
  <Application>Microsoft Office PowerPoint</Application>
  <PresentationFormat>全屏显示(4:3)</PresentationFormat>
  <Paragraphs>36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造字工房悦黑（非商用）常规体</vt:lpstr>
      <vt:lpstr>Arial</vt:lpstr>
      <vt:lpstr>Arial Black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许 军</cp:lastModifiedBy>
  <cp:revision>694</cp:revision>
  <dcterms:created xsi:type="dcterms:W3CDTF">2012-08-05T14:09:00Z</dcterms:created>
  <dcterms:modified xsi:type="dcterms:W3CDTF">2020-06-01T03:04:42Z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