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643" r:id="rId3"/>
    <p:sldId id="717" r:id="rId4"/>
    <p:sldId id="528" r:id="rId5"/>
    <p:sldId id="762" r:id="rId6"/>
    <p:sldId id="557" r:id="rId7"/>
    <p:sldId id="585" r:id="rId8"/>
    <p:sldId id="543" r:id="rId9"/>
    <p:sldId id="763" r:id="rId10"/>
    <p:sldId id="764" r:id="rId11"/>
    <p:sldId id="765" r:id="rId12"/>
    <p:sldId id="586" r:id="rId13"/>
    <p:sldId id="587" r:id="rId14"/>
    <p:sldId id="592" r:id="rId16"/>
    <p:sldId id="766" r:id="rId17"/>
    <p:sldId id="548" r:id="rId18"/>
    <p:sldId id="549" r:id="rId19"/>
    <p:sldId id="575" r:id="rId20"/>
    <p:sldId id="551" r:id="rId21"/>
    <p:sldId id="695" r:id="rId22"/>
    <p:sldId id="696" r:id="rId23"/>
    <p:sldId id="697" r:id="rId24"/>
    <p:sldId id="767" r:id="rId25"/>
    <p:sldId id="768" r:id="rId26"/>
    <p:sldId id="770" r:id="rId27"/>
    <p:sldId id="553" r:id="rId28"/>
    <p:sldId id="644"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73" autoAdjust="0"/>
    <p:restoredTop sz="94660"/>
  </p:normalViewPr>
  <p:slideViewPr>
    <p:cSldViewPr>
      <p:cViewPr varScale="1">
        <p:scale>
          <a:sx n="85" d="100"/>
          <a:sy n="85" d="100"/>
        </p:scale>
        <p:origin x="-942" y="-96"/>
      </p:cViewPr>
      <p:guideLst>
        <p:guide orient="horz" pos="2160"/>
        <p:guide pos="292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9" Type="http://schemas.openxmlformats.org/officeDocument/2006/relationships/hyperlink" Target="http://baike.baidu.com/view/121510.htm" TargetMode="External"/><Relationship Id="rId8" Type="http://schemas.openxmlformats.org/officeDocument/2006/relationships/hyperlink" Target="http://baike.baidu.com/view/165629.htm" TargetMode="External"/><Relationship Id="rId7" Type="http://schemas.openxmlformats.org/officeDocument/2006/relationships/hyperlink" Target="http://baike.baidu.com/view/2396437.htm" TargetMode="External"/><Relationship Id="rId6" Type="http://schemas.openxmlformats.org/officeDocument/2006/relationships/hyperlink" Target="http://baike.baidu.com/view/549615.htm" TargetMode="External"/><Relationship Id="rId5" Type="http://schemas.openxmlformats.org/officeDocument/2006/relationships/hyperlink" Target="http://baike.baidu.com/view/178571.htm" TargetMode="External"/><Relationship Id="rId4" Type="http://schemas.openxmlformats.org/officeDocument/2006/relationships/hyperlink" Target="http://baike.baidu.com/view/99075.htm" TargetMode="External"/><Relationship Id="rId3" Type="http://schemas.openxmlformats.org/officeDocument/2006/relationships/hyperlink" Target="http://baike.baidu.com/view/1051156.htm" TargetMode="External"/><Relationship Id="rId2" Type="http://schemas.openxmlformats.org/officeDocument/2006/relationships/notesMaster" Target="../notesMasters/notesMaster1.xml"/><Relationship Id="rId10" Type="http://schemas.openxmlformats.org/officeDocument/2006/relationships/hyperlink" Target="http://baike.baidu.com/view/4645835.htm" TargetMode="Externa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i="0" kern="1200" dirty="0" smtClean="0">
                <a:solidFill>
                  <a:schemeClr val="tx1"/>
                </a:solidFill>
                <a:latin typeface="+mn-lt"/>
                <a:ea typeface="+mn-ea"/>
                <a:cs typeface="+mn-cs"/>
              </a:rPr>
              <a:t>哈希算法</a:t>
            </a:r>
            <a:endParaRPr lang="zh-CN" altLang="en-US" sz="1200" b="1"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　　用来产生一些数据片段（例如消息或会话项）的</a:t>
            </a:r>
            <a:r>
              <a:rPr lang="zh-CN" altLang="en-US" sz="1200" b="0" i="0" u="sng" kern="1200" dirty="0" smtClean="0">
                <a:solidFill>
                  <a:schemeClr val="tx1"/>
                </a:solidFill>
                <a:latin typeface="+mn-lt"/>
                <a:ea typeface="+mn-ea"/>
                <a:cs typeface="+mn-cs"/>
                <a:hlinkClick r:id="rId3"/>
              </a:rPr>
              <a:t>哈希值</a:t>
            </a:r>
            <a:r>
              <a:rPr lang="zh-CN" altLang="en-US" sz="1200" b="0" i="0" kern="1200" dirty="0" smtClean="0">
                <a:solidFill>
                  <a:schemeClr val="tx1"/>
                </a:solidFill>
                <a:latin typeface="+mn-lt"/>
                <a:ea typeface="+mn-ea"/>
                <a:cs typeface="+mn-cs"/>
              </a:rPr>
              <a:t>的算法。使用好的</a:t>
            </a:r>
            <a:r>
              <a:rPr lang="zh-CN" altLang="en-US" sz="1200" b="0" i="0" u="sng" kern="1200" dirty="0" smtClean="0">
                <a:solidFill>
                  <a:schemeClr val="tx1"/>
                </a:solidFill>
                <a:latin typeface="+mn-lt"/>
                <a:ea typeface="+mn-ea"/>
                <a:cs typeface="+mn-cs"/>
                <a:hlinkClick r:id="rId4"/>
              </a:rPr>
              <a:t>哈希</a:t>
            </a:r>
            <a:r>
              <a:rPr lang="zh-CN" altLang="en-US" sz="1200" b="0" i="0" kern="1200" dirty="0" smtClean="0">
                <a:solidFill>
                  <a:schemeClr val="tx1"/>
                </a:solidFill>
                <a:latin typeface="+mn-lt"/>
                <a:ea typeface="+mn-ea"/>
                <a:cs typeface="+mn-cs"/>
              </a:rPr>
              <a:t>算法，在输入数据中所做的更改就可以更改结果哈希值中的所有位；因此，哈希对于检测</a:t>
            </a:r>
            <a:r>
              <a:rPr lang="zh-CN" altLang="en-US" sz="1200" b="0" i="0" u="sng" kern="1200" dirty="0" smtClean="0">
                <a:solidFill>
                  <a:schemeClr val="tx1"/>
                </a:solidFill>
                <a:latin typeface="+mn-lt"/>
                <a:ea typeface="+mn-ea"/>
                <a:cs typeface="+mn-cs"/>
                <a:hlinkClick r:id="rId5"/>
              </a:rPr>
              <a:t>数据对象</a:t>
            </a:r>
            <a:r>
              <a:rPr lang="zh-CN" altLang="en-US" sz="1200" b="0" i="0" kern="1200" dirty="0" smtClean="0">
                <a:solidFill>
                  <a:schemeClr val="tx1"/>
                </a:solidFill>
                <a:latin typeface="+mn-lt"/>
                <a:ea typeface="+mn-ea"/>
                <a:cs typeface="+mn-cs"/>
              </a:rPr>
              <a:t>（例如消息）中的修改很有用。此外，好的哈希算法使得构造两个相互独立且具有相同哈希的输入不能通过计算方法实现。典型的哈希算法包括 </a:t>
            </a:r>
            <a:r>
              <a:rPr lang="en-US" altLang="zh-CN" sz="1200" b="0" i="0" kern="1200" dirty="0" smtClean="0">
                <a:solidFill>
                  <a:schemeClr val="tx1"/>
                </a:solidFill>
                <a:latin typeface="+mn-lt"/>
                <a:ea typeface="+mn-ea"/>
                <a:cs typeface="+mn-cs"/>
              </a:rPr>
              <a:t>MD2</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MD4</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MD5 </a:t>
            </a:r>
            <a:r>
              <a:rPr lang="zh-CN" altLang="en-US" sz="1200" b="0" i="0" kern="1200" dirty="0" smtClean="0">
                <a:solidFill>
                  <a:schemeClr val="tx1"/>
                </a:solidFill>
                <a:latin typeface="+mn-lt"/>
                <a:ea typeface="+mn-ea"/>
                <a:cs typeface="+mn-cs"/>
              </a:rPr>
              <a:t>和 </a:t>
            </a:r>
            <a:r>
              <a:rPr lang="en-US" altLang="zh-CN" sz="1200" b="0" i="0" kern="1200" dirty="0" smtClean="0">
                <a:solidFill>
                  <a:schemeClr val="tx1"/>
                </a:solidFill>
                <a:latin typeface="+mn-lt"/>
                <a:ea typeface="+mn-ea"/>
                <a:cs typeface="+mn-cs"/>
              </a:rPr>
              <a:t>SHA-1</a:t>
            </a:r>
            <a:r>
              <a:rPr lang="zh-CN" altLang="en-US" sz="1200" b="0" i="0" kern="1200" dirty="0" smtClean="0">
                <a:solidFill>
                  <a:schemeClr val="tx1"/>
                </a:solidFill>
                <a:latin typeface="+mn-lt"/>
                <a:ea typeface="+mn-ea"/>
                <a:cs typeface="+mn-cs"/>
              </a:rPr>
              <a:t>。哈希算法也称为“</a:t>
            </a:r>
            <a:r>
              <a:rPr lang="zh-CN" altLang="en-US" sz="1200" b="0" i="0" u="sng" kern="1200" dirty="0" smtClean="0">
                <a:solidFill>
                  <a:schemeClr val="tx1"/>
                </a:solidFill>
                <a:latin typeface="+mn-lt"/>
                <a:ea typeface="+mn-ea"/>
                <a:cs typeface="+mn-cs"/>
                <a:hlinkClick r:id="rId6"/>
              </a:rPr>
              <a:t>哈希函数</a:t>
            </a:r>
            <a:r>
              <a:rPr lang="zh-CN" altLang="en-US" sz="1200" b="0" i="0" kern="1200" dirty="0" smtClean="0">
                <a:solidFill>
                  <a:schemeClr val="tx1"/>
                </a:solidFill>
                <a:latin typeface="+mn-lt"/>
                <a:ea typeface="+mn-ea"/>
                <a:cs typeface="+mn-cs"/>
              </a:rPr>
              <a:t>”。</a:t>
            </a:r>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　　另请参阅： 基于哈希的消息验证模式 </a:t>
            </a:r>
            <a:r>
              <a:rPr lang="en-US" altLang="zh-CN" sz="1200" b="0" i="0" kern="1200" dirty="0" smtClean="0">
                <a:solidFill>
                  <a:schemeClr val="tx1"/>
                </a:solidFill>
                <a:latin typeface="+mn-lt"/>
                <a:ea typeface="+mn-ea"/>
                <a:cs typeface="+mn-cs"/>
              </a:rPr>
              <a:t>(HMAC), MD2, MD4, MD5, </a:t>
            </a:r>
            <a:r>
              <a:rPr lang="zh-CN" altLang="en-US" sz="1200" b="0" i="0" u="sng" kern="1200" dirty="0" smtClean="0">
                <a:solidFill>
                  <a:schemeClr val="tx1"/>
                </a:solidFill>
                <a:latin typeface="+mn-lt"/>
                <a:ea typeface="+mn-ea"/>
                <a:cs typeface="+mn-cs"/>
                <a:hlinkClick r:id="rId7"/>
              </a:rPr>
              <a:t>消息摘要</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安全哈希算法 </a:t>
            </a:r>
            <a:r>
              <a:rPr lang="en-US" altLang="zh-CN" sz="1200" b="0" i="0" kern="1200" dirty="0" smtClean="0">
                <a:solidFill>
                  <a:schemeClr val="tx1"/>
                </a:solidFill>
                <a:latin typeface="+mn-lt"/>
                <a:ea typeface="+mn-ea"/>
                <a:cs typeface="+mn-cs"/>
              </a:rPr>
              <a:t>(SHA-1)</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MD5</a:t>
            </a:r>
            <a:r>
              <a:rPr lang="zh-CN" altLang="en-US" sz="1200" b="0" i="0" kern="1200" dirty="0" smtClean="0">
                <a:solidFill>
                  <a:schemeClr val="tx1"/>
                </a:solidFill>
                <a:latin typeface="+mn-lt"/>
                <a:ea typeface="+mn-ea"/>
                <a:cs typeface="+mn-cs"/>
              </a:rPr>
              <a:t>一种符合工业标准的单向 </a:t>
            </a:r>
            <a:r>
              <a:rPr lang="en-US" altLang="zh-CN" sz="1200" b="0" i="0" kern="1200" dirty="0" smtClean="0">
                <a:solidFill>
                  <a:schemeClr val="tx1"/>
                </a:solidFill>
                <a:latin typeface="+mn-lt"/>
                <a:ea typeface="+mn-ea"/>
                <a:cs typeface="+mn-cs"/>
              </a:rPr>
              <a:t>128 </a:t>
            </a:r>
            <a:r>
              <a:rPr lang="zh-CN" altLang="en-US" sz="1200" b="0" i="0" kern="1200" dirty="0" smtClean="0">
                <a:solidFill>
                  <a:schemeClr val="tx1"/>
                </a:solidFill>
                <a:latin typeface="+mn-lt"/>
                <a:ea typeface="+mn-ea"/>
                <a:cs typeface="+mn-cs"/>
              </a:rPr>
              <a:t>位哈希方案，由 </a:t>
            </a:r>
            <a:r>
              <a:rPr lang="en-US" altLang="zh-CN" sz="1200" b="0" i="0" kern="1200" dirty="0" smtClean="0">
                <a:solidFill>
                  <a:schemeClr val="tx1"/>
                </a:solidFill>
                <a:latin typeface="+mn-lt"/>
                <a:ea typeface="+mn-ea"/>
                <a:cs typeface="+mn-cs"/>
              </a:rPr>
              <a:t>RSA Data Security, Inc. </a:t>
            </a:r>
            <a:r>
              <a:rPr lang="zh-CN" altLang="en-US" sz="1200" b="0" i="0" kern="1200" dirty="0" smtClean="0">
                <a:solidFill>
                  <a:schemeClr val="tx1"/>
                </a:solidFill>
                <a:latin typeface="+mn-lt"/>
                <a:ea typeface="+mn-ea"/>
                <a:cs typeface="+mn-cs"/>
              </a:rPr>
              <a:t>开发。 各种“</a:t>
            </a:r>
            <a:r>
              <a:rPr lang="zh-CN" altLang="en-US" sz="1200" b="0" i="0" u="sng" kern="1200" dirty="0" smtClean="0">
                <a:solidFill>
                  <a:schemeClr val="tx1"/>
                </a:solidFill>
                <a:latin typeface="+mn-lt"/>
                <a:ea typeface="+mn-ea"/>
                <a:cs typeface="+mn-cs"/>
                <a:hlinkClick r:id="rId8"/>
              </a:rPr>
              <a:t>点对点协议</a:t>
            </a:r>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(PPP)”</a:t>
            </a:r>
            <a:r>
              <a:rPr lang="zh-CN" altLang="en-US" sz="1200" b="0" i="0" kern="1200" dirty="0" smtClean="0">
                <a:solidFill>
                  <a:schemeClr val="tx1"/>
                </a:solidFill>
                <a:latin typeface="+mn-lt"/>
                <a:ea typeface="+mn-ea"/>
                <a:cs typeface="+mn-cs"/>
              </a:rPr>
              <a:t>供应商都将它用于加密的</a:t>
            </a:r>
            <a:r>
              <a:rPr lang="zh-CN" altLang="en-US" sz="1200" b="0" i="0" u="sng" kern="1200" dirty="0" smtClean="0">
                <a:solidFill>
                  <a:schemeClr val="tx1"/>
                </a:solidFill>
                <a:latin typeface="+mn-lt"/>
                <a:ea typeface="+mn-ea"/>
                <a:cs typeface="+mn-cs"/>
                <a:hlinkClick r:id="rId9"/>
              </a:rPr>
              <a:t>身份验证</a:t>
            </a:r>
            <a:r>
              <a:rPr lang="zh-CN" altLang="en-US" sz="1200" b="0" i="0" kern="1200" dirty="0" smtClean="0">
                <a:solidFill>
                  <a:schemeClr val="tx1"/>
                </a:solidFill>
                <a:latin typeface="+mn-lt"/>
                <a:ea typeface="+mn-ea"/>
                <a:cs typeface="+mn-cs"/>
              </a:rPr>
              <a:t>。哈希方案是一种以结果唯一并且不能返回到其原始格式的方式来转换数据（如密码）的方法。质询握手</a:t>
            </a:r>
            <a:r>
              <a:rPr lang="zh-CN" altLang="en-US" sz="1200" b="0" i="0" u="sng" kern="1200" dirty="0" smtClean="0">
                <a:solidFill>
                  <a:schemeClr val="tx1"/>
                </a:solidFill>
                <a:latin typeface="+mn-lt"/>
                <a:ea typeface="+mn-ea"/>
                <a:cs typeface="+mn-cs"/>
                <a:hlinkClick r:id="rId10"/>
              </a:rPr>
              <a:t>身份验证协议</a:t>
            </a:r>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(CHAP) </a:t>
            </a:r>
            <a:r>
              <a:rPr lang="zh-CN" altLang="en-US" sz="1200" b="0" i="0" kern="1200" dirty="0" smtClean="0">
                <a:solidFill>
                  <a:schemeClr val="tx1"/>
                </a:solidFill>
                <a:latin typeface="+mn-lt"/>
                <a:ea typeface="+mn-ea"/>
                <a:cs typeface="+mn-cs"/>
              </a:rPr>
              <a:t>使用质询响应并在响应时使用单向 </a:t>
            </a:r>
            <a:r>
              <a:rPr lang="en-US" altLang="zh-CN" sz="1200" b="0" i="0" kern="1200" dirty="0" smtClean="0">
                <a:solidFill>
                  <a:schemeClr val="tx1"/>
                </a:solidFill>
                <a:latin typeface="+mn-lt"/>
                <a:ea typeface="+mn-ea"/>
                <a:cs typeface="+mn-cs"/>
              </a:rPr>
              <a:t>MD5 </a:t>
            </a:r>
            <a:r>
              <a:rPr lang="zh-CN" altLang="en-US" sz="1200" b="0" i="0" kern="1200" dirty="0" smtClean="0">
                <a:solidFill>
                  <a:schemeClr val="tx1"/>
                </a:solidFill>
                <a:latin typeface="+mn-lt"/>
                <a:ea typeface="+mn-ea"/>
                <a:cs typeface="+mn-cs"/>
              </a:rPr>
              <a:t>哈希法。按照此方式，您无须通过网络发送密码就可以向服务器证明您知道密码。</a:t>
            </a:r>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　　质询握手身份验证协议 </a:t>
            </a:r>
            <a:r>
              <a:rPr lang="en-US" altLang="zh-CN" sz="1200" b="0" i="0" kern="1200" dirty="0" smtClean="0">
                <a:solidFill>
                  <a:schemeClr val="tx1"/>
                </a:solidFill>
                <a:latin typeface="+mn-lt"/>
                <a:ea typeface="+mn-ea"/>
                <a:cs typeface="+mn-cs"/>
              </a:rPr>
              <a:t>(CHAP)“</a:t>
            </a:r>
            <a:r>
              <a:rPr lang="zh-CN" altLang="en-US" sz="1200" b="0" i="0" kern="1200" dirty="0" smtClean="0">
                <a:solidFill>
                  <a:schemeClr val="tx1"/>
                </a:solidFill>
                <a:latin typeface="+mn-lt"/>
                <a:ea typeface="+mn-ea"/>
                <a:cs typeface="+mn-cs"/>
              </a:rPr>
              <a:t>点对点协议 </a:t>
            </a:r>
            <a:r>
              <a:rPr lang="en-US" altLang="zh-CN" sz="1200" b="0" i="0" kern="1200" dirty="0" smtClean="0">
                <a:solidFill>
                  <a:schemeClr val="tx1"/>
                </a:solidFill>
                <a:latin typeface="+mn-lt"/>
                <a:ea typeface="+mn-ea"/>
                <a:cs typeface="+mn-cs"/>
              </a:rPr>
              <a:t>(PPP)”</a:t>
            </a:r>
            <a:r>
              <a:rPr lang="zh-CN" altLang="en-US" sz="1200" b="0" i="0" kern="1200" dirty="0" smtClean="0">
                <a:solidFill>
                  <a:schemeClr val="tx1"/>
                </a:solidFill>
                <a:latin typeface="+mn-lt"/>
                <a:ea typeface="+mn-ea"/>
                <a:cs typeface="+mn-cs"/>
              </a:rPr>
              <a:t>连接的一种质询响应验证协议，在 </a:t>
            </a:r>
            <a:r>
              <a:rPr lang="en-US" altLang="zh-CN" sz="1200" b="0" i="0" kern="1200" dirty="0" smtClean="0">
                <a:solidFill>
                  <a:schemeClr val="tx1"/>
                </a:solidFill>
                <a:latin typeface="+mn-lt"/>
                <a:ea typeface="+mn-ea"/>
                <a:cs typeface="+mn-cs"/>
              </a:rPr>
              <a:t>RFC 1994 </a:t>
            </a:r>
            <a:r>
              <a:rPr lang="zh-CN" altLang="en-US" sz="1200" b="0" i="0" kern="1200" dirty="0" smtClean="0">
                <a:solidFill>
                  <a:schemeClr val="tx1"/>
                </a:solidFill>
                <a:latin typeface="+mn-lt"/>
                <a:ea typeface="+mn-ea"/>
                <a:cs typeface="+mn-cs"/>
              </a:rPr>
              <a:t>中有所描述。 该协议使用业界标准 </a:t>
            </a:r>
            <a:r>
              <a:rPr lang="en-US" altLang="zh-CN" sz="1200" b="0" i="0" kern="1200" dirty="0" smtClean="0">
                <a:solidFill>
                  <a:schemeClr val="tx1"/>
                </a:solidFill>
                <a:latin typeface="+mn-lt"/>
                <a:ea typeface="+mn-ea"/>
                <a:cs typeface="+mn-cs"/>
              </a:rPr>
              <a:t>MD5 </a:t>
            </a:r>
            <a:r>
              <a:rPr lang="zh-CN" altLang="en-US" sz="1200" b="0" i="0" kern="1200" dirty="0" smtClean="0">
                <a:solidFill>
                  <a:schemeClr val="tx1"/>
                </a:solidFill>
                <a:latin typeface="+mn-lt"/>
                <a:ea typeface="+mn-ea"/>
                <a:cs typeface="+mn-cs"/>
              </a:rPr>
              <a:t>哈希算法来哈希质询串（由身份验证服务器所发布）和响应中的用户密码的组合。</a:t>
            </a:r>
            <a:endParaRPr lang="zh-CN" altLang="en-US" dirty="0"/>
          </a:p>
        </p:txBody>
      </p:sp>
      <p:sp>
        <p:nvSpPr>
          <p:cNvPr id="4" name="灯片编号占位符 3"/>
          <p:cNvSpPr>
            <a:spLocks noGrp="1"/>
          </p:cNvSpPr>
          <p:nvPr>
            <p:ph type="sldNum" sz="quarter" idx="10"/>
          </p:nvPr>
        </p:nvSpPr>
        <p:spPr/>
        <p:txBody>
          <a:bodyPr/>
          <a:lstStyle/>
          <a:p>
            <a:fld id="{205B4FBB-C6CC-4F91-968E-CE8BDB5734B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10" name="直接连接符 9"/>
          <p:cNvCxnSpPr/>
          <p:nvPr/>
        </p:nvCxnSpPr>
        <p:spPr>
          <a:xfrm>
            <a:off x="55563" y="901700"/>
            <a:ext cx="903128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nvPr>
        </p:nvSpPr>
        <p:spPr>
          <a:xfrm>
            <a:off x="1143000" y="1122363"/>
            <a:ext cx="6858000" cy="2387600"/>
          </a:xfrm>
        </p:spPr>
        <p:txBody>
          <a:bodyPr anchor="b">
            <a:normAutofit/>
          </a:bodyPr>
          <a:lstStyle>
            <a:lvl1pPr marL="0" algn="ctr" defTabSz="914400" rtl="0" eaLnBrk="1" latinLnBrk="0" hangingPunct="1">
              <a:defRPr lang="zh-CN" altLang="en-US" sz="5400" b="1" kern="1200" dirty="0">
                <a:ln w="0"/>
                <a:solidFill>
                  <a:schemeClr val="accent1"/>
                </a:solidFill>
                <a:latin typeface="微软雅黑" panose="020B0503020204020204" pitchFamily="82" charset="2"/>
                <a:ea typeface="微软雅黑" panose="020B0503020204020204" pitchFamily="82" charset="2"/>
                <a:cs typeface="+mn-cs"/>
              </a:defRPr>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单击此处编辑母版副标题样式</a:t>
            </a:r>
            <a:endParaRPr lang="zh-CN" altLang="en-US" strike="noStrike" noProof="1"/>
          </a:p>
        </p:txBody>
      </p:sp>
      <p:sp>
        <p:nvSpPr>
          <p:cNvPr id="11"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12"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13"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algn="r"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p>
        </p:txBody>
      </p:sp>
    </p:spTree>
  </p:cSld>
  <p:clrMapOvr>
    <a:masterClrMapping/>
  </p:clrMapOvr>
  <p:transition spd="med">
    <p:fade/>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8"/>
            <a:ext cx="462915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rgbClr val="7F7F7F"/>
              </a:solidFill>
              <a:effectLst/>
              <a:uLnTx/>
              <a:uFillTx/>
              <a:latin typeface="+mn-lt"/>
              <a:ea typeface="造字工房悦黑（非商用）常规体" pitchFamily="2" charset="-122"/>
              <a:cs typeface="造字工房悦黑（非商用）常规体"/>
            </a:endParaRP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8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8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8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8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8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8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8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8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8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8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9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9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9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9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9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9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9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9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9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9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1" y="365125"/>
            <a:ext cx="5800725" cy="581183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10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0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0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0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10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10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10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10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10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0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ain Title+ SubTitle_Footer">
    <p:spTree>
      <p:nvGrpSpPr>
        <p:cNvPr id="1" name=""/>
        <p:cNvGrpSpPr/>
        <p:nvPr/>
      </p:nvGrpSpPr>
      <p:grpSpPr>
        <a:xfrm>
          <a:off x="0" y="0"/>
          <a:ext cx="0" cy="0"/>
          <a:chOff x="0" y="0"/>
          <a:chExt cx="0" cy="0"/>
        </a:xfrm>
      </p:grpSpPr>
      <p:grpSp>
        <p:nvGrpSpPr>
          <p:cNvPr id="6148" name="Group 7"/>
          <p:cNvGrpSpPr/>
          <p:nvPr/>
        </p:nvGrpSpPr>
        <p:grpSpPr>
          <a:xfrm>
            <a:off x="0" y="6732588"/>
            <a:ext cx="9144000" cy="125412"/>
            <a:chOff x="0" y="2573904"/>
            <a:chExt cx="8767278" cy="44695"/>
          </a:xfrm>
        </p:grpSpPr>
        <p:grpSp>
          <p:nvGrpSpPr>
            <p:cNvPr id="6149" name="Group 43"/>
            <p:cNvGrpSpPr/>
            <p:nvPr/>
          </p:nvGrpSpPr>
          <p:grpSpPr>
            <a:xfrm>
              <a:off x="0" y="2573904"/>
              <a:ext cx="3751969" cy="44695"/>
              <a:chOff x="0" y="2573904"/>
              <a:chExt cx="3751969" cy="44695"/>
            </a:xfrm>
          </p:grpSpPr>
          <p:sp>
            <p:nvSpPr>
              <p:cNvPr id="16" name="Rectangle 17"/>
              <p:cNvSpPr/>
              <p:nvPr/>
            </p:nvSpPr>
            <p:spPr>
              <a:xfrm>
                <a:off x="0" y="2573904"/>
                <a:ext cx="1261819" cy="446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7" name="Rectangle 18"/>
              <p:cNvSpPr/>
              <p:nvPr/>
            </p:nvSpPr>
            <p:spPr>
              <a:xfrm>
                <a:off x="1261819" y="2573904"/>
                <a:ext cx="1263340" cy="44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18" name="Rectangle 19"/>
              <p:cNvSpPr/>
              <p:nvPr/>
            </p:nvSpPr>
            <p:spPr>
              <a:xfrm>
                <a:off x="2490150" y="2573904"/>
                <a:ext cx="1261819" cy="446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sz="2400" b="0" i="0" u="none" strike="noStrike" kern="1200" cap="none" spc="0" normalizeH="0" baseline="0" noProof="0" dirty="0">
                  <a:ln>
                    <a:noFill/>
                  </a:ln>
                  <a:solidFill>
                    <a:schemeClr val="lt1"/>
                  </a:solidFill>
                  <a:effectLst/>
                  <a:uLnTx/>
                  <a:uFillTx/>
                  <a:latin typeface="+mn-lt"/>
                  <a:ea typeface="+mn-ea"/>
                  <a:cs typeface="+mn-cs"/>
                </a:endParaRPr>
              </a:p>
            </p:txBody>
          </p:sp>
        </p:grpSp>
        <p:grpSp>
          <p:nvGrpSpPr>
            <p:cNvPr id="6153" name="Group 44"/>
            <p:cNvGrpSpPr/>
            <p:nvPr/>
          </p:nvGrpSpPr>
          <p:grpSpPr>
            <a:xfrm>
              <a:off x="3751969" y="2573904"/>
              <a:ext cx="5015309" cy="44695"/>
              <a:chOff x="-366" y="2573904"/>
              <a:chExt cx="5015309" cy="44695"/>
            </a:xfrm>
          </p:grpSpPr>
          <p:sp>
            <p:nvSpPr>
              <p:cNvPr id="12" name="Rectangle 11"/>
              <p:cNvSpPr/>
              <p:nvPr/>
            </p:nvSpPr>
            <p:spPr>
              <a:xfrm>
                <a:off x="-366" y="2573904"/>
                <a:ext cx="1263340" cy="44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3" name="Rectangle 12"/>
              <p:cNvSpPr/>
              <p:nvPr/>
            </p:nvSpPr>
            <p:spPr>
              <a:xfrm>
                <a:off x="1262974" y="2573904"/>
                <a:ext cx="1261818" cy="446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14" name="Rectangle 13"/>
              <p:cNvSpPr/>
              <p:nvPr/>
            </p:nvSpPr>
            <p:spPr>
              <a:xfrm>
                <a:off x="2489785" y="2573904"/>
                <a:ext cx="1261818" cy="446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15" name="Rectangle 15"/>
              <p:cNvSpPr/>
              <p:nvPr/>
            </p:nvSpPr>
            <p:spPr>
              <a:xfrm>
                <a:off x="3751603" y="2573904"/>
                <a:ext cx="1263340" cy="446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sz="2400" b="0" i="0" u="none" strike="noStrike" kern="1200" cap="none" spc="0" normalizeH="0" baseline="0" noProof="0" dirty="0">
                  <a:ln>
                    <a:noFill/>
                  </a:ln>
                  <a:solidFill>
                    <a:schemeClr val="lt1"/>
                  </a:solidFill>
                  <a:effectLst/>
                  <a:uLnTx/>
                  <a:uFillTx/>
                  <a:latin typeface="+mn-lt"/>
                  <a:ea typeface="+mn-ea"/>
                  <a:cs typeface="+mn-cs"/>
                </a:endParaRPr>
              </a:p>
            </p:txBody>
          </p:sp>
        </p:grpSp>
      </p:grpSp>
      <p:sp>
        <p:nvSpPr>
          <p:cNvPr id="19" name="Flowchart: Off-page Connector 30"/>
          <p:cNvSpPr/>
          <p:nvPr/>
        </p:nvSpPr>
        <p:spPr>
          <a:xfrm>
            <a:off x="8621713" y="317500"/>
            <a:ext cx="288925" cy="314325"/>
          </a:xfrm>
          <a:prstGeom prst="flowChartOffpage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sz="24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6159" name="组合 16"/>
          <p:cNvGrpSpPr/>
          <p:nvPr/>
        </p:nvGrpSpPr>
        <p:grpSpPr>
          <a:xfrm>
            <a:off x="1582738" y="2862263"/>
            <a:ext cx="1252537" cy="1098550"/>
            <a:chOff x="997758" y="2442742"/>
            <a:chExt cx="1556194" cy="1556194"/>
          </a:xfrm>
        </p:grpSpPr>
        <p:grpSp>
          <p:nvGrpSpPr>
            <p:cNvPr id="6156" name="组合 11"/>
            <p:cNvGrpSpPr/>
            <p:nvPr/>
          </p:nvGrpSpPr>
          <p:grpSpPr>
            <a:xfrm>
              <a:off x="997758" y="2442742"/>
              <a:ext cx="1556194" cy="1556194"/>
              <a:chOff x="3154508" y="1821271"/>
              <a:chExt cx="2785107" cy="2785102"/>
            </a:xfrm>
          </p:grpSpPr>
          <p:sp>
            <p:nvSpPr>
              <p:cNvPr id="23" name="Freeform 5"/>
              <p:cNvSpPr/>
              <p:nvPr/>
            </p:nvSpPr>
            <p:spPr bwMode="auto">
              <a:xfrm rot="10800000">
                <a:off x="3154508" y="1821271"/>
                <a:ext cx="2785107" cy="2785102"/>
              </a:xfrm>
              <a:prstGeom prst="ellipse">
                <a:avLst/>
              </a:prstGeom>
              <a:gradFill flip="none" rotWithShape="1">
                <a:gsLst>
                  <a:gs pos="0">
                    <a:srgbClr val="FFFFFF"/>
                  </a:gs>
                  <a:gs pos="73000">
                    <a:srgbClr val="ECECEC"/>
                  </a:gs>
                  <a:gs pos="100000">
                    <a:srgbClr val="D9D9D9"/>
                  </a:gs>
                </a:gsLst>
                <a:lin ang="2700000" scaled="1"/>
                <a:tileRect/>
              </a:gradFill>
              <a:ln w="25400">
                <a:gradFill flip="none" rotWithShape="1">
                  <a:gsLst>
                    <a:gs pos="29000">
                      <a:srgbClr val="E0E0E0"/>
                    </a:gs>
                    <a:gs pos="0">
                      <a:srgbClr val="999999"/>
                    </a:gs>
                    <a:gs pos="83000">
                      <a:srgbClr val="FFFFFF"/>
                    </a:gs>
                  </a:gsLst>
                  <a:lin ang="2700000" scaled="1"/>
                  <a:tileRect/>
                </a:gradFill>
              </a:ln>
              <a:effectLst>
                <a:outerShdw blurRad="355600" dist="88900" dir="2700000" algn="tl" rotWithShape="0">
                  <a:prstClr val="black">
                    <a:alpha val="28000"/>
                  </a:prstClr>
                </a:outerShdw>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Arial" panose="020B0604020202020204" pitchFamily="34" charset="0"/>
                  <a:ea typeface="Arial Unicode MS" pitchFamily="34" charset="-122"/>
                  <a:cs typeface="Arial Unicode MS" pitchFamily="34" charset="-122"/>
                </a:endParaRPr>
              </a:p>
            </p:txBody>
          </p:sp>
          <p:sp>
            <p:nvSpPr>
              <p:cNvPr id="24" name="Freeform 5"/>
              <p:cNvSpPr/>
              <p:nvPr/>
            </p:nvSpPr>
            <p:spPr bwMode="auto">
              <a:xfrm rot="10800000">
                <a:off x="3447677" y="2114440"/>
                <a:ext cx="2198769" cy="2198765"/>
              </a:xfrm>
              <a:prstGeom prst="ellipse">
                <a:avLst/>
              </a:prstGeom>
              <a:gradFill flip="none" rotWithShape="1">
                <a:gsLst>
                  <a:gs pos="0">
                    <a:srgbClr val="538C2E"/>
                  </a:gs>
                  <a:gs pos="100000">
                    <a:srgbClr val="538C2E">
                      <a:lumMod val="75000"/>
                    </a:srgbClr>
                  </a:gs>
                </a:gsLst>
                <a:lin ang="2700000" scaled="1"/>
                <a:tileRect/>
              </a:gradFill>
              <a:ln w="25400">
                <a:gradFill flip="none" rotWithShape="1">
                  <a:gsLst>
                    <a:gs pos="0">
                      <a:srgbClr val="538C2E">
                        <a:lumMod val="75000"/>
                      </a:srgbClr>
                    </a:gs>
                    <a:gs pos="100000">
                      <a:srgbClr val="538C2E"/>
                    </a:gs>
                  </a:gsLst>
                  <a:lin ang="2700000" scaled="1"/>
                  <a:tileRect/>
                </a:gradFill>
              </a:ln>
              <a:effectLst>
                <a:outerShdw blurRad="254000" dist="114300" dir="2700000" algn="tl" rotWithShape="0">
                  <a:prstClr val="black">
                    <a:alpha val="25000"/>
                  </a:prstClr>
                </a:outerShdw>
              </a:effec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prstClr val="black"/>
                  </a:solidFill>
                  <a:effectLst/>
                  <a:uLnTx/>
                  <a:uFillTx/>
                  <a:latin typeface="Arial" panose="020B0604020202020204" pitchFamily="34" charset="0"/>
                  <a:ea typeface="Arial Unicode MS" pitchFamily="34" charset="-122"/>
                  <a:cs typeface="Arial Unicode MS" pitchFamily="34" charset="-122"/>
                </a:endParaRPr>
              </a:p>
            </p:txBody>
          </p:sp>
        </p:grpSp>
        <p:sp>
          <p:nvSpPr>
            <p:cNvPr id="22" name="Freeform 7"/>
            <p:cNvSpPr>
              <a:spLocks noChangeAspect="1" noEditPoints="1"/>
            </p:cNvSpPr>
            <p:nvPr/>
          </p:nvSpPr>
          <p:spPr bwMode="auto">
            <a:xfrm>
              <a:off x="1431678" y="2948729"/>
              <a:ext cx="676520" cy="555463"/>
            </a:xfrm>
            <a:custGeom>
              <a:avLst/>
              <a:gdLst>
                <a:gd name="T0" fmla="*/ 372812 w 563"/>
                <a:gd name="T1" fmla="*/ 447729 h 461"/>
                <a:gd name="T2" fmla="*/ 386041 w 563"/>
                <a:gd name="T3" fmla="*/ 445322 h 461"/>
                <a:gd name="T4" fmla="*/ 663846 w 563"/>
                <a:gd name="T5" fmla="*/ 298486 h 461"/>
                <a:gd name="T6" fmla="*/ 672265 w 563"/>
                <a:gd name="T7" fmla="*/ 272007 h 461"/>
                <a:gd name="T8" fmla="*/ 645807 w 563"/>
                <a:gd name="T9" fmla="*/ 264786 h 461"/>
                <a:gd name="T10" fmla="*/ 374015 w 563"/>
                <a:gd name="T11" fmla="*/ 408011 h 461"/>
                <a:gd name="T12" fmla="*/ 70955 w 563"/>
                <a:gd name="T13" fmla="*/ 343018 h 461"/>
                <a:gd name="T14" fmla="*/ 45700 w 563"/>
                <a:gd name="T15" fmla="*/ 304504 h 461"/>
                <a:gd name="T16" fmla="*/ 85386 w 563"/>
                <a:gd name="T17" fmla="*/ 279229 h 461"/>
                <a:gd name="T18" fmla="*/ 376420 w 563"/>
                <a:gd name="T19" fmla="*/ 340611 h 461"/>
                <a:gd name="T20" fmla="*/ 386041 w 563"/>
                <a:gd name="T21" fmla="*/ 338204 h 461"/>
                <a:gd name="T22" fmla="*/ 663846 w 563"/>
                <a:gd name="T23" fmla="*/ 191368 h 461"/>
                <a:gd name="T24" fmla="*/ 672265 w 563"/>
                <a:gd name="T25" fmla="*/ 166093 h 461"/>
                <a:gd name="T26" fmla="*/ 645807 w 563"/>
                <a:gd name="T27" fmla="*/ 157668 h 461"/>
                <a:gd name="T28" fmla="*/ 372812 w 563"/>
                <a:gd name="T29" fmla="*/ 302097 h 461"/>
                <a:gd name="T30" fmla="*/ 70955 w 563"/>
                <a:gd name="T31" fmla="*/ 237104 h 461"/>
                <a:gd name="T32" fmla="*/ 45700 w 563"/>
                <a:gd name="T33" fmla="*/ 197386 h 461"/>
                <a:gd name="T34" fmla="*/ 85386 w 563"/>
                <a:gd name="T35" fmla="*/ 172111 h 461"/>
                <a:gd name="T36" fmla="*/ 358381 w 563"/>
                <a:gd name="T37" fmla="*/ 229882 h 461"/>
                <a:gd name="T38" fmla="*/ 368002 w 563"/>
                <a:gd name="T39" fmla="*/ 227475 h 461"/>
                <a:gd name="T40" fmla="*/ 647010 w 563"/>
                <a:gd name="T41" fmla="*/ 83047 h 461"/>
                <a:gd name="T42" fmla="*/ 643402 w 563"/>
                <a:gd name="T43" fmla="*/ 57771 h 461"/>
                <a:gd name="T44" fmla="*/ 372812 w 563"/>
                <a:gd name="T45" fmla="*/ 4814 h 461"/>
                <a:gd name="T46" fmla="*/ 299452 w 563"/>
                <a:gd name="T47" fmla="*/ 14443 h 461"/>
                <a:gd name="T48" fmla="*/ 49307 w 563"/>
                <a:gd name="T49" fmla="*/ 137207 h 461"/>
                <a:gd name="T50" fmla="*/ 39686 w 563"/>
                <a:gd name="T51" fmla="*/ 143225 h 461"/>
                <a:gd name="T52" fmla="*/ 8418 w 563"/>
                <a:gd name="T53" fmla="*/ 188961 h 461"/>
                <a:gd name="T54" fmla="*/ 30065 w 563"/>
                <a:gd name="T55" fmla="*/ 257565 h 461"/>
                <a:gd name="T56" fmla="*/ 8418 w 563"/>
                <a:gd name="T57" fmla="*/ 296079 h 461"/>
                <a:gd name="T58" fmla="*/ 30065 w 563"/>
                <a:gd name="T59" fmla="*/ 364683 h 461"/>
                <a:gd name="T60" fmla="*/ 8418 w 563"/>
                <a:gd name="T61" fmla="*/ 403197 h 461"/>
                <a:gd name="T62" fmla="*/ 62536 w 563"/>
                <a:gd name="T63" fmla="*/ 487447 h 461"/>
                <a:gd name="T64" fmla="*/ 374015 w 563"/>
                <a:gd name="T65" fmla="*/ 553643 h 461"/>
                <a:gd name="T66" fmla="*/ 386041 w 563"/>
                <a:gd name="T67" fmla="*/ 552440 h 461"/>
                <a:gd name="T68" fmla="*/ 663846 w 563"/>
                <a:gd name="T69" fmla="*/ 405604 h 461"/>
                <a:gd name="T70" fmla="*/ 672265 w 563"/>
                <a:gd name="T71" fmla="*/ 379125 h 461"/>
                <a:gd name="T72" fmla="*/ 645807 w 563"/>
                <a:gd name="T73" fmla="*/ 370700 h 461"/>
                <a:gd name="T74" fmla="*/ 372812 w 563"/>
                <a:gd name="T75" fmla="*/ 515129 h 461"/>
                <a:gd name="T76" fmla="*/ 70955 w 563"/>
                <a:gd name="T77" fmla="*/ 450136 h 461"/>
                <a:gd name="T78" fmla="*/ 45700 w 563"/>
                <a:gd name="T79" fmla="*/ 410418 h 461"/>
                <a:gd name="T80" fmla="*/ 85386 w 563"/>
                <a:gd name="T81" fmla="*/ 385143 h 461"/>
                <a:gd name="T82" fmla="*/ 372812 w 563"/>
                <a:gd name="T83" fmla="*/ 447729 h 461"/>
                <a:gd name="T84" fmla="*/ 355975 w 563"/>
                <a:gd name="T85" fmla="*/ 68604 h 461"/>
                <a:gd name="T86" fmla="*/ 485858 w 563"/>
                <a:gd name="T87" fmla="*/ 93879 h 461"/>
                <a:gd name="T88" fmla="*/ 429335 w 563"/>
                <a:gd name="T89" fmla="*/ 121561 h 461"/>
                <a:gd name="T90" fmla="*/ 299452 w 563"/>
                <a:gd name="T91" fmla="*/ 95082 h 461"/>
                <a:gd name="T92" fmla="*/ 355975 w 563"/>
                <a:gd name="T93" fmla="*/ 68604 h 4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63"/>
                <a:gd name="T142" fmla="*/ 0 h 461"/>
                <a:gd name="T143" fmla="*/ 563 w 563"/>
                <a:gd name="T144" fmla="*/ 461 h 4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rgbClr val="FFFFFF"/>
            </a:solidFill>
            <a:ln w="9525">
              <a:noFill/>
              <a:miter lim="800000"/>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微软雅黑 Light" panose="020B0502040204020203" charset="-122"/>
                <a:ea typeface="微软雅黑 Light" panose="020B0502040204020203" charset="-122"/>
                <a:cs typeface="微软雅黑 Light" panose="020B0502040204020203" charset="-122"/>
              </a:endParaRPr>
            </a:p>
          </p:txBody>
        </p:sp>
      </p:grpSp>
      <p:sp>
        <p:nvSpPr>
          <p:cNvPr id="2" name="Title 1"/>
          <p:cNvSpPr>
            <a:spLocks noGrp="1"/>
          </p:cNvSpPr>
          <p:nvPr>
            <p:ph type="title"/>
          </p:nvPr>
        </p:nvSpPr>
        <p:spPr>
          <a:xfrm>
            <a:off x="3185591" y="3140774"/>
            <a:ext cx="5638800" cy="471365"/>
          </a:xfrm>
          <a:prstGeom prst="rect">
            <a:avLst/>
          </a:prstGeom>
        </p:spPr>
        <p:txBody>
          <a:bodyPr wrap="none" lIns="0" tIns="0" rIns="0" bIns="0">
            <a:noAutofit/>
          </a:bodyPr>
          <a:lstStyle>
            <a:lvl1pPr algn="l">
              <a:defRPr lang="en-US" altLang="en-US" sz="4000" b="1" kern="1200" dirty="0">
                <a:solidFill>
                  <a:schemeClr val="accent1"/>
                </a:solidFill>
                <a:latin typeface="造字工房悦黑（非商用）常规体" pitchFamily="2" charset="-122"/>
                <a:ea typeface="造字工房悦黑（非商用）常规体" pitchFamily="2" charset="-122"/>
                <a:cs typeface="+mn-cs"/>
              </a:defRPr>
            </a:lvl1pPr>
          </a:lstStyle>
          <a:p>
            <a:pPr fontAlgn="base"/>
            <a:r>
              <a:rPr lang="zh-CN" altLang="en-US" strike="noStrike" noProof="1" smtClean="0"/>
              <a:t>单击此处编辑母版标题样式</a:t>
            </a:r>
            <a:endParaRPr lang="en-US" strike="noStrike" noProof="1"/>
          </a:p>
        </p:txBody>
      </p:sp>
      <p:sp>
        <p:nvSpPr>
          <p:cNvPr id="25" name="Slide Number Placeholder 4"/>
          <p:cNvSpPr>
            <a:spLocks noGrp="1"/>
          </p:cNvSpPr>
          <p:nvPr>
            <p:ph type="sldNum" sz="quarter" idx="4"/>
          </p:nvPr>
        </p:nvSpPr>
        <p:spPr>
          <a:xfrm>
            <a:off x="8542338" y="263525"/>
            <a:ext cx="457200" cy="366713"/>
          </a:xfrm>
          <a:prstGeom prst="rect">
            <a:avLst/>
          </a:prstGeom>
        </p:spPr>
        <p:txBody>
          <a:bodyPr vert="horz" wrap="square" lIns="91440" tIns="45720" rIns="91440" bIns="45720" numCol="1" anchor="ctr" anchorCtr="0" compatLnSpc="1"/>
          <a:p>
            <a:pPr algn="r" fontAlgn="base"/>
            <a:fld id="{9A0DB2DC-4C9A-4742-B13C-FB6460FD3503}" type="slidenum">
              <a:rPr lang="en-US" altLang="zh-CN" sz="1300" b="1" strike="noStrike" noProof="1" dirty="0">
                <a:solidFill>
                  <a:schemeClr val="bg1"/>
                </a:solidFill>
                <a:latin typeface="Arial" panose="020B0604020202020204" pitchFamily="34" charset="0"/>
                <a:ea typeface="Arial Unicode MS" pitchFamily="34" charset="-122"/>
                <a:cs typeface="+mn-cs"/>
              </a:rPr>
            </a:fld>
            <a:endParaRPr lang="en-US" altLang="zh-CN" sz="1300" b="1" strike="noStrike" noProof="1" dirty="0">
              <a:solidFill>
                <a:schemeClr val="bg1"/>
              </a:solidFill>
            </a:endParaRPr>
          </a:p>
        </p:txBody>
      </p:sp>
      <p:sp>
        <p:nvSpPr>
          <p:cNvPr id="26" name="日期占位符 2"/>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27" name="页脚占位符 3"/>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Tree>
  </p:cSld>
  <p:clrMapOvr>
    <a:masterClrMapping/>
  </p:clrMapOvr>
  <p:transition spd="med">
    <p:fade/>
  </p:transition>
  <p:hf sldNum="0" hdr="0" ftr="0" dt="0"/>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1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1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1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1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1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1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1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1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1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5" name="标题占位符 1"/>
          <p:cNvSpPr>
            <a:spLocks noGrp="1"/>
          </p:cNvSpPr>
          <p:nvPr>
            <p:ph type="title"/>
          </p:nvPr>
        </p:nvSpPr>
        <p:spPr>
          <a:xfrm>
            <a:off x="142931" y="260648"/>
            <a:ext cx="8229600" cy="418058"/>
          </a:xfrm>
          <a:prstGeom prst="rect">
            <a:avLst/>
          </a:prstGeom>
        </p:spPr>
        <p:txBody>
          <a:bodyPr rtlCol="0">
            <a:normAutofit/>
          </a:bodyPr>
          <a:lstStyle>
            <a:lvl1pPr algn="l">
              <a:defRPr sz="3200"/>
            </a:lvl1pPr>
          </a:lstStyle>
          <a:p>
            <a:pPr fontAlgn="base"/>
            <a:r>
              <a:rPr lang="zh-CN" altLang="en-US" strike="noStrike" noProof="1" smtClean="0"/>
              <a:t>单击此处编辑母版标题样式</a:t>
            </a:r>
            <a:endParaRPr lang="zh-CN" altLang="en-US" strike="noStrike" noProof="1"/>
          </a:p>
        </p:txBody>
      </p:sp>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3" name="页脚占位符 2"/>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12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12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12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12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12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2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2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12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12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12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空白">
    <p:spTree>
      <p:nvGrpSpPr>
        <p:cNvPr id="1" name=""/>
        <p:cNvGrpSpPr/>
        <p:nvPr/>
      </p:nvGrpSpPr>
      <p:grpSpPr>
        <a:xfrm>
          <a:off x="0" y="0"/>
          <a:ext cx="0" cy="0"/>
          <a:chOff x="0" y="0"/>
          <a:chExt cx="0" cy="0"/>
        </a:xfrm>
      </p:grpSpPr>
      <p:sp>
        <p:nvSpPr>
          <p:cNvPr id="5" name="标题占位符 1"/>
          <p:cNvSpPr>
            <a:spLocks noGrp="1"/>
          </p:cNvSpPr>
          <p:nvPr>
            <p:ph type="title"/>
          </p:nvPr>
        </p:nvSpPr>
        <p:spPr>
          <a:xfrm>
            <a:off x="142931" y="260648"/>
            <a:ext cx="8229600" cy="418058"/>
          </a:xfrm>
          <a:prstGeom prst="rect">
            <a:avLst/>
          </a:prstGeom>
        </p:spPr>
        <p:txBody>
          <a:bodyPr rtlCol="0">
            <a:normAutofit/>
          </a:bodyPr>
          <a:lstStyle>
            <a:lvl1pPr algn="l">
              <a:defRPr sz="3200"/>
            </a:lvl1pPr>
          </a:lstStyle>
          <a:p>
            <a:pPr fontAlgn="base"/>
            <a:r>
              <a:rPr lang="zh-CN" altLang="en-US" strike="noStrike" noProof="1" smtClean="0"/>
              <a:t>单击此处编辑母版标题样式</a:t>
            </a:r>
            <a:endParaRPr lang="zh-CN" altLang="en-US" strike="noStrike" noProof="1"/>
          </a:p>
        </p:txBody>
      </p:sp>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3" name="页脚占位符 2"/>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13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13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13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13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13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13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13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13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13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13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空白">
    <p:spTree>
      <p:nvGrpSpPr>
        <p:cNvPr id="1" name=""/>
        <p:cNvGrpSpPr/>
        <p:nvPr/>
      </p:nvGrpSpPr>
      <p:grpSpPr>
        <a:xfrm>
          <a:off x="0" y="0"/>
          <a:ext cx="0" cy="0"/>
          <a:chOff x="0" y="0"/>
          <a:chExt cx="0" cy="0"/>
        </a:xfrm>
      </p:grpSpPr>
      <p:sp>
        <p:nvSpPr>
          <p:cNvPr id="5" name="标题占位符 1"/>
          <p:cNvSpPr>
            <a:spLocks noGrp="1"/>
          </p:cNvSpPr>
          <p:nvPr>
            <p:ph type="title"/>
          </p:nvPr>
        </p:nvSpPr>
        <p:spPr>
          <a:xfrm>
            <a:off x="142931" y="260648"/>
            <a:ext cx="8229600" cy="418058"/>
          </a:xfrm>
          <a:prstGeom prst="rect">
            <a:avLst/>
          </a:prstGeom>
        </p:spPr>
        <p:txBody>
          <a:bodyPr rtlCol="0">
            <a:normAutofit/>
          </a:bodyPr>
          <a:lstStyle>
            <a:lvl1pPr algn="l">
              <a:defRPr sz="3200"/>
            </a:lvl1pPr>
          </a:lstStyle>
          <a:p>
            <a:pPr fontAlgn="base"/>
            <a:r>
              <a:rPr lang="zh-CN" altLang="en-US" strike="noStrike" noProof="1" smtClean="0"/>
              <a:t>单击此处编辑母版标题样式</a:t>
            </a:r>
            <a:endParaRPr lang="zh-CN" altLang="en-US" strike="noStrike" noProof="1"/>
          </a:p>
        </p:txBody>
      </p:sp>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3" name="页脚占位符 2"/>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14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14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14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14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14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14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14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14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14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14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空白">
    <p:spTree>
      <p:nvGrpSpPr>
        <p:cNvPr id="1" name=""/>
        <p:cNvGrpSpPr/>
        <p:nvPr/>
      </p:nvGrpSpPr>
      <p:grpSpPr>
        <a:xfrm>
          <a:off x="0" y="0"/>
          <a:ext cx="0" cy="0"/>
          <a:chOff x="0" y="0"/>
          <a:chExt cx="0" cy="0"/>
        </a:xfrm>
      </p:grpSpPr>
      <p:sp>
        <p:nvSpPr>
          <p:cNvPr id="5" name="标题占位符 1"/>
          <p:cNvSpPr>
            <a:spLocks noGrp="1"/>
          </p:cNvSpPr>
          <p:nvPr>
            <p:ph type="title"/>
          </p:nvPr>
        </p:nvSpPr>
        <p:spPr>
          <a:xfrm>
            <a:off x="142931" y="260648"/>
            <a:ext cx="8229600" cy="418058"/>
          </a:xfrm>
          <a:prstGeom prst="rect">
            <a:avLst/>
          </a:prstGeom>
        </p:spPr>
        <p:txBody>
          <a:bodyPr rtlCol="0">
            <a:normAutofit/>
          </a:bodyPr>
          <a:lstStyle>
            <a:lvl1pPr algn="l">
              <a:defRPr sz="3200"/>
            </a:lvl1pPr>
          </a:lstStyle>
          <a:p>
            <a:pPr fontAlgn="base"/>
            <a:r>
              <a:rPr lang="zh-CN" altLang="en-US" strike="noStrike" noProof="1" smtClean="0"/>
              <a:t>单击此处编辑母版标题样式</a:t>
            </a:r>
            <a:endParaRPr lang="zh-CN" altLang="en-US" strike="noStrike" noProof="1"/>
          </a:p>
        </p:txBody>
      </p:sp>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3" name="页脚占位符 2"/>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15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15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15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15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15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15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5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15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15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空白">
    <p:spTree>
      <p:nvGrpSpPr>
        <p:cNvPr id="1" name=""/>
        <p:cNvGrpSpPr/>
        <p:nvPr/>
      </p:nvGrpSpPr>
      <p:grpSpPr>
        <a:xfrm>
          <a:off x="0" y="0"/>
          <a:ext cx="0" cy="0"/>
          <a:chOff x="0" y="0"/>
          <a:chExt cx="0" cy="0"/>
        </a:xfrm>
      </p:grpSpPr>
      <p:sp>
        <p:nvSpPr>
          <p:cNvPr id="5" name="标题占位符 1"/>
          <p:cNvSpPr>
            <a:spLocks noGrp="1"/>
          </p:cNvSpPr>
          <p:nvPr>
            <p:ph type="title"/>
          </p:nvPr>
        </p:nvSpPr>
        <p:spPr>
          <a:xfrm>
            <a:off x="142931" y="260648"/>
            <a:ext cx="8229600" cy="418058"/>
          </a:xfrm>
          <a:prstGeom prst="rect">
            <a:avLst/>
          </a:prstGeom>
        </p:spPr>
        <p:txBody>
          <a:bodyPr rtlCol="0">
            <a:normAutofit/>
          </a:bodyPr>
          <a:lstStyle>
            <a:lvl1pPr algn="l">
              <a:defRPr sz="3200"/>
            </a:lvl1pPr>
          </a:lstStyle>
          <a:p>
            <a:pPr fontAlgn="base"/>
            <a:r>
              <a:rPr lang="zh-CN" altLang="en-US" strike="noStrike" noProof="1" smtClean="0"/>
              <a:t>单击此处编辑母版标题样式</a:t>
            </a:r>
            <a:endParaRPr lang="zh-CN" altLang="en-US" strike="noStrike" noProof="1"/>
          </a:p>
        </p:txBody>
      </p:sp>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3" name="页脚占位符 2"/>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空白">
    <p:spTree>
      <p:nvGrpSpPr>
        <p:cNvPr id="1" name=""/>
        <p:cNvGrpSpPr/>
        <p:nvPr/>
      </p:nvGrpSpPr>
      <p:grpSpPr>
        <a:xfrm>
          <a:off x="0" y="0"/>
          <a:ext cx="0" cy="0"/>
          <a:chOff x="0" y="0"/>
          <a:chExt cx="0" cy="0"/>
        </a:xfrm>
      </p:grpSpPr>
      <p:sp>
        <p:nvSpPr>
          <p:cNvPr id="5" name="标题占位符 1"/>
          <p:cNvSpPr>
            <a:spLocks noGrp="1"/>
          </p:cNvSpPr>
          <p:nvPr>
            <p:ph type="title"/>
          </p:nvPr>
        </p:nvSpPr>
        <p:spPr>
          <a:xfrm>
            <a:off x="142931" y="260648"/>
            <a:ext cx="8229600" cy="418058"/>
          </a:xfrm>
          <a:prstGeom prst="rect">
            <a:avLst/>
          </a:prstGeom>
        </p:spPr>
        <p:txBody>
          <a:bodyPr rtlCol="0">
            <a:normAutofit/>
          </a:bodyPr>
          <a:lstStyle>
            <a:lvl1pPr algn="l">
              <a:defRPr sz="3200"/>
            </a:lvl1pPr>
          </a:lstStyle>
          <a:p>
            <a:pPr fontAlgn="base"/>
            <a:r>
              <a:rPr lang="zh-CN" altLang="en-US" strike="noStrike" noProof="1" smtClean="0"/>
              <a:t>单击此处编辑母版标题样式</a:t>
            </a:r>
            <a:endParaRPr lang="zh-CN" altLang="en-US" strike="noStrike" noProof="1"/>
          </a:p>
        </p:txBody>
      </p:sp>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3" name="页脚占位符 2"/>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a:xfrm>
            <a:off x="846138" y="1173163"/>
            <a:ext cx="7602537" cy="509111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 name="日期占位符 1"/>
          <p:cNvSpPr>
            <a:spLocks noGrp="1"/>
          </p:cNvSpPr>
          <p:nvPr>
            <p:ph type="dt" sz="half" idx="11"/>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3" name="页脚占位符 2"/>
          <p:cNvSpPr>
            <a:spLocks noGrp="1"/>
          </p:cNvSpPr>
          <p:nvPr>
            <p:ph type="ftr" sz="quarter" idx="12"/>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灯片编号占位符 3"/>
          <p:cNvSpPr>
            <a:spLocks noGrp="1"/>
          </p:cNvSpPr>
          <p:nvPr>
            <p:ph type="sldNum" sz="quarter" idx="13"/>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空白">
    <p:spTree>
      <p:nvGrpSpPr>
        <p:cNvPr id="1" name=""/>
        <p:cNvGrpSpPr/>
        <p:nvPr/>
      </p:nvGrpSpPr>
      <p:grpSpPr>
        <a:xfrm>
          <a:off x="0" y="0"/>
          <a:ext cx="0" cy="0"/>
          <a:chOff x="0" y="0"/>
          <a:chExt cx="0" cy="0"/>
        </a:xfrm>
      </p:grpSpPr>
      <p:sp>
        <p:nvSpPr>
          <p:cNvPr id="5" name="标题占位符 1"/>
          <p:cNvSpPr>
            <a:spLocks noGrp="1"/>
          </p:cNvSpPr>
          <p:nvPr>
            <p:ph type="title"/>
          </p:nvPr>
        </p:nvSpPr>
        <p:spPr>
          <a:xfrm>
            <a:off x="142931" y="260648"/>
            <a:ext cx="8229600" cy="418058"/>
          </a:xfrm>
          <a:prstGeom prst="rect">
            <a:avLst/>
          </a:prstGeom>
        </p:spPr>
        <p:txBody>
          <a:bodyPr rtlCol="0">
            <a:normAutofit/>
          </a:bodyPr>
          <a:lstStyle>
            <a:lvl1pPr algn="l">
              <a:defRPr sz="3200"/>
            </a:lvl1pPr>
          </a:lstStyle>
          <a:p>
            <a:pPr fontAlgn="base"/>
            <a:r>
              <a:rPr lang="zh-CN" altLang="en-US" strike="noStrike" noProof="1" smtClean="0"/>
              <a:t>单击此处编辑母版标题样式</a:t>
            </a:r>
            <a:endParaRPr lang="zh-CN" altLang="en-US" strike="noStrike" noProof="1"/>
          </a:p>
        </p:txBody>
      </p:sp>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3" name="页脚占位符 2"/>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文本框 5"/>
          <p:cNvSpPr txBox="1"/>
          <p:nvPr/>
        </p:nvSpPr>
        <p:spPr>
          <a:xfrm>
            <a:off x="628650" y="307975"/>
            <a:ext cx="7424738" cy="582613"/>
          </a:xfrm>
          <a:prstGeom prst="rect">
            <a:avLst/>
          </a:prstGeom>
          <a:noFill/>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zh-CN" altLang="en-US" sz="3200" b="1" i="0" u="none" strike="noStrike" kern="1200" cap="none" spc="0" normalizeH="0" baseline="0" noProof="0" dirty="0">
                <a:ln>
                  <a:noFill/>
                </a:ln>
                <a:solidFill>
                  <a:srgbClr val="77B878"/>
                </a:solidFill>
                <a:effectLst/>
                <a:uLnTx/>
                <a:uFillTx/>
                <a:latin typeface="+mj-lt"/>
                <a:ea typeface="+mj-ea"/>
                <a:cs typeface="+mj-cs"/>
                <a:sym typeface="+mn-ea"/>
              </a:rPr>
              <a:t>达</a:t>
            </a: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Arial Unicode MS" pitchFamily="34" charset="-122"/>
              <a:cs typeface="Arial Unicode MS" pitchFamily="34" charset="-122"/>
              <a:sym typeface="+mn-ea"/>
            </a:endParaRPr>
          </a:p>
        </p:txBody>
      </p:sp>
      <p:cxnSp>
        <p:nvCxnSpPr>
          <p:cNvPr id="10" name="直接连接符 9"/>
          <p:cNvCxnSpPr/>
          <p:nvPr/>
        </p:nvCxnSpPr>
        <p:spPr>
          <a:xfrm>
            <a:off x="55563" y="901700"/>
            <a:ext cx="903128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078" name="组合 8"/>
          <p:cNvGrpSpPr/>
          <p:nvPr/>
        </p:nvGrpSpPr>
        <p:grpSpPr>
          <a:xfrm>
            <a:off x="1933575" y="987425"/>
            <a:ext cx="5213350" cy="1031875"/>
            <a:chOff x="7038412" y="5298115"/>
            <a:chExt cx="3099874" cy="517828"/>
          </a:xfrm>
        </p:grpSpPr>
        <p:grpSp>
          <p:nvGrpSpPr>
            <p:cNvPr id="3085" name="组合 89"/>
            <p:cNvGrpSpPr/>
            <p:nvPr/>
          </p:nvGrpSpPr>
          <p:grpSpPr>
            <a:xfrm>
              <a:off x="7038412" y="5298115"/>
              <a:ext cx="3099874" cy="517828"/>
              <a:chOff x="5718131" y="5650928"/>
              <a:chExt cx="4596458" cy="767829"/>
            </a:xfrm>
          </p:grpSpPr>
          <p:sp>
            <p:nvSpPr>
              <p:cNvPr id="14" name="圆角矩形 13"/>
              <p:cNvSpPr/>
              <p:nvPr/>
            </p:nvSpPr>
            <p:spPr>
              <a:xfrm>
                <a:off x="5718131" y="5650928"/>
                <a:ext cx="4596458" cy="767829"/>
              </a:xfrm>
              <a:prstGeom prst="roundRect">
                <a:avLst>
                  <a:gd name="adj" fmla="val 50000"/>
                </a:avLst>
              </a:prstGeom>
              <a:solidFill>
                <a:srgbClr val="F3F3F3"/>
              </a:solidFill>
              <a:ln w="22225">
                <a:gradFill>
                  <a:gsLst>
                    <a:gs pos="0">
                      <a:schemeClr val="bg1">
                        <a:lumMod val="85000"/>
                      </a:schemeClr>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mn-ea"/>
                  <a:cs typeface="+mn-cs"/>
                </a:endParaRPr>
              </a:p>
            </p:txBody>
          </p:sp>
          <p:sp>
            <p:nvSpPr>
              <p:cNvPr id="15" name="圆角矩形 14"/>
              <p:cNvSpPr/>
              <p:nvPr/>
            </p:nvSpPr>
            <p:spPr>
              <a:xfrm>
                <a:off x="5829672" y="5747159"/>
                <a:ext cx="4373372" cy="575365"/>
              </a:xfrm>
              <a:prstGeom prst="roundRect">
                <a:avLst>
                  <a:gd name="adj" fmla="val 50000"/>
                </a:avLst>
              </a:prstGeom>
              <a:solidFill>
                <a:schemeClr val="accent1"/>
              </a:solidFill>
              <a:ln w="22225">
                <a:gradFill>
                  <a:gsLst>
                    <a:gs pos="0">
                      <a:schemeClr val="bg1">
                        <a:lumMod val="85000"/>
                      </a:schemeClr>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charset="-122"/>
                  <a:ea typeface="+mn-ea"/>
                  <a:cs typeface="+mn-cs"/>
                </a:endParaRPr>
              </a:p>
            </p:txBody>
          </p:sp>
        </p:grpSp>
        <p:sp>
          <p:nvSpPr>
            <p:cNvPr id="13" name="TextBox 19"/>
            <p:cNvSpPr txBox="1"/>
            <p:nvPr/>
          </p:nvSpPr>
          <p:spPr>
            <a:xfrm>
              <a:off x="7752969" y="5433547"/>
              <a:ext cx="127431" cy="188808"/>
            </a:xfrm>
            <a:prstGeom prst="rect">
              <a:avLst/>
            </a:prstGeom>
            <a:noFill/>
          </p:spPr>
          <p:txBody>
            <a:bodyPr wrap="non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4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Arial Unicode MS" pitchFamily="34" charset="-122"/>
              </a:endParaRPr>
            </a:p>
          </p:txBody>
        </p:sp>
      </p:grpSp>
      <p:sp>
        <p:nvSpPr>
          <p:cNvPr id="16" name="标题 1"/>
          <p:cNvSpPr txBox="1"/>
          <p:nvPr/>
        </p:nvSpPr>
        <p:spPr>
          <a:xfrm>
            <a:off x="2536825" y="998538"/>
            <a:ext cx="4006850" cy="684213"/>
          </a:xfrm>
          <a:prstGeom prst="rect">
            <a:avLst/>
          </a:prstGeom>
        </p:spPr>
        <p:txBody>
          <a:bodyPr lIns="91415" tIns="45708" rIns="91415" bIns="45708"/>
          <a:lstStyle>
            <a:lvl1pPr algn="ctr" defTabSz="913765" rtl="0" eaLnBrk="1" latinLnBrk="0" hangingPunct="1">
              <a:lnSpc>
                <a:spcPct val="90000"/>
              </a:lnSpc>
              <a:spcBef>
                <a:spcPct val="0"/>
              </a:spcBef>
              <a:buNone/>
              <a:defRPr sz="2400" b="0" kern="1200">
                <a:solidFill>
                  <a:schemeClr val="bg1"/>
                </a:solidFill>
                <a:effectLst/>
                <a:latin typeface="+mj-ea"/>
                <a:ea typeface="+mj-ea"/>
                <a:cs typeface="+mj-cs"/>
              </a:defRPr>
            </a:lvl1pPr>
          </a:lstStyle>
          <a:p>
            <a:pPr marL="0" marR="0" lvl="0" indent="0" algn="ctr" defTabSz="913765" rtl="0" eaLnBrk="1" fontAlgn="base" latinLnBrk="0" hangingPunct="1">
              <a:lnSpc>
                <a:spcPct val="150000"/>
              </a:lnSpc>
              <a:spcBef>
                <a:spcPct val="0"/>
              </a:spcBef>
              <a:spcAft>
                <a:spcPct val="0"/>
              </a:spcAft>
              <a:buClrTx/>
              <a:buSzTx/>
              <a:buFontTx/>
              <a:buNone/>
              <a:defRPr/>
            </a:pPr>
            <a:r>
              <a:rPr kumimoji="0" lang="zh-CN" altLang="en-US" sz="3600" b="0" i="0" u="none" strike="noStrike" kern="1200" cap="none" spc="0" normalizeH="0" baseline="0" noProof="0" dirty="0" smtClean="0">
                <a:ln>
                  <a:noFill/>
                </a:ln>
                <a:solidFill>
                  <a:schemeClr val="bg1"/>
                </a:solidFill>
                <a:effectLst/>
                <a:uLnTx/>
                <a:uFillTx/>
                <a:latin typeface="造字工房悦黑（非商用）常规体" pitchFamily="2" charset="-122"/>
                <a:ea typeface="造字工房悦黑（非商用）常规体" pitchFamily="2" charset="-122"/>
                <a:cs typeface="+mj-cs"/>
                <a:sym typeface="+mn-ea"/>
              </a:rPr>
              <a:t>目录页</a:t>
            </a:r>
            <a:endParaRPr kumimoji="0" lang="zh-CN" altLang="en-US" sz="3600" b="0" i="0" u="none" strike="noStrike" kern="1200" cap="none" spc="0" normalizeH="0" baseline="0" noProof="0" dirty="0">
              <a:ln>
                <a:noFill/>
              </a:ln>
              <a:solidFill>
                <a:schemeClr val="bg1"/>
              </a:solidFill>
              <a:effectLst/>
              <a:uLnTx/>
              <a:uFillTx/>
              <a:latin typeface="造字工房悦黑（非商用）常规体" pitchFamily="2" charset="-122"/>
              <a:ea typeface="造字工房悦黑（非商用）常规体" pitchFamily="2" charset="-122"/>
              <a:cs typeface="+mj-cs"/>
              <a:sym typeface="+mn-ea"/>
            </a:endParaRPr>
          </a:p>
        </p:txBody>
      </p:sp>
      <p:sp>
        <p:nvSpPr>
          <p:cNvPr id="3" name="内容占位符 2"/>
          <p:cNvSpPr>
            <a:spLocks noGrp="1"/>
          </p:cNvSpPr>
          <p:nvPr>
            <p:ph idx="1"/>
          </p:nvPr>
        </p:nvSpPr>
        <p:spPr>
          <a:xfrm>
            <a:off x="1638585" y="2235059"/>
            <a:ext cx="7886700" cy="4351338"/>
          </a:xfrm>
        </p:spPr>
        <p:txBody>
          <a:bodyPr/>
          <a:lstStyle>
            <a:lvl1pPr marL="0" algn="l" defTabSz="914400" rtl="0" eaLnBrk="1" latinLnBrk="0" hangingPunct="1">
              <a:defRPr lang="zh-CN" altLang="en-US" sz="3200" kern="1200" dirty="0" smtClean="0">
                <a:solidFill>
                  <a:schemeClr val="bg1">
                    <a:lumMod val="50000"/>
                  </a:schemeClr>
                </a:solidFill>
                <a:latin typeface="造字工房悦黑（非商用）常规体" pitchFamily="2" charset="-122"/>
                <a:ea typeface="造字工房悦黑（非商用）常规体" pitchFamily="2" charset="-122"/>
                <a:cs typeface="+mn-cs"/>
              </a:defRPr>
            </a:lvl1pPr>
            <a:lvl2pPr marL="0" algn="l" defTabSz="914400" rtl="0" eaLnBrk="1" latinLnBrk="0" hangingPunct="1">
              <a:defRPr lang="zh-CN" altLang="en-US" sz="3200" kern="1200" dirty="0" smtClean="0">
                <a:solidFill>
                  <a:schemeClr val="bg1">
                    <a:lumMod val="50000"/>
                  </a:schemeClr>
                </a:solidFill>
                <a:latin typeface="造字工房悦黑（非商用）常规体" pitchFamily="2" charset="-122"/>
                <a:ea typeface="造字工房悦黑（非商用）常规体" pitchFamily="2" charset="-122"/>
                <a:cs typeface="+mn-cs"/>
              </a:defRPr>
            </a:lvl2pPr>
            <a:lvl3pPr marL="0" algn="l" defTabSz="914400" rtl="0" eaLnBrk="1" latinLnBrk="0" hangingPunct="1">
              <a:defRPr lang="zh-CN" altLang="en-US" sz="3200" kern="1200" dirty="0" smtClean="0">
                <a:solidFill>
                  <a:schemeClr val="bg1">
                    <a:lumMod val="50000"/>
                  </a:schemeClr>
                </a:solidFill>
                <a:latin typeface="造字工房悦黑（非商用）常规体" pitchFamily="2" charset="-122"/>
                <a:ea typeface="造字工房悦黑（非商用）常规体" pitchFamily="2" charset="-122"/>
                <a:cs typeface="+mn-cs"/>
              </a:defRPr>
            </a:lvl3pPr>
            <a:lvl4pPr marL="0" algn="l" defTabSz="914400" rtl="0" eaLnBrk="1" latinLnBrk="0" hangingPunct="1">
              <a:defRPr lang="zh-CN" altLang="en-US" sz="3200" kern="1200" dirty="0" smtClean="0">
                <a:solidFill>
                  <a:schemeClr val="bg1">
                    <a:lumMod val="50000"/>
                  </a:schemeClr>
                </a:solidFill>
                <a:latin typeface="造字工房悦黑（非商用）常规体" pitchFamily="2" charset="-122"/>
                <a:ea typeface="造字工房悦黑（非商用）常规体" pitchFamily="2" charset="-122"/>
                <a:cs typeface="+mn-cs"/>
              </a:defRPr>
            </a:lvl4pPr>
            <a:lvl5pPr marL="0" algn="l" defTabSz="914400" rtl="0" eaLnBrk="1" latinLnBrk="0" hangingPunct="1">
              <a:defRPr lang="zh-CN" altLang="en-US" sz="3200" kern="1200" dirty="0">
                <a:solidFill>
                  <a:schemeClr val="bg1">
                    <a:lumMod val="50000"/>
                  </a:schemeClr>
                </a:solidFill>
                <a:latin typeface="造字工房悦黑（非商用）常规体" pitchFamily="2" charset="-122"/>
                <a:ea typeface="造字工房悦黑（非商用）常规体" pitchFamily="2" charset="-122"/>
                <a:cs typeface="+mn-cs"/>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7"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1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19"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algn="r"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p>
        </p:txBody>
      </p:sp>
    </p:spTree>
  </p:cSld>
  <p:clrMapOvr>
    <a:masterClrMapping/>
  </p:clrMapOvr>
  <p:transition spd="med">
    <p:fade/>
  </p:transition>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6"/>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2"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1"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8" name="页脚占位符 7"/>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4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4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4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4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4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4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cxnSp>
        <p:nvCxnSpPr>
          <p:cNvPr id="9" name="直接连接符 8"/>
          <p:cNvCxnSpPr/>
          <p:nvPr/>
        </p:nvCxnSpPr>
        <p:spPr>
          <a:xfrm>
            <a:off x="55563" y="901700"/>
            <a:ext cx="9031288"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日期占位符 2"/>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11" name="页脚占位符 3"/>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12" name="灯片编号占位符 4"/>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algn="r"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p>
        </p:txBody>
      </p:sp>
    </p:spTree>
  </p:cSld>
  <p:clrMapOvr>
    <a:masterClrMapping/>
  </p:clrMapOvr>
  <p:transition spd="med">
    <p:fade/>
  </p:transition>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5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5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5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5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5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5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5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5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5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5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9" name="01"/>
          <p:cNvSpPr>
            <a:spLocks noChangeArrowheads="1"/>
          </p:cNvSpPr>
          <p:nvPr/>
        </p:nvSpPr>
        <p:spPr bwMode="auto">
          <a:xfrm>
            <a:off x="2786063" y="2749550"/>
            <a:ext cx="3425825" cy="1322388"/>
          </a:xfrm>
          <a:prstGeom prst="rect">
            <a:avLst/>
          </a:prstGeom>
          <a:noFill/>
          <a:ln w="9525">
            <a:noFill/>
            <a:miter lim="800000"/>
          </a:ln>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8000" b="1" i="0" u="none" strike="noStrike" kern="1200" cap="none" spc="0" normalizeH="0" baseline="0" noProof="0">
                <a:ln>
                  <a:noFill/>
                </a:ln>
                <a:solidFill>
                  <a:srgbClr val="538C2E"/>
                </a:solidFill>
                <a:effectLst/>
                <a:uLnTx/>
                <a:uFillTx/>
                <a:latin typeface="微软雅黑" panose="020B0503020204020204" charset="-122"/>
                <a:ea typeface="微软雅黑" panose="020B0503020204020204" charset="-122"/>
                <a:cs typeface="Arial Unicode MS" pitchFamily="34" charset="-122"/>
                <a:sym typeface="+mn-ea"/>
              </a:rPr>
              <a:t>谢    谢</a:t>
            </a:r>
            <a:endParaRPr kumimoji="0" lang="zh-CN" altLang="en-US" sz="8000" b="1" i="0" u="none" strike="noStrike" kern="1200" cap="none" spc="0" normalizeH="0" baseline="0" noProof="0">
              <a:ln>
                <a:noFill/>
              </a:ln>
              <a:solidFill>
                <a:srgbClr val="538C2E"/>
              </a:solidFill>
              <a:effectLst/>
              <a:uLnTx/>
              <a:uFillTx/>
              <a:latin typeface="微软雅黑" panose="020B0503020204020204" charset="-122"/>
              <a:ea typeface="微软雅黑" panose="020B0503020204020204" charset="-122"/>
              <a:cs typeface="Arial Unicode MS" pitchFamily="34" charset="-122"/>
              <a:sym typeface="+mn-ea"/>
            </a:endParaRPr>
          </a:p>
        </p:txBody>
      </p:sp>
      <p:sp>
        <p:nvSpPr>
          <p:cNvPr id="10" name="日期占位符 1"/>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11" name="页脚占位符 2"/>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12" name="灯片编号占位符 3"/>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algn="r"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p>
        </p:txBody>
      </p:sp>
    </p:spTree>
  </p:cSld>
  <p:clrMapOvr>
    <a:masterClrMapping/>
  </p:clrMapOvr>
  <p:transition spd="med">
    <p:fade/>
  </p:transition>
  <p:hf sldNum="0" hdr="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6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6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6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6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6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6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6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6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6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6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7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7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7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7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7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7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7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7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7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spTree>
  </p:cSld>
  <p:clrMapOvr>
    <a:masterClrMapping/>
  </p:clrMapOvr>
  <p:transition spd="med">
    <p:fade/>
  </p:transition>
  <p:hf sldNum="0" hdr="0" ftr="0" dt="0"/>
</p:sldLayout>
</file>

<file path=ppt/slideMasters/_rels/slideMaster1.xml.rels><?xml version="1.0" encoding="UTF-8" standalone="yes"?>
<Relationships xmlns="http://schemas.openxmlformats.org/package/2006/relationships"><Relationship Id="rId99" Type="http://schemas.openxmlformats.org/officeDocument/2006/relationships/slideLayout" Target="../slideLayouts/slideLayout99.xml"/><Relationship Id="rId98" Type="http://schemas.openxmlformats.org/officeDocument/2006/relationships/slideLayout" Target="../slideLayouts/slideLayout98.xml"/><Relationship Id="rId97" Type="http://schemas.openxmlformats.org/officeDocument/2006/relationships/slideLayout" Target="../slideLayouts/slideLayout97.xml"/><Relationship Id="rId96" Type="http://schemas.openxmlformats.org/officeDocument/2006/relationships/slideLayout" Target="../slideLayouts/slideLayout96.xml"/><Relationship Id="rId95" Type="http://schemas.openxmlformats.org/officeDocument/2006/relationships/slideLayout" Target="../slideLayouts/slideLayout95.xml"/><Relationship Id="rId94" Type="http://schemas.openxmlformats.org/officeDocument/2006/relationships/slideLayout" Target="../slideLayouts/slideLayout94.xml"/><Relationship Id="rId93" Type="http://schemas.openxmlformats.org/officeDocument/2006/relationships/slideLayout" Target="../slideLayouts/slideLayout93.xml"/><Relationship Id="rId92" Type="http://schemas.openxmlformats.org/officeDocument/2006/relationships/slideLayout" Target="../slideLayouts/slideLayout92.xml"/><Relationship Id="rId91" Type="http://schemas.openxmlformats.org/officeDocument/2006/relationships/slideLayout" Target="../slideLayouts/slideLayout91.xml"/><Relationship Id="rId90" Type="http://schemas.openxmlformats.org/officeDocument/2006/relationships/slideLayout" Target="../slideLayouts/slideLayout90.xml"/><Relationship Id="rId9" Type="http://schemas.openxmlformats.org/officeDocument/2006/relationships/slideLayout" Target="../slideLayouts/slideLayout9.xml"/><Relationship Id="rId89" Type="http://schemas.openxmlformats.org/officeDocument/2006/relationships/slideLayout" Target="../slideLayouts/slideLayout89.xml"/><Relationship Id="rId88" Type="http://schemas.openxmlformats.org/officeDocument/2006/relationships/slideLayout" Target="../slideLayouts/slideLayout88.xml"/><Relationship Id="rId87" Type="http://schemas.openxmlformats.org/officeDocument/2006/relationships/slideLayout" Target="../slideLayouts/slideLayout87.xml"/><Relationship Id="rId86" Type="http://schemas.openxmlformats.org/officeDocument/2006/relationships/slideLayout" Target="../slideLayouts/slideLayout86.xml"/><Relationship Id="rId85" Type="http://schemas.openxmlformats.org/officeDocument/2006/relationships/slideLayout" Target="../slideLayouts/slideLayout85.xml"/><Relationship Id="rId84" Type="http://schemas.openxmlformats.org/officeDocument/2006/relationships/slideLayout" Target="../slideLayouts/slideLayout84.xml"/><Relationship Id="rId83" Type="http://schemas.openxmlformats.org/officeDocument/2006/relationships/slideLayout" Target="../slideLayouts/slideLayout83.xml"/><Relationship Id="rId82" Type="http://schemas.openxmlformats.org/officeDocument/2006/relationships/slideLayout" Target="../slideLayouts/slideLayout82.xml"/><Relationship Id="rId81" Type="http://schemas.openxmlformats.org/officeDocument/2006/relationships/slideLayout" Target="../slideLayouts/slideLayout81.xml"/><Relationship Id="rId80" Type="http://schemas.openxmlformats.org/officeDocument/2006/relationships/slideLayout" Target="../slideLayouts/slideLayout80.xml"/><Relationship Id="rId8" Type="http://schemas.openxmlformats.org/officeDocument/2006/relationships/slideLayout" Target="../slideLayouts/slideLayout8.xml"/><Relationship Id="rId79" Type="http://schemas.openxmlformats.org/officeDocument/2006/relationships/slideLayout" Target="../slideLayouts/slideLayout79.xml"/><Relationship Id="rId78" Type="http://schemas.openxmlformats.org/officeDocument/2006/relationships/slideLayout" Target="../slideLayouts/slideLayout78.xml"/><Relationship Id="rId77" Type="http://schemas.openxmlformats.org/officeDocument/2006/relationships/slideLayout" Target="../slideLayouts/slideLayout77.xml"/><Relationship Id="rId76" Type="http://schemas.openxmlformats.org/officeDocument/2006/relationships/slideLayout" Target="../slideLayouts/slideLayout76.xml"/><Relationship Id="rId75" Type="http://schemas.openxmlformats.org/officeDocument/2006/relationships/slideLayout" Target="../slideLayouts/slideLayout75.xml"/><Relationship Id="rId74" Type="http://schemas.openxmlformats.org/officeDocument/2006/relationships/slideLayout" Target="../slideLayouts/slideLayout74.xml"/><Relationship Id="rId73" Type="http://schemas.openxmlformats.org/officeDocument/2006/relationships/slideLayout" Target="../slideLayouts/slideLayout73.xml"/><Relationship Id="rId72" Type="http://schemas.openxmlformats.org/officeDocument/2006/relationships/slideLayout" Target="../slideLayouts/slideLayout72.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7" Type="http://schemas.openxmlformats.org/officeDocument/2006/relationships/slideLayout" Target="../slideLayouts/slideLayout7.xml"/><Relationship Id="rId69" Type="http://schemas.openxmlformats.org/officeDocument/2006/relationships/slideLayout" Target="../slideLayouts/slideLayout69.xml"/><Relationship Id="rId68" Type="http://schemas.openxmlformats.org/officeDocument/2006/relationships/slideLayout" Target="../slideLayouts/slideLayout68.xml"/><Relationship Id="rId67" Type="http://schemas.openxmlformats.org/officeDocument/2006/relationships/slideLayout" Target="../slideLayouts/slideLayout67.xml"/><Relationship Id="rId66" Type="http://schemas.openxmlformats.org/officeDocument/2006/relationships/slideLayout" Target="../slideLayouts/slideLayout66.xml"/><Relationship Id="rId65" Type="http://schemas.openxmlformats.org/officeDocument/2006/relationships/slideLayout" Target="../slideLayouts/slideLayout65.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0" Type="http://schemas.openxmlformats.org/officeDocument/2006/relationships/theme" Target="../theme/theme1.xml"/><Relationship Id="rId18" Type="http://schemas.openxmlformats.org/officeDocument/2006/relationships/slideLayout" Target="../slideLayouts/slideLayout18.xml"/><Relationship Id="rId179" Type="http://schemas.openxmlformats.org/officeDocument/2006/relationships/image" Target="../media/image1.jpeg"/><Relationship Id="rId178" Type="http://schemas.openxmlformats.org/officeDocument/2006/relationships/slideLayout" Target="../slideLayouts/slideLayout178.xml"/><Relationship Id="rId177" Type="http://schemas.openxmlformats.org/officeDocument/2006/relationships/slideLayout" Target="../slideLayouts/slideLayout177.xml"/><Relationship Id="rId176" Type="http://schemas.openxmlformats.org/officeDocument/2006/relationships/slideLayout" Target="../slideLayouts/slideLayout176.xml"/><Relationship Id="rId175" Type="http://schemas.openxmlformats.org/officeDocument/2006/relationships/slideLayout" Target="../slideLayouts/slideLayout175.xml"/><Relationship Id="rId174" Type="http://schemas.openxmlformats.org/officeDocument/2006/relationships/slideLayout" Target="../slideLayouts/slideLayout174.xml"/><Relationship Id="rId173" Type="http://schemas.openxmlformats.org/officeDocument/2006/relationships/slideLayout" Target="../slideLayouts/slideLayout173.xml"/><Relationship Id="rId172" Type="http://schemas.openxmlformats.org/officeDocument/2006/relationships/slideLayout" Target="../slideLayouts/slideLayout172.xml"/><Relationship Id="rId171" Type="http://schemas.openxmlformats.org/officeDocument/2006/relationships/slideLayout" Target="../slideLayouts/slideLayout171.xml"/><Relationship Id="rId170" Type="http://schemas.openxmlformats.org/officeDocument/2006/relationships/slideLayout" Target="../slideLayouts/slideLayout170.xml"/><Relationship Id="rId17" Type="http://schemas.openxmlformats.org/officeDocument/2006/relationships/slideLayout" Target="../slideLayouts/slideLayout17.xml"/><Relationship Id="rId169" Type="http://schemas.openxmlformats.org/officeDocument/2006/relationships/slideLayout" Target="../slideLayouts/slideLayout169.xml"/><Relationship Id="rId168" Type="http://schemas.openxmlformats.org/officeDocument/2006/relationships/slideLayout" Target="../slideLayouts/slideLayout168.xml"/><Relationship Id="rId167" Type="http://schemas.openxmlformats.org/officeDocument/2006/relationships/slideLayout" Target="../slideLayouts/slideLayout167.xml"/><Relationship Id="rId166" Type="http://schemas.openxmlformats.org/officeDocument/2006/relationships/slideLayout" Target="../slideLayouts/slideLayout166.xml"/><Relationship Id="rId165" Type="http://schemas.openxmlformats.org/officeDocument/2006/relationships/slideLayout" Target="../slideLayouts/slideLayout165.xml"/><Relationship Id="rId164" Type="http://schemas.openxmlformats.org/officeDocument/2006/relationships/slideLayout" Target="../slideLayouts/slideLayout164.xml"/><Relationship Id="rId163" Type="http://schemas.openxmlformats.org/officeDocument/2006/relationships/slideLayout" Target="../slideLayouts/slideLayout163.xml"/><Relationship Id="rId162" Type="http://schemas.openxmlformats.org/officeDocument/2006/relationships/slideLayout" Target="../slideLayouts/slideLayout162.xml"/><Relationship Id="rId161" Type="http://schemas.openxmlformats.org/officeDocument/2006/relationships/slideLayout" Target="../slideLayouts/slideLayout161.xml"/><Relationship Id="rId160" Type="http://schemas.openxmlformats.org/officeDocument/2006/relationships/slideLayout" Target="../slideLayouts/slideLayout160.xml"/><Relationship Id="rId16" Type="http://schemas.openxmlformats.org/officeDocument/2006/relationships/slideLayout" Target="../slideLayouts/slideLayout16.xml"/><Relationship Id="rId159" Type="http://schemas.openxmlformats.org/officeDocument/2006/relationships/slideLayout" Target="../slideLayouts/slideLayout159.xml"/><Relationship Id="rId158" Type="http://schemas.openxmlformats.org/officeDocument/2006/relationships/slideLayout" Target="../slideLayouts/slideLayout158.xml"/><Relationship Id="rId157" Type="http://schemas.openxmlformats.org/officeDocument/2006/relationships/slideLayout" Target="../slideLayouts/slideLayout157.xml"/><Relationship Id="rId156" Type="http://schemas.openxmlformats.org/officeDocument/2006/relationships/slideLayout" Target="../slideLayouts/slideLayout156.xml"/><Relationship Id="rId155" Type="http://schemas.openxmlformats.org/officeDocument/2006/relationships/slideLayout" Target="../slideLayouts/slideLayout155.xml"/><Relationship Id="rId154" Type="http://schemas.openxmlformats.org/officeDocument/2006/relationships/slideLayout" Target="../slideLayouts/slideLayout154.xml"/><Relationship Id="rId153" Type="http://schemas.openxmlformats.org/officeDocument/2006/relationships/slideLayout" Target="../slideLayouts/slideLayout153.xml"/><Relationship Id="rId152" Type="http://schemas.openxmlformats.org/officeDocument/2006/relationships/slideLayout" Target="../slideLayouts/slideLayout152.xml"/><Relationship Id="rId151" Type="http://schemas.openxmlformats.org/officeDocument/2006/relationships/slideLayout" Target="../slideLayouts/slideLayout151.xml"/><Relationship Id="rId150" Type="http://schemas.openxmlformats.org/officeDocument/2006/relationships/slideLayout" Target="../slideLayouts/slideLayout150.xml"/><Relationship Id="rId15" Type="http://schemas.openxmlformats.org/officeDocument/2006/relationships/slideLayout" Target="../slideLayouts/slideLayout15.xml"/><Relationship Id="rId149" Type="http://schemas.openxmlformats.org/officeDocument/2006/relationships/slideLayout" Target="../slideLayouts/slideLayout149.xml"/><Relationship Id="rId148" Type="http://schemas.openxmlformats.org/officeDocument/2006/relationships/slideLayout" Target="../slideLayouts/slideLayout148.xml"/><Relationship Id="rId147" Type="http://schemas.openxmlformats.org/officeDocument/2006/relationships/slideLayout" Target="../slideLayouts/slideLayout147.xml"/><Relationship Id="rId146" Type="http://schemas.openxmlformats.org/officeDocument/2006/relationships/slideLayout" Target="../slideLayouts/slideLayout146.xml"/><Relationship Id="rId145" Type="http://schemas.openxmlformats.org/officeDocument/2006/relationships/slideLayout" Target="../slideLayouts/slideLayout145.xml"/><Relationship Id="rId144" Type="http://schemas.openxmlformats.org/officeDocument/2006/relationships/slideLayout" Target="../slideLayouts/slideLayout144.xml"/><Relationship Id="rId143" Type="http://schemas.openxmlformats.org/officeDocument/2006/relationships/slideLayout" Target="../slideLayouts/slideLayout143.xml"/><Relationship Id="rId142" Type="http://schemas.openxmlformats.org/officeDocument/2006/relationships/slideLayout" Target="../slideLayouts/slideLayout142.xml"/><Relationship Id="rId141" Type="http://schemas.openxmlformats.org/officeDocument/2006/relationships/slideLayout" Target="../slideLayouts/slideLayout141.xml"/><Relationship Id="rId140" Type="http://schemas.openxmlformats.org/officeDocument/2006/relationships/slideLayout" Target="../slideLayouts/slideLayout140.xml"/><Relationship Id="rId14" Type="http://schemas.openxmlformats.org/officeDocument/2006/relationships/slideLayout" Target="../slideLayouts/slideLayout14.xml"/><Relationship Id="rId139" Type="http://schemas.openxmlformats.org/officeDocument/2006/relationships/slideLayout" Target="../slideLayouts/slideLayout139.xml"/><Relationship Id="rId138" Type="http://schemas.openxmlformats.org/officeDocument/2006/relationships/slideLayout" Target="../slideLayouts/slideLayout138.xml"/><Relationship Id="rId137" Type="http://schemas.openxmlformats.org/officeDocument/2006/relationships/slideLayout" Target="../slideLayouts/slideLayout137.xml"/><Relationship Id="rId136" Type="http://schemas.openxmlformats.org/officeDocument/2006/relationships/slideLayout" Target="../slideLayouts/slideLayout136.xml"/><Relationship Id="rId135" Type="http://schemas.openxmlformats.org/officeDocument/2006/relationships/slideLayout" Target="../slideLayouts/slideLayout135.xml"/><Relationship Id="rId134" Type="http://schemas.openxmlformats.org/officeDocument/2006/relationships/slideLayout" Target="../slideLayouts/slideLayout134.xml"/><Relationship Id="rId133" Type="http://schemas.openxmlformats.org/officeDocument/2006/relationships/slideLayout" Target="../slideLayouts/slideLayout133.xml"/><Relationship Id="rId132" Type="http://schemas.openxmlformats.org/officeDocument/2006/relationships/slideLayout" Target="../slideLayouts/slideLayout132.xml"/><Relationship Id="rId131" Type="http://schemas.openxmlformats.org/officeDocument/2006/relationships/slideLayout" Target="../slideLayouts/slideLayout131.xml"/><Relationship Id="rId130" Type="http://schemas.openxmlformats.org/officeDocument/2006/relationships/slideLayout" Target="../slideLayouts/slideLayout130.xml"/><Relationship Id="rId13" Type="http://schemas.openxmlformats.org/officeDocument/2006/relationships/slideLayout" Target="../slideLayouts/slideLayout13.xml"/><Relationship Id="rId129" Type="http://schemas.openxmlformats.org/officeDocument/2006/relationships/slideLayout" Target="../slideLayouts/slideLayout129.xml"/><Relationship Id="rId128" Type="http://schemas.openxmlformats.org/officeDocument/2006/relationships/slideLayout" Target="../slideLayouts/slideLayout128.xml"/><Relationship Id="rId127" Type="http://schemas.openxmlformats.org/officeDocument/2006/relationships/slideLayout" Target="../slideLayouts/slideLayout127.xml"/><Relationship Id="rId126" Type="http://schemas.openxmlformats.org/officeDocument/2006/relationships/slideLayout" Target="../slideLayouts/slideLayout126.xml"/><Relationship Id="rId125" Type="http://schemas.openxmlformats.org/officeDocument/2006/relationships/slideLayout" Target="../slideLayouts/slideLayout125.xml"/><Relationship Id="rId124" Type="http://schemas.openxmlformats.org/officeDocument/2006/relationships/slideLayout" Target="../slideLayouts/slideLayout124.xml"/><Relationship Id="rId123" Type="http://schemas.openxmlformats.org/officeDocument/2006/relationships/slideLayout" Target="../slideLayouts/slideLayout123.xml"/><Relationship Id="rId122" Type="http://schemas.openxmlformats.org/officeDocument/2006/relationships/slideLayout" Target="../slideLayouts/slideLayout122.xml"/><Relationship Id="rId121" Type="http://schemas.openxmlformats.org/officeDocument/2006/relationships/slideLayout" Target="../slideLayouts/slideLayout121.xml"/><Relationship Id="rId120" Type="http://schemas.openxmlformats.org/officeDocument/2006/relationships/slideLayout" Target="../slideLayouts/slideLayout120.xml"/><Relationship Id="rId12" Type="http://schemas.openxmlformats.org/officeDocument/2006/relationships/slideLayout" Target="../slideLayouts/slideLayout12.xml"/><Relationship Id="rId119" Type="http://schemas.openxmlformats.org/officeDocument/2006/relationships/slideLayout" Target="../slideLayouts/slideLayout119.xml"/><Relationship Id="rId118" Type="http://schemas.openxmlformats.org/officeDocument/2006/relationships/slideLayout" Target="../slideLayouts/slideLayout118.xml"/><Relationship Id="rId117" Type="http://schemas.openxmlformats.org/officeDocument/2006/relationships/slideLayout" Target="../slideLayouts/slideLayout117.xml"/><Relationship Id="rId116" Type="http://schemas.openxmlformats.org/officeDocument/2006/relationships/slideLayout" Target="../slideLayouts/slideLayout116.xml"/><Relationship Id="rId115" Type="http://schemas.openxmlformats.org/officeDocument/2006/relationships/slideLayout" Target="../slideLayouts/slideLayout115.xml"/><Relationship Id="rId114" Type="http://schemas.openxmlformats.org/officeDocument/2006/relationships/slideLayout" Target="../slideLayouts/slideLayout114.xml"/><Relationship Id="rId113" Type="http://schemas.openxmlformats.org/officeDocument/2006/relationships/slideLayout" Target="../slideLayouts/slideLayout113.xml"/><Relationship Id="rId112" Type="http://schemas.openxmlformats.org/officeDocument/2006/relationships/slideLayout" Target="../slideLayouts/slideLayout112.xml"/><Relationship Id="rId111" Type="http://schemas.openxmlformats.org/officeDocument/2006/relationships/slideLayout" Target="../slideLayouts/slideLayout111.xml"/><Relationship Id="rId110" Type="http://schemas.openxmlformats.org/officeDocument/2006/relationships/slideLayout" Target="../slideLayouts/slideLayout110.xml"/><Relationship Id="rId11" Type="http://schemas.openxmlformats.org/officeDocument/2006/relationships/slideLayout" Target="../slideLayouts/slideLayout11.xml"/><Relationship Id="rId109" Type="http://schemas.openxmlformats.org/officeDocument/2006/relationships/slideLayout" Target="../slideLayouts/slideLayout109.xml"/><Relationship Id="rId108" Type="http://schemas.openxmlformats.org/officeDocument/2006/relationships/slideLayout" Target="../slideLayouts/slideLayout108.xml"/><Relationship Id="rId107" Type="http://schemas.openxmlformats.org/officeDocument/2006/relationships/slideLayout" Target="../slideLayouts/slideLayout107.xml"/><Relationship Id="rId106" Type="http://schemas.openxmlformats.org/officeDocument/2006/relationships/slideLayout" Target="../slideLayouts/slideLayout106.xml"/><Relationship Id="rId105" Type="http://schemas.openxmlformats.org/officeDocument/2006/relationships/slideLayout" Target="../slideLayouts/slideLayout105.xml"/><Relationship Id="rId104" Type="http://schemas.openxmlformats.org/officeDocument/2006/relationships/slideLayout" Target="../slideLayouts/slideLayout104.xml"/><Relationship Id="rId103" Type="http://schemas.openxmlformats.org/officeDocument/2006/relationships/slideLayout" Target="../slideLayouts/slideLayout103.xml"/><Relationship Id="rId102" Type="http://schemas.openxmlformats.org/officeDocument/2006/relationships/slideLayout" Target="../slideLayouts/slideLayout102.xml"/><Relationship Id="rId101" Type="http://schemas.openxmlformats.org/officeDocument/2006/relationships/slideLayout" Target="../slideLayouts/slideLayout101.xml"/><Relationship Id="rId100" Type="http://schemas.openxmlformats.org/officeDocument/2006/relationships/slideLayout" Target="../slideLayouts/slideLayout100.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white">
      <p:bgPr>
        <a:blipFill dpi="0" rotWithShape="1">
          <a:blip r:embed="rId179" cstate="print">
            <a:lum/>
          </a:blip>
          <a:srcRect/>
          <a:stretch>
            <a:fillRect l="-28000" r="-28000"/>
          </a:stretch>
        </a:blipFill>
        <a:effectLst/>
      </p:bgPr>
    </p:bg>
    <p:spTree>
      <p:nvGrpSpPr>
        <p:cNvPr id="1" name=""/>
        <p:cNvGrpSpPr/>
        <p:nvPr/>
      </p:nvGrpSpPr>
      <p:grpSpPr/>
      <p:sp>
        <p:nvSpPr>
          <p:cNvPr id="1026" name="标题占位符 1"/>
          <p:cNvSpPr>
            <a:spLocks noGrp="1"/>
          </p:cNvSpPr>
          <p:nvPr>
            <p:ph type="title"/>
          </p:nvPr>
        </p:nvSpPr>
        <p:spPr>
          <a:xfrm>
            <a:off x="628650" y="365125"/>
            <a:ext cx="7886700" cy="1325563"/>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628650" y="1825625"/>
            <a:ext cx="7886700" cy="4351338"/>
          </a:xfrm>
          <a:prstGeom prst="rect">
            <a:avLst/>
          </a:prstGeom>
          <a:noFill/>
          <a:ln w="9525">
            <a:noFill/>
          </a:ln>
        </p:spPr>
        <p:txBody>
          <a:bodyPr anchor="t"/>
          <a:p>
            <a:pPr lvl="0" indent="-228600"/>
            <a:r>
              <a:rPr lang="zh-CN" altLang="en-US" dirty="0"/>
              <a:t>单击此处编辑母版文本样式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0" hangingPunct="0">
              <a:buFontTx/>
              <a:buNone/>
              <a:defRPr sz="1200">
                <a:solidFill>
                  <a:schemeClr val="tx1">
                    <a:tint val="75000"/>
                  </a:schemeClr>
                </a:solidFill>
                <a:cs typeface="Arial Unicode MS" pitchFamily="34" charset="-122"/>
              </a:defRPr>
            </a:lvl1p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0" hangingPunct="0">
              <a:buFontTx/>
              <a:buNone/>
              <a:defRPr sz="1200">
                <a:solidFill>
                  <a:schemeClr val="tx1">
                    <a:tint val="75000"/>
                  </a:schemeClr>
                </a:solidFill>
                <a:cs typeface="Arial Unicode MS" pitchFamily="34" charset="-122"/>
              </a:defRPr>
            </a:lvl1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Unicode MS" pitchFamily="34" charset="-122"/>
              <a:cs typeface="Arial Unicode MS" pitchFamily="34" charset="-122"/>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fontAlgn="base"/>
            <a:fld id="{9A0DB2DC-4C9A-4742-B13C-FB6460FD3503}" type="slidenum">
              <a:rPr lang="zh-CN" altLang="en-US" strike="noStrike" noProof="1" dirty="0">
                <a:latin typeface="Arial" panose="020B0604020202020204" pitchFamily="34" charset="0"/>
                <a:ea typeface="Arial Unicode MS" pitchFamily="34" charset="-122"/>
                <a:cs typeface="+mn-cs"/>
              </a:rPr>
            </a:fld>
            <a:endParaRPr lang="zh-CN" altLang="en-US" strike="noStrike" noProof="1" dirty="0">
              <a:latin typeface="Arial" panose="020B0604020202020204" pitchFamily="34" charset="0"/>
            </a:endParaRPr>
          </a:p>
        </p:txBody>
      </p:sp>
      <p:cxnSp>
        <p:nvCxnSpPr>
          <p:cNvPr id="8" name="直接连接符 7"/>
          <p:cNvCxnSpPr/>
          <p:nvPr/>
        </p:nvCxnSpPr>
        <p:spPr>
          <a:xfrm>
            <a:off x="55563" y="901700"/>
            <a:ext cx="9031288" cy="0"/>
          </a:xfrm>
          <a:prstGeom prst="line">
            <a:avLst/>
          </a:prstGeom>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 id="2147483728" r:id="rId80"/>
    <p:sldLayoutId id="2147483729" r:id="rId81"/>
    <p:sldLayoutId id="2147483730" r:id="rId82"/>
    <p:sldLayoutId id="2147483731" r:id="rId83"/>
    <p:sldLayoutId id="2147483732" r:id="rId84"/>
    <p:sldLayoutId id="2147483733" r:id="rId85"/>
    <p:sldLayoutId id="2147483734" r:id="rId86"/>
    <p:sldLayoutId id="2147483735" r:id="rId87"/>
    <p:sldLayoutId id="2147483736" r:id="rId88"/>
    <p:sldLayoutId id="2147483737" r:id="rId89"/>
    <p:sldLayoutId id="2147483738" r:id="rId90"/>
    <p:sldLayoutId id="2147483739" r:id="rId91"/>
    <p:sldLayoutId id="2147483740" r:id="rId92"/>
    <p:sldLayoutId id="2147483741" r:id="rId93"/>
    <p:sldLayoutId id="2147483742" r:id="rId94"/>
    <p:sldLayoutId id="2147483743" r:id="rId95"/>
    <p:sldLayoutId id="2147483744" r:id="rId96"/>
    <p:sldLayoutId id="2147483745" r:id="rId97"/>
    <p:sldLayoutId id="2147483746" r:id="rId98"/>
    <p:sldLayoutId id="2147483747" r:id="rId99"/>
    <p:sldLayoutId id="2147483748" r:id="rId100"/>
    <p:sldLayoutId id="2147483749" r:id="rId101"/>
    <p:sldLayoutId id="2147483750" r:id="rId102"/>
    <p:sldLayoutId id="2147483751" r:id="rId103"/>
    <p:sldLayoutId id="2147483752" r:id="rId104"/>
    <p:sldLayoutId id="2147483753" r:id="rId105"/>
    <p:sldLayoutId id="2147483754" r:id="rId106"/>
    <p:sldLayoutId id="2147483755" r:id="rId107"/>
    <p:sldLayoutId id="2147483756" r:id="rId108"/>
    <p:sldLayoutId id="2147483757" r:id="rId109"/>
    <p:sldLayoutId id="2147483758" r:id="rId110"/>
    <p:sldLayoutId id="2147483759" r:id="rId111"/>
    <p:sldLayoutId id="2147483760" r:id="rId112"/>
    <p:sldLayoutId id="2147483761" r:id="rId113"/>
    <p:sldLayoutId id="2147483762" r:id="rId114"/>
    <p:sldLayoutId id="2147483763" r:id="rId115"/>
    <p:sldLayoutId id="2147483764" r:id="rId116"/>
    <p:sldLayoutId id="2147483765" r:id="rId117"/>
    <p:sldLayoutId id="2147483766" r:id="rId118"/>
    <p:sldLayoutId id="2147483767" r:id="rId119"/>
    <p:sldLayoutId id="2147483768" r:id="rId120"/>
    <p:sldLayoutId id="2147483769" r:id="rId121"/>
    <p:sldLayoutId id="2147483770" r:id="rId122"/>
    <p:sldLayoutId id="2147483771" r:id="rId123"/>
    <p:sldLayoutId id="2147483772" r:id="rId124"/>
    <p:sldLayoutId id="2147483773" r:id="rId125"/>
    <p:sldLayoutId id="2147483774" r:id="rId126"/>
    <p:sldLayoutId id="2147483775" r:id="rId127"/>
    <p:sldLayoutId id="2147483776" r:id="rId128"/>
    <p:sldLayoutId id="2147483777" r:id="rId129"/>
    <p:sldLayoutId id="2147483778" r:id="rId130"/>
    <p:sldLayoutId id="2147483779" r:id="rId131"/>
    <p:sldLayoutId id="2147483780" r:id="rId132"/>
    <p:sldLayoutId id="2147483781" r:id="rId133"/>
    <p:sldLayoutId id="2147483782" r:id="rId134"/>
    <p:sldLayoutId id="2147483783" r:id="rId135"/>
    <p:sldLayoutId id="2147483784" r:id="rId136"/>
    <p:sldLayoutId id="2147483785" r:id="rId137"/>
    <p:sldLayoutId id="2147483786" r:id="rId138"/>
    <p:sldLayoutId id="2147483787" r:id="rId139"/>
    <p:sldLayoutId id="2147483788" r:id="rId140"/>
    <p:sldLayoutId id="2147483789" r:id="rId141"/>
    <p:sldLayoutId id="2147483790" r:id="rId142"/>
    <p:sldLayoutId id="2147483791" r:id="rId143"/>
    <p:sldLayoutId id="2147483792" r:id="rId144"/>
    <p:sldLayoutId id="2147483793" r:id="rId145"/>
    <p:sldLayoutId id="2147483794" r:id="rId146"/>
    <p:sldLayoutId id="2147483795" r:id="rId147"/>
    <p:sldLayoutId id="2147483796" r:id="rId148"/>
    <p:sldLayoutId id="2147483797" r:id="rId149"/>
    <p:sldLayoutId id="2147483798" r:id="rId150"/>
    <p:sldLayoutId id="2147483799" r:id="rId151"/>
    <p:sldLayoutId id="2147483800" r:id="rId152"/>
    <p:sldLayoutId id="2147483801" r:id="rId153"/>
    <p:sldLayoutId id="2147483802" r:id="rId154"/>
    <p:sldLayoutId id="2147483803" r:id="rId155"/>
    <p:sldLayoutId id="2147483804" r:id="rId156"/>
    <p:sldLayoutId id="2147483805" r:id="rId157"/>
    <p:sldLayoutId id="2147483806" r:id="rId158"/>
    <p:sldLayoutId id="2147483807" r:id="rId159"/>
    <p:sldLayoutId id="2147483808" r:id="rId160"/>
    <p:sldLayoutId id="2147483809" r:id="rId161"/>
    <p:sldLayoutId id="2147483810" r:id="rId162"/>
    <p:sldLayoutId id="2147483811" r:id="rId163"/>
    <p:sldLayoutId id="2147483812" r:id="rId164"/>
    <p:sldLayoutId id="2147483813" r:id="rId165"/>
    <p:sldLayoutId id="2147483814" r:id="rId166"/>
    <p:sldLayoutId id="2147483815" r:id="rId167"/>
    <p:sldLayoutId id="2147483816" r:id="rId168"/>
    <p:sldLayoutId id="2147483817" r:id="rId169"/>
    <p:sldLayoutId id="2147483818" r:id="rId170"/>
    <p:sldLayoutId id="2147483819" r:id="rId171"/>
    <p:sldLayoutId id="2147483820" r:id="rId172"/>
    <p:sldLayoutId id="2147483821" r:id="rId173"/>
    <p:sldLayoutId id="2147483822" r:id="rId174"/>
    <p:sldLayoutId id="2147483823" r:id="rId175"/>
    <p:sldLayoutId id="2147483824" r:id="rId176"/>
    <p:sldLayoutId id="2147483825" r:id="rId177"/>
    <p:sldLayoutId id="2147483826" r:id="rId178"/>
  </p:sldLayoutIdLst>
  <p:transition spd="med">
    <p:fade/>
  </p:transition>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Black" panose="020B0A04020102020204" pitchFamily="34" charset="0"/>
          <a:ea typeface="微软雅黑" panose="020B0503020204020204" charset="-122"/>
        </a:defRPr>
      </a:lvl2pPr>
      <a:lvl3pPr algn="l" rtl="0" eaLnBrk="0" fontAlgn="base" hangingPunct="0">
        <a:lnSpc>
          <a:spcPct val="90000"/>
        </a:lnSpc>
        <a:spcBef>
          <a:spcPct val="0"/>
        </a:spcBef>
        <a:spcAft>
          <a:spcPct val="0"/>
        </a:spcAft>
        <a:defRPr sz="4400">
          <a:solidFill>
            <a:schemeClr val="tx1"/>
          </a:solidFill>
          <a:latin typeface="Arial Black" panose="020B0A04020102020204" pitchFamily="34" charset="0"/>
          <a:ea typeface="微软雅黑" panose="020B0503020204020204" charset="-122"/>
        </a:defRPr>
      </a:lvl3pPr>
      <a:lvl4pPr algn="l" rtl="0" eaLnBrk="0" fontAlgn="base" hangingPunct="0">
        <a:lnSpc>
          <a:spcPct val="90000"/>
        </a:lnSpc>
        <a:spcBef>
          <a:spcPct val="0"/>
        </a:spcBef>
        <a:spcAft>
          <a:spcPct val="0"/>
        </a:spcAft>
        <a:defRPr sz="4400">
          <a:solidFill>
            <a:schemeClr val="tx1"/>
          </a:solidFill>
          <a:latin typeface="Arial Black" panose="020B0A04020102020204" pitchFamily="34" charset="0"/>
          <a:ea typeface="微软雅黑" panose="020B0503020204020204" charset="-122"/>
        </a:defRPr>
      </a:lvl4pPr>
      <a:lvl5pPr algn="l" rtl="0" eaLnBrk="0" fontAlgn="base" hangingPunct="0">
        <a:lnSpc>
          <a:spcPct val="90000"/>
        </a:lnSpc>
        <a:spcBef>
          <a:spcPct val="0"/>
        </a:spcBef>
        <a:spcAft>
          <a:spcPct val="0"/>
        </a:spcAft>
        <a:defRPr sz="4400">
          <a:solidFill>
            <a:schemeClr val="tx1"/>
          </a:solidFill>
          <a:latin typeface="Arial Black" panose="020B0A04020102020204" pitchFamily="34" charset="0"/>
          <a:ea typeface="微软雅黑" panose="020B0503020204020204" charset="-122"/>
        </a:defRPr>
      </a:lvl5pPr>
      <a:lvl6pPr marL="457200" algn="l" rtl="0" fontAlgn="base">
        <a:lnSpc>
          <a:spcPct val="90000"/>
        </a:lnSpc>
        <a:spcBef>
          <a:spcPct val="0"/>
        </a:spcBef>
        <a:spcAft>
          <a:spcPct val="0"/>
        </a:spcAft>
        <a:defRPr sz="4400">
          <a:solidFill>
            <a:schemeClr val="tx1"/>
          </a:solidFill>
          <a:latin typeface="Arial Black" panose="020B0A04020102020204" pitchFamily="34" charset="0"/>
          <a:ea typeface="微软雅黑" panose="020B0503020204020204" charset="-122"/>
        </a:defRPr>
      </a:lvl6pPr>
      <a:lvl7pPr marL="914400" algn="l" rtl="0" fontAlgn="base">
        <a:lnSpc>
          <a:spcPct val="90000"/>
        </a:lnSpc>
        <a:spcBef>
          <a:spcPct val="0"/>
        </a:spcBef>
        <a:spcAft>
          <a:spcPct val="0"/>
        </a:spcAft>
        <a:defRPr sz="4400">
          <a:solidFill>
            <a:schemeClr val="tx1"/>
          </a:solidFill>
          <a:latin typeface="Arial Black" panose="020B0A04020102020204" pitchFamily="34" charset="0"/>
          <a:ea typeface="微软雅黑" panose="020B0503020204020204" charset="-122"/>
        </a:defRPr>
      </a:lvl7pPr>
      <a:lvl8pPr marL="1371600" algn="l" rtl="0" fontAlgn="base">
        <a:lnSpc>
          <a:spcPct val="90000"/>
        </a:lnSpc>
        <a:spcBef>
          <a:spcPct val="0"/>
        </a:spcBef>
        <a:spcAft>
          <a:spcPct val="0"/>
        </a:spcAft>
        <a:defRPr sz="4400">
          <a:solidFill>
            <a:schemeClr val="tx1"/>
          </a:solidFill>
          <a:latin typeface="Arial Black" panose="020B0A04020102020204" pitchFamily="34" charset="0"/>
          <a:ea typeface="微软雅黑" panose="020B0503020204020204" charset="-122"/>
        </a:defRPr>
      </a:lvl8pPr>
      <a:lvl9pPr marL="1828800" algn="l" rtl="0" fontAlgn="base">
        <a:lnSpc>
          <a:spcPct val="90000"/>
        </a:lnSpc>
        <a:spcBef>
          <a:spcPct val="0"/>
        </a:spcBef>
        <a:spcAft>
          <a:spcPct val="0"/>
        </a:spcAft>
        <a:defRPr sz="4400">
          <a:solidFill>
            <a:schemeClr val="tx1"/>
          </a:solidFill>
          <a:latin typeface="Arial Black" panose="020B0A04020102020204" pitchFamily="34" charset="0"/>
          <a:ea typeface="微软雅黑" panose="020B050302020402020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lang="zh-CN" altLang="en-US" sz="3200" kern="1200" dirty="0">
          <a:solidFill>
            <a:srgbClr val="7F7F7F"/>
          </a:solidFill>
          <a:latin typeface="+mn-lt"/>
          <a:ea typeface="造字工房悦黑（非商用）常规体" pitchFamily="2" charset="-122"/>
          <a:cs typeface="造字工房悦黑（非商用）常规体"/>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lang="zh-CN" altLang="en-US" sz="2400" kern="1200" dirty="0">
          <a:solidFill>
            <a:srgbClr val="7F7F7F"/>
          </a:solidFill>
          <a:latin typeface="+mn-lt"/>
          <a:ea typeface="造字工房悦黑（非商用）常规体" pitchFamily="2" charset="-122"/>
          <a:cs typeface="造字工房悦黑（非商用）常规体"/>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lang="zh-CN" altLang="en-US" sz="2400" kern="1200" dirty="0">
          <a:solidFill>
            <a:srgbClr val="7F7F7F"/>
          </a:solidFill>
          <a:latin typeface="+mn-lt"/>
          <a:ea typeface="造字工房悦黑（非商用）常规体" pitchFamily="2" charset="-122"/>
          <a:cs typeface="造字工房悦黑（非商用）常规体"/>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lang="zh-CN" altLang="en-US" sz="2400" kern="1200" dirty="0">
          <a:solidFill>
            <a:srgbClr val="7F7F7F"/>
          </a:solidFill>
          <a:latin typeface="+mn-lt"/>
          <a:ea typeface="造字工房悦黑（非商用）常规体" pitchFamily="2" charset="-122"/>
          <a:cs typeface="造字工房悦黑（非商用）常规体"/>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lang="zh-CN" altLang="en-US" sz="2400" kern="1200" dirty="0">
          <a:solidFill>
            <a:srgbClr val="7F7F7F"/>
          </a:solidFill>
          <a:latin typeface="+mn-lt"/>
          <a:ea typeface="造字工房悦黑（非商用）常规体" pitchFamily="2" charset="-122"/>
          <a:cs typeface="造字工房悦黑（非商用）常规体"/>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9.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41.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42.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A_01"/>
          <p:cNvSpPr/>
          <p:nvPr>
            <p:custDataLst>
              <p:tags r:id="rId1"/>
            </p:custDataLst>
          </p:nvPr>
        </p:nvSpPr>
        <p:spPr>
          <a:xfrm>
            <a:off x="2960169" y="3083731"/>
            <a:ext cx="3223260" cy="691515"/>
          </a:xfrm>
          <a:prstGeom prst="rect">
            <a:avLst/>
          </a:prstGeom>
          <a:noFill/>
        </p:spPr>
        <p:txBody>
          <a:bodyPr wrap="none" lIns="68580" tIns="34290" rIns="68580" bIns="34290">
            <a:spAutoFit/>
          </a:bodyPr>
          <a:lstStyle/>
          <a:p>
            <a:pPr algn="ctr"/>
            <a:r>
              <a:rPr lang="zh-CN" altLang="en-US" sz="4050" b="1" dirty="0">
                <a:ln w="0"/>
                <a:solidFill>
                  <a:schemeClr val="accent1"/>
                </a:solidFill>
                <a:latin typeface="微软雅黑" panose="020B0503020204020204" pitchFamily="82" charset="2"/>
                <a:ea typeface="微软雅黑" panose="020B0503020204020204" pitchFamily="82" charset="2"/>
                <a:sym typeface="+mn-ea"/>
              </a:rPr>
              <a:t>集合框架体系</a:t>
            </a:r>
            <a:endParaRPr lang="en-US" altLang="zh-CN" sz="4050" b="1" dirty="0">
              <a:ln w="0"/>
              <a:solidFill>
                <a:schemeClr val="accent1"/>
              </a:solidFill>
              <a:latin typeface="微软雅黑" panose="020B0503020204020204" pitchFamily="82" charset="2"/>
              <a:ea typeface="微软雅黑" panose="020B0503020204020204" pitchFamily="82" charset="2"/>
              <a:sym typeface="+mn-ea"/>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a:xfrm>
            <a:off x="332105" y="1173480"/>
            <a:ext cx="8559800" cy="5091430"/>
          </a:xfrm>
        </p:spPr>
        <p:txBody>
          <a:bodyPr vert="horz" wrap="square" lIns="91440" tIns="45720" rIns="91440" bIns="45720" numCol="1" anchor="t" anchorCtr="0" compatLnSpc="1"/>
          <a:lstStyle/>
          <a:p>
            <a:pPr marL="0" marR="0" lvl="0" indent="0" algn="l" defTabSz="914400" rtl="0" eaLnBrk="0" fontAlgn="base" latinLnBrk="0" hangingPunct="0">
              <a:lnSpc>
                <a:spcPct val="120000"/>
              </a:lnSpc>
              <a:spcBef>
                <a:spcPts val="1000"/>
              </a:spcBef>
              <a:spcAft>
                <a:spcPct val="0"/>
              </a:spcAft>
              <a:buClrTx/>
              <a:buSzTx/>
              <a:buFont typeface="Arial" panose="020B0604020202020204" pitchFamily="34" charset="0"/>
              <a:buNone/>
              <a:defRPr/>
            </a:pPr>
            <a:r>
              <a:rPr kumimoji="0" lang="en-US" altLang="zh-CN" sz="3200" b="0"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mn-lt"/>
                <a:ea typeface="造字工房悦黑（非商用）常规体" pitchFamily="2" charset="-122"/>
                <a:cs typeface="造字工房悦黑（非商用）常规体"/>
              </a:rPr>
              <a:t>ArrayList</a:t>
            </a:r>
            <a:r>
              <a:rPr kumimoji="0" lang="zh-CN" altLang="zh-CN" sz="3200" b="0"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mn-lt"/>
                <a:ea typeface="造字工房悦黑（非商用）常规体" pitchFamily="2" charset="-122"/>
                <a:cs typeface="造字工房悦黑（非商用）常规体"/>
              </a:rPr>
              <a:t>和</a:t>
            </a:r>
            <a:r>
              <a:rPr kumimoji="0" lang="en-US" altLang="zh-CN" sz="3200" b="0"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mn-lt"/>
                <a:ea typeface="造字工房悦黑（非商用）常规体" pitchFamily="2" charset="-122"/>
                <a:cs typeface="造字工房悦黑（非商用）常规体"/>
              </a:rPr>
              <a:t>LinkedList</a:t>
            </a:r>
            <a:r>
              <a:rPr kumimoji="0" lang="zh-CN" altLang="en-US" sz="3200" b="0"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mn-lt"/>
                <a:ea typeface="造字工房悦黑（非商用）常规体" pitchFamily="2" charset="-122"/>
                <a:cs typeface="造字工房悦黑（非商用）常规体"/>
              </a:rPr>
              <a:t>总结</a:t>
            </a:r>
            <a:endParaRPr kumimoji="0" lang="en-US" altLang="zh-CN" sz="32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造字工房悦黑（非商用）常规体" pitchFamily="2" charset="-122"/>
              <a:cs typeface="造字工房悦黑（非商用）常规体"/>
            </a:endParaRPr>
          </a:p>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err="1" smtClean="0">
                <a:ln>
                  <a:noFill/>
                </a:ln>
                <a:solidFill>
                  <a:schemeClr val="tx1"/>
                </a:solidFill>
                <a:effectLst/>
                <a:uLnTx/>
                <a:uFillTx/>
                <a:latin typeface="+mn-lt"/>
                <a:ea typeface="黑体" panose="02010609060101010101" charset="-122"/>
                <a:cs typeface="造字工房悦黑（非商用）常规体"/>
              </a:rPr>
              <a:t>	</a:t>
            </a:r>
            <a:r>
              <a:rPr kumimoji="0" lang="zh-CN" altLang="en-US" sz="2800" b="1" i="0" u="none" strike="noStrike" kern="1200" cap="none" spc="0" normalizeH="0" baseline="0" noProof="0" dirty="0" err="1" smtClean="0">
                <a:ln>
                  <a:noFill/>
                </a:ln>
                <a:solidFill>
                  <a:schemeClr val="tx1"/>
                </a:solidFill>
                <a:effectLst/>
                <a:uLnTx/>
                <a:uFillTx/>
                <a:latin typeface="+mn-lt"/>
                <a:ea typeface="黑体" panose="02010609060101010101" charset="-122"/>
                <a:cs typeface="造字工房悦黑（非商用）常规体"/>
              </a:rPr>
              <a:t>ArrayList：ArrayList是线程不安全的，是一个用数组实现的List</a:t>
            </a:r>
            <a:r>
              <a:rPr kumimoji="0" lang="zh-CN" altLang="en-US" sz="2800" b="1" i="0" u="none" strike="noStrike" kern="1200" cap="none" spc="0" normalizeH="0" baseline="0" noProof="0" dirty="0" smtClean="0">
                <a:ln>
                  <a:noFill/>
                </a:ln>
                <a:solidFill>
                  <a:schemeClr val="tx1"/>
                </a:solidFill>
                <a:effectLst/>
                <a:uLnTx/>
                <a:uFillTx/>
                <a:latin typeface="+mn-lt"/>
                <a:ea typeface="黑体" panose="02010609060101010101" charset="-122"/>
                <a:cs typeface="造字工房悦黑（非商用）常规体"/>
              </a:rPr>
              <a:t>。</a:t>
            </a:r>
            <a:r>
              <a:rPr kumimoji="0" lang="zh-CN" altLang="en-US" sz="2800" b="1" i="0" u="none" strike="noStrike" kern="1200" cap="none" spc="0" normalizeH="0" baseline="0" noProof="0" dirty="0" err="1" smtClean="0">
                <a:ln>
                  <a:noFill/>
                </a:ln>
                <a:solidFill>
                  <a:schemeClr val="tx1"/>
                </a:solidFill>
                <a:effectLst/>
                <a:uLnTx/>
                <a:uFillTx/>
                <a:latin typeface="+mn-lt"/>
                <a:ea typeface="黑体" panose="02010609060101010101" charset="-122"/>
                <a:cs typeface="造字工房悦黑（非商用）常规体"/>
              </a:rPr>
              <a:t>能进行快速的随机访问，但是往列表中间插入和删除元素的时候比较慢</a:t>
            </a:r>
            <a:r>
              <a:rPr kumimoji="0" lang="zh-CN" altLang="en-US" sz="2800" b="1" i="0" u="none" strike="noStrike" kern="1200" cap="none" spc="0" normalizeH="0" baseline="0" noProof="0" dirty="0" smtClean="0">
                <a:ln>
                  <a:noFill/>
                </a:ln>
                <a:solidFill>
                  <a:schemeClr val="tx1"/>
                </a:solidFill>
                <a:effectLst/>
                <a:uLnTx/>
                <a:uFillTx/>
                <a:latin typeface="+mn-lt"/>
                <a:ea typeface="黑体" panose="02010609060101010101" charset="-122"/>
                <a:cs typeface="造字工房悦黑（非商用）常规体"/>
              </a:rPr>
              <a:t>。</a:t>
            </a:r>
            <a:endParaRPr kumimoji="0" lang="zh-CN" altLang="en-US" sz="2800" b="1" i="0" u="none" strike="noStrike" kern="1200" cap="none" spc="0" normalizeH="0" baseline="0" noProof="0" dirty="0" smtClean="0">
              <a:ln>
                <a:noFill/>
              </a:ln>
              <a:solidFill>
                <a:schemeClr val="tx1"/>
              </a:solidFill>
              <a:effectLst/>
              <a:uLnTx/>
              <a:uFillTx/>
              <a:latin typeface="+mn-lt"/>
              <a:ea typeface="黑体" panose="02010609060101010101" charset="-122"/>
              <a:cs typeface="造字工房悦黑（非商用）常规体"/>
            </a:endParaRPr>
          </a:p>
          <a:p>
            <a:pPr marL="533400" marR="0" lvl="0" indent="-533400" algn="l" defTabSz="914400" rtl="0" eaLnBrk="0" fontAlgn="base" latinLnBrk="0" hangingPunct="0">
              <a:lnSpc>
                <a:spcPct val="120000"/>
              </a:lnSpc>
              <a:spcBef>
                <a:spcPct val="20000"/>
              </a:spcBef>
              <a:spcAft>
                <a:spcPct val="0"/>
              </a:spcAft>
              <a:buClrTx/>
              <a:buSzTx/>
              <a:buFont typeface="Arial" panose="020B0604020202020204" pitchFamily="34" charset="0"/>
              <a:buBlip>
                <a:blip r:embed="rId1"/>
              </a:buBlip>
              <a:defRPr/>
            </a:pPr>
            <a:endParaRPr kumimoji="0" lang="zh-CN" altLang="en-US" sz="2800" b="1" i="0" u="none" strike="noStrike" kern="1200" cap="none" spc="0" normalizeH="0" baseline="0" noProof="0" dirty="0" smtClean="0">
              <a:ln>
                <a:noFill/>
              </a:ln>
              <a:solidFill>
                <a:schemeClr val="tx1"/>
              </a:solidFill>
              <a:effectLst/>
              <a:uLnTx/>
              <a:uFillTx/>
              <a:latin typeface="+mn-lt"/>
              <a:ea typeface="黑体" panose="02010609060101010101" charset="-122"/>
              <a:cs typeface="造字工房悦黑（非商用）常规体"/>
            </a:endParaRPr>
          </a:p>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err="1" smtClean="0">
                <a:ln>
                  <a:noFill/>
                </a:ln>
                <a:solidFill>
                  <a:schemeClr val="tx1"/>
                </a:solidFill>
                <a:effectLst/>
                <a:uLnTx/>
                <a:uFillTx/>
                <a:latin typeface="+mn-lt"/>
                <a:ea typeface="黑体" panose="02010609060101010101" charset="-122"/>
                <a:cs typeface="造字工房悦黑（非商用）常规体"/>
              </a:rPr>
              <a:t>	</a:t>
            </a:r>
            <a:r>
              <a:rPr kumimoji="0" lang="zh-CN" altLang="en-US" sz="2800" b="1" i="0" u="none" strike="noStrike" kern="1200" cap="none" spc="0" normalizeH="0" baseline="0" noProof="0" dirty="0" err="1" smtClean="0">
                <a:ln>
                  <a:noFill/>
                </a:ln>
                <a:solidFill>
                  <a:schemeClr val="tx1"/>
                </a:solidFill>
                <a:effectLst/>
                <a:uLnTx/>
                <a:uFillTx/>
                <a:latin typeface="+mn-lt"/>
                <a:ea typeface="黑体" panose="02010609060101010101" charset="-122"/>
                <a:cs typeface="造字工房悦黑（非商用）常规体"/>
              </a:rPr>
              <a:t>LinkedList：LinkedList是线程不安全的，对顺序访问进行了优化</a:t>
            </a:r>
            <a:r>
              <a:rPr kumimoji="0" lang="zh-CN" altLang="en-US" sz="2800" b="1" i="0" u="none" strike="noStrike" kern="1200" cap="none" spc="0" normalizeH="0" baseline="0" noProof="0" dirty="0" smtClean="0">
                <a:ln>
                  <a:noFill/>
                </a:ln>
                <a:solidFill>
                  <a:schemeClr val="tx1"/>
                </a:solidFill>
                <a:effectLst/>
                <a:uLnTx/>
                <a:uFillTx/>
                <a:latin typeface="+mn-lt"/>
                <a:ea typeface="黑体" panose="02010609060101010101" charset="-122"/>
                <a:cs typeface="造字工房悦黑（非商用）常规体"/>
              </a:rPr>
              <a:t>。</a:t>
            </a:r>
            <a:r>
              <a:rPr kumimoji="0" lang="zh-CN" altLang="en-US" sz="2800" b="1" i="0" u="none" strike="noStrike" kern="1200" cap="none" spc="0" normalizeH="0" baseline="0" noProof="0" dirty="0" err="1" smtClean="0">
                <a:ln>
                  <a:noFill/>
                </a:ln>
                <a:solidFill>
                  <a:schemeClr val="tx1"/>
                </a:solidFill>
                <a:effectLst/>
                <a:uLnTx/>
                <a:uFillTx/>
                <a:latin typeface="+mn-lt"/>
                <a:ea typeface="黑体" panose="02010609060101010101" charset="-122"/>
                <a:cs typeface="造字工房悦黑（非商用）常规体"/>
              </a:rPr>
              <a:t>在List中间插入和删除元素的代价也不高</a:t>
            </a:r>
            <a:r>
              <a:rPr kumimoji="0" lang="zh-CN" altLang="en-US" sz="2800" b="1" i="0" u="none" strike="noStrike" kern="1200" cap="none" spc="0" normalizeH="0" baseline="0" noProof="0" dirty="0" smtClean="0">
                <a:ln>
                  <a:noFill/>
                </a:ln>
                <a:solidFill>
                  <a:schemeClr val="tx1"/>
                </a:solidFill>
                <a:effectLst/>
                <a:uLnTx/>
                <a:uFillTx/>
                <a:latin typeface="+mn-lt"/>
                <a:ea typeface="黑体" panose="02010609060101010101" charset="-122"/>
                <a:cs typeface="造字工房悦黑（非商用）常规体"/>
              </a:rPr>
              <a:t>。</a:t>
            </a:r>
            <a:r>
              <a:rPr kumimoji="0" lang="zh-CN" altLang="en-US" sz="2800" b="1" i="0" u="none" strike="noStrike" kern="1200" cap="none" spc="0" normalizeH="0" baseline="0" noProof="0" dirty="0" err="1" smtClean="0">
                <a:ln>
                  <a:noFill/>
                </a:ln>
                <a:solidFill>
                  <a:schemeClr val="tx1"/>
                </a:solidFill>
                <a:effectLst/>
                <a:uLnTx/>
                <a:uFillTx/>
                <a:latin typeface="+mn-lt"/>
                <a:ea typeface="黑体" panose="02010609060101010101" charset="-122"/>
                <a:cs typeface="造字工房悦黑（非商用）常规体"/>
              </a:rPr>
              <a:t>随机访问的速度相对较慢</a:t>
            </a:r>
            <a:r>
              <a:rPr kumimoji="0" lang="zh-CN" altLang="en-US" sz="2800" b="1" i="0" u="none" strike="noStrike" kern="1200" cap="none" spc="0" normalizeH="0" baseline="0" noProof="0" dirty="0" smtClean="0">
                <a:ln>
                  <a:noFill/>
                </a:ln>
                <a:solidFill>
                  <a:schemeClr val="tx1"/>
                </a:solidFill>
                <a:effectLst/>
                <a:uLnTx/>
                <a:uFillTx/>
                <a:latin typeface="+mn-lt"/>
                <a:ea typeface="黑体" panose="02010609060101010101" charset="-122"/>
                <a:cs typeface="造字工房悦黑（非商用）常规体"/>
              </a:rPr>
              <a:t>。</a:t>
            </a:r>
            <a:endParaRPr kumimoji="0" lang="zh-CN" altLang="en-US" sz="2800" b="1" i="0" u="none" strike="noStrike" kern="1200" cap="none" spc="0" normalizeH="0" baseline="0" noProof="0" dirty="0" smtClean="0">
              <a:ln>
                <a:noFill/>
              </a:ln>
              <a:solidFill>
                <a:srgbClr val="7F7F7F"/>
              </a:solidFill>
              <a:effectLst/>
              <a:uLnTx/>
              <a:uFillTx/>
              <a:latin typeface="+mn-lt"/>
              <a:ea typeface="黑体" panose="02010609060101010101" charset="-122"/>
              <a:cs typeface="造字工房悦黑（非商用）常规体"/>
            </a:endParaRPr>
          </a:p>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endParaRPr kumimoji="0" lang="zh-CN" altLang="en-US" sz="3200" b="0" i="0" u="none" strike="noStrike" kern="1200" cap="none" spc="0" normalizeH="0" baseline="0" noProof="0" dirty="0">
              <a:ln>
                <a:noFill/>
              </a:ln>
              <a:solidFill>
                <a:srgbClr val="7F7F7F"/>
              </a:solidFill>
              <a:effectLst/>
              <a:uLnTx/>
              <a:uFillTx/>
              <a:latin typeface="+mn-lt"/>
              <a:ea typeface="造字工房悦黑（非商用）常规体" pitchFamily="2" charset="-122"/>
              <a:cs typeface="造字工房悦黑（非商用）常规体"/>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6895" y="958215"/>
            <a:ext cx="2499995" cy="838835"/>
          </a:xfrm>
        </p:spPr>
        <p:txBody>
          <a:bodyPr/>
          <a:lstStyle/>
          <a:p>
            <a:r>
              <a:rPr lang="en-US" altLang="zh-CN" sz="3600" b="1" dirty="0" smtClean="0">
                <a:latin typeface="+mn-lt"/>
                <a:ea typeface="宋体" panose="02010600030101010101" pitchFamily="2" charset="-122"/>
                <a:cs typeface="Times New Roman" panose="02020603050405020304" pitchFamily="18" charset="0"/>
              </a:rPr>
              <a:t>Set </a:t>
            </a:r>
            <a:r>
              <a:rPr lang="zh-CN" altLang="en-US" sz="3600" b="1" dirty="0">
                <a:latin typeface="+mn-lt"/>
                <a:ea typeface="宋体" panose="02010600030101010101" pitchFamily="2" charset="-122"/>
                <a:cs typeface="Times New Roman" panose="02020603050405020304" pitchFamily="18" charset="0"/>
              </a:rPr>
              <a:t>接口</a:t>
            </a:r>
            <a:endParaRPr lang="zh-CN" altLang="en-US" sz="3600"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4294967295"/>
          </p:nvPr>
        </p:nvSpPr>
        <p:spPr>
          <a:xfrm>
            <a:off x="238760" y="1905000"/>
            <a:ext cx="8905240" cy="4691380"/>
          </a:xfrm>
        </p:spPr>
        <p:txBody>
          <a:bodyPr>
            <a:noAutofit/>
          </a:bodyPr>
          <a:lstStyle/>
          <a:p>
            <a:pPr marL="0" indent="0">
              <a:lnSpc>
                <a:spcPct val="160000"/>
              </a:lnSpc>
              <a:buFont typeface="Wingdings" panose="05000000000000000000" pitchFamily="2" charset="2"/>
              <a:buNone/>
            </a:pPr>
            <a:r>
              <a:rPr lang="en-US" altLang="zh-CN" dirty="0" smtClean="0">
                <a:solidFill>
                  <a:schemeClr val="tx1"/>
                </a:solidFill>
                <a:ea typeface="宋体" panose="02010600030101010101" pitchFamily="2" charset="-122"/>
                <a:cs typeface="Times New Roman" panose="02020603050405020304" pitchFamily="18" charset="0"/>
              </a:rPr>
              <a:t>	Set</a:t>
            </a:r>
            <a:r>
              <a:rPr lang="zh-CN" altLang="en-US" dirty="0" smtClean="0">
                <a:solidFill>
                  <a:schemeClr val="tx1"/>
                </a:solidFill>
                <a:ea typeface="宋体" panose="02010600030101010101" pitchFamily="2" charset="-122"/>
                <a:cs typeface="Times New Roman" panose="02020603050405020304" pitchFamily="18" charset="0"/>
              </a:rPr>
              <a:t>接口</a:t>
            </a:r>
            <a:r>
              <a:rPr lang="zh-CN" altLang="en-US" dirty="0">
                <a:solidFill>
                  <a:schemeClr val="tx1"/>
                </a:solidFill>
                <a:ea typeface="宋体" panose="02010600030101010101" pitchFamily="2" charset="-122"/>
                <a:cs typeface="Times New Roman" panose="02020603050405020304" pitchFamily="18" charset="0"/>
              </a:rPr>
              <a:t>是Collection的子接口，set接口没有</a:t>
            </a:r>
            <a:r>
              <a:rPr lang="zh-CN" altLang="en-US" dirty="0" smtClean="0">
                <a:solidFill>
                  <a:schemeClr val="tx1"/>
                </a:solidFill>
                <a:ea typeface="宋体" panose="02010600030101010101" pitchFamily="2" charset="-122"/>
                <a:cs typeface="Times New Roman" panose="02020603050405020304" pitchFamily="18" charset="0"/>
              </a:rPr>
              <a:t>提供额外</a:t>
            </a:r>
            <a:r>
              <a:rPr lang="zh-CN" altLang="en-US" dirty="0">
                <a:solidFill>
                  <a:schemeClr val="tx1"/>
                </a:solidFill>
                <a:ea typeface="宋体" panose="02010600030101010101" pitchFamily="2" charset="-122"/>
                <a:cs typeface="Times New Roman" panose="02020603050405020304" pitchFamily="18" charset="0"/>
              </a:rPr>
              <a:t>的方法</a:t>
            </a:r>
            <a:endParaRPr lang="en-US" altLang="zh-CN" dirty="0" smtClean="0">
              <a:solidFill>
                <a:schemeClr val="tx1"/>
              </a:solidFill>
              <a:ea typeface="宋体" panose="02010600030101010101" pitchFamily="2" charset="-122"/>
              <a:cs typeface="Times New Roman" panose="02020603050405020304" pitchFamily="18" charset="0"/>
            </a:endParaRPr>
          </a:p>
          <a:p>
            <a:pPr marL="0" indent="0">
              <a:lnSpc>
                <a:spcPct val="160000"/>
              </a:lnSpc>
              <a:buFont typeface="Wingdings" panose="05000000000000000000" pitchFamily="2" charset="2"/>
              <a:buNone/>
            </a:pPr>
            <a:r>
              <a:rPr lang="en-US" altLang="zh-CN" dirty="0" smtClean="0">
                <a:solidFill>
                  <a:schemeClr val="tx1"/>
                </a:solidFill>
                <a:ea typeface="宋体" panose="02010600030101010101" pitchFamily="2" charset="-122"/>
                <a:cs typeface="Times New Roman" panose="02020603050405020304" pitchFamily="18" charset="0"/>
              </a:rPr>
              <a:t>	Set </a:t>
            </a:r>
            <a:r>
              <a:rPr lang="zh-CN" altLang="en-US" dirty="0" smtClean="0">
                <a:solidFill>
                  <a:schemeClr val="tx1"/>
                </a:solidFill>
                <a:ea typeface="宋体" panose="02010600030101010101" pitchFamily="2" charset="-122"/>
                <a:cs typeface="Times New Roman" panose="02020603050405020304" pitchFamily="18" charset="0"/>
              </a:rPr>
              <a:t>集合不允许包含相同的元素，如果试把两个相同的元素加入同一个 </a:t>
            </a:r>
            <a:r>
              <a:rPr lang="en-US" altLang="zh-CN" dirty="0" smtClean="0">
                <a:solidFill>
                  <a:schemeClr val="tx1"/>
                </a:solidFill>
                <a:ea typeface="宋体" panose="02010600030101010101" pitchFamily="2" charset="-122"/>
                <a:cs typeface="Times New Roman" panose="02020603050405020304" pitchFamily="18" charset="0"/>
              </a:rPr>
              <a:t>Set </a:t>
            </a:r>
            <a:r>
              <a:rPr lang="zh-CN" altLang="en-US" dirty="0" smtClean="0">
                <a:solidFill>
                  <a:schemeClr val="tx1"/>
                </a:solidFill>
                <a:ea typeface="宋体" panose="02010600030101010101" pitchFamily="2" charset="-122"/>
                <a:cs typeface="Times New Roman" panose="02020603050405020304" pitchFamily="18" charset="0"/>
              </a:rPr>
              <a:t>集合中，则添加操作失败。</a:t>
            </a:r>
            <a:endParaRPr lang="en-US" altLang="zh-CN" dirty="0" smtClean="0">
              <a:solidFill>
                <a:schemeClr val="tx1"/>
              </a:solidFill>
              <a:ea typeface="宋体" panose="02010600030101010101" pitchFamily="2" charset="-122"/>
              <a:cs typeface="Times New Roman" panose="02020603050405020304" pitchFamily="18" charset="0"/>
            </a:endParaRPr>
          </a:p>
          <a:p>
            <a:pPr marL="0" indent="0">
              <a:buFont typeface="Wingdings" panose="05000000000000000000" pitchFamily="2" charset="2"/>
              <a:buNone/>
            </a:pPr>
            <a:endParaRPr lang="zh-CN" altLang="en-US" dirty="0" smtClean="0">
              <a:solidFill>
                <a:schemeClr val="tx1"/>
              </a:solidFill>
              <a:ea typeface="宋体" panose="02010600030101010101" pitchFamily="2" charset="-122"/>
              <a:cs typeface="Times New Roman" panose="02020603050405020304" pitchFamily="18" charset="0"/>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940" y="657860"/>
            <a:ext cx="7886700" cy="1325563"/>
          </a:xfrm>
        </p:spPr>
        <p:txBody>
          <a:bodyPr>
            <a:normAutofit/>
          </a:bodyPr>
          <a:lstStyle/>
          <a:p>
            <a:r>
              <a:rPr lang="en-US" altLang="zh-CN" b="1" dirty="0" smtClean="0">
                <a:solidFill>
                  <a:schemeClr val="tx1"/>
                </a:solidFill>
                <a:latin typeface="+mn-lt"/>
                <a:ea typeface="宋体" panose="02010600030101010101" pitchFamily="2" charset="-122"/>
                <a:cs typeface="Times New Roman" panose="02020603050405020304" pitchFamily="18" charset="0"/>
              </a:rPr>
              <a:t>Set</a:t>
            </a:r>
            <a:r>
              <a:rPr lang="zh-CN" altLang="en-US" b="1" dirty="0" smtClean="0">
                <a:solidFill>
                  <a:schemeClr val="tx1"/>
                </a:solidFill>
                <a:latin typeface="+mn-lt"/>
                <a:ea typeface="宋体" panose="02010600030101010101" pitchFamily="2" charset="-122"/>
                <a:cs typeface="Times New Roman" panose="02020603050405020304" pitchFamily="18" charset="0"/>
              </a:rPr>
              <a:t>实现类：</a:t>
            </a:r>
            <a:r>
              <a:rPr lang="en-US" altLang="zh-CN" b="1" dirty="0" err="1" smtClean="0">
                <a:solidFill>
                  <a:schemeClr val="tx1"/>
                </a:solidFill>
                <a:latin typeface="+mn-lt"/>
                <a:ea typeface="宋体" panose="02010600030101010101" pitchFamily="2" charset="-122"/>
                <a:cs typeface="Times New Roman" panose="02020603050405020304" pitchFamily="18" charset="0"/>
              </a:rPr>
              <a:t>HashSet</a:t>
            </a:r>
            <a:endParaRPr lang="en-US" altLang="zh-CN" b="1" dirty="0" err="1" smtClean="0">
              <a:solidFill>
                <a:schemeClr val="tx1"/>
              </a:solidFill>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4294967295"/>
          </p:nvPr>
        </p:nvSpPr>
        <p:spPr>
          <a:xfrm>
            <a:off x="258445" y="1824990"/>
            <a:ext cx="8627110" cy="5164455"/>
          </a:xfrm>
        </p:spPr>
        <p:txBody>
          <a:bodyPr>
            <a:normAutofit/>
          </a:bodyPr>
          <a:lstStyle/>
          <a:p>
            <a:pPr marL="0" indent="0">
              <a:lnSpc>
                <a:spcPct val="140000"/>
              </a:lnSpc>
              <a:buFont typeface="Wingdings" panose="05000000000000000000" pitchFamily="2" charset="2"/>
              <a:buNone/>
            </a:pPr>
            <a:r>
              <a:rPr lang="en-US" altLang="zh-CN" sz="2400" dirty="0" err="1" smtClean="0">
                <a:solidFill>
                  <a:schemeClr val="tx1"/>
                </a:solidFill>
                <a:ea typeface="宋体" panose="02010600030101010101" pitchFamily="2" charset="-122"/>
                <a:cs typeface="Times New Roman" panose="02020603050405020304" pitchFamily="18" charset="0"/>
              </a:rPr>
              <a:t>	HashSet</a:t>
            </a:r>
            <a:r>
              <a:rPr lang="en-US" altLang="zh-CN" sz="2400" dirty="0" smtClean="0">
                <a:solidFill>
                  <a:schemeClr val="tx1"/>
                </a:solidFill>
                <a:ea typeface="宋体" panose="02010600030101010101" pitchFamily="2" charset="-122"/>
                <a:cs typeface="Times New Roman" panose="02020603050405020304" pitchFamily="18" charset="0"/>
              </a:rPr>
              <a:t> </a:t>
            </a:r>
            <a:r>
              <a:rPr lang="zh-CN" altLang="en-US" sz="2400" dirty="0" smtClean="0">
                <a:solidFill>
                  <a:schemeClr val="tx1"/>
                </a:solidFill>
                <a:ea typeface="宋体" panose="02010600030101010101" pitchFamily="2" charset="-122"/>
                <a:cs typeface="Times New Roman" panose="02020603050405020304" pitchFamily="18" charset="0"/>
              </a:rPr>
              <a:t>是 </a:t>
            </a:r>
            <a:r>
              <a:rPr lang="en-US" altLang="zh-CN" sz="2400" dirty="0" smtClean="0">
                <a:solidFill>
                  <a:schemeClr val="tx1"/>
                </a:solidFill>
                <a:ea typeface="宋体" panose="02010600030101010101" pitchFamily="2" charset="-122"/>
                <a:cs typeface="Times New Roman" panose="02020603050405020304" pitchFamily="18" charset="0"/>
              </a:rPr>
              <a:t>Set </a:t>
            </a:r>
            <a:r>
              <a:rPr lang="zh-CN" altLang="en-US" sz="2400" dirty="0" smtClean="0">
                <a:solidFill>
                  <a:schemeClr val="tx1"/>
                </a:solidFill>
                <a:ea typeface="宋体" panose="02010600030101010101" pitchFamily="2" charset="-122"/>
                <a:cs typeface="Times New Roman" panose="02020603050405020304" pitchFamily="18" charset="0"/>
              </a:rPr>
              <a:t>接口的典型实现，大多数时候使用 </a:t>
            </a:r>
            <a:r>
              <a:rPr lang="en-US" altLang="zh-CN" sz="2400" dirty="0" smtClean="0">
                <a:solidFill>
                  <a:schemeClr val="tx1"/>
                </a:solidFill>
                <a:ea typeface="宋体" panose="02010600030101010101" pitchFamily="2" charset="-122"/>
                <a:cs typeface="Times New Roman" panose="02020603050405020304" pitchFamily="18" charset="0"/>
              </a:rPr>
              <a:t>Set </a:t>
            </a:r>
            <a:r>
              <a:rPr lang="zh-CN" altLang="en-US" sz="2400" dirty="0" smtClean="0">
                <a:solidFill>
                  <a:schemeClr val="tx1"/>
                </a:solidFill>
                <a:ea typeface="宋体" panose="02010600030101010101" pitchFamily="2" charset="-122"/>
                <a:cs typeface="Times New Roman" panose="02020603050405020304" pitchFamily="18" charset="0"/>
              </a:rPr>
              <a:t>集合时都使用这个实现类。</a:t>
            </a:r>
            <a:endParaRPr lang="en-US" altLang="zh-CN" sz="2400" dirty="0" smtClean="0">
              <a:solidFill>
                <a:schemeClr val="tx1"/>
              </a:solidFill>
              <a:ea typeface="宋体" panose="02010600030101010101" pitchFamily="2" charset="-122"/>
              <a:cs typeface="Times New Roman" panose="02020603050405020304" pitchFamily="18" charset="0"/>
            </a:endParaRPr>
          </a:p>
          <a:p>
            <a:pPr marL="0" indent="0">
              <a:lnSpc>
                <a:spcPct val="140000"/>
              </a:lnSpc>
              <a:buFont typeface="Wingdings" panose="05000000000000000000" pitchFamily="2" charset="2"/>
              <a:buNone/>
            </a:pPr>
            <a:endParaRPr lang="en-US" altLang="zh-CN" sz="2400" dirty="0" smtClean="0">
              <a:solidFill>
                <a:schemeClr val="tx1"/>
              </a:solidFill>
              <a:ea typeface="宋体" panose="02010600030101010101" pitchFamily="2" charset="-122"/>
              <a:cs typeface="Times New Roman" panose="02020603050405020304" pitchFamily="18" charset="0"/>
            </a:endParaRPr>
          </a:p>
          <a:p>
            <a:pPr marL="0" indent="0">
              <a:lnSpc>
                <a:spcPct val="140000"/>
              </a:lnSpc>
              <a:buFont typeface="Wingdings" panose="05000000000000000000" pitchFamily="2" charset="2"/>
              <a:buNone/>
            </a:pPr>
            <a:r>
              <a:rPr lang="en-US" altLang="zh-CN" sz="2400" b="1" dirty="0" err="1" smtClean="0">
                <a:solidFill>
                  <a:schemeClr val="tx1"/>
                </a:solidFill>
                <a:ea typeface="宋体" panose="02010600030101010101" pitchFamily="2" charset="-122"/>
                <a:cs typeface="Times New Roman" panose="02020603050405020304" pitchFamily="18" charset="0"/>
              </a:rPr>
              <a:t>HashSet</a:t>
            </a:r>
            <a:r>
              <a:rPr lang="en-US" altLang="zh-CN" sz="2400" b="1" dirty="0" smtClean="0">
                <a:solidFill>
                  <a:schemeClr val="tx1"/>
                </a:solidFill>
                <a:ea typeface="宋体" panose="02010600030101010101" pitchFamily="2" charset="-122"/>
                <a:cs typeface="Times New Roman" panose="02020603050405020304" pitchFamily="18" charset="0"/>
              </a:rPr>
              <a:t> </a:t>
            </a:r>
            <a:r>
              <a:rPr lang="zh-CN" altLang="en-US" sz="2400" b="1" dirty="0" smtClean="0">
                <a:solidFill>
                  <a:schemeClr val="tx1"/>
                </a:solidFill>
                <a:ea typeface="宋体" panose="02010600030101010101" pitchFamily="2" charset="-122"/>
                <a:cs typeface="Times New Roman" panose="02020603050405020304" pitchFamily="18" charset="0"/>
              </a:rPr>
              <a:t>具有以下特点：</a:t>
            </a:r>
            <a:endParaRPr lang="en-US" altLang="zh-CN" sz="2400" b="1" dirty="0" smtClean="0">
              <a:solidFill>
                <a:schemeClr val="tx1"/>
              </a:solidFill>
              <a:ea typeface="宋体" panose="02010600030101010101" pitchFamily="2" charset="-122"/>
              <a:cs typeface="Times New Roman" panose="02020603050405020304" pitchFamily="18" charset="0"/>
            </a:endParaRPr>
          </a:p>
          <a:p>
            <a:pPr marL="457200" lvl="4" indent="0">
              <a:lnSpc>
                <a:spcPct val="140000"/>
              </a:lnSpc>
              <a:buFont typeface="Wingdings" panose="05000000000000000000" pitchFamily="2" charset="2"/>
              <a:buChar char="Ø"/>
            </a:pPr>
            <a:r>
              <a:rPr lang="zh-CN" altLang="en-US" sz="2000" dirty="0" smtClean="0">
                <a:solidFill>
                  <a:schemeClr val="tx1"/>
                </a:solidFill>
                <a:ea typeface="宋体" panose="02010600030101010101" pitchFamily="2" charset="-122"/>
                <a:cs typeface="Times New Roman" panose="02020603050405020304" pitchFamily="18" charset="0"/>
              </a:rPr>
              <a:t>不能保证元素的排列顺序</a:t>
            </a:r>
            <a:endParaRPr lang="en-US" altLang="zh-CN" sz="2000" dirty="0" smtClean="0">
              <a:solidFill>
                <a:schemeClr val="tx1"/>
              </a:solidFill>
              <a:ea typeface="宋体" panose="02010600030101010101" pitchFamily="2" charset="-122"/>
              <a:cs typeface="Times New Roman" panose="02020603050405020304" pitchFamily="18" charset="0"/>
            </a:endParaRPr>
          </a:p>
          <a:p>
            <a:pPr marL="457200" lvl="4" indent="0">
              <a:lnSpc>
                <a:spcPct val="140000"/>
              </a:lnSpc>
              <a:buFont typeface="Wingdings" panose="05000000000000000000" pitchFamily="2" charset="2"/>
              <a:buChar char="Ø"/>
            </a:pPr>
            <a:r>
              <a:rPr lang="en-US" altLang="zh-CN" sz="2000" dirty="0" err="1" smtClean="0">
                <a:solidFill>
                  <a:schemeClr val="tx1"/>
                </a:solidFill>
                <a:ea typeface="宋体" panose="02010600030101010101" pitchFamily="2" charset="-122"/>
                <a:cs typeface="Times New Roman" panose="02020603050405020304" pitchFamily="18" charset="0"/>
              </a:rPr>
              <a:t>HashSet</a:t>
            </a:r>
            <a:r>
              <a:rPr lang="en-US" altLang="zh-CN" sz="2000" dirty="0" smtClean="0">
                <a:solidFill>
                  <a:schemeClr val="tx1"/>
                </a:solidFill>
                <a:ea typeface="宋体" panose="02010600030101010101" pitchFamily="2" charset="-122"/>
                <a:cs typeface="Times New Roman" panose="02020603050405020304" pitchFamily="18" charset="0"/>
              </a:rPr>
              <a:t> </a:t>
            </a:r>
            <a:r>
              <a:rPr lang="zh-CN" altLang="en-US" sz="2000" dirty="0" smtClean="0">
                <a:solidFill>
                  <a:schemeClr val="tx1"/>
                </a:solidFill>
                <a:ea typeface="宋体" panose="02010600030101010101" pitchFamily="2" charset="-122"/>
                <a:cs typeface="Times New Roman" panose="02020603050405020304" pitchFamily="18" charset="0"/>
              </a:rPr>
              <a:t>不是线程安全的</a:t>
            </a:r>
            <a:endParaRPr lang="en-US" altLang="zh-CN" sz="2000" dirty="0" smtClean="0">
              <a:solidFill>
                <a:schemeClr val="tx1"/>
              </a:solidFill>
              <a:ea typeface="宋体" panose="02010600030101010101" pitchFamily="2" charset="-122"/>
              <a:cs typeface="Times New Roman" panose="02020603050405020304" pitchFamily="18" charset="0"/>
            </a:endParaRPr>
          </a:p>
          <a:p>
            <a:pPr marL="457200" lvl="4" indent="0">
              <a:lnSpc>
                <a:spcPct val="140000"/>
              </a:lnSpc>
              <a:buFont typeface="Wingdings" panose="05000000000000000000" pitchFamily="2" charset="2"/>
              <a:buChar char="Ø"/>
            </a:pPr>
            <a:r>
              <a:rPr lang="zh-CN" altLang="en-US" sz="2000" dirty="0" smtClean="0">
                <a:solidFill>
                  <a:schemeClr val="tx1"/>
                </a:solidFill>
                <a:ea typeface="宋体" panose="02010600030101010101" pitchFamily="2" charset="-122"/>
                <a:cs typeface="Times New Roman" panose="02020603050405020304" pitchFamily="18" charset="0"/>
              </a:rPr>
              <a:t>集合元素可以是 </a:t>
            </a:r>
            <a:r>
              <a:rPr lang="en-US" altLang="zh-CN" dirty="0" smtClean="0">
                <a:solidFill>
                  <a:schemeClr val="tx1"/>
                </a:solidFill>
                <a:ea typeface="宋体" panose="02010600030101010101" pitchFamily="2" charset="-122"/>
                <a:cs typeface="Times New Roman" panose="02020603050405020304" pitchFamily="18" charset="0"/>
              </a:rPr>
              <a:t>null</a:t>
            </a:r>
            <a:endParaRPr lang="en-US" altLang="zh-CN" dirty="0" smtClean="0">
              <a:solidFill>
                <a:srgbClr val="C00000"/>
              </a:solidFill>
              <a:ea typeface="宋体" panose="02010600030101010101" pitchFamily="2" charset="-122"/>
              <a:cs typeface="Times New Roman" panose="02020603050405020304" pitchFamily="18" charset="0"/>
            </a:endParaRPr>
          </a:p>
          <a:p>
            <a:pPr marL="914400" lvl="2" indent="0">
              <a:buFont typeface="Wingdings" panose="05000000000000000000" pitchFamily="2" charset="2"/>
              <a:buNone/>
            </a:pPr>
            <a:endParaRPr lang="en-US" altLang="zh-CN" sz="1800" dirty="0" smtClean="0">
              <a:ea typeface="宋体" panose="02010600030101010101" pitchFamily="2" charset="-122"/>
              <a:cs typeface="Times New Roman" panose="02020603050405020304" pitchFamily="18" charset="0"/>
            </a:endParaRP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6395" y="878205"/>
            <a:ext cx="4809490" cy="794385"/>
          </a:xfrm>
        </p:spPr>
        <p:txBody>
          <a:bodyPr>
            <a:noAutofit/>
          </a:bodyPr>
          <a:lstStyle/>
          <a:p>
            <a:r>
              <a:rPr lang="en-US" altLang="zh-CN" sz="3600" b="1" dirty="0" smtClean="0">
                <a:latin typeface="+mn-lt"/>
                <a:ea typeface="宋体" panose="02010600030101010101" pitchFamily="2" charset="-122"/>
                <a:cs typeface="Times New Roman" panose="02020603050405020304" pitchFamily="18" charset="0"/>
              </a:rPr>
              <a:t>Set</a:t>
            </a:r>
            <a:r>
              <a:rPr lang="zh-CN" altLang="en-US" sz="3600" b="1" dirty="0" smtClean="0">
                <a:latin typeface="+mn-lt"/>
                <a:ea typeface="宋体" panose="02010600030101010101" pitchFamily="2" charset="-122"/>
                <a:cs typeface="Times New Roman" panose="02020603050405020304" pitchFamily="18" charset="0"/>
              </a:rPr>
              <a:t>实现类：</a:t>
            </a:r>
            <a:r>
              <a:rPr lang="en-US" altLang="zh-CN" sz="3600" b="1" dirty="0" err="1" smtClean="0">
                <a:latin typeface="+mn-lt"/>
                <a:ea typeface="宋体" panose="02010600030101010101" pitchFamily="2" charset="-122"/>
                <a:cs typeface="Times New Roman" panose="02020603050405020304" pitchFamily="18" charset="0"/>
              </a:rPr>
              <a:t>TreeSet</a:t>
            </a:r>
            <a:endParaRPr lang="zh-CN" altLang="en-US" sz="3600"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4294967295"/>
          </p:nvPr>
        </p:nvSpPr>
        <p:spPr>
          <a:xfrm>
            <a:off x="26670" y="1844675"/>
            <a:ext cx="8535670" cy="5589270"/>
          </a:xfrm>
        </p:spPr>
        <p:txBody>
          <a:bodyPr>
            <a:normAutofit/>
          </a:bodyPr>
          <a:lstStyle/>
          <a:p>
            <a:pPr marL="0" indent="0">
              <a:buFont typeface="Wingdings" panose="05000000000000000000" pitchFamily="2" charset="2"/>
              <a:buNone/>
            </a:pPr>
            <a:r>
              <a:rPr lang="en-US" altLang="zh-CN" sz="2800" dirty="0" err="1" smtClean="0">
                <a:solidFill>
                  <a:schemeClr val="tx1"/>
                </a:solidFill>
                <a:ea typeface="宋体" panose="02010600030101010101" pitchFamily="2" charset="-122"/>
                <a:cs typeface="Times New Roman" panose="02020603050405020304" pitchFamily="18" charset="0"/>
              </a:rPr>
              <a:t>	TreeSet</a:t>
            </a:r>
            <a:r>
              <a:rPr lang="en-US" altLang="zh-CN" sz="2800" dirty="0" smtClean="0">
                <a:solidFill>
                  <a:schemeClr val="tx1"/>
                </a:solidFill>
                <a:ea typeface="宋体" panose="02010600030101010101" pitchFamily="2" charset="-122"/>
                <a:cs typeface="Times New Roman" panose="02020603050405020304" pitchFamily="18" charset="0"/>
              </a:rPr>
              <a:t> </a:t>
            </a:r>
            <a:r>
              <a:rPr lang="zh-CN" altLang="en-US" sz="2800" dirty="0" smtClean="0">
                <a:solidFill>
                  <a:schemeClr val="tx1"/>
                </a:solidFill>
                <a:ea typeface="宋体" panose="02010600030101010101" pitchFamily="2" charset="-122"/>
                <a:cs typeface="Times New Roman" panose="02020603050405020304" pitchFamily="18" charset="0"/>
              </a:rPr>
              <a:t>是 </a:t>
            </a:r>
            <a:r>
              <a:rPr lang="en-US" altLang="zh-CN" sz="2800" dirty="0" err="1" smtClean="0">
                <a:solidFill>
                  <a:schemeClr val="tx1"/>
                </a:solidFill>
                <a:ea typeface="宋体" panose="02010600030101010101" pitchFamily="2" charset="-122"/>
                <a:cs typeface="Times New Roman" panose="02020603050405020304" pitchFamily="18" charset="0"/>
              </a:rPr>
              <a:t>SortedSet</a:t>
            </a:r>
            <a:r>
              <a:rPr lang="en-US" altLang="zh-CN" sz="2800" dirty="0" smtClean="0">
                <a:solidFill>
                  <a:schemeClr val="tx1"/>
                </a:solidFill>
                <a:ea typeface="宋体" panose="02010600030101010101" pitchFamily="2" charset="-122"/>
                <a:cs typeface="Times New Roman" panose="02020603050405020304" pitchFamily="18" charset="0"/>
              </a:rPr>
              <a:t> </a:t>
            </a:r>
            <a:r>
              <a:rPr lang="zh-CN" altLang="en-US" sz="2800" dirty="0" smtClean="0">
                <a:solidFill>
                  <a:schemeClr val="tx1"/>
                </a:solidFill>
                <a:ea typeface="宋体" panose="02010600030101010101" pitchFamily="2" charset="-122"/>
                <a:cs typeface="Times New Roman" panose="02020603050405020304" pitchFamily="18" charset="0"/>
              </a:rPr>
              <a:t>接口的实现类，</a:t>
            </a:r>
            <a:r>
              <a:rPr lang="en-US" altLang="zh-CN" sz="2800" dirty="0" err="1" smtClean="0">
                <a:solidFill>
                  <a:schemeClr val="tx1"/>
                </a:solidFill>
                <a:ea typeface="宋体" panose="02010600030101010101" pitchFamily="2" charset="-122"/>
                <a:cs typeface="Times New Roman" panose="02020603050405020304" pitchFamily="18" charset="0"/>
              </a:rPr>
              <a:t>TreeSet</a:t>
            </a:r>
            <a:r>
              <a:rPr lang="en-US" altLang="zh-CN" sz="2800" dirty="0" smtClean="0">
                <a:solidFill>
                  <a:schemeClr val="tx1"/>
                </a:solidFill>
                <a:ea typeface="宋体" panose="02010600030101010101" pitchFamily="2" charset="-122"/>
                <a:cs typeface="Times New Roman" panose="02020603050405020304" pitchFamily="18" charset="0"/>
              </a:rPr>
              <a:t> </a:t>
            </a:r>
            <a:r>
              <a:rPr lang="zh-CN" altLang="en-US" sz="2800" dirty="0" smtClean="0">
                <a:solidFill>
                  <a:schemeClr val="tx1"/>
                </a:solidFill>
                <a:ea typeface="宋体" panose="02010600030101010101" pitchFamily="2" charset="-122"/>
                <a:cs typeface="Times New Roman" panose="02020603050405020304" pitchFamily="18" charset="0"/>
              </a:rPr>
              <a:t>可以确保集合元素处于排序状态。</a:t>
            </a:r>
            <a:endParaRPr lang="en-US" altLang="zh-CN" sz="2800" dirty="0" smtClean="0">
              <a:solidFill>
                <a:schemeClr val="tx1"/>
              </a:solidFill>
              <a:ea typeface="宋体" panose="02010600030101010101" pitchFamily="2" charset="-122"/>
              <a:cs typeface="Times New Roman" panose="02020603050405020304" pitchFamily="18" charset="0"/>
            </a:endParaRPr>
          </a:p>
          <a:p>
            <a:pPr marL="457200" lvl="1" indent="0">
              <a:lnSpc>
                <a:spcPts val="2700"/>
              </a:lnSpc>
              <a:buFont typeface="Wingdings" panose="05000000000000000000" pitchFamily="2" charset="2"/>
              <a:buNone/>
            </a:pPr>
            <a:endParaRPr lang="en-US" altLang="zh-CN" sz="2800" dirty="0" smtClean="0">
              <a:solidFill>
                <a:schemeClr val="tx1"/>
              </a:solidFill>
              <a:ea typeface="宋体" panose="02010600030101010101" pitchFamily="2" charset="-122"/>
              <a:cs typeface="Times New Roman" panose="02020603050405020304" pitchFamily="18" charset="0"/>
            </a:endParaRPr>
          </a:p>
          <a:p>
            <a:pPr marL="0" indent="0">
              <a:buFont typeface="Wingdings" panose="05000000000000000000" pitchFamily="2" charset="2"/>
              <a:buNone/>
            </a:pPr>
            <a:r>
              <a:rPr lang="en-US" altLang="zh-CN" sz="2800" dirty="0" err="1" smtClean="0">
                <a:solidFill>
                  <a:schemeClr val="tx1"/>
                </a:solidFill>
                <a:ea typeface="宋体" panose="02010600030101010101" pitchFamily="2" charset="-122"/>
                <a:cs typeface="Times New Roman" panose="02020603050405020304" pitchFamily="18" charset="0"/>
              </a:rPr>
              <a:t>	</a:t>
            </a:r>
            <a:endParaRPr lang="zh-CN" altLang="en-US" sz="2800" dirty="0" smtClean="0">
              <a:solidFill>
                <a:schemeClr val="tx1"/>
              </a:solidFill>
              <a:ea typeface="宋体" panose="02010600030101010101" pitchFamily="2" charset="-122"/>
              <a:cs typeface="Times New Roman" panose="02020603050405020304" pitchFamily="18" charset="0"/>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文本占位符 1"/>
          <p:cNvSpPr>
            <a:spLocks noGrp="1"/>
          </p:cNvSpPr>
          <p:nvPr>
            <p:ph type="body" sz="quarter" idx="10"/>
          </p:nvPr>
        </p:nvSpPr>
        <p:spPr>
          <a:xfrm>
            <a:off x="653733" y="1707198"/>
            <a:ext cx="7602537" cy="5091112"/>
          </a:xfrm>
        </p:spPr>
        <p:txBody>
          <a:bodyPr vert="horz" wrap="square" lIns="91440" tIns="45720" rIns="91440" bIns="45720" anchor="t"/>
          <a:p>
            <a:pPr marL="457200" lvl="1" indent="0">
              <a:lnSpc>
                <a:spcPct val="100000"/>
              </a:lnSpc>
              <a:buClrTx/>
              <a:buSzTx/>
              <a:buNone/>
            </a:pPr>
            <a:r>
              <a:rPr smtClean="0">
                <a:solidFill>
                  <a:schemeClr val="tx1"/>
                </a:solidFill>
                <a:ea typeface="宋体" panose="02010600030101010101" pitchFamily="2" charset="-122"/>
                <a:cs typeface="Times New Roman" panose="02020603050405020304" pitchFamily="18" charset="0"/>
                <a:sym typeface="+mn-ea"/>
              </a:rPr>
              <a:t>用于保存具有</a:t>
            </a:r>
            <a:r>
              <a:rPr b="1" smtClean="0">
                <a:solidFill>
                  <a:schemeClr val="tx1"/>
                </a:solidFill>
                <a:ea typeface="宋体" panose="02010600030101010101" pitchFamily="2" charset="-122"/>
                <a:cs typeface="Times New Roman" panose="02020603050405020304" pitchFamily="18" charset="0"/>
                <a:sym typeface="+mn-ea"/>
              </a:rPr>
              <a:t>映射关系</a:t>
            </a:r>
            <a:r>
              <a:rPr smtClean="0">
                <a:solidFill>
                  <a:schemeClr val="tx1"/>
                </a:solidFill>
                <a:ea typeface="宋体" panose="02010600030101010101" pitchFamily="2" charset="-122"/>
                <a:cs typeface="Times New Roman" panose="02020603050405020304" pitchFamily="18" charset="0"/>
                <a:sym typeface="+mn-ea"/>
              </a:rPr>
              <a:t>的数据</a:t>
            </a:r>
            <a:r>
              <a:rPr lang="en-US" altLang="zh-CN" smtClean="0">
                <a:solidFill>
                  <a:schemeClr val="tx1"/>
                </a:solidFill>
                <a:ea typeface="宋体" panose="02010600030101010101" pitchFamily="2" charset="-122"/>
                <a:cs typeface="Times New Roman" panose="02020603050405020304" pitchFamily="18" charset="0"/>
                <a:sym typeface="+mn-ea"/>
              </a:rPr>
              <a:t>:Key-Value</a:t>
            </a:r>
            <a:endParaRPr lang="zh-CN" altLang="en-US" sz="2400" dirty="0">
              <a:solidFill>
                <a:schemeClr val="tx1"/>
              </a:solidFill>
            </a:endParaRPr>
          </a:p>
          <a:p>
            <a:pPr lvl="1">
              <a:lnSpc>
                <a:spcPct val="100000"/>
              </a:lnSpc>
              <a:buClrTx/>
              <a:buSzTx/>
            </a:pPr>
            <a:r>
              <a:rPr lang="zh-CN" altLang="en-US" sz="2400" dirty="0">
                <a:solidFill>
                  <a:schemeClr val="tx1"/>
                </a:solidFill>
              </a:rPr>
              <a:t>关键字唯一</a:t>
            </a:r>
            <a:endParaRPr lang="zh-CN" altLang="en-US" dirty="0">
              <a:solidFill>
                <a:schemeClr val="tx1"/>
              </a:solidFill>
            </a:endParaRPr>
          </a:p>
          <a:p>
            <a:pPr lvl="2" eaLnBrk="1" hangingPunct="1">
              <a:lnSpc>
                <a:spcPct val="100000"/>
              </a:lnSpc>
              <a:buFont typeface="Arial" panose="020B0604020202020204" pitchFamily="34" charset="0"/>
            </a:pPr>
            <a:r>
              <a:rPr lang="zh-CN" altLang="en-US" dirty="0">
                <a:solidFill>
                  <a:schemeClr val="tx1"/>
                </a:solidFill>
              </a:rPr>
              <a:t>将键映射至值的对象</a:t>
            </a:r>
            <a:endParaRPr lang="zh-CN" altLang="en-US" dirty="0">
              <a:solidFill>
                <a:schemeClr val="tx1"/>
              </a:solidFill>
            </a:endParaRPr>
          </a:p>
          <a:p>
            <a:pPr lvl="2" eaLnBrk="1" hangingPunct="1">
              <a:lnSpc>
                <a:spcPct val="100000"/>
              </a:lnSpc>
              <a:buFont typeface="Arial" panose="020B0604020202020204" pitchFamily="34" charset="0"/>
            </a:pPr>
            <a:r>
              <a:rPr lang="zh-CN" altLang="en-US" dirty="0">
                <a:solidFill>
                  <a:schemeClr val="tx1"/>
                </a:solidFill>
              </a:rPr>
              <a:t>每个键最多都只能映射至一个值</a:t>
            </a:r>
            <a:endParaRPr lang="zh-CN" altLang="en-US" dirty="0">
              <a:solidFill>
                <a:schemeClr val="tx1"/>
              </a:solidFill>
            </a:endParaRPr>
          </a:p>
          <a:p>
            <a:pPr lvl="1" eaLnBrk="1" hangingPunct="1">
              <a:lnSpc>
                <a:spcPct val="100000"/>
              </a:lnSpc>
              <a:buFont typeface="Arial" panose="020B0604020202020204" pitchFamily="34" charset="0"/>
            </a:pPr>
            <a:r>
              <a:rPr lang="zh-CN" altLang="en-US" dirty="0">
                <a:solidFill>
                  <a:schemeClr val="tx1"/>
                </a:solidFill>
              </a:rPr>
              <a:t>重要方法</a:t>
            </a:r>
            <a:endParaRPr lang="zh-CN" altLang="en-US" dirty="0">
              <a:solidFill>
                <a:schemeClr val="tx1"/>
              </a:solidFill>
            </a:endParaRPr>
          </a:p>
          <a:p>
            <a:pPr lvl="2" eaLnBrk="1" hangingPunct="1">
              <a:lnSpc>
                <a:spcPct val="100000"/>
              </a:lnSpc>
              <a:buFont typeface="Arial" panose="020B0604020202020204" pitchFamily="34" charset="0"/>
            </a:pPr>
            <a:r>
              <a:rPr lang="zh-CN" altLang="en-US" dirty="0">
                <a:solidFill>
                  <a:schemeClr val="tx1"/>
                </a:solidFill>
              </a:rPr>
              <a:t>基本操作</a:t>
            </a:r>
            <a:endParaRPr lang="zh-CN" altLang="en-US" dirty="0">
              <a:solidFill>
                <a:schemeClr val="tx1"/>
              </a:solidFill>
            </a:endParaRPr>
          </a:p>
          <a:p>
            <a:pPr lvl="3" eaLnBrk="1" hangingPunct="1">
              <a:lnSpc>
                <a:spcPct val="100000"/>
              </a:lnSpc>
              <a:buFont typeface="Arial" panose="020B0604020202020204" pitchFamily="34" charset="0"/>
            </a:pPr>
            <a:r>
              <a:rPr lang="zh-CN" altLang="zh-CN" dirty="0">
                <a:solidFill>
                  <a:schemeClr val="tx1"/>
                </a:solidFill>
              </a:rPr>
              <a:t> put()</a:t>
            </a:r>
            <a:r>
              <a:rPr lang="zh-CN" altLang="en-US" dirty="0">
                <a:solidFill>
                  <a:schemeClr val="tx1"/>
                </a:solidFill>
              </a:rPr>
              <a:t>、</a:t>
            </a:r>
            <a:r>
              <a:rPr lang="zh-CN" altLang="zh-CN" dirty="0">
                <a:solidFill>
                  <a:schemeClr val="tx1"/>
                </a:solidFill>
              </a:rPr>
              <a:t>get()</a:t>
            </a:r>
            <a:r>
              <a:rPr lang="zh-CN" altLang="en-US" dirty="0">
                <a:solidFill>
                  <a:schemeClr val="tx1"/>
                </a:solidFill>
              </a:rPr>
              <a:t>、</a:t>
            </a:r>
            <a:r>
              <a:rPr lang="zh-CN" altLang="zh-CN" dirty="0">
                <a:solidFill>
                  <a:schemeClr val="tx1"/>
                </a:solidFill>
              </a:rPr>
              <a:t>remove()</a:t>
            </a:r>
            <a:r>
              <a:rPr lang="zh-CN" altLang="en-US" dirty="0">
                <a:solidFill>
                  <a:schemeClr val="tx1"/>
                </a:solidFill>
              </a:rPr>
              <a:t>、</a:t>
            </a:r>
            <a:r>
              <a:rPr lang="zh-CN" altLang="zh-CN" dirty="0">
                <a:solidFill>
                  <a:schemeClr val="tx1"/>
                </a:solidFill>
              </a:rPr>
              <a:t>containsKey()</a:t>
            </a:r>
            <a:r>
              <a:rPr lang="zh-CN" altLang="en-US" dirty="0">
                <a:solidFill>
                  <a:schemeClr val="tx1"/>
                </a:solidFill>
              </a:rPr>
              <a:t>、</a:t>
            </a:r>
            <a:r>
              <a:rPr lang="zh-CN" altLang="zh-CN" dirty="0">
                <a:solidFill>
                  <a:schemeClr val="tx1"/>
                </a:solidFill>
              </a:rPr>
              <a:t>containsValue()</a:t>
            </a:r>
            <a:r>
              <a:rPr lang="zh-CN" altLang="en-US" dirty="0">
                <a:solidFill>
                  <a:schemeClr val="tx1"/>
                </a:solidFill>
              </a:rPr>
              <a:t>、</a:t>
            </a:r>
            <a:r>
              <a:rPr lang="zh-CN" altLang="zh-CN" dirty="0">
                <a:solidFill>
                  <a:schemeClr val="tx1"/>
                </a:solidFill>
              </a:rPr>
              <a:t>size() </a:t>
            </a:r>
            <a:r>
              <a:rPr lang="zh-CN" altLang="en-US" dirty="0">
                <a:solidFill>
                  <a:schemeClr val="tx1"/>
                </a:solidFill>
              </a:rPr>
              <a:t>和 </a:t>
            </a:r>
            <a:r>
              <a:rPr lang="zh-CN" altLang="zh-CN" dirty="0">
                <a:solidFill>
                  <a:schemeClr val="tx1"/>
                </a:solidFill>
              </a:rPr>
              <a:t>isEmpty()  </a:t>
            </a:r>
            <a:endParaRPr lang="zh-CN" altLang="zh-CN" dirty="0">
              <a:solidFill>
                <a:schemeClr val="tx1"/>
              </a:solidFill>
            </a:endParaRPr>
          </a:p>
          <a:p>
            <a:pPr lvl="2" eaLnBrk="1" hangingPunct="1">
              <a:lnSpc>
                <a:spcPct val="100000"/>
              </a:lnSpc>
              <a:buFont typeface="Arial" panose="020B0604020202020204" pitchFamily="34" charset="0"/>
            </a:pPr>
            <a:r>
              <a:rPr lang="zh-CN" altLang="zh-CN" dirty="0">
                <a:solidFill>
                  <a:schemeClr val="tx1"/>
                </a:solidFill>
              </a:rPr>
              <a:t> </a:t>
            </a:r>
            <a:r>
              <a:rPr lang="zh-CN" altLang="en-US" dirty="0">
                <a:solidFill>
                  <a:schemeClr val="tx1"/>
                </a:solidFill>
              </a:rPr>
              <a:t>批操作</a:t>
            </a:r>
            <a:endParaRPr lang="zh-CN" altLang="en-US" dirty="0">
              <a:solidFill>
                <a:schemeClr val="tx1"/>
              </a:solidFill>
            </a:endParaRPr>
          </a:p>
          <a:p>
            <a:pPr lvl="3" eaLnBrk="1" hangingPunct="1">
              <a:lnSpc>
                <a:spcPct val="100000"/>
              </a:lnSpc>
              <a:buFont typeface="Arial" panose="020B0604020202020204" pitchFamily="34" charset="0"/>
            </a:pPr>
            <a:r>
              <a:rPr lang="zh-CN" altLang="en-US" dirty="0">
                <a:solidFill>
                  <a:schemeClr val="tx1"/>
                </a:solidFill>
              </a:rPr>
              <a:t> </a:t>
            </a:r>
            <a:r>
              <a:rPr lang="zh-CN" altLang="zh-CN" dirty="0">
                <a:solidFill>
                  <a:schemeClr val="tx1"/>
                </a:solidFill>
              </a:rPr>
              <a:t>putAll() </a:t>
            </a:r>
            <a:r>
              <a:rPr lang="zh-CN" altLang="en-US" dirty="0">
                <a:solidFill>
                  <a:schemeClr val="tx1"/>
                </a:solidFill>
              </a:rPr>
              <a:t>和 </a:t>
            </a:r>
            <a:r>
              <a:rPr lang="zh-CN" altLang="zh-CN" dirty="0">
                <a:solidFill>
                  <a:schemeClr val="tx1"/>
                </a:solidFill>
              </a:rPr>
              <a:t>clear()	</a:t>
            </a:r>
            <a:endParaRPr lang="zh-CN" altLang="zh-CN" dirty="0">
              <a:solidFill>
                <a:schemeClr val="tx1"/>
              </a:solidFill>
            </a:endParaRPr>
          </a:p>
          <a:p>
            <a:pPr lvl="2" eaLnBrk="1" hangingPunct="1">
              <a:lnSpc>
                <a:spcPct val="100000"/>
              </a:lnSpc>
              <a:buFont typeface="Arial" panose="020B0604020202020204" pitchFamily="34" charset="0"/>
            </a:pPr>
            <a:r>
              <a:rPr lang="zh-CN" altLang="zh-CN" dirty="0">
                <a:solidFill>
                  <a:schemeClr val="tx1"/>
                </a:solidFill>
              </a:rPr>
              <a:t> </a:t>
            </a:r>
            <a:r>
              <a:rPr lang="zh-CN" altLang="en-US" dirty="0">
                <a:solidFill>
                  <a:schemeClr val="tx1"/>
                </a:solidFill>
              </a:rPr>
              <a:t>集合视图</a:t>
            </a:r>
            <a:endParaRPr lang="zh-CN" altLang="en-US" dirty="0">
              <a:solidFill>
                <a:schemeClr val="tx1"/>
              </a:solidFill>
            </a:endParaRPr>
          </a:p>
          <a:p>
            <a:pPr lvl="3" eaLnBrk="1" hangingPunct="1">
              <a:lnSpc>
                <a:spcPct val="100000"/>
              </a:lnSpc>
              <a:buFont typeface="Arial" panose="020B0604020202020204" pitchFamily="34" charset="0"/>
            </a:pPr>
            <a:r>
              <a:rPr lang="zh-CN" altLang="en-US" dirty="0">
                <a:solidFill>
                  <a:schemeClr val="tx1"/>
                </a:solidFill>
              </a:rPr>
              <a:t> </a:t>
            </a:r>
            <a:r>
              <a:rPr lang="zh-CN" altLang="zh-CN" dirty="0">
                <a:solidFill>
                  <a:schemeClr val="tx1"/>
                </a:solidFill>
              </a:rPr>
              <a:t>keySet()</a:t>
            </a:r>
            <a:r>
              <a:rPr lang="zh-CN" altLang="en-US" dirty="0">
                <a:solidFill>
                  <a:schemeClr val="tx1"/>
                </a:solidFill>
              </a:rPr>
              <a:t>、</a:t>
            </a:r>
            <a:r>
              <a:rPr lang="zh-CN" altLang="zh-CN" dirty="0">
                <a:solidFill>
                  <a:schemeClr val="tx1"/>
                </a:solidFill>
              </a:rPr>
              <a:t>values() </a:t>
            </a:r>
            <a:r>
              <a:rPr lang="zh-CN" altLang="en-US" dirty="0">
                <a:solidFill>
                  <a:schemeClr val="tx1"/>
                </a:solidFill>
              </a:rPr>
              <a:t>和 </a:t>
            </a:r>
            <a:r>
              <a:rPr lang="zh-CN" altLang="zh-CN" dirty="0">
                <a:solidFill>
                  <a:schemeClr val="tx1"/>
                </a:solidFill>
              </a:rPr>
              <a:t>entrySet()</a:t>
            </a:r>
            <a:endParaRPr lang="zh-CN" altLang="zh-CN" dirty="0">
              <a:solidFill>
                <a:schemeClr val="tx1"/>
              </a:solidFill>
            </a:endParaRPr>
          </a:p>
          <a:p>
            <a:pPr>
              <a:buClrTx/>
              <a:buSzTx/>
              <a:buFont typeface="Arial" panose="020B0604020202020204" pitchFamily="34" charset="0"/>
            </a:pPr>
            <a:endParaRPr lang="zh-CN" altLang="zh-CN" dirty="0">
              <a:solidFill>
                <a:schemeClr val="tx1"/>
              </a:solidFill>
            </a:endParaRPr>
          </a:p>
        </p:txBody>
      </p:sp>
      <p:sp>
        <p:nvSpPr>
          <p:cNvPr id="2" name="标题 1"/>
          <p:cNvSpPr>
            <a:spLocks noGrp="1"/>
          </p:cNvSpPr>
          <p:nvPr>
            <p:ph type="title"/>
          </p:nvPr>
        </p:nvSpPr>
        <p:spPr>
          <a:xfrm>
            <a:off x="474980" y="995680"/>
            <a:ext cx="2400300" cy="711835"/>
          </a:xfrm>
        </p:spPr>
        <p:txBody>
          <a:bodyPr/>
          <a:p>
            <a:r>
              <a:rPr lang="en-US" altLang="zh-CN" sz="3600" b="1" dirty="0" smtClean="0">
                <a:latin typeface="+mn-lt"/>
                <a:ea typeface="宋体" panose="02010600030101010101" pitchFamily="2" charset="-122"/>
                <a:cs typeface="Times New Roman" panose="02020603050405020304" pitchFamily="18" charset="0"/>
              </a:rPr>
              <a:t>Map</a:t>
            </a:r>
            <a:r>
              <a:rPr lang="zh-CN" altLang="en-US" sz="3600" b="1" dirty="0" smtClean="0">
                <a:latin typeface="+mn-lt"/>
                <a:ea typeface="宋体" panose="02010600030101010101" pitchFamily="2" charset="-122"/>
                <a:cs typeface="Times New Roman" panose="02020603050405020304" pitchFamily="18" charset="0"/>
              </a:rPr>
              <a:t>接口</a:t>
            </a:r>
            <a:endParaRPr lang="zh-CN" altLang="en-US" sz="3600" b="1" dirty="0">
              <a:latin typeface="+mn-lt"/>
              <a:ea typeface="宋体" panose="02010600030101010101" pitchFamily="2" charset="-122"/>
              <a:cs typeface="Times New Roman" panose="02020603050405020304" pitchFamily="18" charset="0"/>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5920" y="923290"/>
            <a:ext cx="3223260" cy="712470"/>
          </a:xfrm>
        </p:spPr>
        <p:txBody>
          <a:bodyPr/>
          <a:lstStyle/>
          <a:p>
            <a:r>
              <a:rPr lang="en-US" altLang="zh-CN" sz="3600" b="1" dirty="0" smtClean="0">
                <a:solidFill>
                  <a:schemeClr val="tx1"/>
                </a:solidFill>
                <a:latin typeface="+mn-lt"/>
                <a:ea typeface="宋体" panose="02010600030101010101" pitchFamily="2" charset="-122"/>
                <a:cs typeface="Times New Roman" panose="02020603050405020304" pitchFamily="18" charset="0"/>
              </a:rPr>
              <a:t>Map </a:t>
            </a:r>
            <a:r>
              <a:rPr lang="zh-CN" altLang="en-US" sz="3600" b="1" dirty="0" smtClean="0">
                <a:solidFill>
                  <a:schemeClr val="tx1"/>
                </a:solidFill>
                <a:latin typeface="+mn-lt"/>
                <a:ea typeface="宋体" panose="02010600030101010101" pitchFamily="2" charset="-122"/>
                <a:cs typeface="Times New Roman" panose="02020603050405020304" pitchFamily="18" charset="0"/>
              </a:rPr>
              <a:t>常用方法</a:t>
            </a:r>
            <a:endParaRPr lang="zh-CN" altLang="en-US" sz="3600" b="1" dirty="0" smtClean="0">
              <a:solidFill>
                <a:schemeClr val="tx1"/>
              </a:solidFill>
              <a:latin typeface="+mn-lt"/>
              <a:ea typeface="宋体" panose="02010600030101010101" pitchFamily="2" charset="-122"/>
              <a:cs typeface="Times New Roman" panose="02020603050405020304" pitchFamily="18" charset="0"/>
            </a:endParaRPr>
          </a:p>
        </p:txBody>
      </p:sp>
      <p:sp>
        <p:nvSpPr>
          <p:cNvPr id="3" name="TextBox 2"/>
          <p:cNvSpPr txBox="1"/>
          <p:nvPr/>
        </p:nvSpPr>
        <p:spPr>
          <a:xfrm>
            <a:off x="251460" y="1699260"/>
            <a:ext cx="5680710" cy="3784600"/>
          </a:xfrm>
          <a:prstGeom prst="rect">
            <a:avLst/>
          </a:prstGeom>
          <a:noFill/>
        </p:spPr>
        <p:txBody>
          <a:bodyPr wrap="square" rtlCol="0">
            <a:spAutoFit/>
          </a:bodyPr>
          <a:lstStyle/>
          <a:p>
            <a:pPr marL="285750" indent="-285750">
              <a:buFont typeface="Wingdings" panose="05000000000000000000" pitchFamily="2" charset="2"/>
              <a:buChar char="l"/>
            </a:pPr>
            <a:r>
              <a:rPr lang="zh-CN" altLang="en-US" sz="2400" b="1" dirty="0" smtClean="0">
                <a:solidFill>
                  <a:srgbClr val="00B0F0"/>
                </a:solidFill>
                <a:ea typeface="宋体" panose="02010600030101010101" pitchFamily="2" charset="-122"/>
                <a:cs typeface="Times New Roman" panose="02020603050405020304" pitchFamily="18" charset="0"/>
              </a:rPr>
              <a:t>添加、删除操作：</a:t>
            </a:r>
            <a:endParaRPr lang="en-US" altLang="zh-CN" sz="2400" b="1" dirty="0" smtClean="0">
              <a:solidFill>
                <a:schemeClr val="tx1"/>
              </a:solidFill>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en-US" altLang="zh-CN" sz="2400" b="1" dirty="0" smtClean="0">
                <a:solidFill>
                  <a:schemeClr val="tx1"/>
                </a:solidFill>
                <a:ea typeface="宋体" panose="02010600030101010101" pitchFamily="2" charset="-122"/>
                <a:cs typeface="Times New Roman" panose="02020603050405020304" pitchFamily="18" charset="0"/>
              </a:rPr>
              <a:t>Object put(Object </a:t>
            </a:r>
            <a:r>
              <a:rPr lang="en-US" altLang="zh-CN" sz="2400" b="1" dirty="0" err="1" smtClean="0">
                <a:solidFill>
                  <a:schemeClr val="tx1"/>
                </a:solidFill>
                <a:ea typeface="宋体" panose="02010600030101010101" pitchFamily="2" charset="-122"/>
                <a:cs typeface="Times New Roman" panose="02020603050405020304" pitchFamily="18" charset="0"/>
              </a:rPr>
              <a:t>key,Object</a:t>
            </a:r>
            <a:r>
              <a:rPr lang="en-US" altLang="zh-CN" sz="2400" b="1" dirty="0" smtClean="0">
                <a:solidFill>
                  <a:schemeClr val="tx1"/>
                </a:solidFill>
                <a:ea typeface="宋体" panose="02010600030101010101" pitchFamily="2" charset="-122"/>
                <a:cs typeface="Times New Roman" panose="02020603050405020304" pitchFamily="18" charset="0"/>
              </a:rPr>
              <a:t> value)</a:t>
            </a:r>
            <a:endParaRPr lang="en-US" altLang="zh-CN" sz="2400" b="1" dirty="0" smtClean="0">
              <a:solidFill>
                <a:schemeClr val="tx1"/>
              </a:solidFill>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en-US" altLang="zh-CN" sz="2400" dirty="0" smtClean="0">
                <a:solidFill>
                  <a:schemeClr val="tx1"/>
                </a:solidFill>
                <a:ea typeface="宋体" panose="02010600030101010101" pitchFamily="2" charset="-122"/>
                <a:cs typeface="Times New Roman" panose="02020603050405020304" pitchFamily="18" charset="0"/>
              </a:rPr>
              <a:t>Object remove(Object key)</a:t>
            </a:r>
            <a:endParaRPr lang="en-US" altLang="zh-CN" sz="2400" dirty="0" smtClean="0">
              <a:solidFill>
                <a:schemeClr val="tx1"/>
              </a:solidFill>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en-US" altLang="zh-CN" sz="2400" dirty="0" smtClean="0">
                <a:solidFill>
                  <a:schemeClr val="tx1"/>
                </a:solidFill>
                <a:ea typeface="宋体" panose="02010600030101010101" pitchFamily="2" charset="-122"/>
                <a:cs typeface="Times New Roman" panose="02020603050405020304" pitchFamily="18" charset="0"/>
              </a:rPr>
              <a:t>void </a:t>
            </a:r>
            <a:r>
              <a:rPr lang="en-US" altLang="zh-CN" sz="2400" dirty="0" err="1" smtClean="0">
                <a:solidFill>
                  <a:schemeClr val="tx1"/>
                </a:solidFill>
                <a:ea typeface="宋体" panose="02010600030101010101" pitchFamily="2" charset="-122"/>
                <a:cs typeface="Times New Roman" panose="02020603050405020304" pitchFamily="18" charset="0"/>
              </a:rPr>
              <a:t>putAll</a:t>
            </a:r>
            <a:r>
              <a:rPr lang="en-US" altLang="zh-CN" sz="2400" dirty="0" smtClean="0">
                <a:solidFill>
                  <a:schemeClr val="tx1"/>
                </a:solidFill>
                <a:ea typeface="宋体" panose="02010600030101010101" pitchFamily="2" charset="-122"/>
                <a:cs typeface="Times New Roman" panose="02020603050405020304" pitchFamily="18" charset="0"/>
              </a:rPr>
              <a:t>(Map t)</a:t>
            </a:r>
            <a:endParaRPr lang="en-US" altLang="zh-CN" sz="2400" dirty="0" smtClean="0">
              <a:solidFill>
                <a:schemeClr val="tx1"/>
              </a:solidFill>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en-US" altLang="zh-CN" sz="2400" dirty="0" smtClean="0">
                <a:solidFill>
                  <a:schemeClr val="tx1"/>
                </a:solidFill>
                <a:ea typeface="宋体" panose="02010600030101010101" pitchFamily="2" charset="-122"/>
                <a:cs typeface="Times New Roman" panose="02020603050405020304" pitchFamily="18" charset="0"/>
              </a:rPr>
              <a:t>void clear()</a:t>
            </a:r>
            <a:endParaRPr lang="en-US" altLang="zh-CN" sz="2400" dirty="0" smtClean="0">
              <a:solidFill>
                <a:schemeClr val="tx1"/>
              </a:solidFill>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endParaRPr lang="en-US" altLang="zh-CN" sz="2400" dirty="0" smtClean="0">
              <a:solidFill>
                <a:schemeClr val="tx1"/>
              </a:solidFill>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l"/>
            </a:pPr>
            <a:r>
              <a:rPr lang="zh-CN" altLang="en-US" sz="2400" b="1" dirty="0" smtClean="0">
                <a:solidFill>
                  <a:srgbClr val="00B0F0"/>
                </a:solidFill>
                <a:ea typeface="宋体" panose="02010600030101010101" pitchFamily="2" charset="-122"/>
                <a:cs typeface="Times New Roman" panose="02020603050405020304" pitchFamily="18" charset="0"/>
              </a:rPr>
              <a:t>元视图操作的方法：</a:t>
            </a:r>
            <a:endParaRPr lang="en-US" altLang="zh-CN" sz="2400" b="1" dirty="0" smtClean="0">
              <a:solidFill>
                <a:schemeClr val="tx1"/>
              </a:solidFill>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en-US" altLang="zh-CN" sz="2400" b="1" dirty="0" smtClean="0">
                <a:solidFill>
                  <a:schemeClr val="tx1"/>
                </a:solidFill>
                <a:ea typeface="宋体" panose="02010600030101010101" pitchFamily="2" charset="-122"/>
                <a:cs typeface="Times New Roman" panose="02020603050405020304" pitchFamily="18" charset="0"/>
              </a:rPr>
              <a:t>Set </a:t>
            </a:r>
            <a:r>
              <a:rPr lang="en-US" altLang="zh-CN" sz="2400" b="1" dirty="0" err="1" smtClean="0">
                <a:solidFill>
                  <a:schemeClr val="tx1"/>
                </a:solidFill>
                <a:ea typeface="宋体" panose="02010600030101010101" pitchFamily="2" charset="-122"/>
                <a:cs typeface="Times New Roman" panose="02020603050405020304" pitchFamily="18" charset="0"/>
              </a:rPr>
              <a:t>keySet</a:t>
            </a:r>
            <a:r>
              <a:rPr lang="en-US" altLang="zh-CN" sz="2400" b="1" dirty="0" smtClean="0">
                <a:solidFill>
                  <a:schemeClr val="tx1"/>
                </a:solidFill>
                <a:ea typeface="宋体" panose="02010600030101010101" pitchFamily="2" charset="-122"/>
                <a:cs typeface="Times New Roman" panose="02020603050405020304" pitchFamily="18" charset="0"/>
              </a:rPr>
              <a:t>()</a:t>
            </a:r>
            <a:endParaRPr lang="en-US" altLang="zh-CN" sz="2400" b="1" dirty="0" smtClean="0">
              <a:solidFill>
                <a:schemeClr val="tx1"/>
              </a:solidFill>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en-US" altLang="zh-CN" sz="2400" b="1" dirty="0" smtClean="0">
                <a:solidFill>
                  <a:schemeClr val="tx1"/>
                </a:solidFill>
                <a:ea typeface="宋体" panose="02010600030101010101" pitchFamily="2" charset="-122"/>
                <a:cs typeface="Times New Roman" panose="02020603050405020304" pitchFamily="18" charset="0"/>
              </a:rPr>
              <a:t>Collection values()</a:t>
            </a:r>
            <a:endParaRPr lang="en-US" altLang="zh-CN" sz="2400" b="1" dirty="0" smtClean="0">
              <a:solidFill>
                <a:schemeClr val="tx1"/>
              </a:solidFill>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en-US" altLang="zh-CN" sz="2400" b="1" dirty="0" smtClean="0">
                <a:solidFill>
                  <a:schemeClr val="tx1"/>
                </a:solidFill>
                <a:ea typeface="宋体" panose="02010600030101010101" pitchFamily="2" charset="-122"/>
                <a:cs typeface="Times New Roman" panose="02020603050405020304" pitchFamily="18" charset="0"/>
              </a:rPr>
              <a:t>Set </a:t>
            </a:r>
            <a:r>
              <a:rPr lang="en-US" altLang="zh-CN" sz="2400" b="1" dirty="0" err="1" smtClean="0">
                <a:solidFill>
                  <a:schemeClr val="tx1"/>
                </a:solidFill>
                <a:ea typeface="宋体" panose="02010600030101010101" pitchFamily="2" charset="-122"/>
                <a:cs typeface="Times New Roman" panose="02020603050405020304" pitchFamily="18" charset="0"/>
              </a:rPr>
              <a:t>entrySet</a:t>
            </a:r>
            <a:r>
              <a:rPr lang="en-US" altLang="zh-CN" sz="2400" b="1" dirty="0" smtClean="0">
                <a:solidFill>
                  <a:schemeClr val="tx1"/>
                </a:solidFill>
                <a:ea typeface="宋体" panose="02010600030101010101" pitchFamily="2" charset="-122"/>
                <a:cs typeface="Times New Roman" panose="02020603050405020304" pitchFamily="18" charset="0"/>
              </a:rPr>
              <a:t>()</a:t>
            </a:r>
            <a:endParaRPr lang="en-US" altLang="zh-CN" sz="2400" b="1" dirty="0" smtClean="0">
              <a:solidFill>
                <a:schemeClr val="tx1"/>
              </a:solidFill>
              <a:ea typeface="宋体" panose="02010600030101010101" pitchFamily="2" charset="-122"/>
              <a:cs typeface="Times New Roman" panose="02020603050405020304" pitchFamily="18" charset="0"/>
            </a:endParaRPr>
          </a:p>
        </p:txBody>
      </p:sp>
      <p:sp>
        <p:nvSpPr>
          <p:cNvPr id="4" name="TextBox 3"/>
          <p:cNvSpPr txBox="1"/>
          <p:nvPr/>
        </p:nvSpPr>
        <p:spPr>
          <a:xfrm>
            <a:off x="3707130" y="3363595"/>
            <a:ext cx="5400040" cy="2676525"/>
          </a:xfrm>
          <a:prstGeom prst="rect">
            <a:avLst/>
          </a:prstGeom>
          <a:noFill/>
        </p:spPr>
        <p:txBody>
          <a:bodyPr wrap="square" rtlCol="0">
            <a:spAutoFit/>
          </a:bodyPr>
          <a:lstStyle/>
          <a:p>
            <a:pPr marL="285750" indent="-285750">
              <a:buFont typeface="Wingdings" panose="05000000000000000000" pitchFamily="2" charset="2"/>
              <a:buChar char="l"/>
            </a:pPr>
            <a:r>
              <a:rPr lang="zh-CN" altLang="en-US" sz="2400" b="1" dirty="0">
                <a:solidFill>
                  <a:srgbClr val="00B0F0"/>
                </a:solidFill>
                <a:ea typeface="宋体" panose="02010600030101010101" pitchFamily="2" charset="-122"/>
                <a:cs typeface="Times New Roman" panose="02020603050405020304" pitchFamily="18" charset="0"/>
              </a:rPr>
              <a:t>元素查询的操作：</a:t>
            </a:r>
            <a:endParaRPr lang="en-US" altLang="zh-CN" sz="2400" b="1" dirty="0">
              <a:solidFill>
                <a:schemeClr val="tx1"/>
              </a:solidFill>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en-US" altLang="zh-CN" sz="2400" b="1" dirty="0">
                <a:solidFill>
                  <a:schemeClr val="tx1"/>
                </a:solidFill>
                <a:ea typeface="宋体" panose="02010600030101010101" pitchFamily="2" charset="-122"/>
                <a:cs typeface="Times New Roman" panose="02020603050405020304" pitchFamily="18" charset="0"/>
              </a:rPr>
              <a:t>Object get(Object key)</a:t>
            </a:r>
            <a:endParaRPr lang="en-US" altLang="zh-CN" sz="2400" b="1" dirty="0">
              <a:solidFill>
                <a:schemeClr val="tx1"/>
              </a:solidFill>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en-US" altLang="zh-CN" sz="2400" dirty="0" err="1" smtClean="0">
                <a:solidFill>
                  <a:schemeClr val="tx1"/>
                </a:solidFill>
                <a:ea typeface="宋体" panose="02010600030101010101" pitchFamily="2" charset="-122"/>
                <a:cs typeface="Times New Roman" panose="02020603050405020304" pitchFamily="18" charset="0"/>
              </a:rPr>
              <a:t>boolean</a:t>
            </a:r>
            <a:r>
              <a:rPr lang="en-US" altLang="zh-CN" sz="2400" dirty="0" smtClean="0">
                <a:solidFill>
                  <a:schemeClr val="tx1"/>
                </a:solidFill>
                <a:ea typeface="宋体" panose="02010600030101010101" pitchFamily="2" charset="-122"/>
                <a:cs typeface="Times New Roman" panose="02020603050405020304" pitchFamily="18" charset="0"/>
              </a:rPr>
              <a:t> </a:t>
            </a:r>
            <a:r>
              <a:rPr lang="en-US" altLang="zh-CN" sz="2400" dirty="0" err="1">
                <a:solidFill>
                  <a:schemeClr val="tx1"/>
                </a:solidFill>
                <a:ea typeface="宋体" panose="02010600030101010101" pitchFamily="2" charset="-122"/>
                <a:cs typeface="Times New Roman" panose="02020603050405020304" pitchFamily="18" charset="0"/>
              </a:rPr>
              <a:t>containsKey</a:t>
            </a:r>
            <a:r>
              <a:rPr lang="en-US" altLang="zh-CN" sz="2400" dirty="0">
                <a:solidFill>
                  <a:schemeClr val="tx1"/>
                </a:solidFill>
                <a:ea typeface="宋体" panose="02010600030101010101" pitchFamily="2" charset="-122"/>
                <a:cs typeface="Times New Roman" panose="02020603050405020304" pitchFamily="18" charset="0"/>
              </a:rPr>
              <a:t>(Object key)</a:t>
            </a:r>
            <a:endParaRPr lang="en-US" altLang="zh-CN" sz="2400" dirty="0">
              <a:solidFill>
                <a:schemeClr val="tx1"/>
              </a:solidFill>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en-US" altLang="zh-CN" sz="2400" dirty="0" err="1" smtClean="0">
                <a:solidFill>
                  <a:schemeClr val="tx1"/>
                </a:solidFill>
                <a:ea typeface="宋体" panose="02010600030101010101" pitchFamily="2" charset="-122"/>
                <a:cs typeface="Times New Roman" panose="02020603050405020304" pitchFamily="18" charset="0"/>
              </a:rPr>
              <a:t>boolean</a:t>
            </a:r>
            <a:r>
              <a:rPr lang="en-US" altLang="zh-CN" sz="2400" dirty="0" smtClean="0">
                <a:solidFill>
                  <a:schemeClr val="tx1"/>
                </a:solidFill>
                <a:ea typeface="宋体" panose="02010600030101010101" pitchFamily="2" charset="-122"/>
                <a:cs typeface="Times New Roman" panose="02020603050405020304" pitchFamily="18" charset="0"/>
              </a:rPr>
              <a:t> </a:t>
            </a:r>
            <a:r>
              <a:rPr lang="en-US" altLang="zh-CN" sz="2400" dirty="0" err="1">
                <a:solidFill>
                  <a:schemeClr val="tx1"/>
                </a:solidFill>
                <a:ea typeface="宋体" panose="02010600030101010101" pitchFamily="2" charset="-122"/>
                <a:cs typeface="Times New Roman" panose="02020603050405020304" pitchFamily="18" charset="0"/>
              </a:rPr>
              <a:t>containsValue</a:t>
            </a:r>
            <a:r>
              <a:rPr lang="en-US" altLang="zh-CN" sz="2400" dirty="0">
                <a:solidFill>
                  <a:schemeClr val="tx1"/>
                </a:solidFill>
                <a:ea typeface="宋体" panose="02010600030101010101" pitchFamily="2" charset="-122"/>
                <a:cs typeface="Times New Roman" panose="02020603050405020304" pitchFamily="18" charset="0"/>
              </a:rPr>
              <a:t>(Object value)</a:t>
            </a:r>
            <a:endParaRPr lang="en-US" altLang="zh-CN" sz="2400" dirty="0">
              <a:solidFill>
                <a:schemeClr val="tx1"/>
              </a:solidFill>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en-US" altLang="zh-CN" sz="2400" dirty="0" err="1" smtClean="0">
                <a:solidFill>
                  <a:schemeClr val="tx1"/>
                </a:solidFill>
                <a:ea typeface="宋体" panose="02010600030101010101" pitchFamily="2" charset="-122"/>
                <a:cs typeface="Times New Roman" panose="02020603050405020304" pitchFamily="18" charset="0"/>
              </a:rPr>
              <a:t>int</a:t>
            </a:r>
            <a:r>
              <a:rPr lang="en-US" altLang="zh-CN" sz="2400" dirty="0" smtClean="0">
                <a:solidFill>
                  <a:schemeClr val="tx1"/>
                </a:solidFill>
                <a:ea typeface="宋体" panose="02010600030101010101" pitchFamily="2" charset="-122"/>
                <a:cs typeface="Times New Roman" panose="02020603050405020304" pitchFamily="18" charset="0"/>
              </a:rPr>
              <a:t> </a:t>
            </a:r>
            <a:r>
              <a:rPr lang="en-US" altLang="zh-CN" sz="2400" dirty="0">
                <a:solidFill>
                  <a:schemeClr val="tx1"/>
                </a:solidFill>
                <a:ea typeface="宋体" panose="02010600030101010101" pitchFamily="2" charset="-122"/>
                <a:cs typeface="Times New Roman" panose="02020603050405020304" pitchFamily="18" charset="0"/>
              </a:rPr>
              <a:t>size()</a:t>
            </a:r>
            <a:endParaRPr lang="en-US" altLang="zh-CN" sz="2400" dirty="0">
              <a:solidFill>
                <a:schemeClr val="tx1"/>
              </a:solidFill>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en-US" altLang="zh-CN" sz="2400" dirty="0" err="1" smtClean="0">
                <a:solidFill>
                  <a:schemeClr val="tx1"/>
                </a:solidFill>
                <a:ea typeface="宋体" panose="02010600030101010101" pitchFamily="2" charset="-122"/>
                <a:cs typeface="Times New Roman" panose="02020603050405020304" pitchFamily="18" charset="0"/>
              </a:rPr>
              <a:t>boolean</a:t>
            </a:r>
            <a:r>
              <a:rPr lang="en-US" altLang="zh-CN" sz="2400" dirty="0" smtClean="0">
                <a:solidFill>
                  <a:schemeClr val="tx1"/>
                </a:solidFill>
                <a:ea typeface="宋体" panose="02010600030101010101" pitchFamily="2" charset="-122"/>
                <a:cs typeface="Times New Roman" panose="02020603050405020304" pitchFamily="18" charset="0"/>
              </a:rPr>
              <a:t> </a:t>
            </a:r>
            <a:r>
              <a:rPr lang="en-US" altLang="zh-CN" sz="2400" dirty="0" err="1">
                <a:solidFill>
                  <a:schemeClr val="tx1"/>
                </a:solidFill>
                <a:ea typeface="宋体" panose="02010600030101010101" pitchFamily="2" charset="-122"/>
                <a:cs typeface="Times New Roman" panose="02020603050405020304" pitchFamily="18" charset="0"/>
              </a:rPr>
              <a:t>isEmpty</a:t>
            </a:r>
            <a:r>
              <a:rPr lang="en-US" altLang="zh-CN" sz="2400" dirty="0" smtClean="0">
                <a:solidFill>
                  <a:schemeClr val="tx1"/>
                </a:solidFill>
                <a:ea typeface="宋体" panose="02010600030101010101" pitchFamily="2" charset="-122"/>
                <a:cs typeface="Times New Roman" panose="02020603050405020304" pitchFamily="18" charset="0"/>
              </a:rPr>
              <a:t>()</a:t>
            </a:r>
            <a:endParaRPr lang="en-US" altLang="zh-CN" sz="2400" dirty="0" smtClean="0">
              <a:solidFill>
                <a:schemeClr val="tx1"/>
              </a:solidFill>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en-US" altLang="zh-CN" sz="2400" dirty="0" err="1">
                <a:solidFill>
                  <a:schemeClr val="tx1"/>
                </a:solidFill>
                <a:ea typeface="宋体" panose="02010600030101010101" pitchFamily="2" charset="-122"/>
                <a:cs typeface="Times New Roman" panose="02020603050405020304" pitchFamily="18" charset="0"/>
              </a:rPr>
              <a:t>b</a:t>
            </a:r>
            <a:r>
              <a:rPr lang="en-US" altLang="zh-CN" sz="2400" dirty="0" err="1" smtClean="0">
                <a:solidFill>
                  <a:schemeClr val="tx1"/>
                </a:solidFill>
                <a:ea typeface="宋体" panose="02010600030101010101" pitchFamily="2" charset="-122"/>
                <a:cs typeface="Times New Roman" panose="02020603050405020304" pitchFamily="18" charset="0"/>
              </a:rPr>
              <a:t>oolean</a:t>
            </a:r>
            <a:r>
              <a:rPr lang="en-US" altLang="zh-CN" sz="2400" dirty="0" smtClean="0">
                <a:solidFill>
                  <a:schemeClr val="tx1"/>
                </a:solidFill>
                <a:ea typeface="宋体" panose="02010600030101010101" pitchFamily="2" charset="-122"/>
                <a:cs typeface="Times New Roman" panose="02020603050405020304" pitchFamily="18" charset="0"/>
              </a:rPr>
              <a:t> equals(Object </a:t>
            </a:r>
            <a:r>
              <a:rPr lang="en-US" altLang="zh-CN" sz="2400" dirty="0" err="1" smtClean="0">
                <a:solidFill>
                  <a:schemeClr val="tx1"/>
                </a:solidFill>
                <a:ea typeface="宋体" panose="02010600030101010101" pitchFamily="2" charset="-122"/>
                <a:cs typeface="Times New Roman" panose="02020603050405020304" pitchFamily="18" charset="0"/>
              </a:rPr>
              <a:t>obj</a:t>
            </a:r>
            <a:r>
              <a:rPr lang="en-US" altLang="zh-CN" sz="2400" dirty="0" smtClean="0">
                <a:solidFill>
                  <a:schemeClr val="tx1"/>
                </a:solidFill>
                <a:ea typeface="宋体" panose="02010600030101010101" pitchFamily="2" charset="-122"/>
                <a:cs typeface="Times New Roman" panose="02020603050405020304" pitchFamily="18" charset="0"/>
              </a:rPr>
              <a:t>)</a:t>
            </a:r>
            <a:endParaRPr lang="en-US" altLang="zh-CN" sz="2400" dirty="0" smtClean="0">
              <a:solidFill>
                <a:schemeClr val="tx1"/>
              </a:solidFill>
              <a:ea typeface="宋体" panose="02010600030101010101" pitchFamily="2" charset="-122"/>
              <a:cs typeface="Times New Roman" panose="02020603050405020304" pitchFamily="18" charset="0"/>
            </a:endParaRP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8140" y="1031240"/>
            <a:ext cx="5026660" cy="757555"/>
          </a:xfrm>
        </p:spPr>
        <p:txBody>
          <a:bodyPr/>
          <a:lstStyle/>
          <a:p>
            <a:r>
              <a:rPr lang="en-US" altLang="zh-CN" sz="3600" b="1" dirty="0" smtClean="0">
                <a:latin typeface="+mn-lt"/>
                <a:ea typeface="宋体" panose="02010600030101010101" pitchFamily="2" charset="-122"/>
                <a:cs typeface="Times New Roman" panose="02020603050405020304" pitchFamily="18" charset="0"/>
              </a:rPr>
              <a:t>Map</a:t>
            </a:r>
            <a:r>
              <a:rPr lang="zh-CN" altLang="en-US" sz="3600" b="1" dirty="0" smtClean="0">
                <a:latin typeface="+mn-lt"/>
                <a:ea typeface="宋体" panose="02010600030101010101" pitchFamily="2" charset="-122"/>
                <a:cs typeface="Times New Roman" panose="02020603050405020304" pitchFamily="18" charset="0"/>
              </a:rPr>
              <a:t>实现类：</a:t>
            </a:r>
            <a:r>
              <a:rPr lang="en-US" altLang="zh-CN" sz="3600" b="1" dirty="0" err="1" smtClean="0">
                <a:latin typeface="+mn-lt"/>
                <a:ea typeface="宋体" panose="02010600030101010101" pitchFamily="2" charset="-122"/>
                <a:cs typeface="Times New Roman" panose="02020603050405020304" pitchFamily="18" charset="0"/>
              </a:rPr>
              <a:t>HashMap</a:t>
            </a:r>
            <a:endParaRPr lang="zh-CN" altLang="en-US" sz="3600"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4294967295"/>
          </p:nvPr>
        </p:nvSpPr>
        <p:spPr>
          <a:xfrm>
            <a:off x="255270" y="1915795"/>
            <a:ext cx="8961120" cy="4608830"/>
          </a:xfrm>
        </p:spPr>
        <p:txBody>
          <a:bodyPr>
            <a:noAutofit/>
          </a:bodyPr>
          <a:lstStyle/>
          <a:p>
            <a:pPr marL="0" indent="0">
              <a:lnSpc>
                <a:spcPct val="160000"/>
              </a:lnSpc>
              <a:buFont typeface="Wingdings" panose="05000000000000000000" pitchFamily="2" charset="2"/>
              <a:buNone/>
            </a:pPr>
            <a:r>
              <a:rPr lang="en-US" altLang="zh-CN" sz="2800" dirty="0" smtClean="0">
                <a:solidFill>
                  <a:schemeClr val="tx1"/>
                </a:solidFill>
                <a:ea typeface="宋体" panose="02010600030101010101" pitchFamily="2" charset="-122"/>
                <a:cs typeface="Times New Roman" panose="02020603050405020304" pitchFamily="18" charset="0"/>
              </a:rPr>
              <a:t>	Map</a:t>
            </a:r>
            <a:r>
              <a:rPr lang="zh-CN" altLang="en-US" sz="2800" dirty="0" smtClean="0">
                <a:solidFill>
                  <a:schemeClr val="tx1"/>
                </a:solidFill>
                <a:ea typeface="宋体" panose="02010600030101010101" pitchFamily="2" charset="-122"/>
                <a:cs typeface="Times New Roman" panose="02020603050405020304" pitchFamily="18" charset="0"/>
              </a:rPr>
              <a:t>接口的常用实现类：</a:t>
            </a:r>
            <a:r>
              <a:rPr lang="en-US" altLang="zh-CN" sz="2800" dirty="0" err="1" smtClean="0">
                <a:solidFill>
                  <a:schemeClr val="tx1"/>
                </a:solidFill>
                <a:ea typeface="宋体" panose="02010600030101010101" pitchFamily="2" charset="-122"/>
                <a:cs typeface="Times New Roman" panose="02020603050405020304" pitchFamily="18" charset="0"/>
              </a:rPr>
              <a:t>HashMap</a:t>
            </a:r>
            <a:r>
              <a:rPr lang="zh-CN" altLang="en-US" sz="2800" dirty="0" smtClean="0">
                <a:solidFill>
                  <a:schemeClr val="tx1"/>
                </a:solidFill>
                <a:ea typeface="宋体" panose="02010600030101010101" pitchFamily="2" charset="-122"/>
                <a:cs typeface="Times New Roman" panose="02020603050405020304" pitchFamily="18" charset="0"/>
              </a:rPr>
              <a:t>、</a:t>
            </a:r>
            <a:r>
              <a:rPr lang="en-US" altLang="zh-CN" sz="2800" dirty="0" err="1" smtClean="0">
                <a:solidFill>
                  <a:schemeClr val="tx1"/>
                </a:solidFill>
                <a:ea typeface="宋体" panose="02010600030101010101" pitchFamily="2" charset="-122"/>
                <a:cs typeface="Times New Roman" panose="02020603050405020304" pitchFamily="18" charset="0"/>
              </a:rPr>
              <a:t>TreeMap</a:t>
            </a:r>
            <a:r>
              <a:rPr lang="zh-CN" altLang="en-US" sz="2800" dirty="0" smtClean="0">
                <a:solidFill>
                  <a:schemeClr val="tx1"/>
                </a:solidFill>
                <a:ea typeface="宋体" panose="02010600030101010101" pitchFamily="2" charset="-122"/>
                <a:cs typeface="Times New Roman" panose="02020603050405020304" pitchFamily="18" charset="0"/>
              </a:rPr>
              <a:t>和</a:t>
            </a:r>
            <a:r>
              <a:rPr lang="en-US" altLang="zh-CN" sz="2800" dirty="0" smtClean="0">
                <a:solidFill>
                  <a:schemeClr val="tx1"/>
                </a:solidFill>
                <a:ea typeface="宋体" panose="02010600030101010101" pitchFamily="2" charset="-122"/>
                <a:cs typeface="Times New Roman" panose="02020603050405020304" pitchFamily="18" charset="0"/>
              </a:rPr>
              <a:t>Properties</a:t>
            </a:r>
            <a:r>
              <a:rPr lang="zh-CN" altLang="en-US" sz="2800" dirty="0" smtClean="0">
                <a:solidFill>
                  <a:schemeClr val="tx1"/>
                </a:solidFill>
                <a:ea typeface="宋体" panose="02010600030101010101" pitchFamily="2" charset="-122"/>
                <a:cs typeface="Times New Roman" panose="02020603050405020304" pitchFamily="18" charset="0"/>
              </a:rPr>
              <a:t>。</a:t>
            </a:r>
            <a:endParaRPr lang="en-US" altLang="zh-CN" sz="2800" dirty="0" smtClean="0">
              <a:solidFill>
                <a:schemeClr val="tx1"/>
              </a:solidFill>
              <a:ea typeface="宋体" panose="02010600030101010101" pitchFamily="2" charset="-122"/>
              <a:cs typeface="Times New Roman" panose="02020603050405020304" pitchFamily="18" charset="0"/>
            </a:endParaRPr>
          </a:p>
          <a:p>
            <a:pPr marL="0" indent="0">
              <a:lnSpc>
                <a:spcPct val="160000"/>
              </a:lnSpc>
              <a:buFont typeface="Wingdings" panose="05000000000000000000" pitchFamily="2" charset="2"/>
              <a:buNone/>
            </a:pPr>
            <a:r>
              <a:rPr lang="en-US" altLang="zh-CN" sz="2800" dirty="0" err="1" smtClean="0">
                <a:solidFill>
                  <a:schemeClr val="tx1"/>
                </a:solidFill>
                <a:ea typeface="宋体" panose="02010600030101010101" pitchFamily="2" charset="-122"/>
                <a:cs typeface="Times New Roman" panose="02020603050405020304" pitchFamily="18" charset="0"/>
              </a:rPr>
              <a:t>	HashMap</a:t>
            </a:r>
            <a:r>
              <a:rPr lang="zh-CN" altLang="en-US" sz="2800" dirty="0" smtClean="0">
                <a:solidFill>
                  <a:schemeClr val="tx1"/>
                </a:solidFill>
                <a:ea typeface="宋体" panose="02010600030101010101" pitchFamily="2" charset="-122"/>
                <a:cs typeface="Times New Roman" panose="02020603050405020304" pitchFamily="18" charset="0"/>
              </a:rPr>
              <a:t>是 </a:t>
            </a:r>
            <a:r>
              <a:rPr lang="en-US" altLang="zh-CN" sz="2800" dirty="0" smtClean="0">
                <a:solidFill>
                  <a:schemeClr val="tx1"/>
                </a:solidFill>
                <a:ea typeface="宋体" panose="02010600030101010101" pitchFamily="2" charset="-122"/>
                <a:cs typeface="Times New Roman" panose="02020603050405020304" pitchFamily="18" charset="0"/>
              </a:rPr>
              <a:t>Map </a:t>
            </a:r>
            <a:r>
              <a:rPr lang="zh-CN" altLang="en-US" sz="2800" dirty="0" smtClean="0">
                <a:solidFill>
                  <a:schemeClr val="tx1"/>
                </a:solidFill>
                <a:ea typeface="宋体" panose="02010600030101010101" pitchFamily="2" charset="-122"/>
                <a:cs typeface="Times New Roman" panose="02020603050405020304" pitchFamily="18" charset="0"/>
              </a:rPr>
              <a:t>接口</a:t>
            </a:r>
            <a:r>
              <a:rPr lang="zh-CN" altLang="en-US" sz="2800" b="1" dirty="0" smtClean="0">
                <a:solidFill>
                  <a:schemeClr val="tx1"/>
                </a:solidFill>
                <a:ea typeface="宋体" panose="02010600030101010101" pitchFamily="2" charset="-122"/>
                <a:cs typeface="Times New Roman" panose="02020603050405020304" pitchFamily="18" charset="0"/>
              </a:rPr>
              <a:t>使用频率最高</a:t>
            </a:r>
            <a:r>
              <a:rPr lang="zh-CN" altLang="en-US" sz="2800" dirty="0" smtClean="0">
                <a:solidFill>
                  <a:schemeClr val="tx1"/>
                </a:solidFill>
                <a:ea typeface="宋体" panose="02010600030101010101" pitchFamily="2" charset="-122"/>
                <a:cs typeface="Times New Roman" panose="02020603050405020304" pitchFamily="18" charset="0"/>
              </a:rPr>
              <a:t>的实现类。</a:t>
            </a:r>
            <a:endParaRPr lang="en-US" altLang="zh-CN" sz="2800" dirty="0" smtClean="0">
              <a:solidFill>
                <a:schemeClr val="tx1"/>
              </a:solidFill>
              <a:ea typeface="宋体" panose="02010600030101010101" pitchFamily="2" charset="-122"/>
              <a:cs typeface="Times New Roman" panose="02020603050405020304" pitchFamily="18" charset="0"/>
            </a:endParaRPr>
          </a:p>
          <a:p>
            <a:pPr marL="0" indent="0">
              <a:lnSpc>
                <a:spcPct val="160000"/>
              </a:lnSpc>
              <a:buFont typeface="Wingdings" panose="05000000000000000000" pitchFamily="2" charset="2"/>
              <a:buNone/>
            </a:pPr>
            <a:r>
              <a:rPr lang="en-US" altLang="zh-CN" sz="2800" dirty="0" smtClean="0">
                <a:solidFill>
                  <a:schemeClr val="tx1"/>
                </a:solidFill>
                <a:ea typeface="宋体" panose="02010600030101010101" pitchFamily="2" charset="-122"/>
                <a:cs typeface="Times New Roman" panose="02020603050405020304" pitchFamily="18" charset="0"/>
              </a:rPr>
              <a:t>	</a:t>
            </a:r>
            <a:r>
              <a:rPr lang="zh-CN" altLang="en-US" sz="2800" dirty="0" smtClean="0">
                <a:solidFill>
                  <a:schemeClr val="tx1"/>
                </a:solidFill>
                <a:ea typeface="宋体" panose="02010600030101010101" pitchFamily="2" charset="-122"/>
                <a:cs typeface="Times New Roman" panose="02020603050405020304" pitchFamily="18" charset="0"/>
              </a:rPr>
              <a:t>允许使用</a:t>
            </a:r>
            <a:r>
              <a:rPr lang="en-US" altLang="zh-CN" sz="2800" dirty="0" smtClean="0">
                <a:solidFill>
                  <a:schemeClr val="tx1"/>
                </a:solidFill>
                <a:ea typeface="宋体" panose="02010600030101010101" pitchFamily="2" charset="-122"/>
                <a:cs typeface="Times New Roman" panose="02020603050405020304" pitchFamily="18" charset="0"/>
              </a:rPr>
              <a:t>null</a:t>
            </a:r>
            <a:r>
              <a:rPr lang="zh-CN" altLang="en-US" sz="2800" dirty="0" smtClean="0">
                <a:solidFill>
                  <a:schemeClr val="tx1"/>
                </a:solidFill>
                <a:ea typeface="宋体" panose="02010600030101010101" pitchFamily="2" charset="-122"/>
                <a:cs typeface="Times New Roman" panose="02020603050405020304" pitchFamily="18" charset="0"/>
              </a:rPr>
              <a:t>键和</a:t>
            </a:r>
            <a:r>
              <a:rPr lang="en-US" altLang="zh-CN" sz="2800" dirty="0" smtClean="0">
                <a:solidFill>
                  <a:schemeClr val="tx1"/>
                </a:solidFill>
                <a:ea typeface="宋体" panose="02010600030101010101" pitchFamily="2" charset="-122"/>
                <a:cs typeface="Times New Roman" panose="02020603050405020304" pitchFamily="18" charset="0"/>
              </a:rPr>
              <a:t>null</a:t>
            </a:r>
            <a:r>
              <a:rPr lang="zh-CN" altLang="en-US" sz="2800" dirty="0" smtClean="0">
                <a:solidFill>
                  <a:schemeClr val="tx1"/>
                </a:solidFill>
                <a:ea typeface="宋体" panose="02010600030101010101" pitchFamily="2" charset="-122"/>
                <a:cs typeface="Times New Roman" panose="02020603050405020304" pitchFamily="18" charset="0"/>
              </a:rPr>
              <a:t>值，与</a:t>
            </a:r>
            <a:r>
              <a:rPr lang="en-US" altLang="zh-CN" sz="2800" dirty="0" err="1" smtClean="0">
                <a:solidFill>
                  <a:schemeClr val="tx1"/>
                </a:solidFill>
                <a:ea typeface="宋体" panose="02010600030101010101" pitchFamily="2" charset="-122"/>
                <a:cs typeface="Times New Roman" panose="02020603050405020304" pitchFamily="18" charset="0"/>
              </a:rPr>
              <a:t>HashSet</a:t>
            </a:r>
            <a:r>
              <a:rPr lang="zh-CN" altLang="en-US" sz="2800" dirty="0" smtClean="0">
                <a:solidFill>
                  <a:schemeClr val="tx1"/>
                </a:solidFill>
                <a:ea typeface="宋体" panose="02010600030101010101" pitchFamily="2" charset="-122"/>
                <a:cs typeface="Times New Roman" panose="02020603050405020304" pitchFamily="18" charset="0"/>
              </a:rPr>
              <a:t>一样，不保证映射的顺序。</a:t>
            </a:r>
            <a:endParaRPr lang="en-US" altLang="zh-CN" dirty="0" smtClean="0">
              <a:ea typeface="宋体" panose="02010600030101010101" pitchFamily="2" charset="-122"/>
              <a:cs typeface="Times New Roman" panose="02020603050405020304" pitchFamily="18" charset="0"/>
            </a:endParaRPr>
          </a:p>
          <a:p>
            <a:pPr marL="0" indent="0">
              <a:buFont typeface="Wingdings" panose="05000000000000000000" pitchFamily="2" charset="2"/>
              <a:buNone/>
            </a:pPr>
            <a:endParaRPr lang="zh-CN" altLang="en-US" dirty="0">
              <a:ea typeface="宋体" panose="02010600030101010101" pitchFamily="2" charset="-122"/>
              <a:cs typeface="Times New Roman" panose="02020603050405020304" pitchFamily="18" charset="0"/>
            </a:endParaRP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4810" y="1039495"/>
            <a:ext cx="6000750" cy="911225"/>
          </a:xfrm>
        </p:spPr>
        <p:txBody>
          <a:bodyPr>
            <a:normAutofit/>
          </a:bodyPr>
          <a:lstStyle/>
          <a:p>
            <a:r>
              <a:rPr lang="en-US" altLang="zh-CN" sz="3600" b="1" dirty="0" smtClean="0">
                <a:latin typeface="+mn-lt"/>
                <a:ea typeface="宋体" panose="02010600030101010101" pitchFamily="2" charset="-122"/>
                <a:cs typeface="Times New Roman" panose="02020603050405020304" pitchFamily="18" charset="0"/>
              </a:rPr>
              <a:t>Map</a:t>
            </a:r>
            <a:r>
              <a:rPr lang="zh-CN" altLang="en-US" sz="3600" b="1" dirty="0" smtClean="0">
                <a:latin typeface="+mn-lt"/>
                <a:ea typeface="宋体" panose="02010600030101010101" pitchFamily="2" charset="-122"/>
                <a:cs typeface="Times New Roman" panose="02020603050405020304" pitchFamily="18" charset="0"/>
              </a:rPr>
              <a:t>实现类之三：</a:t>
            </a:r>
            <a:r>
              <a:rPr lang="en-US" altLang="zh-CN" sz="3600" b="1" dirty="0" err="1" smtClean="0">
                <a:latin typeface="+mn-lt"/>
                <a:ea typeface="宋体" panose="02010600030101010101" pitchFamily="2" charset="-122"/>
                <a:cs typeface="Times New Roman" panose="02020603050405020304" pitchFamily="18" charset="0"/>
              </a:rPr>
              <a:t>TreeMap</a:t>
            </a:r>
            <a:endParaRPr lang="zh-CN" altLang="en-US" sz="3600"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4294967295"/>
          </p:nvPr>
        </p:nvSpPr>
        <p:spPr>
          <a:xfrm>
            <a:off x="0" y="1880870"/>
            <a:ext cx="8909685" cy="4859020"/>
          </a:xfrm>
        </p:spPr>
        <p:txBody>
          <a:bodyPr>
            <a:normAutofit/>
          </a:bodyPr>
          <a:lstStyle/>
          <a:p>
            <a:pPr marL="0" indent="0">
              <a:lnSpc>
                <a:spcPct val="130000"/>
              </a:lnSpc>
              <a:buFont typeface="Wingdings" panose="05000000000000000000" pitchFamily="2" charset="2"/>
              <a:buNone/>
            </a:pPr>
            <a:r>
              <a:rPr lang="en-US" altLang="zh-CN" sz="2400" dirty="0" err="1" smtClean="0">
                <a:solidFill>
                  <a:schemeClr val="tx1"/>
                </a:solidFill>
                <a:ea typeface="宋体" panose="02010600030101010101" pitchFamily="2" charset="-122"/>
                <a:cs typeface="Times New Roman" panose="02020603050405020304" pitchFamily="18" charset="0"/>
              </a:rPr>
              <a:t>	TreeMap</a:t>
            </a:r>
            <a:r>
              <a:rPr lang="zh-CN" altLang="en-US" sz="2400" dirty="0">
                <a:solidFill>
                  <a:schemeClr val="tx1"/>
                </a:solidFill>
                <a:ea typeface="宋体" panose="02010600030101010101" pitchFamily="2" charset="-122"/>
                <a:cs typeface="Times New Roman" panose="02020603050405020304" pitchFamily="18" charset="0"/>
              </a:rPr>
              <a:t>存储 </a:t>
            </a:r>
            <a:r>
              <a:rPr lang="en-US" altLang="zh-CN" sz="2400" dirty="0" smtClean="0">
                <a:solidFill>
                  <a:schemeClr val="tx1"/>
                </a:solidFill>
                <a:ea typeface="宋体" panose="02010600030101010101" pitchFamily="2" charset="-122"/>
                <a:cs typeface="Times New Roman" panose="02020603050405020304" pitchFamily="18" charset="0"/>
              </a:rPr>
              <a:t>Key-Value </a:t>
            </a:r>
            <a:r>
              <a:rPr lang="zh-CN" altLang="en-US" sz="2400" dirty="0">
                <a:solidFill>
                  <a:schemeClr val="tx1"/>
                </a:solidFill>
                <a:ea typeface="宋体" panose="02010600030101010101" pitchFamily="2" charset="-122"/>
                <a:cs typeface="Times New Roman" panose="02020603050405020304" pitchFamily="18" charset="0"/>
              </a:rPr>
              <a:t>对</a:t>
            </a:r>
            <a:r>
              <a:rPr lang="zh-CN" altLang="en-US" sz="2400" dirty="0" smtClean="0">
                <a:solidFill>
                  <a:schemeClr val="tx1"/>
                </a:solidFill>
                <a:ea typeface="宋体" panose="02010600030101010101" pitchFamily="2" charset="-122"/>
                <a:cs typeface="Times New Roman" panose="02020603050405020304" pitchFamily="18" charset="0"/>
              </a:rPr>
              <a:t>时，</a:t>
            </a:r>
            <a:r>
              <a:rPr lang="zh-CN" altLang="en-US" sz="2400" dirty="0">
                <a:solidFill>
                  <a:schemeClr val="tx1"/>
                </a:solidFill>
                <a:ea typeface="宋体" panose="02010600030101010101" pitchFamily="2" charset="-122"/>
                <a:cs typeface="Times New Roman" panose="02020603050405020304" pitchFamily="18" charset="0"/>
              </a:rPr>
              <a:t>需要根据 </a:t>
            </a:r>
            <a:r>
              <a:rPr lang="en-US" altLang="zh-CN" sz="2400" dirty="0" smtClean="0">
                <a:solidFill>
                  <a:schemeClr val="tx1"/>
                </a:solidFill>
                <a:ea typeface="宋体" panose="02010600030101010101" pitchFamily="2" charset="-122"/>
                <a:cs typeface="Times New Roman" panose="02020603050405020304" pitchFamily="18" charset="0"/>
              </a:rPr>
              <a:t>key-value </a:t>
            </a:r>
            <a:r>
              <a:rPr lang="zh-CN" altLang="en-US" sz="2400" dirty="0">
                <a:solidFill>
                  <a:schemeClr val="tx1"/>
                </a:solidFill>
                <a:ea typeface="宋体" panose="02010600030101010101" pitchFamily="2" charset="-122"/>
                <a:cs typeface="Times New Roman" panose="02020603050405020304" pitchFamily="18" charset="0"/>
              </a:rPr>
              <a:t>对进行排序。</a:t>
            </a:r>
            <a:r>
              <a:rPr lang="en-US" altLang="zh-CN" sz="2400" dirty="0" err="1">
                <a:solidFill>
                  <a:schemeClr val="tx1"/>
                </a:solidFill>
                <a:ea typeface="宋体" panose="02010600030101010101" pitchFamily="2" charset="-122"/>
                <a:cs typeface="Times New Roman" panose="02020603050405020304" pitchFamily="18" charset="0"/>
              </a:rPr>
              <a:t>TreeMap</a:t>
            </a:r>
            <a:r>
              <a:rPr lang="en-US" altLang="zh-CN" sz="2400" dirty="0">
                <a:solidFill>
                  <a:schemeClr val="tx1"/>
                </a:solidFill>
                <a:ea typeface="宋体" panose="02010600030101010101" pitchFamily="2" charset="-122"/>
                <a:cs typeface="Times New Roman" panose="02020603050405020304" pitchFamily="18" charset="0"/>
              </a:rPr>
              <a:t> </a:t>
            </a:r>
            <a:r>
              <a:rPr lang="zh-CN" altLang="en-US" sz="2400" dirty="0">
                <a:solidFill>
                  <a:schemeClr val="tx1"/>
                </a:solidFill>
                <a:ea typeface="宋体" panose="02010600030101010101" pitchFamily="2" charset="-122"/>
                <a:cs typeface="Times New Roman" panose="02020603050405020304" pitchFamily="18" charset="0"/>
              </a:rPr>
              <a:t>可以保证所有的 </a:t>
            </a:r>
            <a:r>
              <a:rPr lang="en-US" altLang="zh-CN" sz="2400" dirty="0">
                <a:solidFill>
                  <a:schemeClr val="tx1"/>
                </a:solidFill>
                <a:ea typeface="宋体" panose="02010600030101010101" pitchFamily="2" charset="-122"/>
                <a:cs typeface="Times New Roman" panose="02020603050405020304" pitchFamily="18" charset="0"/>
              </a:rPr>
              <a:t>Key-Value </a:t>
            </a:r>
            <a:r>
              <a:rPr lang="zh-CN" altLang="en-US" sz="2400" dirty="0">
                <a:solidFill>
                  <a:schemeClr val="tx1"/>
                </a:solidFill>
                <a:ea typeface="宋体" panose="02010600030101010101" pitchFamily="2" charset="-122"/>
                <a:cs typeface="Times New Roman" panose="02020603050405020304" pitchFamily="18" charset="0"/>
              </a:rPr>
              <a:t>对处于有序状态。</a:t>
            </a:r>
            <a:endParaRPr lang="en-US" altLang="zh-CN" sz="2400" dirty="0">
              <a:solidFill>
                <a:schemeClr val="tx1"/>
              </a:solidFill>
              <a:ea typeface="宋体" panose="02010600030101010101" pitchFamily="2" charset="-122"/>
              <a:cs typeface="Times New Roman" panose="02020603050405020304" pitchFamily="18" charset="0"/>
            </a:endParaRPr>
          </a:p>
          <a:p>
            <a:pPr marL="0" indent="0">
              <a:lnSpc>
                <a:spcPct val="130000"/>
              </a:lnSpc>
              <a:buFont typeface="Wingdings" panose="05000000000000000000" pitchFamily="2" charset="2"/>
              <a:buNone/>
            </a:pPr>
            <a:r>
              <a:rPr lang="en-US" altLang="zh-CN" sz="2400" dirty="0" err="1">
                <a:solidFill>
                  <a:schemeClr val="tx1"/>
                </a:solidFill>
                <a:ea typeface="宋体" panose="02010600030101010101" pitchFamily="2" charset="-122"/>
                <a:cs typeface="Times New Roman" panose="02020603050405020304" pitchFamily="18" charset="0"/>
              </a:rPr>
              <a:t>TreeMap</a:t>
            </a:r>
            <a:r>
              <a:rPr lang="en-US" altLang="zh-CN" sz="2400" dirty="0">
                <a:solidFill>
                  <a:schemeClr val="tx1"/>
                </a:solidFill>
                <a:ea typeface="宋体" panose="02010600030101010101" pitchFamily="2" charset="-122"/>
                <a:cs typeface="Times New Roman" panose="02020603050405020304" pitchFamily="18" charset="0"/>
              </a:rPr>
              <a:t> </a:t>
            </a:r>
            <a:r>
              <a:rPr lang="zh-CN" altLang="en-US" sz="2400" dirty="0">
                <a:solidFill>
                  <a:schemeClr val="tx1"/>
                </a:solidFill>
                <a:ea typeface="宋体" panose="02010600030101010101" pitchFamily="2" charset="-122"/>
                <a:cs typeface="Times New Roman" panose="02020603050405020304" pitchFamily="18" charset="0"/>
              </a:rPr>
              <a:t>的 </a:t>
            </a:r>
            <a:r>
              <a:rPr lang="en-US" altLang="zh-CN" sz="2400" dirty="0">
                <a:solidFill>
                  <a:schemeClr val="tx1"/>
                </a:solidFill>
                <a:ea typeface="宋体" panose="02010600030101010101" pitchFamily="2" charset="-122"/>
                <a:cs typeface="Times New Roman" panose="02020603050405020304" pitchFamily="18" charset="0"/>
              </a:rPr>
              <a:t>Key </a:t>
            </a:r>
            <a:r>
              <a:rPr lang="zh-CN" altLang="en-US" sz="2400" dirty="0">
                <a:solidFill>
                  <a:schemeClr val="tx1"/>
                </a:solidFill>
                <a:ea typeface="宋体" panose="02010600030101010101" pitchFamily="2" charset="-122"/>
                <a:cs typeface="Times New Roman" panose="02020603050405020304" pitchFamily="18" charset="0"/>
              </a:rPr>
              <a:t>的排序：</a:t>
            </a:r>
            <a:endParaRPr lang="en-US" altLang="zh-CN" sz="2400" dirty="0">
              <a:solidFill>
                <a:schemeClr val="tx1"/>
              </a:solidFill>
              <a:ea typeface="宋体" panose="02010600030101010101" pitchFamily="2" charset="-122"/>
              <a:cs typeface="Times New Roman" panose="02020603050405020304" pitchFamily="18" charset="0"/>
            </a:endParaRPr>
          </a:p>
          <a:p>
            <a:pPr marL="457200" lvl="2" indent="0">
              <a:lnSpc>
                <a:spcPct val="130000"/>
              </a:lnSpc>
              <a:buFont typeface="Wingdings" panose="05000000000000000000" pitchFamily="2" charset="2"/>
              <a:buChar char="Ø"/>
            </a:pPr>
            <a:endParaRPr lang="zh-CN" altLang="en-US" sz="2000" dirty="0" smtClean="0">
              <a:solidFill>
                <a:schemeClr val="tx1"/>
              </a:solidFill>
              <a:ea typeface="宋体" panose="02010600030101010101" pitchFamily="2" charset="-122"/>
              <a:cs typeface="Times New Roman" panose="02020603050405020304" pitchFamily="18" charset="0"/>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2275" y="1093470"/>
            <a:ext cx="5333365" cy="712470"/>
          </a:xfrm>
        </p:spPr>
        <p:txBody>
          <a:bodyPr>
            <a:normAutofit/>
          </a:bodyPr>
          <a:lstStyle/>
          <a:p>
            <a:r>
              <a:rPr lang="en-US" altLang="zh-CN" sz="3600" b="1" dirty="0">
                <a:latin typeface="+mn-lt"/>
                <a:ea typeface="宋体" panose="02010600030101010101" pitchFamily="2" charset="-122"/>
                <a:cs typeface="Times New Roman" panose="02020603050405020304" pitchFamily="18" charset="0"/>
              </a:rPr>
              <a:t>Map</a:t>
            </a:r>
            <a:r>
              <a:rPr lang="zh-CN" altLang="en-US" sz="3600" b="1" dirty="0">
                <a:latin typeface="+mn-lt"/>
                <a:ea typeface="宋体" panose="02010600030101010101" pitchFamily="2" charset="-122"/>
                <a:cs typeface="Times New Roman" panose="02020603050405020304" pitchFamily="18" charset="0"/>
              </a:rPr>
              <a:t>实现类</a:t>
            </a:r>
            <a:r>
              <a:rPr lang="zh-CN" altLang="en-US" sz="3600" b="1" dirty="0" smtClean="0">
                <a:latin typeface="+mn-lt"/>
                <a:ea typeface="宋体" panose="02010600030101010101" pitchFamily="2" charset="-122"/>
                <a:cs typeface="Times New Roman" panose="02020603050405020304" pitchFamily="18" charset="0"/>
              </a:rPr>
              <a:t>：</a:t>
            </a:r>
            <a:r>
              <a:rPr lang="en-US" altLang="zh-CN" sz="3600" b="1" dirty="0" smtClean="0">
                <a:latin typeface="+mn-lt"/>
                <a:ea typeface="宋体" panose="02010600030101010101" pitchFamily="2" charset="-122"/>
                <a:cs typeface="Times New Roman" panose="02020603050405020304" pitchFamily="18" charset="0"/>
              </a:rPr>
              <a:t>Properties</a:t>
            </a:r>
            <a:endParaRPr lang="zh-CN" altLang="en-US" sz="3600"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4294967295"/>
          </p:nvPr>
        </p:nvSpPr>
        <p:spPr>
          <a:xfrm>
            <a:off x="232410" y="1905635"/>
            <a:ext cx="8679180" cy="3700780"/>
          </a:xfrm>
        </p:spPr>
        <p:txBody>
          <a:bodyPr>
            <a:noAutofit/>
          </a:bodyPr>
          <a:lstStyle/>
          <a:p>
            <a:pPr marL="0" indent="0">
              <a:lnSpc>
                <a:spcPct val="130000"/>
              </a:lnSpc>
              <a:buFont typeface="Wingdings" panose="05000000000000000000" pitchFamily="2" charset="2"/>
              <a:buNone/>
            </a:pPr>
            <a:r>
              <a:rPr lang="en-US" altLang="zh-CN" sz="2800" dirty="0" smtClean="0">
                <a:solidFill>
                  <a:schemeClr val="tx1"/>
                </a:solidFill>
                <a:ea typeface="宋体" panose="02010600030101010101" pitchFamily="2" charset="-122"/>
                <a:cs typeface="Times New Roman" panose="02020603050405020304" pitchFamily="18" charset="0"/>
              </a:rPr>
              <a:t>	Properties </a:t>
            </a:r>
            <a:r>
              <a:rPr lang="zh-CN" altLang="en-US" sz="2800" dirty="0" smtClean="0">
                <a:solidFill>
                  <a:schemeClr val="tx1"/>
                </a:solidFill>
                <a:ea typeface="宋体" panose="02010600030101010101" pitchFamily="2" charset="-122"/>
                <a:cs typeface="Times New Roman" panose="02020603050405020304" pitchFamily="18" charset="0"/>
              </a:rPr>
              <a:t>类是 </a:t>
            </a:r>
            <a:r>
              <a:rPr lang="en-US" altLang="zh-CN" sz="2800" dirty="0" err="1" smtClean="0">
                <a:solidFill>
                  <a:schemeClr val="tx1"/>
                </a:solidFill>
                <a:ea typeface="宋体" panose="02010600030101010101" pitchFamily="2" charset="-122"/>
                <a:cs typeface="Times New Roman" panose="02020603050405020304" pitchFamily="18" charset="0"/>
              </a:rPr>
              <a:t>Hashtable</a:t>
            </a:r>
            <a:r>
              <a:rPr lang="en-US" altLang="zh-CN" sz="2800" dirty="0" smtClean="0">
                <a:solidFill>
                  <a:schemeClr val="tx1"/>
                </a:solidFill>
                <a:ea typeface="宋体" panose="02010600030101010101" pitchFamily="2" charset="-122"/>
                <a:cs typeface="Times New Roman" panose="02020603050405020304" pitchFamily="18" charset="0"/>
              </a:rPr>
              <a:t> </a:t>
            </a:r>
            <a:r>
              <a:rPr lang="zh-CN" altLang="en-US" sz="2800" dirty="0" smtClean="0">
                <a:solidFill>
                  <a:schemeClr val="tx1"/>
                </a:solidFill>
                <a:ea typeface="宋体" panose="02010600030101010101" pitchFamily="2" charset="-122"/>
                <a:cs typeface="Times New Roman" panose="02020603050405020304" pitchFamily="18" charset="0"/>
              </a:rPr>
              <a:t>的子类，该对象用于处理属性文件</a:t>
            </a:r>
            <a:endParaRPr lang="en-US" altLang="zh-CN" sz="2800" dirty="0" smtClean="0">
              <a:solidFill>
                <a:schemeClr val="tx1"/>
              </a:solidFill>
              <a:ea typeface="宋体" panose="02010600030101010101" pitchFamily="2" charset="-122"/>
              <a:cs typeface="Times New Roman" panose="02020603050405020304" pitchFamily="18" charset="0"/>
            </a:endParaRPr>
          </a:p>
          <a:p>
            <a:pPr marL="0" indent="0">
              <a:lnSpc>
                <a:spcPct val="130000"/>
              </a:lnSpc>
              <a:spcBef>
                <a:spcPts val="1800"/>
              </a:spcBef>
              <a:buFont typeface="Wingdings" panose="05000000000000000000" pitchFamily="2" charset="2"/>
              <a:buNone/>
            </a:pPr>
            <a:r>
              <a:rPr lang="en-US" altLang="zh-CN" sz="2800" dirty="0" smtClean="0">
                <a:solidFill>
                  <a:schemeClr val="tx1"/>
                </a:solidFill>
                <a:ea typeface="宋体" panose="02010600030101010101" pitchFamily="2" charset="-122"/>
                <a:cs typeface="Times New Roman" panose="02020603050405020304" pitchFamily="18" charset="0"/>
              </a:rPr>
              <a:t>	</a:t>
            </a:r>
            <a:r>
              <a:rPr lang="zh-CN" altLang="en-US" sz="2800" dirty="0" smtClean="0">
                <a:solidFill>
                  <a:schemeClr val="tx1"/>
                </a:solidFill>
                <a:ea typeface="宋体" panose="02010600030101010101" pitchFamily="2" charset="-122"/>
                <a:cs typeface="Times New Roman" panose="02020603050405020304" pitchFamily="18" charset="0"/>
              </a:rPr>
              <a:t>由于属性文件里的 </a:t>
            </a:r>
            <a:r>
              <a:rPr lang="en-US" altLang="zh-CN" sz="2800" dirty="0" smtClean="0">
                <a:solidFill>
                  <a:schemeClr val="tx1"/>
                </a:solidFill>
                <a:ea typeface="宋体" panose="02010600030101010101" pitchFamily="2" charset="-122"/>
                <a:cs typeface="Times New Roman" panose="02020603050405020304" pitchFamily="18" charset="0"/>
              </a:rPr>
              <a:t>key</a:t>
            </a:r>
            <a:r>
              <a:rPr lang="zh-CN" altLang="en-US" sz="2800" dirty="0" smtClean="0">
                <a:solidFill>
                  <a:schemeClr val="tx1"/>
                </a:solidFill>
                <a:ea typeface="宋体" panose="02010600030101010101" pitchFamily="2" charset="-122"/>
                <a:cs typeface="Times New Roman" panose="02020603050405020304" pitchFamily="18" charset="0"/>
              </a:rPr>
              <a:t>、</a:t>
            </a:r>
            <a:r>
              <a:rPr lang="en-US" altLang="zh-CN" sz="2800" dirty="0" smtClean="0">
                <a:solidFill>
                  <a:schemeClr val="tx1"/>
                </a:solidFill>
                <a:ea typeface="宋体" panose="02010600030101010101" pitchFamily="2" charset="-122"/>
                <a:cs typeface="Times New Roman" panose="02020603050405020304" pitchFamily="18" charset="0"/>
              </a:rPr>
              <a:t>value </a:t>
            </a:r>
            <a:r>
              <a:rPr lang="zh-CN" altLang="en-US" sz="2800" dirty="0" smtClean="0">
                <a:solidFill>
                  <a:schemeClr val="tx1"/>
                </a:solidFill>
                <a:ea typeface="宋体" panose="02010600030101010101" pitchFamily="2" charset="-122"/>
                <a:cs typeface="Times New Roman" panose="02020603050405020304" pitchFamily="18" charset="0"/>
              </a:rPr>
              <a:t>都是字符串类型，所以 </a:t>
            </a:r>
            <a:r>
              <a:rPr lang="en-US" altLang="zh-CN" sz="2800" dirty="0" smtClean="0">
                <a:solidFill>
                  <a:schemeClr val="tx1"/>
                </a:solidFill>
                <a:ea typeface="宋体" panose="02010600030101010101" pitchFamily="2" charset="-122"/>
                <a:cs typeface="Times New Roman" panose="02020603050405020304" pitchFamily="18" charset="0"/>
              </a:rPr>
              <a:t>Properties </a:t>
            </a:r>
            <a:r>
              <a:rPr lang="zh-CN" altLang="en-US" sz="2800" dirty="0" smtClean="0">
                <a:solidFill>
                  <a:schemeClr val="tx1"/>
                </a:solidFill>
                <a:ea typeface="宋体" panose="02010600030101010101" pitchFamily="2" charset="-122"/>
                <a:cs typeface="Times New Roman" panose="02020603050405020304" pitchFamily="18" charset="0"/>
              </a:rPr>
              <a:t>里的 </a:t>
            </a:r>
            <a:r>
              <a:rPr lang="en-US" altLang="zh-CN" sz="2800" dirty="0" smtClean="0">
                <a:solidFill>
                  <a:schemeClr val="tx1"/>
                </a:solidFill>
                <a:ea typeface="宋体" panose="02010600030101010101" pitchFamily="2" charset="-122"/>
                <a:cs typeface="Times New Roman" panose="02020603050405020304" pitchFamily="18" charset="0"/>
              </a:rPr>
              <a:t>key </a:t>
            </a:r>
            <a:r>
              <a:rPr lang="zh-CN" altLang="en-US" sz="2800" dirty="0" smtClean="0">
                <a:solidFill>
                  <a:schemeClr val="tx1"/>
                </a:solidFill>
                <a:ea typeface="宋体" panose="02010600030101010101" pitchFamily="2" charset="-122"/>
                <a:cs typeface="Times New Roman" panose="02020603050405020304" pitchFamily="18" charset="0"/>
              </a:rPr>
              <a:t>和 </a:t>
            </a:r>
            <a:r>
              <a:rPr lang="en-US" altLang="zh-CN" sz="2800" dirty="0" smtClean="0">
                <a:solidFill>
                  <a:schemeClr val="tx1"/>
                </a:solidFill>
                <a:ea typeface="宋体" panose="02010600030101010101" pitchFamily="2" charset="-122"/>
                <a:cs typeface="Times New Roman" panose="02020603050405020304" pitchFamily="18" charset="0"/>
              </a:rPr>
              <a:t>value </a:t>
            </a:r>
            <a:r>
              <a:rPr lang="zh-CN" altLang="en-US" sz="2800" dirty="0" smtClean="0">
                <a:solidFill>
                  <a:schemeClr val="tx1"/>
                </a:solidFill>
                <a:ea typeface="宋体" panose="02010600030101010101" pitchFamily="2" charset="-122"/>
                <a:cs typeface="Times New Roman" panose="02020603050405020304" pitchFamily="18" charset="0"/>
              </a:rPr>
              <a:t>都是字符串类型</a:t>
            </a:r>
            <a:endParaRPr lang="en-US" altLang="zh-CN" sz="2800" dirty="0" smtClean="0">
              <a:solidFill>
                <a:schemeClr val="tx1"/>
              </a:solidFill>
              <a:ea typeface="宋体" panose="02010600030101010101" pitchFamily="2" charset="-122"/>
              <a:cs typeface="Times New Roman" panose="02020603050405020304" pitchFamily="18" charset="0"/>
            </a:endParaRPr>
          </a:p>
          <a:p>
            <a:pPr marL="0" indent="0">
              <a:lnSpc>
                <a:spcPct val="130000"/>
              </a:lnSpc>
              <a:spcBef>
                <a:spcPts val="1800"/>
              </a:spcBef>
              <a:buFont typeface="Wingdings" panose="05000000000000000000" pitchFamily="2" charset="2"/>
              <a:buNone/>
            </a:pPr>
            <a:r>
              <a:rPr lang="en-US" altLang="zh-CN" sz="2800" dirty="0" smtClean="0">
                <a:solidFill>
                  <a:schemeClr val="tx1"/>
                </a:solidFill>
                <a:ea typeface="宋体" panose="02010600030101010101" pitchFamily="2" charset="-122"/>
                <a:cs typeface="Times New Roman" panose="02020603050405020304" pitchFamily="18" charset="0"/>
              </a:rPr>
              <a:t>	</a:t>
            </a:r>
            <a:r>
              <a:rPr lang="zh-CN" altLang="en-US" sz="2800" dirty="0" smtClean="0">
                <a:solidFill>
                  <a:schemeClr val="tx1"/>
                </a:solidFill>
                <a:ea typeface="宋体" panose="02010600030101010101" pitchFamily="2" charset="-122"/>
                <a:cs typeface="Times New Roman" panose="02020603050405020304" pitchFamily="18" charset="0"/>
              </a:rPr>
              <a:t>存取数据时，建议使用</a:t>
            </a:r>
            <a:r>
              <a:rPr lang="en-US" altLang="zh-CN" sz="2800" dirty="0" err="1" smtClean="0">
                <a:solidFill>
                  <a:schemeClr val="tx1"/>
                </a:solidFill>
                <a:ea typeface="宋体" panose="02010600030101010101" pitchFamily="2" charset="-122"/>
                <a:cs typeface="Times New Roman" panose="02020603050405020304" pitchFamily="18" charset="0"/>
              </a:rPr>
              <a:t>setProperty</a:t>
            </a:r>
            <a:r>
              <a:rPr lang="en-US" altLang="zh-CN" sz="2800" dirty="0" smtClean="0">
                <a:solidFill>
                  <a:schemeClr val="tx1"/>
                </a:solidFill>
                <a:ea typeface="宋体" panose="02010600030101010101" pitchFamily="2" charset="-122"/>
                <a:cs typeface="Times New Roman" panose="02020603050405020304" pitchFamily="18" charset="0"/>
              </a:rPr>
              <a:t>(String </a:t>
            </a:r>
            <a:r>
              <a:rPr lang="en-US" altLang="zh-CN" sz="2800" dirty="0" err="1" smtClean="0">
                <a:solidFill>
                  <a:schemeClr val="tx1"/>
                </a:solidFill>
                <a:ea typeface="宋体" panose="02010600030101010101" pitchFamily="2" charset="-122"/>
                <a:cs typeface="Times New Roman" panose="02020603050405020304" pitchFamily="18" charset="0"/>
              </a:rPr>
              <a:t>key,String</a:t>
            </a:r>
            <a:r>
              <a:rPr lang="en-US" altLang="zh-CN" sz="2800" dirty="0" smtClean="0">
                <a:solidFill>
                  <a:schemeClr val="tx1"/>
                </a:solidFill>
                <a:ea typeface="宋体" panose="02010600030101010101" pitchFamily="2" charset="-122"/>
                <a:cs typeface="Times New Roman" panose="02020603050405020304" pitchFamily="18" charset="0"/>
              </a:rPr>
              <a:t> value)</a:t>
            </a:r>
            <a:r>
              <a:rPr lang="zh-CN" altLang="en-US" sz="2800" dirty="0" smtClean="0">
                <a:solidFill>
                  <a:schemeClr val="tx1"/>
                </a:solidFill>
                <a:ea typeface="宋体" panose="02010600030101010101" pitchFamily="2" charset="-122"/>
                <a:cs typeface="Times New Roman" panose="02020603050405020304" pitchFamily="18" charset="0"/>
              </a:rPr>
              <a:t>方法和</a:t>
            </a:r>
            <a:r>
              <a:rPr lang="en-US" altLang="zh-CN" sz="2800" dirty="0" err="1" smtClean="0">
                <a:solidFill>
                  <a:schemeClr val="tx1"/>
                </a:solidFill>
                <a:ea typeface="宋体" panose="02010600030101010101" pitchFamily="2" charset="-122"/>
                <a:cs typeface="Times New Roman" panose="02020603050405020304" pitchFamily="18" charset="0"/>
              </a:rPr>
              <a:t>getProperty</a:t>
            </a:r>
            <a:r>
              <a:rPr lang="en-US" altLang="zh-CN" sz="2800" dirty="0" smtClean="0">
                <a:solidFill>
                  <a:schemeClr val="tx1"/>
                </a:solidFill>
                <a:ea typeface="宋体" panose="02010600030101010101" pitchFamily="2" charset="-122"/>
                <a:cs typeface="Times New Roman" panose="02020603050405020304" pitchFamily="18" charset="0"/>
              </a:rPr>
              <a:t>(String key)</a:t>
            </a:r>
            <a:r>
              <a:rPr lang="zh-CN" altLang="en-US" sz="2800" dirty="0" smtClean="0">
                <a:solidFill>
                  <a:schemeClr val="tx1"/>
                </a:solidFill>
                <a:ea typeface="宋体" panose="02010600030101010101" pitchFamily="2" charset="-122"/>
                <a:cs typeface="Times New Roman" panose="02020603050405020304" pitchFamily="18" charset="0"/>
              </a:rPr>
              <a:t>方法</a:t>
            </a:r>
            <a:endParaRPr lang="zh-CN" altLang="en-US" sz="2800" dirty="0" smtClean="0">
              <a:solidFill>
                <a:schemeClr val="tx1"/>
              </a:solidFill>
              <a:ea typeface="宋体" panose="02010600030101010101" pitchFamily="2" charset="-122"/>
              <a:cs typeface="Times New Roman" panose="02020603050405020304" pitchFamily="18" charset="0"/>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a:xfrm>
            <a:off x="301625" y="1579880"/>
            <a:ext cx="8541385" cy="5091430"/>
          </a:xfrm>
        </p:spPr>
        <p:txBody>
          <a:bodyPr vert="horz" wrap="square" lIns="91440" tIns="45720" rIns="91440" bIns="45720" numCol="1" anchor="t" anchorCtr="0" compatLnSpc="1"/>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宋体" panose="02010600030101010101" pitchFamily="2" charset="-122"/>
            </a:endParaRPr>
          </a:p>
          <a:p>
            <a:pPr marL="457200" marR="0" lvl="1" indent="0" algn="l" defTabSz="9144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zh-CN" altLang="en-US" sz="28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方法一：通过</a:t>
            </a:r>
            <a:r>
              <a:rPr kumimoji="0" lang="en-US" altLang="zh-CN" sz="28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values()</a:t>
            </a:r>
            <a:r>
              <a:rPr kumimoji="0" lang="zh-CN" altLang="en-US" sz="28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遍历</a:t>
            </a:r>
            <a:endParaRPr kumimoji="0" lang="zh-CN" altLang="en-US" sz="28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685800" marR="0" lvl="1" indent="-228600" algn="l" defTabSz="914400" rtl="0" eaLnBrk="0" fontAlgn="base" latinLnBrk="0" hangingPunct="0">
              <a:lnSpc>
                <a:spcPct val="90000"/>
              </a:lnSpc>
              <a:spcBef>
                <a:spcPct val="20000"/>
              </a:spcBef>
              <a:spcAft>
                <a:spcPct val="0"/>
              </a:spcAft>
              <a:buClrTx/>
              <a:buSzTx/>
              <a:buFont typeface="Arial" panose="020B0604020202020204" pitchFamily="34" charset="0"/>
              <a:buChar char="•"/>
              <a:defRPr/>
            </a:pPr>
            <a:endParaRPr kumimoji="0" lang="zh-CN" altLang="en-US" sz="28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457200" marR="0" lvl="1" indent="0" algn="l" defTabSz="9144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public static void work(Map&lt;String, Student&gt; map) {</a:t>
            </a:r>
            <a:endPar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457200" marR="0" lvl="1" indent="0" algn="l" defTabSz="9144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        Collection&lt;Student&gt; c = map.values();</a:t>
            </a:r>
            <a:endPar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457200" marR="0" lvl="1" indent="0" algn="l" defTabSz="9144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        Iterator it = c.iterator();</a:t>
            </a:r>
            <a:endPar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457200" marR="0" lvl="1" indent="0" algn="l" defTabSz="9144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        for (; it.hasNext();) {</a:t>
            </a:r>
            <a:endPar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457200" marR="0" lvl="1" indent="0" algn="l" defTabSz="9144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            System.out.println(it.next());</a:t>
            </a:r>
            <a:endPar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457200" marR="0" lvl="1" indent="0" algn="l" defTabSz="9144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        }</a:t>
            </a:r>
            <a:endPar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457200" marR="0" lvl="1" indent="0" algn="l" defTabSz="9144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a:t>
            </a:r>
            <a:endPar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685800" marR="0" lvl="1" indent="-228600" algn="l" defTabSz="914400" rtl="0" eaLnBrk="0" fontAlgn="base" latinLnBrk="0" hangingPunct="0">
              <a:lnSpc>
                <a:spcPct val="90000"/>
              </a:lnSpc>
              <a:spcBef>
                <a:spcPts val="500"/>
              </a:spcBef>
              <a:spcAft>
                <a:spcPct val="0"/>
              </a:spcAft>
              <a:buClrTx/>
              <a:buSzTx/>
              <a:buFont typeface="Arial" panose="020B0604020202020204" pitchFamily="34" charset="0"/>
              <a:buChar char="•"/>
              <a:defRPr/>
            </a:pPr>
            <a:endPar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3" name="标题 2"/>
          <p:cNvSpPr>
            <a:spLocks noGrp="1"/>
          </p:cNvSpPr>
          <p:nvPr>
            <p:ph type="title"/>
          </p:nvPr>
        </p:nvSpPr>
        <p:spPr>
          <a:xfrm>
            <a:off x="422275" y="1093470"/>
            <a:ext cx="5333365" cy="712470"/>
          </a:xfrm>
        </p:spPr>
        <p:txBody>
          <a:bodyPr>
            <a:normAutofit/>
          </a:bodyPr>
          <a:p>
            <a:r>
              <a:rPr lang="en-US" altLang="zh-CN" sz="3600" noProof="0" smtClean="0">
                <a:ln>
                  <a:noFill/>
                </a:ln>
                <a:effectLst>
                  <a:outerShdw blurRad="38100" dist="38100" dir="2700000" algn="tl">
                    <a:srgbClr val="C0C0C0"/>
                  </a:outerShdw>
                </a:effectLst>
                <a:uLnTx/>
                <a:uFillTx/>
                <a:latin typeface="+mn-lt"/>
                <a:ea typeface="造字工房悦黑（非商用）常规体" pitchFamily="2" charset="-122"/>
                <a:cs typeface="造字工房悦黑（非商用）常规体"/>
                <a:sym typeface="+mn-ea"/>
              </a:rPr>
              <a:t>Map</a:t>
            </a:r>
            <a:r>
              <a:rPr lang="zh-CN" altLang="en-US" sz="3600" noProof="0" smtClean="0">
                <a:ln>
                  <a:noFill/>
                </a:ln>
                <a:effectLst>
                  <a:outerShdw blurRad="38100" dist="38100" dir="2700000" algn="tl">
                    <a:srgbClr val="C0C0C0"/>
                  </a:outerShdw>
                </a:effectLst>
                <a:uLnTx/>
                <a:uFillTx/>
                <a:latin typeface="+mn-lt"/>
                <a:ea typeface="造字工房悦黑（非商用）常规体" pitchFamily="2" charset="-122"/>
                <a:cs typeface="造字工房悦黑（非商用）常规体"/>
                <a:sym typeface="+mn-ea"/>
              </a:rPr>
              <a:t>接口的三种遍历方式</a:t>
            </a:r>
            <a:endParaRPr lang="zh-CN" altLang="en-US" sz="3600" b="1" dirty="0">
              <a:latin typeface="+mn-lt"/>
              <a:ea typeface="宋体" panose="02010600030101010101" pitchFamily="2" charset="-122"/>
              <a:cs typeface="Times New Roman" panose="02020603050405020304" pitchFamily="18" charset="0"/>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组合 88"/>
          <p:cNvGrpSpPr/>
          <p:nvPr/>
        </p:nvGrpSpPr>
        <p:grpSpPr>
          <a:xfrm>
            <a:off x="2617202" y="1341134"/>
            <a:ext cx="3909987" cy="773918"/>
            <a:chOff x="7038412" y="5298115"/>
            <a:chExt cx="3099874" cy="517828"/>
          </a:xfrm>
        </p:grpSpPr>
        <p:grpSp>
          <p:nvGrpSpPr>
            <p:cNvPr id="90" name="组合 89"/>
            <p:cNvGrpSpPr/>
            <p:nvPr/>
          </p:nvGrpSpPr>
          <p:grpSpPr>
            <a:xfrm>
              <a:off x="7038412" y="5298115"/>
              <a:ext cx="3099874" cy="517828"/>
              <a:chOff x="5718131" y="5650928"/>
              <a:chExt cx="4596458" cy="767829"/>
            </a:xfrm>
          </p:grpSpPr>
          <p:sp>
            <p:nvSpPr>
              <p:cNvPr id="92" name="圆角矩形 91"/>
              <p:cNvSpPr/>
              <p:nvPr/>
            </p:nvSpPr>
            <p:spPr>
              <a:xfrm>
                <a:off x="5718131" y="5650928"/>
                <a:ext cx="4596458" cy="767829"/>
              </a:xfrm>
              <a:prstGeom prst="roundRect">
                <a:avLst>
                  <a:gd name="adj" fmla="val 50000"/>
                </a:avLst>
              </a:prstGeom>
              <a:solidFill>
                <a:srgbClr val="F3F3F3"/>
              </a:solidFill>
              <a:ln w="22225">
                <a:gradFill>
                  <a:gsLst>
                    <a:gs pos="0">
                      <a:schemeClr val="bg1">
                        <a:lumMod val="85000"/>
                      </a:schemeClr>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93" name="圆角矩形 92"/>
              <p:cNvSpPr/>
              <p:nvPr/>
            </p:nvSpPr>
            <p:spPr>
              <a:xfrm>
                <a:off x="5829672" y="5747159"/>
                <a:ext cx="4373372" cy="575365"/>
              </a:xfrm>
              <a:prstGeom prst="roundRect">
                <a:avLst>
                  <a:gd name="adj" fmla="val 50000"/>
                </a:avLst>
              </a:prstGeom>
              <a:solidFill>
                <a:schemeClr val="accent1"/>
              </a:solidFill>
              <a:ln w="22225">
                <a:gradFill>
                  <a:gsLst>
                    <a:gs pos="0">
                      <a:schemeClr val="bg1">
                        <a:lumMod val="85000"/>
                      </a:schemeClr>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charset="-122"/>
                  <a:ea typeface="微软雅黑" panose="020B0503020204020204" charset="-122"/>
                </a:endParaRPr>
              </a:p>
            </p:txBody>
          </p:sp>
        </p:grpSp>
        <p:sp>
          <p:nvSpPr>
            <p:cNvPr id="91" name="TextBox 19"/>
            <p:cNvSpPr txBox="1"/>
            <p:nvPr/>
          </p:nvSpPr>
          <p:spPr>
            <a:xfrm>
              <a:off x="7752953" y="5433395"/>
              <a:ext cx="245676" cy="169102"/>
            </a:xfrm>
            <a:prstGeom prst="rect">
              <a:avLst/>
            </a:prstGeom>
            <a:noFill/>
          </p:spPr>
          <p:txBody>
            <a:bodyPr wrap="none" rtlCol="0">
              <a:spAutoFit/>
            </a:bodyPr>
            <a:lstStyle/>
            <a:p>
              <a:endParaRPr lang="zh-CN" altLang="en-US" sz="1050" dirty="0">
                <a:solidFill>
                  <a:schemeClr val="bg1"/>
                </a:solidFill>
                <a:latin typeface="微软雅黑" panose="020B0503020204020204" charset="-122"/>
                <a:ea typeface="微软雅黑" panose="020B0503020204020204" charset="-122"/>
              </a:endParaRPr>
            </a:p>
          </p:txBody>
        </p:sp>
      </p:grpSp>
      <p:sp>
        <p:nvSpPr>
          <p:cNvPr id="94" name="标题 1"/>
          <p:cNvSpPr txBox="1"/>
          <p:nvPr/>
        </p:nvSpPr>
        <p:spPr>
          <a:xfrm>
            <a:off x="3069969" y="1350407"/>
            <a:ext cx="3004449" cy="512945"/>
          </a:xfrm>
          <a:prstGeom prst="rect">
            <a:avLst/>
          </a:prstGeom>
        </p:spPr>
        <p:txBody>
          <a:bodyPr lIns="68561" tIns="34281" rIns="68561" bIns="34281">
            <a:noAutofit/>
          </a:bodyPr>
          <a:lstStyle>
            <a:lvl1pPr algn="ctr" defTabSz="913765" rtl="0" eaLnBrk="1" latinLnBrk="0" hangingPunct="1">
              <a:lnSpc>
                <a:spcPct val="90000"/>
              </a:lnSpc>
              <a:spcBef>
                <a:spcPct val="0"/>
              </a:spcBef>
              <a:buNone/>
              <a:defRPr sz="2400" b="0" kern="1200">
                <a:solidFill>
                  <a:schemeClr val="bg1"/>
                </a:solidFill>
                <a:effectLst/>
                <a:latin typeface="+mj-ea"/>
                <a:ea typeface="+mj-ea"/>
                <a:cs typeface="+mj-cs"/>
              </a:defRPr>
            </a:lvl1pPr>
          </a:lstStyle>
          <a:p>
            <a:pPr>
              <a:lnSpc>
                <a:spcPct val="150000"/>
              </a:lnSpc>
            </a:pPr>
            <a:r>
              <a:rPr lang="zh-CN" altLang="en-US" sz="2700" dirty="0" smtClean="0">
                <a:latin typeface="造字工房悦黑（非商用）常规体" pitchFamily="2" charset="-122"/>
                <a:ea typeface="造字工房悦黑（非商用）常规体" pitchFamily="2" charset="-122"/>
              </a:rPr>
              <a:t>目录页</a:t>
            </a:r>
            <a:endParaRPr lang="zh-CN" altLang="en-US" sz="2700" dirty="0">
              <a:latin typeface="造字工房悦黑（非商用）常规体" pitchFamily="2" charset="-122"/>
              <a:ea typeface="造字工房悦黑（非商用）常规体" pitchFamily="2" charset="-122"/>
            </a:endParaRPr>
          </a:p>
        </p:txBody>
      </p:sp>
      <p:sp>
        <p:nvSpPr>
          <p:cNvPr id="96" name="矩形 95"/>
          <p:cNvSpPr/>
          <p:nvPr/>
        </p:nvSpPr>
        <p:spPr>
          <a:xfrm>
            <a:off x="2839879" y="2332355"/>
            <a:ext cx="3921919" cy="4892675"/>
          </a:xfrm>
          <a:prstGeom prst="rect">
            <a:avLst/>
          </a:prstGeom>
        </p:spPr>
        <p:txBody>
          <a:bodyPr wrap="square">
            <a:spAutoFit/>
          </a:bodyPr>
          <a:lstStyle/>
          <a:p>
            <a:pPr algn="l"/>
            <a:r>
              <a:rPr lang="zh-CN" altLang="en-US" sz="2400" dirty="0">
                <a:solidFill>
                  <a:schemeClr val="tx1"/>
                </a:solidFill>
                <a:latin typeface="造字工房悦黑（非商用）常规体" pitchFamily="2" charset="-122"/>
                <a:ea typeface="造字工房悦黑（非商用）常规体" pitchFamily="2" charset="-122"/>
                <a:sym typeface="+mn-ea"/>
              </a:rPr>
              <a:t>一、集合框架体系</a:t>
            </a:r>
            <a:endParaRPr lang="zh-CN" altLang="en-US" sz="2400" dirty="0">
              <a:solidFill>
                <a:schemeClr val="tx1"/>
              </a:solidFill>
              <a:latin typeface="造字工房悦黑（非商用）常规体" pitchFamily="2" charset="-122"/>
              <a:ea typeface="造字工房悦黑（非商用）常规体" pitchFamily="2" charset="-122"/>
              <a:sym typeface="+mn-ea"/>
            </a:endParaRPr>
          </a:p>
          <a:p>
            <a:pPr algn="l"/>
            <a:endParaRPr lang="zh-CN" altLang="en-US" sz="2400" dirty="0">
              <a:solidFill>
                <a:schemeClr val="tx1"/>
              </a:solidFill>
              <a:latin typeface="造字工房悦黑（非商用）常规体" pitchFamily="2" charset="-122"/>
              <a:ea typeface="造字工房悦黑（非商用）常规体" pitchFamily="2" charset="-122"/>
              <a:sym typeface="+mn-ea"/>
            </a:endParaRPr>
          </a:p>
          <a:p>
            <a:pPr algn="l"/>
            <a:r>
              <a:rPr lang="zh-CN" altLang="en-US" sz="2400" dirty="0">
                <a:solidFill>
                  <a:schemeClr val="tx1"/>
                </a:solidFill>
                <a:latin typeface="造字工房悦黑（非商用）常规体" pitchFamily="2" charset="-122"/>
                <a:ea typeface="造字工房悦黑（非商用）常规体" pitchFamily="2" charset="-122"/>
                <a:sym typeface="+mn-ea"/>
              </a:rPr>
              <a:t>二、</a:t>
            </a:r>
            <a:r>
              <a:rPr lang="en-US" altLang="zh-CN" sz="2400" dirty="0">
                <a:solidFill>
                  <a:schemeClr val="tx1"/>
                </a:solidFill>
                <a:latin typeface="造字工房悦黑（非商用）常规体" pitchFamily="2" charset="-122"/>
                <a:ea typeface="造字工房悦黑（非商用）常规体" pitchFamily="2" charset="-122"/>
                <a:sym typeface="+mn-ea"/>
              </a:rPr>
              <a:t>List</a:t>
            </a:r>
            <a:r>
              <a:rPr lang="zh-CN" altLang="en-US" sz="2400" dirty="0">
                <a:solidFill>
                  <a:schemeClr val="tx1"/>
                </a:solidFill>
                <a:latin typeface="造字工房悦黑（非商用）常规体" pitchFamily="2" charset="-122"/>
                <a:ea typeface="造字工房悦黑（非商用）常规体" pitchFamily="2" charset="-122"/>
                <a:sym typeface="+mn-ea"/>
              </a:rPr>
              <a:t>接口和实现类</a:t>
            </a:r>
            <a:endParaRPr lang="zh-CN" altLang="en-US" sz="2400" dirty="0">
              <a:latin typeface="造字工房悦黑（非商用）常规体" pitchFamily="2" charset="-122"/>
              <a:ea typeface="造字工房悦黑（非商用）常规体" pitchFamily="2" charset="-122"/>
              <a:sym typeface="+mn-ea"/>
            </a:endParaRPr>
          </a:p>
          <a:p>
            <a:pPr algn="l"/>
            <a:endParaRPr lang="zh-CN" altLang="en-US" sz="2400" dirty="0">
              <a:solidFill>
                <a:schemeClr val="tx1"/>
              </a:solidFill>
              <a:latin typeface="造字工房悦黑（非商用）常规体" pitchFamily="2" charset="-122"/>
              <a:ea typeface="造字工房悦黑（非商用）常规体" pitchFamily="2" charset="-122"/>
              <a:sym typeface="+mn-ea"/>
            </a:endParaRPr>
          </a:p>
          <a:p>
            <a:pPr algn="l"/>
            <a:r>
              <a:rPr lang="zh-CN" altLang="en-US" sz="2400" dirty="0">
                <a:latin typeface="造字工房悦黑（非商用）常规体" pitchFamily="2" charset="-122"/>
                <a:ea typeface="造字工房悦黑（非商用）常规体" pitchFamily="2" charset="-122"/>
                <a:sym typeface="+mn-ea"/>
              </a:rPr>
              <a:t>三、</a:t>
            </a:r>
            <a:r>
              <a:rPr lang="en-US" altLang="zh-CN" sz="2400" dirty="0">
                <a:latin typeface="造字工房悦黑（非商用）常规体" pitchFamily="2" charset="-122"/>
                <a:ea typeface="造字工房悦黑（非商用）常规体" pitchFamily="2" charset="-122"/>
                <a:sym typeface="+mn-ea"/>
              </a:rPr>
              <a:t>Set</a:t>
            </a:r>
            <a:r>
              <a:rPr lang="zh-CN" altLang="en-US" sz="2400" dirty="0">
                <a:latin typeface="造字工房悦黑（非商用）常规体" pitchFamily="2" charset="-122"/>
                <a:ea typeface="造字工房悦黑（非商用）常规体" pitchFamily="2" charset="-122"/>
                <a:sym typeface="+mn-ea"/>
              </a:rPr>
              <a:t>接口和实现类</a:t>
            </a:r>
            <a:endParaRPr lang="zh-CN" altLang="en-US" sz="2400" dirty="0">
              <a:latin typeface="造字工房悦黑（非商用）常规体" pitchFamily="2" charset="-122"/>
              <a:ea typeface="造字工房悦黑（非商用）常规体" pitchFamily="2" charset="-122"/>
              <a:sym typeface="+mn-ea"/>
            </a:endParaRPr>
          </a:p>
          <a:p>
            <a:pPr algn="l"/>
            <a:endParaRPr lang="zh-CN" altLang="en-US" sz="2400" dirty="0">
              <a:latin typeface="造字工房悦黑（非商用）常规体" pitchFamily="2" charset="-122"/>
              <a:ea typeface="造字工房悦黑（非商用）常规体" pitchFamily="2" charset="-122"/>
              <a:sym typeface="+mn-ea"/>
            </a:endParaRPr>
          </a:p>
          <a:p>
            <a:pPr algn="l"/>
            <a:r>
              <a:rPr lang="zh-CN" altLang="en-US" sz="2400" dirty="0">
                <a:latin typeface="造字工房悦黑（非商用）常规体" pitchFamily="2" charset="-122"/>
                <a:ea typeface="造字工房悦黑（非商用）常规体" pitchFamily="2" charset="-122"/>
                <a:sym typeface="+mn-ea"/>
              </a:rPr>
              <a:t>四、</a:t>
            </a:r>
            <a:r>
              <a:rPr lang="en-US" altLang="zh-CN" sz="2400" dirty="0">
                <a:latin typeface="造字工房悦黑（非商用）常规体" pitchFamily="2" charset="-122"/>
                <a:ea typeface="造字工房悦黑（非商用）常规体" pitchFamily="2" charset="-122"/>
                <a:sym typeface="+mn-ea"/>
              </a:rPr>
              <a:t>Map</a:t>
            </a:r>
            <a:r>
              <a:rPr lang="zh-CN" altLang="en-US" sz="2400" dirty="0">
                <a:latin typeface="造字工房悦黑（非商用）常规体" pitchFamily="2" charset="-122"/>
                <a:ea typeface="造字工房悦黑（非商用）常规体" pitchFamily="2" charset="-122"/>
                <a:sym typeface="+mn-ea"/>
              </a:rPr>
              <a:t>接口和实现类</a:t>
            </a:r>
            <a:endParaRPr lang="zh-CN" altLang="en-US" sz="2400" dirty="0">
              <a:latin typeface="造字工房悦黑（非商用）常规体" pitchFamily="2" charset="-122"/>
              <a:ea typeface="造字工房悦黑（非商用）常规体" pitchFamily="2" charset="-122"/>
              <a:sym typeface="+mn-ea"/>
            </a:endParaRPr>
          </a:p>
          <a:p>
            <a:pPr algn="l"/>
            <a:endParaRPr lang="zh-CN" altLang="en-US" sz="2400" dirty="0">
              <a:latin typeface="造字工房悦黑（非商用）常规体" pitchFamily="2" charset="-122"/>
              <a:ea typeface="造字工房悦黑（非商用）常规体" pitchFamily="2" charset="-122"/>
              <a:sym typeface="+mn-ea"/>
            </a:endParaRPr>
          </a:p>
          <a:p>
            <a:pPr algn="l"/>
            <a:r>
              <a:rPr lang="zh-CN" altLang="en-US" sz="2400" dirty="0">
                <a:latin typeface="造字工房悦黑（非商用）常规体" pitchFamily="2" charset="-122"/>
                <a:ea typeface="造字工房悦黑（非商用）常规体" pitchFamily="2" charset="-122"/>
                <a:sym typeface="+mn-ea"/>
              </a:rPr>
              <a:t>五、</a:t>
            </a:r>
            <a:r>
              <a:rPr lang="en-US" altLang="zh-CN" sz="2400" dirty="0" smtClean="0">
                <a:ea typeface="宋体" panose="02010600030101010101" pitchFamily="2" charset="-122"/>
                <a:cs typeface="Times New Roman" panose="02020603050405020304" pitchFamily="18" charset="0"/>
                <a:sym typeface="+mn-ea"/>
              </a:rPr>
              <a:t>Iterator</a:t>
            </a:r>
            <a:r>
              <a:rPr lang="zh-CN" altLang="en-US" sz="2400" dirty="0" smtClean="0">
                <a:ea typeface="宋体" panose="02010600030101010101" pitchFamily="2" charset="-122"/>
                <a:cs typeface="Times New Roman" panose="02020603050405020304" pitchFamily="18" charset="0"/>
                <a:sym typeface="+mn-ea"/>
              </a:rPr>
              <a:t>迭代器接口</a:t>
            </a:r>
            <a:endParaRPr lang="zh-CN" altLang="en-US" sz="2400" dirty="0" smtClean="0">
              <a:ea typeface="宋体" panose="02010600030101010101" pitchFamily="2" charset="-122"/>
              <a:cs typeface="Times New Roman" panose="02020603050405020304" pitchFamily="18" charset="0"/>
              <a:sym typeface="+mn-ea"/>
            </a:endParaRPr>
          </a:p>
          <a:p>
            <a:pPr algn="l"/>
            <a:endParaRPr lang="zh-CN" altLang="en-US" sz="2400" dirty="0" smtClean="0">
              <a:latin typeface="造字工房悦黑（非商用）常规体" pitchFamily="2" charset="-122"/>
              <a:ea typeface="宋体" panose="02010600030101010101" pitchFamily="2" charset="-122"/>
              <a:cs typeface="Times New Roman" panose="02020603050405020304" pitchFamily="18" charset="0"/>
              <a:sym typeface="+mn-ea"/>
            </a:endParaRPr>
          </a:p>
          <a:p>
            <a:pPr algn="l"/>
            <a:r>
              <a:rPr lang="zh-CN" altLang="en-US" sz="2400" dirty="0" smtClean="0">
                <a:ea typeface="宋体" panose="02010600030101010101" pitchFamily="2" charset="-122"/>
                <a:cs typeface="Times New Roman" panose="02020603050405020304" pitchFamily="18" charset="0"/>
                <a:sym typeface="+mn-ea"/>
              </a:rPr>
              <a:t>六、</a:t>
            </a:r>
            <a:r>
              <a:rPr lang="en-US" altLang="zh-CN" sz="2400" dirty="0" smtClean="0">
                <a:ea typeface="宋体" panose="02010600030101010101" pitchFamily="2" charset="-122"/>
                <a:cs typeface="Times New Roman" panose="02020603050405020304" pitchFamily="18" charset="0"/>
                <a:sym typeface="+mn-ea"/>
              </a:rPr>
              <a:t>Collection</a:t>
            </a:r>
            <a:r>
              <a:rPr lang="en-US" altLang="zh-CN" sz="2400" dirty="0">
                <a:ea typeface="宋体" panose="02010600030101010101" pitchFamily="2" charset="-122"/>
                <a:cs typeface="Times New Roman" panose="02020603050405020304" pitchFamily="18" charset="0"/>
                <a:sym typeface="+mn-ea"/>
              </a:rPr>
              <a:t>s</a:t>
            </a:r>
            <a:r>
              <a:rPr lang="zh-CN" altLang="en-US" sz="2400" dirty="0" smtClean="0">
                <a:ea typeface="宋体" panose="02010600030101010101" pitchFamily="2" charset="-122"/>
                <a:cs typeface="Times New Roman" panose="02020603050405020304" pitchFamily="18" charset="0"/>
                <a:sym typeface="+mn-ea"/>
              </a:rPr>
              <a:t>工具类</a:t>
            </a:r>
            <a:endParaRPr lang="zh-CN" altLang="en-US" sz="2400" dirty="0">
              <a:latin typeface="造字工房悦黑（非商用）常规体" pitchFamily="2" charset="-122"/>
              <a:ea typeface="造字工房悦黑（非商用）常规体" pitchFamily="2" charset="-122"/>
              <a:sym typeface="+mn-ea"/>
            </a:endParaRPr>
          </a:p>
          <a:p>
            <a:pPr algn="l"/>
            <a:endParaRPr lang="zh-CN" altLang="en-US" sz="2400" dirty="0">
              <a:solidFill>
                <a:schemeClr val="tx1"/>
              </a:solidFill>
              <a:latin typeface="造字工房悦黑（非商用）常规体" pitchFamily="2" charset="-122"/>
              <a:ea typeface="造字工房悦黑（非商用）常规体" pitchFamily="2" charset="-122"/>
              <a:sym typeface="+mn-ea"/>
            </a:endParaRPr>
          </a:p>
          <a:p>
            <a:pPr algn="l"/>
            <a:endParaRPr lang="zh-CN" altLang="en-US" sz="2400" dirty="0">
              <a:solidFill>
                <a:schemeClr val="bg1">
                  <a:lumMod val="50000"/>
                </a:schemeClr>
              </a:solidFill>
              <a:latin typeface="造字工房悦黑（非商用）常规体" pitchFamily="2" charset="-122"/>
              <a:ea typeface="造字工房悦黑（非商用）常规体" pitchFamily="2" charset="-122"/>
            </a:endParaRPr>
          </a:p>
        </p:txBody>
      </p:sp>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51448" y="4721066"/>
            <a:ext cx="1295876" cy="129587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a:xfrm>
            <a:off x="323215" y="1173480"/>
            <a:ext cx="8576945" cy="5091430"/>
          </a:xfrm>
        </p:spPr>
        <p:txBody>
          <a:bodyPr vert="horz" wrap="square" lIns="91440" tIns="45720" rIns="91440" bIns="45720" numCol="1" anchor="t" anchorCtr="0" compatLnSpc="1"/>
          <a:lstStyle/>
          <a:p>
            <a:pPr marL="0" marR="0" lvl="0" indent="0" algn="l" defTabSz="9144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方法二：利用keyset进行遍历，它的优点在于可以根据你所想要的key值得到你想要的 values，更具灵活性</a:t>
            </a:r>
            <a:endPar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228600" marR="0" lvl="0" indent="-228600" algn="l" defTabSz="914400" rtl="0" eaLnBrk="0" fontAlgn="base" latinLnBrk="0" hangingPunct="0">
              <a:lnSpc>
                <a:spcPct val="90000"/>
              </a:lnSpc>
              <a:spcBef>
                <a:spcPct val="20000"/>
              </a:spcBef>
              <a:spcAft>
                <a:spcPct val="0"/>
              </a:spcAft>
              <a:buClrTx/>
              <a:buSzTx/>
              <a:buFont typeface="Arial" panose="020B0604020202020204" pitchFamily="34" charset="0"/>
              <a:buChar char="•"/>
              <a:defRPr/>
            </a:pPr>
            <a:endPar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public static void workByKeySet(Map&lt;String, Student&gt; map) {</a:t>
            </a:r>
            <a:endPar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        Set&lt;String&gt; key = map.keySet();</a:t>
            </a:r>
            <a:endPar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        for (Iterator it = key.iterator(); it.hasNext();) {</a:t>
            </a:r>
            <a:endPar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            String s = (String) it.next();</a:t>
            </a:r>
            <a:endPar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            System.out.println(map.get(s));</a:t>
            </a:r>
            <a:endPar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        }</a:t>
            </a:r>
            <a:endPar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    }</a:t>
            </a:r>
            <a:endParaRPr kumimoji="0" lang="zh-CN" altLang="en-US" sz="2400" b="1" i="0" u="none" strike="noStrike" kern="1200" cap="none" spc="0" normalizeH="0" baseline="0" noProof="1" smtClean="0">
              <a:ln>
                <a:noFill/>
              </a:ln>
              <a:solidFill>
                <a:schemeClr val="tx1"/>
              </a:solidFill>
              <a:effectLst/>
              <a:uLnTx/>
              <a:uFillTx/>
              <a:latin typeface="+mn-lt"/>
              <a:ea typeface="黑体" panose="02010609060101010101" charset="-122"/>
              <a:cs typeface="造字工房悦黑（非商用）常规体"/>
            </a:endParaRPr>
          </a:p>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endParaRPr kumimoji="0" lang="zh-CN" altLang="en-US" sz="2400" b="1" i="0" u="none" strike="noStrike" kern="1200" cap="none" spc="0" normalizeH="0" baseline="0" noProof="1" smtClean="0">
              <a:ln>
                <a:noFill/>
              </a:ln>
              <a:solidFill>
                <a:schemeClr val="tx1"/>
              </a:solidFill>
              <a:effectLst/>
              <a:uLnTx/>
              <a:uFillTx/>
              <a:latin typeface="+mn-lt"/>
              <a:ea typeface="黑体" panose="02010609060101010101" charset="-122"/>
              <a:cs typeface="造字工房悦黑（非商用）常规体"/>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a:xfrm>
            <a:off x="274320" y="1074420"/>
            <a:ext cx="8595360" cy="5523865"/>
          </a:xfrm>
        </p:spPr>
        <p:txBody>
          <a:bodyPr vert="horz" wrap="square" lIns="91440" tIns="45720" rIns="91440" bIns="45720" numCol="1" anchor="t" anchorCtr="0" compatLnSpc="1"/>
          <a:lstStyle/>
          <a:p>
            <a:pPr marL="0" marR="0" lvl="0" indent="0" algn="l" defTabSz="9144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方法三：通过</a:t>
            </a:r>
            <a:r>
              <a:rPr kumimoji="0" lang="en-US" altLang="zh-CN"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Entry</a:t>
            </a:r>
            <a:r>
              <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遍历</a:t>
            </a:r>
            <a:endPar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228600" marR="0" lvl="0" indent="-228600" algn="l" defTabSz="914400" rtl="0" eaLnBrk="0" fontAlgn="base" latinLnBrk="0" hangingPunct="0">
              <a:lnSpc>
                <a:spcPct val="90000"/>
              </a:lnSpc>
              <a:spcBef>
                <a:spcPct val="20000"/>
              </a:spcBef>
              <a:spcAft>
                <a:spcPct val="0"/>
              </a:spcAft>
              <a:buClrTx/>
              <a:buSzTx/>
              <a:buFont typeface="Arial" panose="020B0604020202020204" pitchFamily="34" charset="0"/>
              <a:buChar char="•"/>
              <a:defRPr/>
            </a:pPr>
            <a:endPar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en-US" altLang="zh-CN"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	</a:t>
            </a:r>
            <a:r>
              <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Set st=hmap.entrySet();</a:t>
            </a:r>
            <a:endPar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	Iterator it3=st.iterator();</a:t>
            </a:r>
            <a:endPar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	while(it3.hasNext()) {</a:t>
            </a:r>
            <a:endPar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	</a:t>
            </a:r>
            <a:r>
              <a:rPr kumimoji="0" lang="en-US" altLang="zh-CN"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	</a:t>
            </a:r>
            <a:r>
              <a:rPr kumimoji="0" lang="zh-CN" altLang="en-US" sz="2400" b="1" i="0" u="none" strike="noStrike" kern="1200" cap="none" spc="0" normalizeH="0" baseline="0" noProof="1" smtClean="0">
                <a:ln>
                  <a:noFill/>
                </a:ln>
                <a:solidFill>
                  <a:srgbClr val="FF0000"/>
                </a:solidFill>
                <a:effectLst/>
                <a:uLnTx/>
                <a:uFillTx/>
                <a:latin typeface="宋体" panose="02010600030101010101" pitchFamily="2" charset="-122"/>
                <a:ea typeface="宋体" panose="02010600030101010101" pitchFamily="2" charset="-122"/>
                <a:cs typeface="宋体" panose="02010600030101010101" pitchFamily="2" charset="-122"/>
              </a:rPr>
              <a:t>Map.Entry ent=(Entry) it3.next();</a:t>
            </a:r>
            <a:endParaRPr kumimoji="0" lang="zh-CN" altLang="en-US" sz="2400" b="1" i="0" u="none" strike="noStrike" kern="1200" cap="none" spc="0" normalizeH="0" baseline="0" noProof="1" smtClean="0">
              <a:ln>
                <a:noFill/>
              </a:ln>
              <a:solidFill>
                <a:srgbClr val="FF0000"/>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	System.out.println("key="+ent.</a:t>
            </a:r>
            <a:r>
              <a:rPr kumimoji="0" lang="zh-CN" altLang="en-US" sz="2400" b="1" i="0" u="none" strike="noStrike" kern="1200" cap="none" spc="0" normalizeH="0" baseline="0" noProof="1" smtClean="0">
                <a:ln>
                  <a:noFill/>
                </a:ln>
                <a:solidFill>
                  <a:srgbClr val="FF0000"/>
                </a:solidFill>
                <a:effectLst/>
                <a:uLnTx/>
                <a:uFillTx/>
                <a:latin typeface="宋体" panose="02010600030101010101" pitchFamily="2" charset="-122"/>
                <a:ea typeface="宋体" panose="02010600030101010101" pitchFamily="2" charset="-122"/>
                <a:cs typeface="宋体" panose="02010600030101010101" pitchFamily="2" charset="-122"/>
              </a:rPr>
              <a:t>getKey</a:t>
            </a:r>
            <a:r>
              <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()+"====value="+ent.</a:t>
            </a:r>
            <a:r>
              <a:rPr kumimoji="0" lang="zh-CN" altLang="en-US" sz="2400" b="1" i="0" u="none" strike="noStrike" kern="1200" cap="none" spc="0" normalizeH="0" baseline="0" noProof="1" smtClean="0">
                <a:ln>
                  <a:noFill/>
                </a:ln>
                <a:solidFill>
                  <a:srgbClr val="FF0000"/>
                </a:solidFill>
                <a:effectLst/>
                <a:uLnTx/>
                <a:uFillTx/>
                <a:latin typeface="宋体" panose="02010600030101010101" pitchFamily="2" charset="-122"/>
                <a:ea typeface="宋体" panose="02010600030101010101" pitchFamily="2" charset="-122"/>
                <a:cs typeface="宋体" panose="02010600030101010101" pitchFamily="2" charset="-122"/>
              </a:rPr>
              <a:t>getValue</a:t>
            </a:r>
            <a:r>
              <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a:t>
            </a:r>
            <a:endPar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			</a:t>
            </a:r>
            <a:endPar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90000"/>
              </a:lnSpc>
              <a:spcBef>
                <a:spcPct val="20000"/>
              </a:spcBef>
              <a:spcAft>
                <a:spcPct val="0"/>
              </a:spcAft>
              <a:buClrTx/>
              <a:buSzTx/>
              <a:buFont typeface="Arial" panose="020B0604020202020204" pitchFamily="34" charset="0"/>
              <a:buNone/>
              <a:defRPr/>
            </a:pPr>
            <a:r>
              <a:rPr kumimoji="0" lang="zh-CN" altLang="en-US"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	}</a:t>
            </a:r>
            <a:r>
              <a:rPr kumimoji="0" lang="en-US" altLang="zh-CN"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	</a:t>
            </a:r>
            <a:endParaRPr kumimoji="0" lang="en-US" altLang="zh-CN" sz="2400" b="1" i="0" u="none" strike="noStrike" kern="1200" cap="none" spc="0" normalizeH="0" baseline="0" noProof="1"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0685" y="1021715"/>
            <a:ext cx="2865755" cy="847725"/>
          </a:xfrm>
        </p:spPr>
        <p:txBody>
          <a:bodyPr>
            <a:normAutofit/>
          </a:bodyPr>
          <a:lstStyle/>
          <a:p>
            <a:r>
              <a:rPr lang="en-US" altLang="zh-CN" sz="3600" b="1" dirty="0" err="1" smtClean="0">
                <a:latin typeface="+mn-lt"/>
                <a:ea typeface="宋体" panose="02010600030101010101" pitchFamily="2" charset="-122"/>
                <a:cs typeface="Times New Roman" panose="02020603050405020304" pitchFamily="18" charset="0"/>
              </a:rPr>
              <a:t>Iterator</a:t>
            </a:r>
            <a:r>
              <a:rPr lang="en-US" altLang="zh-CN" sz="3600" b="1" dirty="0" smtClean="0">
                <a:latin typeface="+mn-lt"/>
                <a:ea typeface="宋体" panose="02010600030101010101" pitchFamily="2" charset="-122"/>
                <a:cs typeface="Times New Roman" panose="02020603050405020304" pitchFamily="18" charset="0"/>
              </a:rPr>
              <a:t> </a:t>
            </a:r>
            <a:r>
              <a:rPr lang="zh-CN" altLang="en-US" sz="3600" b="1" dirty="0" smtClean="0">
                <a:latin typeface="+mn-lt"/>
                <a:ea typeface="宋体" panose="02010600030101010101" pitchFamily="2" charset="-122"/>
                <a:cs typeface="Times New Roman" panose="02020603050405020304" pitchFamily="18" charset="0"/>
              </a:rPr>
              <a:t>接口</a:t>
            </a:r>
            <a:endParaRPr lang="zh-CN" altLang="en-US" sz="3600"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4294967295"/>
          </p:nvPr>
        </p:nvSpPr>
        <p:spPr>
          <a:xfrm>
            <a:off x="242570" y="1941195"/>
            <a:ext cx="7886700" cy="4351655"/>
          </a:xfrm>
        </p:spPr>
        <p:txBody>
          <a:bodyPr>
            <a:normAutofit/>
          </a:bodyPr>
          <a:lstStyle/>
          <a:p>
            <a:pPr marL="0" indent="0">
              <a:buFont typeface="Wingdings" panose="05000000000000000000" pitchFamily="2" charset="2"/>
              <a:buNone/>
            </a:pPr>
            <a:r>
              <a:rPr lang="en-US" altLang="zh-CN" sz="2400" dirty="0" smtClean="0">
                <a:solidFill>
                  <a:schemeClr val="tx1"/>
                </a:solidFill>
                <a:ea typeface="宋体" panose="02010600030101010101" pitchFamily="2" charset="-122"/>
                <a:cs typeface="Times New Roman" panose="02020603050405020304" pitchFamily="18" charset="0"/>
              </a:rPr>
              <a:t>	Iterator</a:t>
            </a:r>
            <a:r>
              <a:rPr lang="zh-CN" altLang="en-US" sz="2400" dirty="0" smtClean="0">
                <a:solidFill>
                  <a:schemeClr val="tx1"/>
                </a:solidFill>
                <a:ea typeface="宋体" panose="02010600030101010101" pitchFamily="2" charset="-122"/>
                <a:cs typeface="Times New Roman" panose="02020603050405020304" pitchFamily="18" charset="0"/>
              </a:rPr>
              <a:t>对象称为</a:t>
            </a:r>
            <a:r>
              <a:rPr lang="zh-CN" altLang="en-US" sz="2400" dirty="0">
                <a:solidFill>
                  <a:schemeClr val="tx1"/>
                </a:solidFill>
                <a:ea typeface="宋体" panose="02010600030101010101" pitchFamily="2" charset="-122"/>
                <a:cs typeface="Times New Roman" panose="02020603050405020304" pitchFamily="18" charset="0"/>
              </a:rPr>
              <a:t>迭代</a:t>
            </a:r>
            <a:r>
              <a:rPr lang="zh-CN" altLang="en-US" sz="2400" dirty="0" smtClean="0">
                <a:solidFill>
                  <a:schemeClr val="tx1"/>
                </a:solidFill>
                <a:ea typeface="宋体" panose="02010600030101010101" pitchFamily="2" charset="-122"/>
                <a:cs typeface="Times New Roman" panose="02020603050405020304" pitchFamily="18" charset="0"/>
              </a:rPr>
              <a:t>器，</a:t>
            </a:r>
            <a:r>
              <a:rPr lang="zh-CN" altLang="en-US" sz="2400" dirty="0">
                <a:solidFill>
                  <a:schemeClr val="tx1"/>
                </a:solidFill>
                <a:ea typeface="宋体" panose="02010600030101010101" pitchFamily="2" charset="-122"/>
                <a:cs typeface="Times New Roman" panose="02020603050405020304" pitchFamily="18" charset="0"/>
              </a:rPr>
              <a:t>主要用于遍历 </a:t>
            </a:r>
            <a:r>
              <a:rPr lang="en-US" altLang="zh-CN" sz="2400" dirty="0">
                <a:solidFill>
                  <a:schemeClr val="tx1"/>
                </a:solidFill>
                <a:ea typeface="宋体" panose="02010600030101010101" pitchFamily="2" charset="-122"/>
                <a:cs typeface="Times New Roman" panose="02020603050405020304" pitchFamily="18" charset="0"/>
              </a:rPr>
              <a:t>Collection </a:t>
            </a:r>
            <a:r>
              <a:rPr lang="zh-CN" altLang="en-US" sz="2400" dirty="0">
                <a:solidFill>
                  <a:schemeClr val="tx1"/>
                </a:solidFill>
                <a:ea typeface="宋体" panose="02010600030101010101" pitchFamily="2" charset="-122"/>
                <a:cs typeface="Times New Roman" panose="02020603050405020304" pitchFamily="18" charset="0"/>
              </a:rPr>
              <a:t>集合中</a:t>
            </a:r>
            <a:r>
              <a:rPr lang="zh-CN" altLang="en-US" sz="2400">
                <a:solidFill>
                  <a:schemeClr val="tx1"/>
                </a:solidFill>
                <a:ea typeface="宋体" panose="02010600030101010101" pitchFamily="2" charset="-122"/>
                <a:cs typeface="Times New Roman" panose="02020603050405020304" pitchFamily="18" charset="0"/>
              </a:rPr>
              <a:t>的</a:t>
            </a:r>
            <a:r>
              <a:rPr lang="zh-CN" altLang="en-US" sz="2400" smtClean="0">
                <a:solidFill>
                  <a:schemeClr val="tx1"/>
                </a:solidFill>
                <a:ea typeface="宋体" panose="02010600030101010101" pitchFamily="2" charset="-122"/>
                <a:cs typeface="Times New Roman" panose="02020603050405020304" pitchFamily="18" charset="0"/>
              </a:rPr>
              <a:t>元素。</a:t>
            </a:r>
            <a:endParaRPr lang="en-US" altLang="zh-CN" sz="2400" dirty="0" smtClean="0">
              <a:solidFill>
                <a:schemeClr val="tx1"/>
              </a:solidFill>
              <a:ea typeface="宋体" panose="02010600030101010101" pitchFamily="2" charset="-122"/>
              <a:cs typeface="Times New Roman" panose="02020603050405020304" pitchFamily="18" charset="0"/>
            </a:endParaRPr>
          </a:p>
          <a:p>
            <a:pPr>
              <a:buFont typeface="Wingdings" panose="05000000000000000000" pitchFamily="2" charset="2"/>
              <a:buChar char="l"/>
            </a:pPr>
            <a:endParaRPr lang="en-US" altLang="zh-CN" sz="2400" dirty="0">
              <a:solidFill>
                <a:schemeClr val="tx1"/>
              </a:solidFill>
              <a:ea typeface="宋体" panose="02010600030101010101" pitchFamily="2" charset="-122"/>
              <a:cs typeface="Times New Roman" panose="02020603050405020304" pitchFamily="18" charset="0"/>
            </a:endParaRPr>
          </a:p>
          <a:p>
            <a:pPr marL="0" indent="0">
              <a:buFont typeface="Wingdings" panose="05000000000000000000" pitchFamily="2" charset="2"/>
              <a:buNone/>
            </a:pPr>
            <a:r>
              <a:rPr lang="en-US" altLang="zh-CN" sz="2400" dirty="0">
                <a:solidFill>
                  <a:schemeClr val="tx1"/>
                </a:solidFill>
                <a:ea typeface="宋体" panose="02010600030101010101" pitchFamily="2" charset="-122"/>
                <a:cs typeface="Times New Roman" panose="02020603050405020304" pitchFamily="18" charset="0"/>
              </a:rPr>
              <a:t>	</a:t>
            </a:r>
            <a:r>
              <a:rPr lang="zh-CN" altLang="en-US" sz="2400" dirty="0">
                <a:solidFill>
                  <a:schemeClr val="tx1"/>
                </a:solidFill>
                <a:ea typeface="宋体" panose="02010600030101010101" pitchFamily="2" charset="-122"/>
                <a:cs typeface="Times New Roman" panose="02020603050405020304" pitchFamily="18" charset="0"/>
              </a:rPr>
              <a:t>所有实现了Collection接口的集合类都有一个</a:t>
            </a:r>
            <a:r>
              <a:rPr lang="zh-CN" altLang="en-US" sz="2400" dirty="0" smtClean="0">
                <a:solidFill>
                  <a:schemeClr val="tx1"/>
                </a:solidFill>
                <a:ea typeface="宋体" panose="02010600030101010101" pitchFamily="2" charset="-122"/>
                <a:cs typeface="Times New Roman" panose="02020603050405020304" pitchFamily="18" charset="0"/>
              </a:rPr>
              <a:t>iterator</a:t>
            </a:r>
            <a:r>
              <a:rPr lang="en-US" altLang="zh-CN" sz="2400" dirty="0" smtClean="0">
                <a:solidFill>
                  <a:schemeClr val="tx1"/>
                </a:solidFill>
                <a:ea typeface="宋体" panose="02010600030101010101" pitchFamily="2" charset="-122"/>
                <a:cs typeface="Times New Roman" panose="02020603050405020304" pitchFamily="18" charset="0"/>
              </a:rPr>
              <a:t>()</a:t>
            </a:r>
            <a:r>
              <a:rPr lang="zh-CN" altLang="en-US" sz="2400" dirty="0" smtClean="0">
                <a:solidFill>
                  <a:schemeClr val="tx1"/>
                </a:solidFill>
                <a:ea typeface="宋体" panose="02010600030101010101" pitchFamily="2" charset="-122"/>
                <a:cs typeface="Times New Roman" panose="02020603050405020304" pitchFamily="18" charset="0"/>
              </a:rPr>
              <a:t>方法，用以</a:t>
            </a:r>
            <a:r>
              <a:rPr lang="zh-CN" altLang="en-US" sz="2400" dirty="0">
                <a:solidFill>
                  <a:schemeClr val="tx1"/>
                </a:solidFill>
                <a:ea typeface="宋体" panose="02010600030101010101" pitchFamily="2" charset="-122"/>
                <a:cs typeface="Times New Roman" panose="02020603050405020304" pitchFamily="18" charset="0"/>
              </a:rPr>
              <a:t>返回一个实现了Iterator接口的对象</a:t>
            </a:r>
            <a:r>
              <a:rPr lang="zh-CN" altLang="en-US" sz="2400" dirty="0" smtClean="0">
                <a:solidFill>
                  <a:schemeClr val="tx1"/>
                </a:solidFill>
                <a:ea typeface="宋体" panose="02010600030101010101" pitchFamily="2" charset="-122"/>
                <a:cs typeface="Times New Roman" panose="02020603050405020304" pitchFamily="18" charset="0"/>
              </a:rPr>
              <a:t>。</a:t>
            </a:r>
            <a:endParaRPr lang="en-US" altLang="zh-CN" sz="2400" dirty="0" smtClean="0">
              <a:solidFill>
                <a:schemeClr val="tx1"/>
              </a:solidFill>
              <a:ea typeface="宋体" panose="02010600030101010101" pitchFamily="2" charset="-122"/>
              <a:cs typeface="Times New Roman" panose="02020603050405020304" pitchFamily="18" charset="0"/>
            </a:endParaRPr>
          </a:p>
          <a:p>
            <a:pPr>
              <a:buFont typeface="Wingdings" panose="05000000000000000000" pitchFamily="2" charset="2"/>
              <a:buChar char="l"/>
            </a:pPr>
            <a:endParaRPr lang="zh-CN" altLang="en-US" sz="2400" dirty="0">
              <a:solidFill>
                <a:schemeClr val="tx1"/>
              </a:solidFill>
              <a:ea typeface="宋体" panose="02010600030101010101" pitchFamily="2" charset="-122"/>
              <a:cs typeface="Times New Roman" panose="02020603050405020304" pitchFamily="18" charset="0"/>
            </a:endParaRPr>
          </a:p>
          <a:p>
            <a:pPr marL="0" indent="0">
              <a:buFont typeface="Wingdings" panose="05000000000000000000" pitchFamily="2" charset="2"/>
              <a:buNone/>
            </a:pPr>
            <a:r>
              <a:rPr lang="en-US" altLang="zh-CN" sz="2400" b="1" dirty="0" smtClean="0">
                <a:solidFill>
                  <a:schemeClr val="tx1"/>
                </a:solidFill>
                <a:ea typeface="宋体" panose="02010600030101010101" pitchFamily="2" charset="-122"/>
                <a:cs typeface="Times New Roman" panose="02020603050405020304" pitchFamily="18" charset="0"/>
              </a:rPr>
              <a:t>	Iterator </a:t>
            </a:r>
            <a:r>
              <a:rPr lang="zh-CN" altLang="en-US" sz="2400" b="1" dirty="0" smtClean="0">
                <a:solidFill>
                  <a:schemeClr val="tx1"/>
                </a:solidFill>
                <a:ea typeface="宋体" panose="02010600030101010101" pitchFamily="2" charset="-122"/>
                <a:cs typeface="Times New Roman" panose="02020603050405020304" pitchFamily="18" charset="0"/>
              </a:rPr>
              <a:t>仅用于遍历集合</a:t>
            </a:r>
            <a:r>
              <a:rPr lang="zh-CN" altLang="en-US" sz="2400" dirty="0" smtClean="0">
                <a:solidFill>
                  <a:schemeClr val="tx1"/>
                </a:solidFill>
                <a:ea typeface="宋体" panose="02010600030101010101" pitchFamily="2" charset="-122"/>
                <a:cs typeface="Times New Roman" panose="02020603050405020304" pitchFamily="18" charset="0"/>
              </a:rPr>
              <a:t>，</a:t>
            </a:r>
            <a:r>
              <a:rPr lang="en-US" altLang="zh-CN" sz="2400" dirty="0" err="1" smtClean="0">
                <a:solidFill>
                  <a:schemeClr val="tx1"/>
                </a:solidFill>
                <a:ea typeface="宋体" panose="02010600030101010101" pitchFamily="2" charset="-122"/>
                <a:cs typeface="Times New Roman" panose="02020603050405020304" pitchFamily="18" charset="0"/>
              </a:rPr>
              <a:t>Iterator</a:t>
            </a:r>
            <a:r>
              <a:rPr lang="en-US" altLang="zh-CN" sz="2400" dirty="0" smtClean="0">
                <a:solidFill>
                  <a:schemeClr val="tx1"/>
                </a:solidFill>
                <a:ea typeface="宋体" panose="02010600030101010101" pitchFamily="2" charset="-122"/>
                <a:cs typeface="Times New Roman" panose="02020603050405020304" pitchFamily="18" charset="0"/>
              </a:rPr>
              <a:t> </a:t>
            </a:r>
            <a:r>
              <a:rPr lang="zh-CN" altLang="en-US" sz="2400" dirty="0" smtClean="0">
                <a:solidFill>
                  <a:schemeClr val="tx1"/>
                </a:solidFill>
                <a:ea typeface="宋体" panose="02010600030101010101" pitchFamily="2" charset="-122"/>
                <a:cs typeface="Times New Roman" panose="02020603050405020304" pitchFamily="18" charset="0"/>
              </a:rPr>
              <a:t>本身并不提供承装对象的能力。如果需要创建 </a:t>
            </a:r>
            <a:r>
              <a:rPr lang="en-US" altLang="zh-CN" sz="2400" dirty="0" err="1" smtClean="0">
                <a:solidFill>
                  <a:schemeClr val="tx1"/>
                </a:solidFill>
                <a:ea typeface="宋体" panose="02010600030101010101" pitchFamily="2" charset="-122"/>
                <a:cs typeface="Times New Roman" panose="02020603050405020304" pitchFamily="18" charset="0"/>
              </a:rPr>
              <a:t>Iterator</a:t>
            </a:r>
            <a:r>
              <a:rPr lang="en-US" altLang="zh-CN" sz="2400" dirty="0" smtClean="0">
                <a:solidFill>
                  <a:schemeClr val="tx1"/>
                </a:solidFill>
                <a:ea typeface="宋体" panose="02010600030101010101" pitchFamily="2" charset="-122"/>
                <a:cs typeface="Times New Roman" panose="02020603050405020304" pitchFamily="18" charset="0"/>
              </a:rPr>
              <a:t> </a:t>
            </a:r>
            <a:r>
              <a:rPr lang="zh-CN" altLang="en-US" sz="2400" dirty="0" smtClean="0">
                <a:solidFill>
                  <a:schemeClr val="tx1"/>
                </a:solidFill>
                <a:ea typeface="宋体" panose="02010600030101010101" pitchFamily="2" charset="-122"/>
                <a:cs typeface="Times New Roman" panose="02020603050405020304" pitchFamily="18" charset="0"/>
              </a:rPr>
              <a:t>对象，则必须有一个被迭代的集合。</a:t>
            </a:r>
            <a:endParaRPr lang="zh-CN" altLang="en-US" sz="2400" dirty="0" smtClean="0">
              <a:solidFill>
                <a:schemeClr val="tx1"/>
              </a:solidFill>
              <a:ea typeface="宋体" panose="02010600030101010101" pitchFamily="2" charset="-122"/>
              <a:cs typeface="Times New Roman" panose="02020603050405020304" pitchFamily="18" charset="0"/>
            </a:endParaRP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3"/>
          <p:cNvPicPr>
            <a:picLocks noChangeAspect="1" noChangeArrowheads="1"/>
          </p:cNvPicPr>
          <p:nvPr/>
        </p:nvPicPr>
        <p:blipFill>
          <a:blip r:embed="rId1"/>
          <a:srcRect/>
          <a:stretch>
            <a:fillRect/>
          </a:stretch>
        </p:blipFill>
        <p:spPr bwMode="auto">
          <a:xfrm>
            <a:off x="323215" y="1699895"/>
            <a:ext cx="8649335" cy="3793490"/>
          </a:xfrm>
          <a:prstGeom prst="rect">
            <a:avLst/>
          </a:prstGeom>
          <a:noFill/>
          <a:ln w="9525">
            <a:noFill/>
            <a:miter lim="800000"/>
            <a:headEnd/>
            <a:tailEnd/>
          </a:ln>
          <a:effectLst/>
        </p:spPr>
      </p:pic>
      <p:sp>
        <p:nvSpPr>
          <p:cNvPr id="3" name="TextBox 2"/>
          <p:cNvSpPr txBox="1"/>
          <p:nvPr/>
        </p:nvSpPr>
        <p:spPr>
          <a:xfrm>
            <a:off x="2743344" y="986857"/>
            <a:ext cx="4032448" cy="584775"/>
          </a:xfrm>
          <a:prstGeom prst="rect">
            <a:avLst/>
          </a:prstGeom>
          <a:noFill/>
        </p:spPr>
        <p:txBody>
          <a:bodyPr wrap="square" rtlCol="0">
            <a:spAutoFit/>
          </a:bodyPr>
          <a:lstStyle/>
          <a:p>
            <a:r>
              <a:rPr lang="en-US" altLang="zh-CN" sz="3200" b="1" dirty="0" smtClean="0">
                <a:ea typeface="宋体" panose="02010600030101010101" pitchFamily="2" charset="-122"/>
                <a:cs typeface="Times New Roman" panose="02020603050405020304" pitchFamily="18" charset="0"/>
              </a:rPr>
              <a:t>Iterator</a:t>
            </a:r>
            <a:r>
              <a:rPr lang="zh-CN" altLang="en-US" sz="3200" b="1" dirty="0" smtClean="0">
                <a:ea typeface="宋体" panose="02010600030101010101" pitchFamily="2" charset="-122"/>
                <a:cs typeface="Times New Roman" panose="02020603050405020304" pitchFamily="18" charset="0"/>
              </a:rPr>
              <a:t>接口的方法</a:t>
            </a:r>
            <a:endParaRPr lang="zh-CN" altLang="en-US" sz="3200" b="1" dirty="0">
              <a:ea typeface="宋体" panose="02010600030101010101" pitchFamily="2" charset="-122"/>
              <a:cs typeface="Times New Roman" panose="02020603050405020304" pitchFamily="18" charset="0"/>
            </a:endParaRP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080" y="1118235"/>
            <a:ext cx="6771640" cy="757555"/>
          </a:xfrm>
        </p:spPr>
        <p:txBody>
          <a:bodyPr/>
          <a:lstStyle/>
          <a:p>
            <a:r>
              <a:rPr lang="zh-CN" altLang="en-US" sz="3600" b="1" dirty="0" smtClean="0">
                <a:latin typeface="+mn-lt"/>
                <a:ea typeface="宋体" panose="02010600030101010101" pitchFamily="2" charset="-122"/>
                <a:cs typeface="Times New Roman" panose="02020603050405020304" pitchFamily="18" charset="0"/>
              </a:rPr>
              <a:t>使用 </a:t>
            </a:r>
            <a:r>
              <a:rPr lang="en-US" altLang="zh-CN" sz="3600" b="1" dirty="0" err="1" smtClean="0">
                <a:latin typeface="+mn-lt"/>
                <a:ea typeface="宋体" panose="02010600030101010101" pitchFamily="2" charset="-122"/>
                <a:cs typeface="Times New Roman" panose="02020603050405020304" pitchFamily="18" charset="0"/>
              </a:rPr>
              <a:t>foreach</a:t>
            </a:r>
            <a:r>
              <a:rPr lang="en-US" altLang="zh-CN" sz="3600" b="1" dirty="0" smtClean="0">
                <a:latin typeface="+mn-lt"/>
                <a:ea typeface="宋体" panose="02010600030101010101" pitchFamily="2" charset="-122"/>
                <a:cs typeface="Times New Roman" panose="02020603050405020304" pitchFamily="18" charset="0"/>
              </a:rPr>
              <a:t> </a:t>
            </a:r>
            <a:r>
              <a:rPr lang="zh-CN" altLang="en-US" sz="3600" b="1" dirty="0" smtClean="0">
                <a:latin typeface="+mn-lt"/>
                <a:ea typeface="宋体" panose="02010600030101010101" pitchFamily="2" charset="-122"/>
                <a:cs typeface="Times New Roman" panose="02020603050405020304" pitchFamily="18" charset="0"/>
              </a:rPr>
              <a:t>循环遍历集合元素</a:t>
            </a:r>
            <a:endParaRPr lang="zh-CN" altLang="en-US" sz="3600"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4294967295"/>
          </p:nvPr>
        </p:nvSpPr>
        <p:spPr>
          <a:xfrm>
            <a:off x="396875" y="2137410"/>
            <a:ext cx="8229600" cy="614045"/>
          </a:xfrm>
        </p:spPr>
        <p:txBody>
          <a:bodyPr>
            <a:normAutofit/>
          </a:bodyPr>
          <a:lstStyle/>
          <a:p>
            <a:pPr marL="0" indent="0">
              <a:buNone/>
            </a:pPr>
            <a:r>
              <a:rPr lang="en-US" altLang="zh-CN" sz="2800" dirty="0" smtClean="0">
                <a:solidFill>
                  <a:schemeClr val="tx1"/>
                </a:solidFill>
                <a:ea typeface="宋体" panose="02010600030101010101" pitchFamily="2" charset="-122"/>
                <a:cs typeface="Times New Roman" panose="02020603050405020304" pitchFamily="18" charset="0"/>
              </a:rPr>
              <a:t>Java 5 </a:t>
            </a:r>
            <a:r>
              <a:rPr lang="zh-CN" altLang="en-US" sz="2800" dirty="0" smtClean="0">
                <a:solidFill>
                  <a:schemeClr val="tx1"/>
                </a:solidFill>
                <a:ea typeface="宋体" panose="02010600030101010101" pitchFamily="2" charset="-122"/>
                <a:cs typeface="Times New Roman" panose="02020603050405020304" pitchFamily="18" charset="0"/>
              </a:rPr>
              <a:t>提供了 </a:t>
            </a:r>
            <a:r>
              <a:rPr lang="en-US" altLang="zh-CN" sz="2800" dirty="0" err="1" smtClean="0">
                <a:solidFill>
                  <a:schemeClr val="tx1"/>
                </a:solidFill>
                <a:ea typeface="宋体" panose="02010600030101010101" pitchFamily="2" charset="-122"/>
                <a:cs typeface="Times New Roman" panose="02020603050405020304" pitchFamily="18" charset="0"/>
              </a:rPr>
              <a:t>foreach</a:t>
            </a:r>
            <a:r>
              <a:rPr lang="en-US" altLang="zh-CN" sz="2800" dirty="0" smtClean="0">
                <a:solidFill>
                  <a:schemeClr val="tx1"/>
                </a:solidFill>
                <a:ea typeface="宋体" panose="02010600030101010101" pitchFamily="2" charset="-122"/>
                <a:cs typeface="Times New Roman" panose="02020603050405020304" pitchFamily="18" charset="0"/>
              </a:rPr>
              <a:t> </a:t>
            </a:r>
            <a:r>
              <a:rPr lang="zh-CN" altLang="en-US" sz="2800" dirty="0" smtClean="0">
                <a:solidFill>
                  <a:schemeClr val="tx1"/>
                </a:solidFill>
                <a:ea typeface="宋体" panose="02010600030101010101" pitchFamily="2" charset="-122"/>
                <a:cs typeface="Times New Roman" panose="02020603050405020304" pitchFamily="18" charset="0"/>
              </a:rPr>
              <a:t>循环迭代访问 </a:t>
            </a:r>
            <a:r>
              <a:rPr lang="en-US" altLang="zh-CN" sz="2800" dirty="0" smtClean="0">
                <a:solidFill>
                  <a:schemeClr val="tx1"/>
                </a:solidFill>
                <a:ea typeface="宋体" panose="02010600030101010101" pitchFamily="2" charset="-122"/>
                <a:cs typeface="Times New Roman" panose="02020603050405020304" pitchFamily="18" charset="0"/>
              </a:rPr>
              <a:t>Collection</a:t>
            </a:r>
            <a:endParaRPr lang="en-US" altLang="zh-CN" sz="2800" dirty="0" smtClean="0">
              <a:solidFill>
                <a:schemeClr val="tx1"/>
              </a:solidFill>
              <a:ea typeface="宋体" panose="02010600030101010101" pitchFamily="2" charset="-122"/>
              <a:cs typeface="Times New Roman" panose="02020603050405020304" pitchFamily="18" charset="0"/>
            </a:endParaRPr>
          </a:p>
        </p:txBody>
      </p:sp>
      <p:pic>
        <p:nvPicPr>
          <p:cNvPr id="4098" name="Picture 2"/>
          <p:cNvPicPr>
            <a:picLocks noChangeAspect="1" noChangeArrowheads="1"/>
          </p:cNvPicPr>
          <p:nvPr/>
        </p:nvPicPr>
        <p:blipFill>
          <a:blip r:embed="rId1"/>
          <a:srcRect/>
          <a:stretch>
            <a:fillRect/>
          </a:stretch>
        </p:blipFill>
        <p:spPr bwMode="auto">
          <a:xfrm>
            <a:off x="1345480" y="3136255"/>
            <a:ext cx="6423548" cy="857256"/>
          </a:xfrm>
          <a:prstGeom prst="rect">
            <a:avLst/>
          </a:prstGeom>
          <a:noFill/>
          <a:ln w="9525">
            <a:noFill/>
            <a:miter lim="800000"/>
            <a:headEnd/>
            <a:tailEnd/>
          </a:ln>
          <a:effectLst/>
        </p:spPr>
      </p:pic>
      <p:cxnSp>
        <p:nvCxnSpPr>
          <p:cNvPr id="7" name="直接箭头连接符 6"/>
          <p:cNvCxnSpPr/>
          <p:nvPr/>
        </p:nvCxnSpPr>
        <p:spPr>
          <a:xfrm flipV="1">
            <a:off x="2122210" y="3457439"/>
            <a:ext cx="414936" cy="1492115"/>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flipV="1">
            <a:off x="3762410" y="3457439"/>
            <a:ext cx="72008" cy="151216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flipV="1">
            <a:off x="5218554" y="3355727"/>
            <a:ext cx="72008" cy="151216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294754" y="5027697"/>
            <a:ext cx="1475528" cy="830997"/>
          </a:xfrm>
          <a:prstGeom prst="rect">
            <a:avLst/>
          </a:prstGeom>
          <a:noFill/>
        </p:spPr>
        <p:txBody>
          <a:bodyPr wrap="square" rtlCol="0">
            <a:spAutoFit/>
          </a:bodyPr>
          <a:lstStyle/>
          <a:p>
            <a:r>
              <a:rPr lang="zh-CN" altLang="en-US" sz="2400" dirty="0" smtClean="0">
                <a:ea typeface="宋体" panose="02010600030101010101" pitchFamily="2" charset="-122"/>
              </a:rPr>
              <a:t>要遍历的元素类型</a:t>
            </a:r>
            <a:endParaRPr lang="zh-CN" altLang="en-US" sz="2400" dirty="0">
              <a:ea typeface="宋体" panose="02010600030101010101" pitchFamily="2" charset="-122"/>
            </a:endParaRPr>
          </a:p>
        </p:txBody>
      </p:sp>
      <p:sp>
        <p:nvSpPr>
          <p:cNvPr id="12" name="TextBox 11"/>
          <p:cNvSpPr txBox="1"/>
          <p:nvPr/>
        </p:nvSpPr>
        <p:spPr>
          <a:xfrm>
            <a:off x="5002530" y="4949554"/>
            <a:ext cx="1512168" cy="830997"/>
          </a:xfrm>
          <a:prstGeom prst="rect">
            <a:avLst/>
          </a:prstGeom>
          <a:noFill/>
        </p:spPr>
        <p:txBody>
          <a:bodyPr wrap="square" rtlCol="0">
            <a:spAutoFit/>
          </a:bodyPr>
          <a:lstStyle/>
          <a:p>
            <a:r>
              <a:rPr lang="zh-CN" altLang="en-US" sz="2400" dirty="0" smtClean="0">
                <a:ea typeface="宋体" panose="02010600030101010101" pitchFamily="2" charset="-122"/>
              </a:rPr>
              <a:t>要遍历的元素名称</a:t>
            </a:r>
            <a:endParaRPr lang="zh-CN" altLang="en-US" sz="2400" dirty="0">
              <a:ea typeface="宋体" panose="02010600030101010101" pitchFamily="2" charset="-122"/>
            </a:endParaRPr>
          </a:p>
        </p:txBody>
      </p:sp>
      <p:sp>
        <p:nvSpPr>
          <p:cNvPr id="13" name="TextBox 12"/>
          <p:cNvSpPr txBox="1"/>
          <p:nvPr/>
        </p:nvSpPr>
        <p:spPr>
          <a:xfrm>
            <a:off x="3234362" y="4981531"/>
            <a:ext cx="1512168" cy="830997"/>
          </a:xfrm>
          <a:prstGeom prst="rect">
            <a:avLst/>
          </a:prstGeom>
          <a:noFill/>
        </p:spPr>
        <p:txBody>
          <a:bodyPr wrap="square" rtlCol="0">
            <a:spAutoFit/>
          </a:bodyPr>
          <a:lstStyle/>
          <a:p>
            <a:r>
              <a:rPr lang="zh-CN" altLang="en-US" sz="2400" dirty="0">
                <a:ea typeface="宋体" panose="02010600030101010101" pitchFamily="2" charset="-122"/>
              </a:rPr>
              <a:t>遍历</a:t>
            </a:r>
            <a:r>
              <a:rPr lang="zh-CN" altLang="en-US" sz="2400" dirty="0" smtClean="0">
                <a:ea typeface="宋体" panose="02010600030101010101" pitchFamily="2" charset="-122"/>
              </a:rPr>
              <a:t>后元素名称</a:t>
            </a:r>
            <a:endParaRPr lang="zh-CN" altLang="en-US" sz="2400" dirty="0">
              <a:ea typeface="宋体" panose="02010600030101010101" pitchFamily="2" charset="-122"/>
            </a:endParaRP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3675" y="1072515"/>
            <a:ext cx="8431530" cy="622300"/>
          </a:xfrm>
        </p:spPr>
        <p:txBody>
          <a:bodyPr>
            <a:normAutofit/>
          </a:bodyPr>
          <a:lstStyle/>
          <a:p>
            <a:r>
              <a:rPr lang="zh-CN" altLang="en-US" sz="3600" b="1" dirty="0" smtClean="0">
                <a:latin typeface="+mn-lt"/>
                <a:ea typeface="宋体" panose="02010600030101010101" pitchFamily="2" charset="-122"/>
                <a:cs typeface="Times New Roman" panose="02020603050405020304" pitchFamily="18" charset="0"/>
              </a:rPr>
              <a:t>操作集合的工具类：</a:t>
            </a:r>
            <a:r>
              <a:rPr lang="en-US" altLang="zh-CN" sz="3600" b="1" dirty="0" smtClean="0">
                <a:latin typeface="+mn-lt"/>
                <a:ea typeface="宋体" panose="02010600030101010101" pitchFamily="2" charset="-122"/>
                <a:cs typeface="Times New Roman" panose="02020603050405020304" pitchFamily="18" charset="0"/>
              </a:rPr>
              <a:t>Collections</a:t>
            </a:r>
            <a:endParaRPr lang="zh-CN" altLang="en-US" sz="3600" b="1" dirty="0">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4294967295"/>
          </p:nvPr>
        </p:nvSpPr>
        <p:spPr>
          <a:xfrm>
            <a:off x="395605" y="1794510"/>
            <a:ext cx="8481695" cy="4829175"/>
          </a:xfrm>
        </p:spPr>
        <p:txBody>
          <a:bodyPr>
            <a:normAutofit/>
          </a:bodyPr>
          <a:lstStyle/>
          <a:p>
            <a:pPr marL="0" indent="0">
              <a:buFont typeface="Wingdings" panose="05000000000000000000" pitchFamily="2" charset="2"/>
              <a:buNone/>
            </a:pPr>
            <a:r>
              <a:rPr lang="en-US" altLang="zh-CN" sz="2400" dirty="0" smtClean="0">
                <a:solidFill>
                  <a:schemeClr val="tx1"/>
                </a:solidFill>
                <a:ea typeface="宋体" panose="02010600030101010101" pitchFamily="2" charset="-122"/>
                <a:cs typeface="Times New Roman" panose="02020603050405020304" pitchFamily="18" charset="0"/>
              </a:rPr>
              <a:t>Collections </a:t>
            </a:r>
            <a:r>
              <a:rPr lang="zh-CN" altLang="en-US" sz="2400" dirty="0" smtClean="0">
                <a:solidFill>
                  <a:schemeClr val="tx1"/>
                </a:solidFill>
                <a:ea typeface="宋体" panose="02010600030101010101" pitchFamily="2" charset="-122"/>
                <a:cs typeface="Times New Roman" panose="02020603050405020304" pitchFamily="18" charset="0"/>
              </a:rPr>
              <a:t>是一个操作 </a:t>
            </a:r>
            <a:r>
              <a:rPr lang="en-US" altLang="zh-CN" sz="2400" dirty="0" smtClean="0">
                <a:solidFill>
                  <a:schemeClr val="tx1"/>
                </a:solidFill>
                <a:ea typeface="宋体" panose="02010600030101010101" pitchFamily="2" charset="-122"/>
                <a:cs typeface="Times New Roman" panose="02020603050405020304" pitchFamily="18" charset="0"/>
              </a:rPr>
              <a:t>Set</a:t>
            </a:r>
            <a:r>
              <a:rPr lang="zh-CN" altLang="en-US" sz="2400" dirty="0" smtClean="0">
                <a:solidFill>
                  <a:schemeClr val="tx1"/>
                </a:solidFill>
                <a:ea typeface="宋体" panose="02010600030101010101" pitchFamily="2" charset="-122"/>
                <a:cs typeface="Times New Roman" panose="02020603050405020304" pitchFamily="18" charset="0"/>
              </a:rPr>
              <a:t>、</a:t>
            </a:r>
            <a:r>
              <a:rPr lang="en-US" altLang="zh-CN" sz="2400" dirty="0" smtClean="0">
                <a:solidFill>
                  <a:schemeClr val="tx1"/>
                </a:solidFill>
                <a:ea typeface="宋体" panose="02010600030101010101" pitchFamily="2" charset="-122"/>
                <a:cs typeface="Times New Roman" panose="02020603050405020304" pitchFamily="18" charset="0"/>
              </a:rPr>
              <a:t>List</a:t>
            </a:r>
            <a:r>
              <a:rPr lang="zh-CN" altLang="en-US" sz="2400" dirty="0" smtClean="0">
                <a:solidFill>
                  <a:schemeClr val="tx1"/>
                </a:solidFill>
                <a:ea typeface="宋体" panose="02010600030101010101" pitchFamily="2" charset="-122"/>
                <a:cs typeface="Times New Roman" panose="02020603050405020304" pitchFamily="18" charset="0"/>
              </a:rPr>
              <a:t> 和 </a:t>
            </a:r>
            <a:r>
              <a:rPr lang="en-US" altLang="zh-CN" sz="2400" dirty="0" smtClean="0">
                <a:solidFill>
                  <a:schemeClr val="tx1"/>
                </a:solidFill>
                <a:ea typeface="宋体" panose="02010600030101010101" pitchFamily="2" charset="-122"/>
                <a:cs typeface="Times New Roman" panose="02020603050405020304" pitchFamily="18" charset="0"/>
              </a:rPr>
              <a:t>Map </a:t>
            </a:r>
            <a:r>
              <a:rPr lang="zh-CN" altLang="en-US" sz="2400" dirty="0" smtClean="0">
                <a:solidFill>
                  <a:schemeClr val="tx1"/>
                </a:solidFill>
                <a:ea typeface="宋体" panose="02010600030101010101" pitchFamily="2" charset="-122"/>
                <a:cs typeface="Times New Roman" panose="02020603050405020304" pitchFamily="18" charset="0"/>
              </a:rPr>
              <a:t>等集合的工具类</a:t>
            </a:r>
            <a:endParaRPr lang="en-US" altLang="zh-CN" sz="2400" dirty="0" smtClean="0">
              <a:solidFill>
                <a:schemeClr val="tx1"/>
              </a:solidFill>
              <a:ea typeface="宋体" panose="02010600030101010101" pitchFamily="2" charset="-122"/>
              <a:cs typeface="Times New Roman" panose="02020603050405020304" pitchFamily="18" charset="0"/>
            </a:endParaRPr>
          </a:p>
          <a:p>
            <a:pPr>
              <a:buFont typeface="Wingdings" panose="05000000000000000000" pitchFamily="2" charset="2"/>
              <a:buChar char="l"/>
            </a:pPr>
            <a:endParaRPr lang="en-US" altLang="zh-CN" sz="2400" dirty="0" smtClean="0">
              <a:solidFill>
                <a:schemeClr val="tx1"/>
              </a:solidFill>
              <a:ea typeface="宋体" panose="02010600030101010101" pitchFamily="2" charset="-122"/>
              <a:cs typeface="Times New Roman" panose="02020603050405020304" pitchFamily="18" charset="0"/>
            </a:endParaRPr>
          </a:p>
          <a:p>
            <a:pPr marL="0" indent="0">
              <a:lnSpc>
                <a:spcPct val="100000"/>
              </a:lnSpc>
              <a:buFont typeface="Wingdings" panose="05000000000000000000" pitchFamily="2" charset="2"/>
              <a:buNone/>
            </a:pPr>
            <a:r>
              <a:rPr lang="zh-CN" altLang="en-US" sz="2400" b="1" dirty="0" smtClean="0">
                <a:solidFill>
                  <a:schemeClr val="tx1"/>
                </a:solidFill>
                <a:ea typeface="宋体" panose="02010600030101010101" pitchFamily="2" charset="-122"/>
                <a:cs typeface="Times New Roman" panose="02020603050405020304" pitchFamily="18" charset="0"/>
              </a:rPr>
              <a:t>排序操作</a:t>
            </a:r>
            <a:r>
              <a:rPr lang="zh-CN" altLang="en-US" sz="2400" dirty="0" smtClean="0">
                <a:solidFill>
                  <a:schemeClr val="tx1"/>
                </a:solidFill>
                <a:ea typeface="宋体" panose="02010600030101010101" pitchFamily="2" charset="-122"/>
                <a:cs typeface="Times New Roman" panose="02020603050405020304" pitchFamily="18" charset="0"/>
              </a:rPr>
              <a:t>：</a:t>
            </a:r>
            <a:r>
              <a:rPr lang="zh-CN" altLang="en-US" sz="2400" b="1" dirty="0" smtClean="0">
                <a:solidFill>
                  <a:schemeClr val="tx1"/>
                </a:solidFill>
                <a:ea typeface="宋体" panose="02010600030101010101" pitchFamily="2" charset="-122"/>
                <a:cs typeface="Times New Roman" panose="02020603050405020304" pitchFamily="18" charset="0"/>
                <a:sym typeface="Wingdings" panose="05000000000000000000" pitchFamily="2" charset="2"/>
              </a:rPr>
              <a:t>（均为</a:t>
            </a:r>
            <a:r>
              <a:rPr lang="en-US" altLang="zh-CN" sz="2400" b="1" dirty="0" smtClean="0">
                <a:solidFill>
                  <a:schemeClr val="tx1"/>
                </a:solidFill>
                <a:ea typeface="宋体" panose="02010600030101010101" pitchFamily="2" charset="-122"/>
                <a:cs typeface="Times New Roman" panose="02020603050405020304" pitchFamily="18" charset="0"/>
                <a:sym typeface="Wingdings" panose="05000000000000000000" pitchFamily="2" charset="2"/>
              </a:rPr>
              <a:t>static</a:t>
            </a:r>
            <a:r>
              <a:rPr lang="zh-CN" altLang="en-US" sz="2400" b="1" dirty="0" smtClean="0">
                <a:solidFill>
                  <a:schemeClr val="tx1"/>
                </a:solidFill>
                <a:ea typeface="宋体" panose="02010600030101010101" pitchFamily="2" charset="-122"/>
                <a:cs typeface="Times New Roman" panose="02020603050405020304" pitchFamily="18" charset="0"/>
                <a:sym typeface="Wingdings" panose="05000000000000000000" pitchFamily="2" charset="2"/>
              </a:rPr>
              <a:t>方法）</a:t>
            </a:r>
            <a:endParaRPr lang="en-US" altLang="zh-CN" sz="2400" b="1" dirty="0" smtClean="0">
              <a:solidFill>
                <a:schemeClr val="tx1"/>
              </a:solidFill>
              <a:ea typeface="宋体" panose="02010600030101010101" pitchFamily="2" charset="-122"/>
              <a:cs typeface="Times New Roman" panose="02020603050405020304" pitchFamily="18" charset="0"/>
            </a:endParaRPr>
          </a:p>
          <a:p>
            <a:pPr marL="457200" lvl="2" indent="0">
              <a:lnSpc>
                <a:spcPct val="100000"/>
              </a:lnSpc>
              <a:buFont typeface="Wingdings" panose="05000000000000000000" pitchFamily="2" charset="2"/>
              <a:buChar char="Ø"/>
            </a:pPr>
            <a:r>
              <a:rPr lang="en-US" altLang="zh-CN" dirty="0" smtClean="0">
                <a:solidFill>
                  <a:schemeClr val="tx1"/>
                </a:solidFill>
                <a:ea typeface="宋体" panose="02010600030101010101" pitchFamily="2" charset="-122"/>
                <a:cs typeface="Times New Roman" panose="02020603050405020304" pitchFamily="18" charset="0"/>
              </a:rPr>
              <a:t>reverse(List)</a:t>
            </a:r>
            <a:r>
              <a:rPr lang="zh-CN" altLang="en-US" dirty="0" smtClean="0">
                <a:solidFill>
                  <a:schemeClr val="tx1"/>
                </a:solidFill>
                <a:ea typeface="宋体" panose="02010600030101010101" pitchFamily="2" charset="-122"/>
                <a:cs typeface="Times New Roman" panose="02020603050405020304" pitchFamily="18" charset="0"/>
              </a:rPr>
              <a:t>：反转 </a:t>
            </a:r>
            <a:r>
              <a:rPr lang="en-US" altLang="zh-CN" dirty="0" smtClean="0">
                <a:solidFill>
                  <a:schemeClr val="tx1"/>
                </a:solidFill>
                <a:ea typeface="宋体" panose="02010600030101010101" pitchFamily="2" charset="-122"/>
                <a:cs typeface="Times New Roman" panose="02020603050405020304" pitchFamily="18" charset="0"/>
              </a:rPr>
              <a:t>List </a:t>
            </a:r>
            <a:r>
              <a:rPr lang="zh-CN" altLang="en-US" dirty="0" smtClean="0">
                <a:solidFill>
                  <a:schemeClr val="tx1"/>
                </a:solidFill>
                <a:ea typeface="宋体" panose="02010600030101010101" pitchFamily="2" charset="-122"/>
                <a:cs typeface="Times New Roman" panose="02020603050405020304" pitchFamily="18" charset="0"/>
              </a:rPr>
              <a:t>中元素的顺序</a:t>
            </a:r>
            <a:endParaRPr lang="en-US" altLang="zh-CN" dirty="0" smtClean="0">
              <a:solidFill>
                <a:schemeClr val="tx1"/>
              </a:solidFill>
              <a:ea typeface="宋体" panose="02010600030101010101" pitchFamily="2" charset="-122"/>
              <a:cs typeface="Times New Roman" panose="02020603050405020304" pitchFamily="18" charset="0"/>
            </a:endParaRPr>
          </a:p>
          <a:p>
            <a:pPr marL="457200" lvl="2" indent="0">
              <a:lnSpc>
                <a:spcPct val="100000"/>
              </a:lnSpc>
              <a:buFont typeface="Wingdings" panose="05000000000000000000" pitchFamily="2" charset="2"/>
              <a:buChar char="Ø"/>
            </a:pPr>
            <a:r>
              <a:rPr lang="en-US" altLang="zh-CN" dirty="0" smtClean="0">
                <a:solidFill>
                  <a:schemeClr val="tx1"/>
                </a:solidFill>
                <a:ea typeface="宋体" panose="02010600030101010101" pitchFamily="2" charset="-122"/>
                <a:cs typeface="Times New Roman" panose="02020603050405020304" pitchFamily="18" charset="0"/>
              </a:rPr>
              <a:t>shuffle(List)</a:t>
            </a:r>
            <a:r>
              <a:rPr lang="zh-CN" altLang="en-US" dirty="0" smtClean="0">
                <a:solidFill>
                  <a:schemeClr val="tx1"/>
                </a:solidFill>
                <a:ea typeface="宋体" panose="02010600030101010101" pitchFamily="2" charset="-122"/>
                <a:cs typeface="Times New Roman" panose="02020603050405020304" pitchFamily="18" charset="0"/>
              </a:rPr>
              <a:t>：对 </a:t>
            </a:r>
            <a:r>
              <a:rPr lang="en-US" altLang="zh-CN" dirty="0" smtClean="0">
                <a:solidFill>
                  <a:schemeClr val="tx1"/>
                </a:solidFill>
                <a:ea typeface="宋体" panose="02010600030101010101" pitchFamily="2" charset="-122"/>
                <a:cs typeface="Times New Roman" panose="02020603050405020304" pitchFamily="18" charset="0"/>
              </a:rPr>
              <a:t>List</a:t>
            </a:r>
            <a:r>
              <a:rPr lang="zh-CN" altLang="en-US" dirty="0" smtClean="0">
                <a:solidFill>
                  <a:schemeClr val="tx1"/>
                </a:solidFill>
                <a:ea typeface="宋体" panose="02010600030101010101" pitchFamily="2" charset="-122"/>
                <a:cs typeface="Times New Roman" panose="02020603050405020304" pitchFamily="18" charset="0"/>
              </a:rPr>
              <a:t> 集合元素进行随机排序</a:t>
            </a:r>
            <a:endParaRPr lang="en-US" altLang="zh-CN" dirty="0" smtClean="0">
              <a:solidFill>
                <a:schemeClr val="tx1"/>
              </a:solidFill>
              <a:ea typeface="宋体" panose="02010600030101010101" pitchFamily="2" charset="-122"/>
              <a:cs typeface="Times New Roman" panose="02020603050405020304" pitchFamily="18" charset="0"/>
            </a:endParaRPr>
          </a:p>
          <a:p>
            <a:pPr marL="457200" lvl="2" indent="0">
              <a:lnSpc>
                <a:spcPct val="100000"/>
              </a:lnSpc>
              <a:buFont typeface="Wingdings" panose="05000000000000000000" pitchFamily="2" charset="2"/>
              <a:buChar char="Ø"/>
            </a:pPr>
            <a:r>
              <a:rPr lang="en-US" altLang="zh-CN" dirty="0" smtClean="0">
                <a:solidFill>
                  <a:schemeClr val="tx1"/>
                </a:solidFill>
                <a:ea typeface="宋体" panose="02010600030101010101" pitchFamily="2" charset="-122"/>
                <a:cs typeface="Times New Roman" panose="02020603050405020304" pitchFamily="18" charset="0"/>
              </a:rPr>
              <a:t>sort(List)</a:t>
            </a:r>
            <a:r>
              <a:rPr lang="zh-CN" altLang="en-US" dirty="0" smtClean="0">
                <a:solidFill>
                  <a:schemeClr val="tx1"/>
                </a:solidFill>
                <a:ea typeface="宋体" panose="02010600030101010101" pitchFamily="2" charset="-122"/>
                <a:cs typeface="Times New Roman" panose="02020603050405020304" pitchFamily="18" charset="0"/>
              </a:rPr>
              <a:t>：根据元素的自然顺序对指定 </a:t>
            </a:r>
            <a:r>
              <a:rPr lang="en-US" altLang="zh-CN" dirty="0" smtClean="0">
                <a:solidFill>
                  <a:schemeClr val="tx1"/>
                </a:solidFill>
                <a:ea typeface="宋体" panose="02010600030101010101" pitchFamily="2" charset="-122"/>
                <a:cs typeface="Times New Roman" panose="02020603050405020304" pitchFamily="18" charset="0"/>
              </a:rPr>
              <a:t>List </a:t>
            </a:r>
            <a:r>
              <a:rPr lang="zh-CN" altLang="en-US" dirty="0" smtClean="0">
                <a:solidFill>
                  <a:schemeClr val="tx1"/>
                </a:solidFill>
                <a:ea typeface="宋体" panose="02010600030101010101" pitchFamily="2" charset="-122"/>
                <a:cs typeface="Times New Roman" panose="02020603050405020304" pitchFamily="18" charset="0"/>
              </a:rPr>
              <a:t>集合元素按升序排序</a:t>
            </a:r>
            <a:endParaRPr lang="en-US" altLang="zh-CN" dirty="0" smtClean="0">
              <a:solidFill>
                <a:schemeClr val="tx1"/>
              </a:solidFill>
              <a:ea typeface="宋体" panose="02010600030101010101" pitchFamily="2" charset="-122"/>
              <a:cs typeface="Times New Roman" panose="02020603050405020304" pitchFamily="18" charset="0"/>
            </a:endParaRPr>
          </a:p>
          <a:p>
            <a:pPr marL="457200" lvl="2" indent="0">
              <a:lnSpc>
                <a:spcPct val="100000"/>
              </a:lnSpc>
              <a:buFont typeface="Wingdings" panose="05000000000000000000" pitchFamily="2" charset="2"/>
              <a:buChar char="Ø"/>
            </a:pPr>
            <a:r>
              <a:rPr lang="en-US" altLang="zh-CN" dirty="0" smtClean="0">
                <a:solidFill>
                  <a:schemeClr val="tx1"/>
                </a:solidFill>
                <a:ea typeface="宋体" panose="02010600030101010101" pitchFamily="2" charset="-122"/>
                <a:cs typeface="Times New Roman" panose="02020603050405020304" pitchFamily="18" charset="0"/>
              </a:rPr>
              <a:t>sort(List</a:t>
            </a:r>
            <a:r>
              <a:rPr lang="zh-CN" altLang="en-US" dirty="0" smtClean="0">
                <a:solidFill>
                  <a:schemeClr val="tx1"/>
                </a:solidFill>
                <a:ea typeface="宋体" panose="02010600030101010101" pitchFamily="2" charset="-122"/>
                <a:cs typeface="Times New Roman" panose="02020603050405020304" pitchFamily="18" charset="0"/>
              </a:rPr>
              <a:t>，</a:t>
            </a:r>
            <a:r>
              <a:rPr lang="en-US" altLang="zh-CN" dirty="0" smtClean="0">
                <a:solidFill>
                  <a:schemeClr val="tx1"/>
                </a:solidFill>
                <a:ea typeface="宋体" panose="02010600030101010101" pitchFamily="2" charset="-122"/>
                <a:cs typeface="Times New Roman" panose="02020603050405020304" pitchFamily="18" charset="0"/>
              </a:rPr>
              <a:t>Comparator)</a:t>
            </a:r>
            <a:r>
              <a:rPr lang="zh-CN" altLang="en-US" dirty="0" smtClean="0">
                <a:solidFill>
                  <a:schemeClr val="tx1"/>
                </a:solidFill>
                <a:ea typeface="宋体" panose="02010600030101010101" pitchFamily="2" charset="-122"/>
                <a:cs typeface="Times New Roman" panose="02020603050405020304" pitchFamily="18" charset="0"/>
              </a:rPr>
              <a:t>：根据指定的 </a:t>
            </a:r>
            <a:r>
              <a:rPr lang="en-US" altLang="zh-CN" dirty="0" smtClean="0">
                <a:solidFill>
                  <a:schemeClr val="tx1"/>
                </a:solidFill>
                <a:ea typeface="宋体" panose="02010600030101010101" pitchFamily="2" charset="-122"/>
                <a:cs typeface="Times New Roman" panose="02020603050405020304" pitchFamily="18" charset="0"/>
              </a:rPr>
              <a:t>Comparator </a:t>
            </a:r>
            <a:r>
              <a:rPr lang="zh-CN" altLang="en-US" dirty="0" smtClean="0">
                <a:solidFill>
                  <a:schemeClr val="tx1"/>
                </a:solidFill>
                <a:ea typeface="宋体" panose="02010600030101010101" pitchFamily="2" charset="-122"/>
                <a:cs typeface="Times New Roman" panose="02020603050405020304" pitchFamily="18" charset="0"/>
              </a:rPr>
              <a:t>产生的顺序对 </a:t>
            </a:r>
            <a:r>
              <a:rPr lang="en-US" altLang="zh-CN" dirty="0" smtClean="0">
                <a:solidFill>
                  <a:schemeClr val="tx1"/>
                </a:solidFill>
                <a:ea typeface="宋体" panose="02010600030101010101" pitchFamily="2" charset="-122"/>
                <a:cs typeface="Times New Roman" panose="02020603050405020304" pitchFamily="18" charset="0"/>
              </a:rPr>
              <a:t>List </a:t>
            </a:r>
            <a:r>
              <a:rPr lang="zh-CN" altLang="en-US" dirty="0" smtClean="0">
                <a:solidFill>
                  <a:schemeClr val="tx1"/>
                </a:solidFill>
                <a:ea typeface="宋体" panose="02010600030101010101" pitchFamily="2" charset="-122"/>
                <a:cs typeface="Times New Roman" panose="02020603050405020304" pitchFamily="18" charset="0"/>
              </a:rPr>
              <a:t>集合元素进行排序</a:t>
            </a:r>
            <a:endParaRPr lang="en-US" altLang="zh-CN" dirty="0" smtClean="0">
              <a:solidFill>
                <a:schemeClr val="tx1"/>
              </a:solidFill>
              <a:ea typeface="宋体" panose="02010600030101010101" pitchFamily="2" charset="-122"/>
              <a:cs typeface="Times New Roman" panose="02020603050405020304" pitchFamily="18" charset="0"/>
            </a:endParaRPr>
          </a:p>
          <a:p>
            <a:pPr marL="457200" lvl="2" indent="0">
              <a:lnSpc>
                <a:spcPct val="100000"/>
              </a:lnSpc>
              <a:buFont typeface="Wingdings" panose="05000000000000000000" pitchFamily="2" charset="2"/>
              <a:buChar char="Ø"/>
            </a:pPr>
            <a:r>
              <a:rPr lang="en-US" altLang="zh-CN" dirty="0" smtClean="0">
                <a:solidFill>
                  <a:schemeClr val="tx1"/>
                </a:solidFill>
                <a:ea typeface="宋体" panose="02010600030101010101" pitchFamily="2" charset="-122"/>
                <a:cs typeface="Times New Roman" panose="02020603050405020304" pitchFamily="18" charset="0"/>
              </a:rPr>
              <a:t>swap(List</a:t>
            </a:r>
            <a:r>
              <a:rPr lang="zh-CN" altLang="en-US" dirty="0" smtClean="0">
                <a:solidFill>
                  <a:schemeClr val="tx1"/>
                </a:solidFill>
                <a:ea typeface="宋体" panose="02010600030101010101" pitchFamily="2" charset="-122"/>
                <a:cs typeface="Times New Roman" panose="02020603050405020304" pitchFamily="18" charset="0"/>
              </a:rPr>
              <a:t>，</a:t>
            </a:r>
            <a:r>
              <a:rPr lang="en-US" altLang="zh-CN" dirty="0" err="1" smtClean="0">
                <a:solidFill>
                  <a:schemeClr val="tx1"/>
                </a:solidFill>
                <a:ea typeface="宋体" panose="02010600030101010101" pitchFamily="2" charset="-122"/>
                <a:cs typeface="Times New Roman" panose="02020603050405020304" pitchFamily="18" charset="0"/>
              </a:rPr>
              <a:t>int</a:t>
            </a:r>
            <a:r>
              <a:rPr lang="zh-CN" altLang="en-US" dirty="0" smtClean="0">
                <a:solidFill>
                  <a:schemeClr val="tx1"/>
                </a:solidFill>
                <a:ea typeface="宋体" panose="02010600030101010101" pitchFamily="2" charset="-122"/>
                <a:cs typeface="Times New Roman" panose="02020603050405020304" pitchFamily="18" charset="0"/>
              </a:rPr>
              <a:t>， </a:t>
            </a:r>
            <a:r>
              <a:rPr lang="en-US" altLang="zh-CN" dirty="0" err="1" smtClean="0">
                <a:solidFill>
                  <a:schemeClr val="tx1"/>
                </a:solidFill>
                <a:ea typeface="宋体" panose="02010600030101010101" pitchFamily="2" charset="-122"/>
                <a:cs typeface="Times New Roman" panose="02020603050405020304" pitchFamily="18" charset="0"/>
              </a:rPr>
              <a:t>int</a:t>
            </a:r>
            <a:r>
              <a:rPr lang="en-US" altLang="zh-CN" dirty="0" smtClean="0">
                <a:solidFill>
                  <a:schemeClr val="tx1"/>
                </a:solidFill>
                <a:ea typeface="宋体" panose="02010600030101010101" pitchFamily="2" charset="-122"/>
                <a:cs typeface="Times New Roman" panose="02020603050405020304" pitchFamily="18" charset="0"/>
              </a:rPr>
              <a:t>)</a:t>
            </a:r>
            <a:r>
              <a:rPr lang="zh-CN" altLang="en-US" dirty="0" smtClean="0">
                <a:solidFill>
                  <a:schemeClr val="tx1"/>
                </a:solidFill>
                <a:ea typeface="宋体" panose="02010600030101010101" pitchFamily="2" charset="-122"/>
                <a:cs typeface="Times New Roman" panose="02020603050405020304" pitchFamily="18" charset="0"/>
              </a:rPr>
              <a:t>：将指定 </a:t>
            </a:r>
            <a:r>
              <a:rPr lang="en-US" altLang="zh-CN" dirty="0" smtClean="0">
                <a:solidFill>
                  <a:schemeClr val="tx1"/>
                </a:solidFill>
                <a:ea typeface="宋体" panose="02010600030101010101" pitchFamily="2" charset="-122"/>
                <a:cs typeface="Times New Roman" panose="02020603050405020304" pitchFamily="18" charset="0"/>
              </a:rPr>
              <a:t>list </a:t>
            </a:r>
            <a:r>
              <a:rPr lang="zh-CN" altLang="en-US" dirty="0" smtClean="0">
                <a:solidFill>
                  <a:schemeClr val="tx1"/>
                </a:solidFill>
                <a:ea typeface="宋体" panose="02010600030101010101" pitchFamily="2" charset="-122"/>
                <a:cs typeface="Times New Roman" panose="02020603050405020304" pitchFamily="18" charset="0"/>
              </a:rPr>
              <a:t>集合中的 </a:t>
            </a:r>
            <a:r>
              <a:rPr lang="en-US" altLang="zh-CN" dirty="0" err="1" smtClean="0">
                <a:solidFill>
                  <a:schemeClr val="tx1"/>
                </a:solidFill>
                <a:ea typeface="宋体" panose="02010600030101010101" pitchFamily="2" charset="-122"/>
                <a:cs typeface="Times New Roman" panose="02020603050405020304" pitchFamily="18" charset="0"/>
              </a:rPr>
              <a:t>i</a:t>
            </a:r>
            <a:r>
              <a:rPr lang="en-US" altLang="zh-CN" dirty="0" smtClean="0">
                <a:solidFill>
                  <a:schemeClr val="tx1"/>
                </a:solidFill>
                <a:ea typeface="宋体" panose="02010600030101010101" pitchFamily="2" charset="-122"/>
                <a:cs typeface="Times New Roman" panose="02020603050405020304" pitchFamily="18" charset="0"/>
              </a:rPr>
              <a:t> </a:t>
            </a:r>
            <a:r>
              <a:rPr lang="zh-CN" altLang="en-US" dirty="0" smtClean="0">
                <a:solidFill>
                  <a:schemeClr val="tx1"/>
                </a:solidFill>
                <a:ea typeface="宋体" panose="02010600030101010101" pitchFamily="2" charset="-122"/>
                <a:cs typeface="Times New Roman" panose="02020603050405020304" pitchFamily="18" charset="0"/>
              </a:rPr>
              <a:t>处元素和 </a:t>
            </a:r>
            <a:r>
              <a:rPr lang="en-US" altLang="zh-CN" dirty="0" smtClean="0">
                <a:solidFill>
                  <a:schemeClr val="tx1"/>
                </a:solidFill>
                <a:ea typeface="宋体" panose="02010600030101010101" pitchFamily="2" charset="-122"/>
                <a:cs typeface="Times New Roman" panose="02020603050405020304" pitchFamily="18" charset="0"/>
              </a:rPr>
              <a:t>j </a:t>
            </a:r>
            <a:r>
              <a:rPr lang="zh-CN" altLang="en-US" dirty="0" smtClean="0">
                <a:solidFill>
                  <a:schemeClr val="tx1"/>
                </a:solidFill>
                <a:ea typeface="宋体" panose="02010600030101010101" pitchFamily="2" charset="-122"/>
                <a:cs typeface="Times New Roman" panose="02020603050405020304" pitchFamily="18" charset="0"/>
              </a:rPr>
              <a:t>处元素进行交换</a:t>
            </a:r>
            <a:endParaRPr lang="zh-CN" altLang="en-US" dirty="0" smtClean="0">
              <a:solidFill>
                <a:schemeClr val="tx1"/>
              </a:solidFill>
              <a:ea typeface="宋体" panose="02010600030101010101" pitchFamily="2" charset="-122"/>
              <a:cs typeface="Times New Roman" panose="02020603050405020304" pitchFamily="18" charset="0"/>
            </a:endParaRP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77654" y="4527709"/>
            <a:ext cx="1487805" cy="1487805"/>
          </a:xfrm>
          <a:prstGeom prst="rect">
            <a:avLst/>
          </a:prstGeom>
        </p:spPr>
      </p:pic>
      <p:sp>
        <p:nvSpPr>
          <p:cNvPr id="7" name="01"/>
          <p:cNvSpPr/>
          <p:nvPr/>
        </p:nvSpPr>
        <p:spPr>
          <a:xfrm>
            <a:off x="3287830" y="3083096"/>
            <a:ext cx="2567940" cy="991870"/>
          </a:xfrm>
          <a:prstGeom prst="rect">
            <a:avLst/>
          </a:prstGeom>
          <a:noFill/>
        </p:spPr>
        <p:txBody>
          <a:bodyPr wrap="none" lIns="68580" tIns="34290" rIns="68580" bIns="34290">
            <a:spAutoFit/>
          </a:bodyPr>
          <a:lstStyle/>
          <a:p>
            <a:pPr algn="ctr"/>
            <a:r>
              <a:rPr lang="zh-CN" altLang="en-US" sz="6000" b="1" dirty="0" smtClean="0">
                <a:ln w="0"/>
                <a:solidFill>
                  <a:schemeClr val="accent1"/>
                </a:solidFill>
                <a:latin typeface="微软雅黑" panose="020B0503020204020204" pitchFamily="82" charset="2"/>
                <a:ea typeface="微软雅黑" panose="020B0503020204020204" pitchFamily="82" charset="2"/>
              </a:rPr>
              <a:t>谢    谢</a:t>
            </a:r>
            <a:endParaRPr lang="zh-CN" altLang="en-US" sz="6000" b="1" cap="none" spc="0" dirty="0" smtClean="0">
              <a:ln w="0"/>
              <a:solidFill>
                <a:schemeClr val="accent1"/>
              </a:solidFill>
              <a:latin typeface="微软雅黑" panose="020B0503020204020204" pitchFamily="82" charset="2"/>
              <a:ea typeface="微软雅黑" panose="020B0503020204020204" pitchFamily="82" charset="2"/>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8925" y="932815"/>
            <a:ext cx="3302635" cy="758825"/>
          </a:xfrm>
        </p:spPr>
        <p:txBody>
          <a:bodyPr/>
          <a:lstStyle/>
          <a:p>
            <a:r>
              <a:rPr lang="en-US" altLang="zh-CN" sz="3600" b="1" dirty="0" smtClean="0">
                <a:latin typeface="+mn-lt"/>
                <a:ea typeface="宋体" panose="02010600030101010101" pitchFamily="2" charset="-122"/>
                <a:cs typeface="Times New Roman" panose="02020603050405020304" pitchFamily="18" charset="0"/>
              </a:rPr>
              <a:t>Java </a:t>
            </a:r>
            <a:r>
              <a:rPr lang="zh-CN" altLang="en-US" sz="3600" b="1" dirty="0" smtClean="0">
                <a:latin typeface="+mn-lt"/>
                <a:ea typeface="宋体" panose="02010600030101010101" pitchFamily="2" charset="-122"/>
                <a:cs typeface="Times New Roman" panose="02020603050405020304" pitchFamily="18" charset="0"/>
              </a:rPr>
              <a:t>集合概述</a:t>
            </a:r>
            <a:endParaRPr lang="zh-CN" altLang="en-US" sz="3600" b="1" dirty="0">
              <a:latin typeface="+mn-lt"/>
              <a:ea typeface="宋体" panose="02010600030101010101" pitchFamily="2" charset="-122"/>
              <a:cs typeface="Times New Roman" panose="02020603050405020304" pitchFamily="18" charset="0"/>
            </a:endParaRPr>
          </a:p>
        </p:txBody>
      </p:sp>
      <p:sp>
        <p:nvSpPr>
          <p:cNvPr id="3" name="文本框 2"/>
          <p:cNvSpPr txBox="1"/>
          <p:nvPr/>
        </p:nvSpPr>
        <p:spPr>
          <a:xfrm>
            <a:off x="99695" y="1691640"/>
            <a:ext cx="9021445" cy="5260975"/>
          </a:xfrm>
          <a:prstGeom prst="rect">
            <a:avLst/>
          </a:prstGeom>
          <a:noFill/>
        </p:spPr>
        <p:txBody>
          <a:bodyPr wrap="square" rtlCol="0" anchor="t">
            <a:spAutoFit/>
          </a:bodyPr>
          <a:p>
            <a:pPr>
              <a:lnSpc>
                <a:spcPct val="110000"/>
              </a:lnSpc>
            </a:pPr>
            <a:r>
              <a:rPr lang="en-US" altLang="zh-CN" sz="2800">
                <a:latin typeface="宋体" panose="02010600030101010101" pitchFamily="2" charset="-122"/>
                <a:ea typeface="宋体" panose="02010600030101010101" pitchFamily="2" charset="-122"/>
                <a:cs typeface="宋体" panose="02010600030101010101" pitchFamily="2" charset="-122"/>
              </a:rPr>
              <a:t>	</a:t>
            </a:r>
            <a:r>
              <a:rPr lang="zh-CN" altLang="en-US" sz="2800">
                <a:latin typeface="宋体" panose="02010600030101010101" pitchFamily="2" charset="-122"/>
                <a:ea typeface="宋体" panose="02010600030101010101" pitchFamily="2" charset="-122"/>
                <a:cs typeface="宋体" panose="02010600030101010101" pitchFamily="2" charset="-122"/>
              </a:rPr>
              <a:t>集合类是Java数据结构的实现。</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a:lnSpc>
                <a:spcPct val="110000"/>
              </a:lnSpc>
            </a:pPr>
            <a:r>
              <a:rPr lang="en-US" altLang="zh-CN" sz="2800">
                <a:latin typeface="宋体" panose="02010600030101010101" pitchFamily="2" charset="-122"/>
                <a:ea typeface="宋体" panose="02010600030101010101" pitchFamily="2" charset="-122"/>
                <a:cs typeface="宋体" panose="02010600030101010101" pitchFamily="2" charset="-122"/>
              </a:rPr>
              <a:t>	</a:t>
            </a:r>
            <a:r>
              <a:rPr lang="zh-CN" altLang="en-US" sz="2800">
                <a:latin typeface="宋体" panose="02010600030101010101" pitchFamily="2" charset="-122"/>
                <a:ea typeface="宋体" panose="02010600030101010101" pitchFamily="2" charset="-122"/>
                <a:cs typeface="宋体" panose="02010600030101010101" pitchFamily="2" charset="-122"/>
              </a:rPr>
              <a:t>Java的集合类是java.util包中的重要内容，它允许以各种方式将元素分组，并定义了各种使用这些元素更容易操作的方法。</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a:lnSpc>
                <a:spcPct val="110000"/>
              </a:lnSpc>
            </a:pPr>
            <a:endParaRPr lang="zh-CN" altLang="en-US" sz="2800">
              <a:latin typeface="宋体" panose="02010600030101010101" pitchFamily="2" charset="-122"/>
              <a:ea typeface="宋体" panose="02010600030101010101" pitchFamily="2" charset="-122"/>
              <a:cs typeface="宋体" panose="02010600030101010101" pitchFamily="2" charset="-122"/>
            </a:endParaRPr>
          </a:p>
          <a:p>
            <a:pPr indent="0">
              <a:lnSpc>
                <a:spcPct val="110000"/>
              </a:lnSpc>
              <a:buFont typeface="Wingdings" panose="05000000000000000000" pitchFamily="2" charset="2"/>
              <a:buNone/>
            </a:pPr>
            <a:r>
              <a:rPr lang="zh-CN" altLang="en-US" sz="2800">
                <a:latin typeface="宋体" panose="02010600030101010101" pitchFamily="2" charset="-122"/>
                <a:ea typeface="宋体" panose="02010600030101010101" pitchFamily="2" charset="-122"/>
                <a:cs typeface="宋体" panose="02010600030101010101" pitchFamily="2" charset="-122"/>
                <a:sym typeface="+mn-ea"/>
              </a:rPr>
              <a:t>Java 集合可分为 Collection 和 Map 两种体系</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lvl="1" indent="0">
              <a:lnSpc>
                <a:spcPct val="110000"/>
              </a:lnSpc>
              <a:buFont typeface="Wingdings" panose="05000000000000000000" pitchFamily="2" charset="2"/>
              <a:buNone/>
            </a:pPr>
            <a:r>
              <a:rPr lang="zh-CN" altLang="en-US" sz="2800">
                <a:latin typeface="宋体" panose="02010600030101010101" pitchFamily="2" charset="-122"/>
                <a:ea typeface="宋体" panose="02010600030101010101" pitchFamily="2" charset="-122"/>
                <a:cs typeface="宋体" panose="02010600030101010101" pitchFamily="2" charset="-122"/>
                <a:sym typeface="+mn-ea"/>
              </a:rPr>
              <a:t>  Collection接口：</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lvl="2" indent="0">
              <a:lnSpc>
                <a:spcPct val="110000"/>
              </a:lnSpc>
              <a:buFont typeface="Wingdings" panose="05000000000000000000" pitchFamily="2" charset="2"/>
              <a:buNone/>
            </a:pPr>
            <a:r>
              <a:rPr lang="zh-CN" altLang="en-US" sz="2800">
                <a:latin typeface="宋体" panose="02010600030101010101" pitchFamily="2" charset="-122"/>
                <a:ea typeface="宋体" panose="02010600030101010101" pitchFamily="2" charset="-122"/>
                <a:cs typeface="宋体" panose="02010600030101010101" pitchFamily="2" charset="-122"/>
                <a:sym typeface="+mn-ea"/>
              </a:rPr>
              <a:t> Set：元素无序、不可重复的集合 </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lvl="2" indent="0">
              <a:lnSpc>
                <a:spcPct val="110000"/>
              </a:lnSpc>
              <a:buFont typeface="Wingdings" panose="05000000000000000000" pitchFamily="2" charset="2"/>
              <a:buNone/>
            </a:pPr>
            <a:r>
              <a:rPr lang="zh-CN" altLang="en-US" sz="2800">
                <a:latin typeface="宋体" panose="02010600030101010101" pitchFamily="2" charset="-122"/>
                <a:ea typeface="宋体" panose="02010600030101010101" pitchFamily="2" charset="-122"/>
                <a:cs typeface="宋体" panose="02010600030101010101" pitchFamily="2" charset="-122"/>
                <a:sym typeface="+mn-ea"/>
              </a:rPr>
              <a:t> List：元素有序，可重复的集合 - 动态数组</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marL="741680" lvl="3" indent="0">
              <a:lnSpc>
                <a:spcPct val="110000"/>
              </a:lnSpc>
              <a:buFont typeface="Wingdings" panose="05000000000000000000" pitchFamily="2" charset="2"/>
              <a:buNone/>
            </a:pPr>
            <a:r>
              <a:rPr lang="zh-CN" altLang="en-US" sz="2800">
                <a:latin typeface="宋体" panose="02010600030101010101" pitchFamily="2" charset="-122"/>
                <a:ea typeface="宋体" panose="02010600030101010101" pitchFamily="2" charset="-122"/>
                <a:cs typeface="宋体" panose="02010600030101010101" pitchFamily="2" charset="-122"/>
                <a:sym typeface="+mn-ea"/>
              </a:rPr>
              <a:t>Map接口：具有映射关系“key-value对”的集合</a:t>
            </a:r>
            <a:endParaRPr lang="zh-CN" altLang="en-US" sz="2800">
              <a:latin typeface="宋体" panose="02010600030101010101" pitchFamily="2" charset="-122"/>
              <a:ea typeface="宋体" panose="02010600030101010101" pitchFamily="2" charset="-122"/>
              <a:cs typeface="宋体" panose="02010600030101010101" pitchFamily="2" charset="-122"/>
            </a:endParaRPr>
          </a:p>
          <a:p>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文本占位符 1"/>
          <p:cNvSpPr>
            <a:spLocks noGrp="1"/>
          </p:cNvSpPr>
          <p:nvPr>
            <p:ph type="body" sz="quarter" idx="10"/>
          </p:nvPr>
        </p:nvSpPr>
        <p:spPr/>
        <p:txBody>
          <a:bodyPr vert="horz" wrap="square" lIns="91440" tIns="45720" rIns="91440" bIns="45720" anchor="t"/>
          <a:p>
            <a:pPr>
              <a:buClrTx/>
              <a:buSzTx/>
              <a:buFont typeface="Arial" panose="020B0604020202020204" pitchFamily="34" charset="0"/>
            </a:pPr>
            <a:endParaRPr lang="zh-CN" altLang="en-US" dirty="0"/>
          </a:p>
        </p:txBody>
      </p:sp>
      <p:pic>
        <p:nvPicPr>
          <p:cNvPr id="18434" name="Picture 2" descr="C:\Users\Administrator\Desktop\timg.jpg"/>
          <p:cNvPicPr>
            <a:picLocks noChangeAspect="1"/>
          </p:cNvPicPr>
          <p:nvPr/>
        </p:nvPicPr>
        <p:blipFill>
          <a:blip r:embed="rId1"/>
          <a:stretch>
            <a:fillRect/>
          </a:stretch>
        </p:blipFill>
        <p:spPr>
          <a:xfrm>
            <a:off x="846138" y="1084898"/>
            <a:ext cx="7731125" cy="5494337"/>
          </a:xfrm>
          <a:prstGeom prst="rect">
            <a:avLst/>
          </a:prstGeom>
          <a:noFill/>
          <a:ln w="9525">
            <a:noFill/>
          </a:ln>
        </p:spPr>
      </p:pic>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4195518" y="1771803"/>
            <a:ext cx="1816641" cy="540061"/>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Collection</a:t>
            </a:r>
            <a:endParaRPr lang="zh-CN" altLang="en-US" sz="2400" b="1" dirty="0">
              <a:solidFill>
                <a:schemeClr val="tx1"/>
              </a:solidFill>
            </a:endParaRPr>
          </a:p>
        </p:txBody>
      </p:sp>
      <p:sp>
        <p:nvSpPr>
          <p:cNvPr id="23" name="圆角矩形 22"/>
          <p:cNvSpPr/>
          <p:nvPr/>
        </p:nvSpPr>
        <p:spPr>
          <a:xfrm>
            <a:off x="3108602" y="2671904"/>
            <a:ext cx="887334" cy="468051"/>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List</a:t>
            </a:r>
            <a:endParaRPr lang="zh-CN" altLang="en-US" sz="2400" b="1" dirty="0">
              <a:solidFill>
                <a:schemeClr val="tx1"/>
              </a:solidFill>
            </a:endParaRPr>
          </a:p>
        </p:txBody>
      </p:sp>
      <p:sp>
        <p:nvSpPr>
          <p:cNvPr id="24" name="圆角矩形 23"/>
          <p:cNvSpPr/>
          <p:nvPr/>
        </p:nvSpPr>
        <p:spPr>
          <a:xfrm>
            <a:off x="7236295" y="2671904"/>
            <a:ext cx="864099" cy="46805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Set</a:t>
            </a:r>
            <a:endParaRPr lang="zh-CN" altLang="en-US" sz="2400" b="1" dirty="0">
              <a:solidFill>
                <a:schemeClr val="tx1"/>
              </a:solidFill>
            </a:endParaRPr>
          </a:p>
        </p:txBody>
      </p:sp>
      <p:sp>
        <p:nvSpPr>
          <p:cNvPr id="27" name="圆角矩形 26"/>
          <p:cNvSpPr/>
          <p:nvPr/>
        </p:nvSpPr>
        <p:spPr>
          <a:xfrm>
            <a:off x="655955" y="3652520"/>
            <a:ext cx="1252220" cy="48768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Vector</a:t>
            </a:r>
            <a:endParaRPr lang="zh-CN" altLang="en-US" sz="2400" b="1" dirty="0">
              <a:solidFill>
                <a:schemeClr val="tx1"/>
              </a:solidFill>
            </a:endParaRPr>
          </a:p>
        </p:txBody>
      </p:sp>
      <p:sp>
        <p:nvSpPr>
          <p:cNvPr id="28" name="圆角矩形 27"/>
          <p:cNvSpPr/>
          <p:nvPr/>
        </p:nvSpPr>
        <p:spPr>
          <a:xfrm>
            <a:off x="2077085" y="3641725"/>
            <a:ext cx="1475740" cy="49784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smtClean="0">
                <a:solidFill>
                  <a:srgbClr val="FF0000"/>
                </a:solidFill>
              </a:rPr>
              <a:t>ArrayList</a:t>
            </a:r>
            <a:endParaRPr lang="en-US" altLang="zh-CN" sz="2000" b="1" dirty="0" err="1" smtClean="0">
              <a:solidFill>
                <a:srgbClr val="FF0000"/>
              </a:solidFill>
            </a:endParaRPr>
          </a:p>
        </p:txBody>
      </p:sp>
      <p:sp>
        <p:nvSpPr>
          <p:cNvPr id="29" name="圆角矩形 28"/>
          <p:cNvSpPr/>
          <p:nvPr/>
        </p:nvSpPr>
        <p:spPr>
          <a:xfrm>
            <a:off x="3779520" y="3651885"/>
            <a:ext cx="1872615" cy="48831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rgbClr val="FF0000"/>
                </a:solidFill>
              </a:rPr>
              <a:t>LinkedList</a:t>
            </a:r>
            <a:endParaRPr lang="en-US" altLang="zh-CN" sz="2400" b="1" dirty="0" err="1" smtClean="0">
              <a:solidFill>
                <a:srgbClr val="FF0000"/>
              </a:solidFill>
            </a:endParaRPr>
          </a:p>
        </p:txBody>
      </p:sp>
      <p:sp>
        <p:nvSpPr>
          <p:cNvPr id="30" name="圆角矩形 29"/>
          <p:cNvSpPr/>
          <p:nvPr/>
        </p:nvSpPr>
        <p:spPr>
          <a:xfrm>
            <a:off x="5723890" y="3571875"/>
            <a:ext cx="1586865" cy="56832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rgbClr val="FF0000"/>
                </a:solidFill>
              </a:rPr>
              <a:t>HashSet</a:t>
            </a:r>
            <a:endParaRPr lang="en-US" altLang="zh-CN" sz="2400" b="1" dirty="0" err="1" smtClean="0">
              <a:solidFill>
                <a:srgbClr val="FF0000"/>
              </a:solidFill>
            </a:endParaRPr>
          </a:p>
        </p:txBody>
      </p:sp>
      <p:sp>
        <p:nvSpPr>
          <p:cNvPr id="31" name="圆角矩形 30"/>
          <p:cNvSpPr/>
          <p:nvPr/>
        </p:nvSpPr>
        <p:spPr>
          <a:xfrm>
            <a:off x="7524115" y="3571875"/>
            <a:ext cx="1528445" cy="56832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smtClean="0">
                <a:solidFill>
                  <a:schemeClr val="bg1">
                    <a:lumMod val="65000"/>
                  </a:schemeClr>
                </a:solidFill>
              </a:rPr>
              <a:t>SortedSet</a:t>
            </a:r>
            <a:endParaRPr lang="zh-CN" altLang="en-US" sz="2000" b="1" dirty="0">
              <a:solidFill>
                <a:schemeClr val="bg1">
                  <a:lumMod val="65000"/>
                </a:schemeClr>
              </a:solidFill>
            </a:endParaRPr>
          </a:p>
        </p:txBody>
      </p:sp>
      <p:sp>
        <p:nvSpPr>
          <p:cNvPr id="32" name="圆角矩形 31"/>
          <p:cNvSpPr/>
          <p:nvPr/>
        </p:nvSpPr>
        <p:spPr>
          <a:xfrm>
            <a:off x="4642485" y="4516755"/>
            <a:ext cx="2437765" cy="4953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LinkedHashSet</a:t>
            </a:r>
            <a:endParaRPr lang="zh-CN" altLang="en-US" sz="2400" b="1" dirty="0">
              <a:solidFill>
                <a:schemeClr val="tx1"/>
              </a:solidFill>
            </a:endParaRPr>
          </a:p>
        </p:txBody>
      </p:sp>
      <p:sp>
        <p:nvSpPr>
          <p:cNvPr id="33" name="圆角矩形 32"/>
          <p:cNvSpPr/>
          <p:nvPr/>
        </p:nvSpPr>
        <p:spPr>
          <a:xfrm>
            <a:off x="655955" y="5444490"/>
            <a:ext cx="1611630" cy="36004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Comparable</a:t>
            </a:r>
            <a:endParaRPr lang="zh-CN" altLang="en-US" b="1" dirty="0">
              <a:solidFill>
                <a:schemeClr val="tx1"/>
              </a:solidFill>
            </a:endParaRPr>
          </a:p>
        </p:txBody>
      </p:sp>
      <p:sp>
        <p:nvSpPr>
          <p:cNvPr id="34" name="圆角矩形 33"/>
          <p:cNvSpPr/>
          <p:nvPr/>
        </p:nvSpPr>
        <p:spPr>
          <a:xfrm>
            <a:off x="2411730" y="5444490"/>
            <a:ext cx="1583055" cy="36004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Comparator</a:t>
            </a:r>
            <a:endParaRPr lang="zh-CN" altLang="en-US" b="1" dirty="0">
              <a:solidFill>
                <a:schemeClr val="tx1"/>
              </a:solidFill>
            </a:endParaRPr>
          </a:p>
        </p:txBody>
      </p:sp>
      <p:sp>
        <p:nvSpPr>
          <p:cNvPr id="41" name="圆角矩形 40"/>
          <p:cNvSpPr/>
          <p:nvPr/>
        </p:nvSpPr>
        <p:spPr>
          <a:xfrm>
            <a:off x="6012180" y="5527675"/>
            <a:ext cx="1641475" cy="36004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Collections</a:t>
            </a:r>
            <a:endParaRPr lang="zh-CN" altLang="en-US" b="1" dirty="0">
              <a:solidFill>
                <a:schemeClr val="tx1"/>
              </a:solidFill>
            </a:endParaRPr>
          </a:p>
        </p:txBody>
      </p:sp>
      <p:sp>
        <p:nvSpPr>
          <p:cNvPr id="42" name="圆角矩形 41"/>
          <p:cNvSpPr/>
          <p:nvPr/>
        </p:nvSpPr>
        <p:spPr>
          <a:xfrm>
            <a:off x="540385" y="1823720"/>
            <a:ext cx="1377950" cy="48577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Iterator</a:t>
            </a:r>
            <a:endParaRPr lang="zh-CN" altLang="en-US" sz="2400" b="1" dirty="0">
              <a:solidFill>
                <a:schemeClr val="tx1"/>
              </a:solidFill>
            </a:endParaRPr>
          </a:p>
        </p:txBody>
      </p:sp>
      <p:sp>
        <p:nvSpPr>
          <p:cNvPr id="45" name="圆角矩形 44"/>
          <p:cNvSpPr/>
          <p:nvPr/>
        </p:nvSpPr>
        <p:spPr>
          <a:xfrm>
            <a:off x="466725" y="2635885"/>
            <a:ext cx="1610995" cy="36004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smtClean="0">
                <a:solidFill>
                  <a:schemeClr val="tx1"/>
                </a:solidFill>
              </a:rPr>
              <a:t>ListIterator</a:t>
            </a:r>
            <a:endParaRPr lang="zh-CN" altLang="en-US" sz="2000" b="1" dirty="0">
              <a:solidFill>
                <a:schemeClr val="tx1"/>
              </a:solidFill>
            </a:endParaRPr>
          </a:p>
        </p:txBody>
      </p:sp>
      <p:cxnSp>
        <p:nvCxnSpPr>
          <p:cNvPr id="55" name="肘形连接符 54"/>
          <p:cNvCxnSpPr>
            <a:stCxn id="23" idx="0"/>
            <a:endCxn id="4" idx="2"/>
          </p:cNvCxnSpPr>
          <p:nvPr/>
        </p:nvCxnSpPr>
        <p:spPr>
          <a:xfrm rot="16200000">
            <a:off x="4147820" y="1787525"/>
            <a:ext cx="360680" cy="1551940"/>
          </a:xfrm>
          <a:prstGeom prst="bentConnector3">
            <a:avLst>
              <a:gd name="adj1" fmla="val 50000"/>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肘形连接符 56"/>
          <p:cNvCxnSpPr>
            <a:stCxn id="24" idx="0"/>
            <a:endCxn id="4" idx="2"/>
          </p:cNvCxnSpPr>
          <p:nvPr/>
        </p:nvCxnSpPr>
        <p:spPr>
          <a:xfrm rot="16200000" flipV="1">
            <a:off x="6206173" y="1281113"/>
            <a:ext cx="360680" cy="2564765"/>
          </a:xfrm>
          <a:prstGeom prst="bentConnector3">
            <a:avLst>
              <a:gd name="adj1" fmla="val 50088"/>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肘形连接符 58"/>
          <p:cNvCxnSpPr>
            <a:stCxn id="27" idx="0"/>
            <a:endCxn id="23" idx="2"/>
          </p:cNvCxnSpPr>
          <p:nvPr/>
        </p:nvCxnSpPr>
        <p:spPr>
          <a:xfrm rot="16200000">
            <a:off x="2160905" y="2332990"/>
            <a:ext cx="512445" cy="2270125"/>
          </a:xfrm>
          <a:prstGeom prst="bentConnector3">
            <a:avLst>
              <a:gd name="adj1" fmla="val 49938"/>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61" name="肘形连接符 60"/>
          <p:cNvCxnSpPr>
            <a:stCxn id="28" idx="0"/>
            <a:endCxn id="23" idx="2"/>
          </p:cNvCxnSpPr>
          <p:nvPr/>
        </p:nvCxnSpPr>
        <p:spPr>
          <a:xfrm rot="16200000">
            <a:off x="2932748" y="3094038"/>
            <a:ext cx="501650" cy="737235"/>
          </a:xfrm>
          <a:prstGeom prst="bentConnector3">
            <a:avLst>
              <a:gd name="adj1" fmla="val 50063"/>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63" name="肘形连接符 62"/>
          <p:cNvCxnSpPr>
            <a:stCxn id="29" idx="0"/>
            <a:endCxn id="23" idx="2"/>
          </p:cNvCxnSpPr>
          <p:nvPr/>
        </p:nvCxnSpPr>
        <p:spPr>
          <a:xfrm rot="16200000" flipV="1">
            <a:off x="3878263" y="2885758"/>
            <a:ext cx="511810" cy="1163955"/>
          </a:xfrm>
          <a:prstGeom prst="bentConnector3">
            <a:avLst>
              <a:gd name="adj1" fmla="val 50062"/>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025" name="肘形连接符 1024"/>
          <p:cNvCxnSpPr>
            <a:stCxn id="30" idx="0"/>
            <a:endCxn id="24" idx="2"/>
          </p:cNvCxnSpPr>
          <p:nvPr/>
        </p:nvCxnSpPr>
        <p:spPr>
          <a:xfrm rot="16200000">
            <a:off x="6877368" y="2852103"/>
            <a:ext cx="431800" cy="1151255"/>
          </a:xfrm>
          <a:prstGeom prst="bentConnector3">
            <a:avLst>
              <a:gd name="adj1" fmla="val 50074"/>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028" name="肘形连接符 1027"/>
          <p:cNvCxnSpPr>
            <a:stCxn id="31" idx="0"/>
            <a:endCxn id="24" idx="2"/>
          </p:cNvCxnSpPr>
          <p:nvPr/>
        </p:nvCxnSpPr>
        <p:spPr>
          <a:xfrm rot="16200000" flipV="1">
            <a:off x="7762875" y="3117850"/>
            <a:ext cx="431800" cy="619760"/>
          </a:xfrm>
          <a:prstGeom prst="bentConnector3">
            <a:avLst>
              <a:gd name="adj1" fmla="val 50000"/>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32" name="直接箭头连接符 1031"/>
          <p:cNvCxnSpPr>
            <a:stCxn id="32" idx="0"/>
            <a:endCxn id="30" idx="2"/>
          </p:cNvCxnSpPr>
          <p:nvPr/>
        </p:nvCxnSpPr>
        <p:spPr>
          <a:xfrm flipV="1">
            <a:off x="5861520" y="4212090"/>
            <a:ext cx="655955" cy="376555"/>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44" name="直接箭头连接符 1043"/>
          <p:cNvCxnSpPr>
            <a:stCxn id="4" idx="1"/>
            <a:endCxn id="42" idx="3"/>
          </p:cNvCxnSpPr>
          <p:nvPr/>
        </p:nvCxnSpPr>
        <p:spPr>
          <a:xfrm flipH="1">
            <a:off x="1918408" y="2113589"/>
            <a:ext cx="2277110" cy="2540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45" name="矩形 1044"/>
          <p:cNvSpPr/>
          <p:nvPr/>
        </p:nvSpPr>
        <p:spPr>
          <a:xfrm>
            <a:off x="370003" y="1589625"/>
            <a:ext cx="1872208" cy="1550330"/>
          </a:xfrm>
          <a:prstGeom prst="rect">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b="1" dirty="0" err="1" smtClean="0">
              <a:solidFill>
                <a:schemeClr val="tx1"/>
              </a:solidFill>
            </a:endParaRPr>
          </a:p>
        </p:txBody>
      </p:sp>
      <p:sp>
        <p:nvSpPr>
          <p:cNvPr id="86" name="矩形 85"/>
          <p:cNvSpPr/>
          <p:nvPr/>
        </p:nvSpPr>
        <p:spPr>
          <a:xfrm>
            <a:off x="467544" y="5228188"/>
            <a:ext cx="3727975" cy="864096"/>
          </a:xfrm>
          <a:prstGeom prst="rect">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b="1" dirty="0" err="1" smtClean="0">
              <a:solidFill>
                <a:schemeClr val="tx1"/>
              </a:solidFill>
            </a:endParaRPr>
          </a:p>
        </p:txBody>
      </p:sp>
      <p:sp>
        <p:nvSpPr>
          <p:cNvPr id="87" name="矩形 86"/>
          <p:cNvSpPr/>
          <p:nvPr/>
        </p:nvSpPr>
        <p:spPr>
          <a:xfrm>
            <a:off x="6012160" y="5339646"/>
            <a:ext cx="2057872" cy="864096"/>
          </a:xfrm>
          <a:prstGeom prst="rect">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b="1" dirty="0" err="1" smtClean="0">
              <a:solidFill>
                <a:srgbClr val="00B0F0"/>
              </a:solidFill>
            </a:endParaRPr>
          </a:p>
        </p:txBody>
      </p:sp>
      <p:sp>
        <p:nvSpPr>
          <p:cNvPr id="1046" name="TextBox 1045"/>
          <p:cNvSpPr txBox="1"/>
          <p:nvPr/>
        </p:nvSpPr>
        <p:spPr>
          <a:xfrm>
            <a:off x="802051" y="1373601"/>
            <a:ext cx="1116751" cy="400110"/>
          </a:xfrm>
          <a:prstGeom prst="rect">
            <a:avLst/>
          </a:prstGeom>
          <a:noFill/>
        </p:spPr>
        <p:txBody>
          <a:bodyPr wrap="square" rtlCol="0">
            <a:spAutoFit/>
          </a:bodyPr>
          <a:lstStyle/>
          <a:p>
            <a:r>
              <a:rPr lang="zh-CN" altLang="en-US" sz="2000" b="1" dirty="0">
                <a:ea typeface="宋体" panose="02010600030101010101" pitchFamily="2" charset="-122"/>
              </a:rPr>
              <a:t>迭代器</a:t>
            </a:r>
            <a:endParaRPr lang="zh-CN" altLang="en-US" sz="2000" b="1" dirty="0">
              <a:ea typeface="宋体" panose="02010600030101010101" pitchFamily="2" charset="-122"/>
            </a:endParaRPr>
          </a:p>
        </p:txBody>
      </p:sp>
      <p:sp>
        <p:nvSpPr>
          <p:cNvPr id="1047" name="TextBox 1046"/>
          <p:cNvSpPr txBox="1"/>
          <p:nvPr/>
        </p:nvSpPr>
        <p:spPr>
          <a:xfrm>
            <a:off x="1498893" y="5927363"/>
            <a:ext cx="1609709" cy="369332"/>
          </a:xfrm>
          <a:prstGeom prst="rect">
            <a:avLst/>
          </a:prstGeom>
          <a:noFill/>
        </p:spPr>
        <p:txBody>
          <a:bodyPr wrap="square" rtlCol="0">
            <a:spAutoFit/>
          </a:bodyPr>
          <a:lstStyle/>
          <a:p>
            <a:r>
              <a:rPr lang="zh-CN" altLang="en-US" b="1" dirty="0" smtClean="0">
                <a:ea typeface="宋体" panose="02010600030101010101" pitchFamily="2" charset="-122"/>
              </a:rPr>
              <a:t>对象排序接口</a:t>
            </a:r>
            <a:endParaRPr lang="zh-CN" altLang="en-US" b="1" dirty="0">
              <a:ea typeface="宋体" panose="02010600030101010101" pitchFamily="2" charset="-122"/>
            </a:endParaRPr>
          </a:p>
        </p:txBody>
      </p:sp>
      <p:sp>
        <p:nvSpPr>
          <p:cNvPr id="1048" name="TextBox 1047"/>
          <p:cNvSpPr txBox="1"/>
          <p:nvPr/>
        </p:nvSpPr>
        <p:spPr>
          <a:xfrm>
            <a:off x="6357021" y="6082992"/>
            <a:ext cx="1368152" cy="369332"/>
          </a:xfrm>
          <a:prstGeom prst="rect">
            <a:avLst/>
          </a:prstGeom>
          <a:noFill/>
        </p:spPr>
        <p:txBody>
          <a:bodyPr wrap="square" rtlCol="0">
            <a:spAutoFit/>
          </a:bodyPr>
          <a:lstStyle/>
          <a:p>
            <a:r>
              <a:rPr lang="zh-CN" altLang="en-US" b="1" dirty="0" smtClean="0">
                <a:ea typeface="宋体" panose="02010600030101010101" pitchFamily="2" charset="-122"/>
              </a:rPr>
              <a:t>容器工具类</a:t>
            </a:r>
            <a:endParaRPr lang="zh-CN" altLang="en-US" b="1" dirty="0">
              <a:ea typeface="宋体" panose="02010600030101010101" pitchFamily="2" charset="-122"/>
            </a:endParaRPr>
          </a:p>
        </p:txBody>
      </p:sp>
      <p:sp>
        <p:nvSpPr>
          <p:cNvPr id="1049" name="TextBox 1048"/>
          <p:cNvSpPr txBox="1"/>
          <p:nvPr/>
        </p:nvSpPr>
        <p:spPr>
          <a:xfrm>
            <a:off x="2381885" y="1005840"/>
            <a:ext cx="5906770" cy="583565"/>
          </a:xfrm>
          <a:prstGeom prst="rect">
            <a:avLst/>
          </a:prstGeom>
          <a:noFill/>
        </p:spPr>
        <p:txBody>
          <a:bodyPr wrap="square" rtlCol="0">
            <a:spAutoFit/>
          </a:bodyPr>
          <a:lstStyle/>
          <a:p>
            <a:r>
              <a:rPr lang="en-US" altLang="zh-CN" sz="3200" b="1" dirty="0" smtClean="0">
                <a:ea typeface="宋体" panose="02010600030101010101" pitchFamily="2" charset="-122"/>
                <a:cs typeface="Times New Roman" panose="02020603050405020304" pitchFamily="18" charset="0"/>
              </a:rPr>
              <a:t>Collection</a:t>
            </a:r>
            <a:r>
              <a:rPr lang="zh-CN" altLang="en-US" sz="3200" b="1" dirty="0">
                <a:ea typeface="宋体" panose="02010600030101010101" pitchFamily="2" charset="-122"/>
                <a:cs typeface="Times New Roman" panose="02020603050405020304" pitchFamily="18" charset="0"/>
              </a:rPr>
              <a:t>接口</a:t>
            </a:r>
            <a:endParaRPr lang="zh-CN" altLang="en-US" sz="3200" b="1" dirty="0">
              <a:ea typeface="宋体" panose="02010600030101010101" pitchFamily="2" charset="-122"/>
              <a:cs typeface="Times New Roman" panose="02020603050405020304" pitchFamily="18" charset="0"/>
            </a:endParaRPr>
          </a:p>
        </p:txBody>
      </p:sp>
      <p:sp>
        <p:nvSpPr>
          <p:cNvPr id="1050" name="TextBox 1049"/>
          <p:cNvSpPr txBox="1"/>
          <p:nvPr/>
        </p:nvSpPr>
        <p:spPr>
          <a:xfrm>
            <a:off x="2427345" y="1645794"/>
            <a:ext cx="745613" cy="400110"/>
          </a:xfrm>
          <a:prstGeom prst="rect">
            <a:avLst/>
          </a:prstGeom>
          <a:noFill/>
        </p:spPr>
        <p:txBody>
          <a:bodyPr wrap="square" rtlCol="0">
            <a:spAutoFit/>
          </a:bodyPr>
          <a:lstStyle/>
          <a:p>
            <a:r>
              <a:rPr lang="zh-CN" altLang="en-US" sz="2000" b="1" dirty="0" smtClean="0">
                <a:ea typeface="宋体" panose="02010600030101010101" pitchFamily="2" charset="-122"/>
              </a:rPr>
              <a:t>获取</a:t>
            </a:r>
            <a:endParaRPr lang="zh-CN" altLang="en-US" sz="2000" b="1" dirty="0">
              <a:ea typeface="宋体" panose="02010600030101010101" pitchFamily="2" charset="-122"/>
            </a:endParaRPr>
          </a:p>
        </p:txBody>
      </p:sp>
      <p:sp>
        <p:nvSpPr>
          <p:cNvPr id="44" name="Text Box 10"/>
          <p:cNvSpPr txBox="1">
            <a:spLocks noChangeArrowheads="1"/>
          </p:cNvSpPr>
          <p:nvPr/>
        </p:nvSpPr>
        <p:spPr bwMode="auto">
          <a:xfrm>
            <a:off x="4762500" y="6425031"/>
            <a:ext cx="43815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FF0000"/>
                </a:solidFill>
                <a:latin typeface="+mn-lt"/>
              </a:rPr>
              <a:t>JDK提供的集合API位于java.util包内</a:t>
            </a:r>
            <a:endParaRPr lang="zh-CN" altLang="en-US" sz="2000" b="1" dirty="0">
              <a:solidFill>
                <a:srgbClr val="FF0000"/>
              </a:solidFill>
              <a:latin typeface="+mn-lt"/>
            </a:endParaRPr>
          </a:p>
        </p:txBody>
      </p:sp>
      <p:sp>
        <p:nvSpPr>
          <p:cNvPr id="92" name="圆角矩形 91"/>
          <p:cNvSpPr/>
          <p:nvPr/>
        </p:nvSpPr>
        <p:spPr>
          <a:xfrm>
            <a:off x="7553960" y="4587875"/>
            <a:ext cx="1499235" cy="56832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TreeSet</a:t>
            </a:r>
            <a:endParaRPr lang="zh-CN" altLang="en-US" sz="2400" b="1" dirty="0">
              <a:solidFill>
                <a:schemeClr val="tx1"/>
              </a:solidFill>
            </a:endParaRPr>
          </a:p>
        </p:txBody>
      </p:sp>
      <p:cxnSp>
        <p:nvCxnSpPr>
          <p:cNvPr id="76" name="直接箭头连接符 75"/>
          <p:cNvCxnSpPr>
            <a:stCxn id="92" idx="0"/>
            <a:endCxn id="31" idx="2"/>
          </p:cNvCxnSpPr>
          <p:nvPr/>
        </p:nvCxnSpPr>
        <p:spPr>
          <a:xfrm flipH="1" flipV="1">
            <a:off x="8288749" y="4212153"/>
            <a:ext cx="15240" cy="447675"/>
          </a:xfrm>
          <a:prstGeom prst="straightConnector1">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H="1" flipV="1">
            <a:off x="1288733" y="2309704"/>
            <a:ext cx="19670" cy="326197"/>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45815" y="1101725"/>
            <a:ext cx="2003425" cy="487045"/>
          </a:xfrm>
        </p:spPr>
        <p:txBody>
          <a:bodyPr/>
          <a:lstStyle/>
          <a:p>
            <a:r>
              <a:rPr lang="en-US" altLang="zh-CN" sz="3200" b="1" dirty="0" smtClean="0">
                <a:latin typeface="+mn-lt"/>
                <a:ea typeface="宋体" panose="02010600030101010101" pitchFamily="2" charset="-122"/>
                <a:cs typeface="Times New Roman" panose="02020603050405020304" pitchFamily="18" charset="0"/>
              </a:rPr>
              <a:t>Map</a:t>
            </a:r>
            <a:r>
              <a:rPr lang="zh-CN" altLang="en-US" sz="3200" b="1" dirty="0" smtClean="0">
                <a:latin typeface="+mn-lt"/>
                <a:ea typeface="宋体" panose="02010600030101010101" pitchFamily="2" charset="-122"/>
                <a:cs typeface="Times New Roman" panose="02020603050405020304" pitchFamily="18" charset="0"/>
              </a:rPr>
              <a:t>接口</a:t>
            </a:r>
            <a:endParaRPr lang="zh-CN" altLang="en-US" sz="3200" b="1" dirty="0">
              <a:latin typeface="+mn-lt"/>
              <a:ea typeface="宋体" panose="02010600030101010101" pitchFamily="2" charset="-122"/>
              <a:cs typeface="Times New Roman" panose="02020603050405020304" pitchFamily="18" charset="0"/>
            </a:endParaRPr>
          </a:p>
        </p:txBody>
      </p:sp>
      <p:sp>
        <p:nvSpPr>
          <p:cNvPr id="5" name="圆角矩形 4"/>
          <p:cNvSpPr/>
          <p:nvPr/>
        </p:nvSpPr>
        <p:spPr>
          <a:xfrm>
            <a:off x="3240360" y="2059077"/>
            <a:ext cx="2555776" cy="64807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solidFill>
                  <a:schemeClr val="tx1"/>
                </a:solidFill>
              </a:rPr>
              <a:t>Map</a:t>
            </a:r>
            <a:endParaRPr lang="zh-CN" altLang="en-US" sz="3200" b="1" dirty="0">
              <a:solidFill>
                <a:schemeClr val="tx1"/>
              </a:solidFill>
            </a:endParaRPr>
          </a:p>
        </p:txBody>
      </p:sp>
      <p:sp>
        <p:nvSpPr>
          <p:cNvPr id="6" name="圆角矩形 5"/>
          <p:cNvSpPr/>
          <p:nvPr/>
        </p:nvSpPr>
        <p:spPr>
          <a:xfrm>
            <a:off x="971600" y="3574482"/>
            <a:ext cx="1800709" cy="57390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Hashtable</a:t>
            </a:r>
            <a:endParaRPr lang="zh-CN" altLang="en-US" sz="2400" b="1" dirty="0">
              <a:solidFill>
                <a:schemeClr val="tx1"/>
              </a:solidFill>
            </a:endParaRPr>
          </a:p>
        </p:txBody>
      </p:sp>
      <p:sp>
        <p:nvSpPr>
          <p:cNvPr id="7" name="圆角矩形 6"/>
          <p:cNvSpPr/>
          <p:nvPr/>
        </p:nvSpPr>
        <p:spPr>
          <a:xfrm>
            <a:off x="3686989" y="3574484"/>
            <a:ext cx="1662518" cy="57390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rgbClr val="FF0000"/>
                </a:solidFill>
              </a:rPr>
              <a:t>HashMap</a:t>
            </a:r>
            <a:endParaRPr lang="en-US" altLang="zh-CN" sz="2400" b="1" dirty="0" err="1" smtClean="0">
              <a:solidFill>
                <a:srgbClr val="FF0000"/>
              </a:solidFill>
            </a:endParaRPr>
          </a:p>
        </p:txBody>
      </p:sp>
      <p:sp>
        <p:nvSpPr>
          <p:cNvPr id="8" name="圆角矩形 7"/>
          <p:cNvSpPr/>
          <p:nvPr/>
        </p:nvSpPr>
        <p:spPr>
          <a:xfrm>
            <a:off x="6588125" y="3574415"/>
            <a:ext cx="1849755" cy="57404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a:solidFill>
                  <a:schemeClr val="bg1">
                    <a:lumMod val="65000"/>
                  </a:schemeClr>
                </a:solidFill>
              </a:rPr>
              <a:t>Sorted</a:t>
            </a:r>
            <a:r>
              <a:rPr lang="en-US" altLang="zh-CN" sz="2400" b="1" dirty="0" err="1" smtClean="0">
                <a:solidFill>
                  <a:schemeClr val="bg1">
                    <a:lumMod val="65000"/>
                  </a:schemeClr>
                </a:solidFill>
              </a:rPr>
              <a:t>Map</a:t>
            </a:r>
            <a:endParaRPr lang="zh-CN" altLang="en-US" sz="2400" b="1" dirty="0">
              <a:solidFill>
                <a:schemeClr val="bg1">
                  <a:lumMod val="65000"/>
                </a:schemeClr>
              </a:solidFill>
            </a:endParaRPr>
          </a:p>
        </p:txBody>
      </p:sp>
      <p:sp>
        <p:nvSpPr>
          <p:cNvPr id="9" name="圆角矩形 8"/>
          <p:cNvSpPr/>
          <p:nvPr/>
        </p:nvSpPr>
        <p:spPr>
          <a:xfrm>
            <a:off x="971550" y="5300345"/>
            <a:ext cx="1800860" cy="54292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Properties</a:t>
            </a:r>
            <a:endParaRPr lang="zh-CN" altLang="en-US" sz="2400" b="1" dirty="0">
              <a:solidFill>
                <a:schemeClr val="tx1"/>
              </a:solidFill>
            </a:endParaRPr>
          </a:p>
        </p:txBody>
      </p:sp>
      <p:sp>
        <p:nvSpPr>
          <p:cNvPr id="10" name="圆角矩形 9"/>
          <p:cNvSpPr/>
          <p:nvPr/>
        </p:nvSpPr>
        <p:spPr>
          <a:xfrm>
            <a:off x="3178175" y="5300345"/>
            <a:ext cx="2647315" cy="60896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LinkedHashMap</a:t>
            </a:r>
            <a:endParaRPr lang="zh-CN" altLang="en-US" sz="2400" b="1" dirty="0">
              <a:solidFill>
                <a:schemeClr val="tx1"/>
              </a:solidFill>
            </a:endParaRPr>
          </a:p>
        </p:txBody>
      </p:sp>
      <p:cxnSp>
        <p:nvCxnSpPr>
          <p:cNvPr id="11" name="肘形连接符 10"/>
          <p:cNvCxnSpPr>
            <a:stCxn id="6" idx="0"/>
            <a:endCxn id="5" idx="2"/>
          </p:cNvCxnSpPr>
          <p:nvPr/>
        </p:nvCxnSpPr>
        <p:spPr>
          <a:xfrm rot="16200000">
            <a:off x="2761933" y="1889443"/>
            <a:ext cx="866775" cy="2646680"/>
          </a:xfrm>
          <a:prstGeom prst="bentConnector3">
            <a:avLst>
              <a:gd name="adj1" fmla="val 50000"/>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8" idx="0"/>
            <a:endCxn id="5" idx="2"/>
          </p:cNvCxnSpPr>
          <p:nvPr/>
        </p:nvCxnSpPr>
        <p:spPr>
          <a:xfrm rot="16200000" flipV="1">
            <a:off x="5582603" y="1643698"/>
            <a:ext cx="866775" cy="2994660"/>
          </a:xfrm>
          <a:prstGeom prst="bentConnector3">
            <a:avLst>
              <a:gd name="adj1" fmla="val 50000"/>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7" name="圆角矩形 36"/>
          <p:cNvSpPr/>
          <p:nvPr/>
        </p:nvSpPr>
        <p:spPr>
          <a:xfrm>
            <a:off x="6588224" y="5373603"/>
            <a:ext cx="1728192" cy="57390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TreeMap</a:t>
            </a:r>
            <a:endParaRPr lang="zh-CN" altLang="en-US" sz="2400" b="1" dirty="0">
              <a:solidFill>
                <a:schemeClr val="tx1"/>
              </a:solidFill>
            </a:endParaRPr>
          </a:p>
        </p:txBody>
      </p:sp>
      <p:cxnSp>
        <p:nvCxnSpPr>
          <p:cNvPr id="39" name="直接箭头连接符 38"/>
          <p:cNvCxnSpPr>
            <a:stCxn id="37" idx="0"/>
          </p:cNvCxnSpPr>
          <p:nvPr/>
        </p:nvCxnSpPr>
        <p:spPr>
          <a:xfrm flipV="1">
            <a:off x="7452320" y="4220144"/>
            <a:ext cx="3318" cy="1225214"/>
          </a:xfrm>
          <a:prstGeom prst="straightConnector1">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9" idx="0"/>
            <a:endCxn id="6" idx="2"/>
          </p:cNvCxnSpPr>
          <p:nvPr/>
        </p:nvCxnSpPr>
        <p:spPr>
          <a:xfrm flipV="1">
            <a:off x="1871955" y="4148626"/>
            <a:ext cx="0" cy="115189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10" idx="0"/>
            <a:endCxn id="7" idx="2"/>
          </p:cNvCxnSpPr>
          <p:nvPr/>
        </p:nvCxnSpPr>
        <p:spPr>
          <a:xfrm flipV="1">
            <a:off x="4502373" y="4148626"/>
            <a:ext cx="15875" cy="115189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7" idx="0"/>
            <a:endCxn id="5" idx="2"/>
          </p:cNvCxnSpPr>
          <p:nvPr/>
        </p:nvCxnSpPr>
        <p:spPr>
          <a:xfrm flipV="1">
            <a:off x="4518248" y="2779464"/>
            <a:ext cx="635" cy="866775"/>
          </a:xfrm>
          <a:prstGeom prst="line">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3385" y="1138555"/>
            <a:ext cx="2432050" cy="523240"/>
          </a:xfrm>
        </p:spPr>
        <p:txBody>
          <a:bodyPr/>
          <a:lstStyle/>
          <a:p>
            <a:r>
              <a:rPr lang="en-US" altLang="zh-CN" sz="3600" b="1" dirty="0" smtClean="0">
                <a:latin typeface="+mn-lt"/>
                <a:ea typeface="宋体" panose="02010600030101010101" pitchFamily="2" charset="-122"/>
                <a:cs typeface="Times New Roman" panose="02020603050405020304" pitchFamily="18" charset="0"/>
              </a:rPr>
              <a:t>List</a:t>
            </a:r>
            <a:r>
              <a:rPr lang="zh-CN" altLang="en-US" sz="3600" b="1" dirty="0" smtClean="0">
                <a:latin typeface="+mn-lt"/>
                <a:ea typeface="宋体" panose="02010600030101010101" pitchFamily="2" charset="-122"/>
                <a:cs typeface="Times New Roman" panose="02020603050405020304" pitchFamily="18" charset="0"/>
              </a:rPr>
              <a:t>接口</a:t>
            </a:r>
            <a:endParaRPr lang="zh-CN" altLang="en-US" sz="3600" b="1" dirty="0">
              <a:latin typeface="+mn-lt"/>
              <a:ea typeface="宋体" panose="02010600030101010101" pitchFamily="2" charset="-122"/>
              <a:cs typeface="Times New Roman" panose="02020603050405020304" pitchFamily="18" charset="0"/>
            </a:endParaRPr>
          </a:p>
        </p:txBody>
      </p:sp>
      <p:sp>
        <p:nvSpPr>
          <p:cNvPr id="26625" name="文本占位符 1"/>
          <p:cNvSpPr>
            <a:spLocks noGrp="1"/>
          </p:cNvSpPr>
          <p:nvPr>
            <p:ph type="body" sz="quarter" idx="10"/>
          </p:nvPr>
        </p:nvSpPr>
        <p:spPr/>
        <p:txBody>
          <a:bodyPr vert="horz" wrap="square" lIns="91440" tIns="45720" rIns="91440" bIns="45720" anchor="t"/>
          <a:p>
            <a:pPr marL="0" indent="0">
              <a:buClrTx/>
              <a:buSzTx/>
              <a:buFont typeface="Arial" panose="020B0604020202020204" pitchFamily="34" charset="0"/>
              <a:buNone/>
            </a:pPr>
            <a:r>
              <a:rPr lang="zh-CN" altLang="en-US" sz="2800" dirty="0">
                <a:solidFill>
                  <a:schemeClr val="tx1"/>
                </a:solidFill>
              </a:rPr>
              <a:t>扩展了</a:t>
            </a:r>
            <a:r>
              <a:rPr sz="2800" dirty="0">
                <a:solidFill>
                  <a:schemeClr val="tx1"/>
                </a:solidFill>
              </a:rPr>
              <a:t>Collection</a:t>
            </a:r>
            <a:r>
              <a:rPr lang="zh-CN" altLang="en-US" sz="2800" dirty="0">
                <a:solidFill>
                  <a:schemeClr val="tx1"/>
                </a:solidFill>
              </a:rPr>
              <a:t>接口</a:t>
            </a:r>
            <a:endParaRPr lang="zh-CN" altLang="en-US" sz="2800" dirty="0">
              <a:solidFill>
                <a:schemeClr val="tx1"/>
              </a:solidFill>
            </a:endParaRPr>
          </a:p>
          <a:p>
            <a:pPr lvl="1" eaLnBrk="1" hangingPunct="1">
              <a:buFont typeface="Arial" panose="020B0604020202020204" pitchFamily="34" charset="0"/>
            </a:pPr>
            <a:r>
              <a:rPr lang="zh-CN" altLang="en-US" sz="2800" dirty="0">
                <a:solidFill>
                  <a:schemeClr val="tx1"/>
                </a:solidFill>
              </a:rPr>
              <a:t>具有顺序的集合</a:t>
            </a:r>
            <a:endParaRPr lang="zh-CN" altLang="en-US" sz="2800" dirty="0">
              <a:solidFill>
                <a:schemeClr val="tx1"/>
              </a:solidFill>
            </a:endParaRPr>
          </a:p>
          <a:p>
            <a:pPr lvl="1" eaLnBrk="1" hangingPunct="1">
              <a:buFont typeface="Arial" panose="020B0604020202020204" pitchFamily="34" charset="0"/>
            </a:pPr>
            <a:r>
              <a:rPr lang="zh-CN" altLang="en-US" sz="2800" dirty="0">
                <a:solidFill>
                  <a:schemeClr val="tx1"/>
                </a:solidFill>
              </a:rPr>
              <a:t>元素可以通过其整型下标访问</a:t>
            </a:r>
            <a:endParaRPr lang="zh-CN" altLang="en-US" sz="2800" dirty="0">
              <a:solidFill>
                <a:schemeClr val="tx1"/>
              </a:solidFill>
            </a:endParaRPr>
          </a:p>
          <a:p>
            <a:pPr lvl="1" eaLnBrk="1" hangingPunct="1">
              <a:buFont typeface="Arial" panose="020B0604020202020204" pitchFamily="34" charset="0"/>
            </a:pPr>
            <a:r>
              <a:rPr lang="zh-CN" altLang="en-US" sz="2800" dirty="0">
                <a:solidFill>
                  <a:schemeClr val="tx1"/>
                </a:solidFill>
              </a:rPr>
              <a:t>可以包含重复元素</a:t>
            </a:r>
            <a:endParaRPr lang="zh-CN" altLang="en-US" sz="2800" dirty="0">
              <a:solidFill>
                <a:schemeClr val="tx1"/>
              </a:solidFill>
            </a:endParaRPr>
          </a:p>
          <a:p>
            <a:pPr lvl="1" eaLnBrk="1" hangingPunct="1">
              <a:buFont typeface="Arial" panose="020B0604020202020204" pitchFamily="34" charset="0"/>
            </a:pPr>
            <a:r>
              <a:rPr lang="zh-CN" altLang="en-US" sz="2800" dirty="0">
                <a:solidFill>
                  <a:schemeClr val="tx1"/>
                </a:solidFill>
              </a:rPr>
              <a:t>方法分类</a:t>
            </a:r>
            <a:endParaRPr lang="zh-CN" altLang="en-US" sz="2800" dirty="0">
              <a:solidFill>
                <a:schemeClr val="tx1"/>
              </a:solidFill>
            </a:endParaRPr>
          </a:p>
          <a:p>
            <a:pPr lvl="2" eaLnBrk="1" hangingPunct="1">
              <a:buFont typeface="Arial" panose="020B0604020202020204" pitchFamily="34" charset="0"/>
            </a:pPr>
            <a:r>
              <a:rPr lang="zh-CN" altLang="en-US" sz="2800" dirty="0">
                <a:solidFill>
                  <a:schemeClr val="tx1"/>
                </a:solidFill>
              </a:rPr>
              <a:t>定位方法：</a:t>
            </a:r>
            <a:r>
              <a:rPr sz="2800" dirty="0">
                <a:solidFill>
                  <a:schemeClr val="tx1"/>
                </a:solidFill>
              </a:rPr>
              <a:t>get()</a:t>
            </a:r>
            <a:r>
              <a:rPr lang="zh-CN" altLang="en-US" sz="2800" dirty="0">
                <a:solidFill>
                  <a:schemeClr val="tx1"/>
                </a:solidFill>
              </a:rPr>
              <a:t>、</a:t>
            </a:r>
            <a:r>
              <a:rPr sz="2800" dirty="0">
                <a:solidFill>
                  <a:schemeClr val="tx1"/>
                </a:solidFill>
              </a:rPr>
              <a:t>set()</a:t>
            </a:r>
            <a:r>
              <a:rPr lang="zh-CN" altLang="en-US" sz="2800" dirty="0">
                <a:solidFill>
                  <a:schemeClr val="tx1"/>
                </a:solidFill>
              </a:rPr>
              <a:t>、</a:t>
            </a:r>
            <a:r>
              <a:rPr sz="2800" dirty="0">
                <a:solidFill>
                  <a:schemeClr val="tx1"/>
                </a:solidFill>
              </a:rPr>
              <a:t>add()</a:t>
            </a:r>
            <a:r>
              <a:rPr lang="zh-CN" altLang="en-US" sz="2800" dirty="0">
                <a:solidFill>
                  <a:schemeClr val="tx1"/>
                </a:solidFill>
              </a:rPr>
              <a:t>、</a:t>
            </a:r>
            <a:r>
              <a:rPr sz="2800" dirty="0">
                <a:solidFill>
                  <a:schemeClr val="tx1"/>
                </a:solidFill>
              </a:rPr>
              <a:t>remove()</a:t>
            </a:r>
            <a:r>
              <a:rPr lang="zh-CN" altLang="en-US" sz="2800" dirty="0">
                <a:solidFill>
                  <a:schemeClr val="tx1"/>
                </a:solidFill>
              </a:rPr>
              <a:t>、</a:t>
            </a:r>
            <a:r>
              <a:rPr sz="2800" dirty="0">
                <a:solidFill>
                  <a:schemeClr val="tx1"/>
                </a:solidFill>
              </a:rPr>
              <a:t>addAll()</a:t>
            </a:r>
            <a:endParaRPr sz="2800" dirty="0">
              <a:solidFill>
                <a:schemeClr val="tx1"/>
              </a:solidFill>
            </a:endParaRPr>
          </a:p>
          <a:p>
            <a:pPr lvl="2" eaLnBrk="1" hangingPunct="1">
              <a:buFont typeface="Arial" panose="020B0604020202020204" pitchFamily="34" charset="0"/>
            </a:pPr>
            <a:r>
              <a:rPr lang="zh-CN" altLang="en-US" sz="2800" dirty="0">
                <a:solidFill>
                  <a:schemeClr val="tx1"/>
                </a:solidFill>
              </a:rPr>
              <a:t>搜索方法：</a:t>
            </a:r>
            <a:r>
              <a:rPr sz="2800" dirty="0">
                <a:solidFill>
                  <a:schemeClr val="tx1"/>
                </a:solidFill>
              </a:rPr>
              <a:t>indexOf() </a:t>
            </a:r>
            <a:r>
              <a:rPr lang="zh-CN" altLang="en-US" sz="2800" dirty="0">
                <a:solidFill>
                  <a:schemeClr val="tx1"/>
                </a:solidFill>
              </a:rPr>
              <a:t>和 </a:t>
            </a:r>
            <a:r>
              <a:rPr sz="2800" dirty="0">
                <a:solidFill>
                  <a:schemeClr val="tx1"/>
                </a:solidFill>
              </a:rPr>
              <a:t>lastIndexOf() </a:t>
            </a:r>
            <a:endParaRPr sz="2800" dirty="0">
              <a:solidFill>
                <a:schemeClr val="tx1"/>
              </a:solidFill>
            </a:endParaRPr>
          </a:p>
          <a:p>
            <a:pPr lvl="2" eaLnBrk="1" hangingPunct="1">
              <a:buFont typeface="Arial" panose="020B0604020202020204" pitchFamily="34" charset="0"/>
            </a:pPr>
            <a:r>
              <a:rPr sz="2800" dirty="0">
                <a:solidFill>
                  <a:schemeClr val="tx1"/>
                </a:solidFill>
              </a:rPr>
              <a:t>ListIterator</a:t>
            </a:r>
            <a:r>
              <a:rPr lang="zh-CN" altLang="en-US" sz="2800" dirty="0">
                <a:solidFill>
                  <a:schemeClr val="tx1"/>
                </a:solidFill>
              </a:rPr>
              <a:t>方法：</a:t>
            </a:r>
            <a:r>
              <a:rPr sz="2800" dirty="0">
                <a:solidFill>
                  <a:schemeClr val="tx1"/>
                </a:solidFill>
              </a:rPr>
              <a:t>listIterator() </a:t>
            </a:r>
            <a:r>
              <a:rPr lang="zh-CN" altLang="en-US" sz="2800" dirty="0">
                <a:solidFill>
                  <a:schemeClr val="tx1"/>
                </a:solidFill>
              </a:rPr>
              <a:t>和 </a:t>
            </a:r>
            <a:r>
              <a:rPr sz="2800" dirty="0">
                <a:solidFill>
                  <a:schemeClr val="tx1"/>
                </a:solidFill>
              </a:rPr>
              <a:t>subList()</a:t>
            </a:r>
            <a:endParaRPr sz="2800" dirty="0">
              <a:solidFill>
                <a:schemeClr val="tx1"/>
              </a:solidFill>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文本占位符 1"/>
          <p:cNvSpPr>
            <a:spLocks noGrp="1"/>
          </p:cNvSpPr>
          <p:nvPr>
            <p:ph type="body" sz="quarter" idx="10"/>
          </p:nvPr>
        </p:nvSpPr>
        <p:spPr>
          <a:xfrm>
            <a:off x="647700" y="1186815"/>
            <a:ext cx="7602855" cy="4955540"/>
          </a:xfrm>
        </p:spPr>
        <p:txBody>
          <a:bodyPr vert="horz" wrap="square" lIns="91440" tIns="45720" rIns="91440" bIns="45720" anchor="t"/>
          <a:p>
            <a:pPr marL="0" indent="0">
              <a:buClrTx/>
              <a:buSzTx/>
              <a:buFont typeface="Arial" panose="020B0604020202020204" pitchFamily="34" charset="0"/>
              <a:buNone/>
            </a:pPr>
            <a:endParaRPr lang="en-US" altLang="zh-CN" dirty="0"/>
          </a:p>
          <a:p>
            <a:pPr marL="457200" lvl="1" indent="0" eaLnBrk="1" hangingPunct="1">
              <a:buFont typeface="Arial" panose="020B0604020202020204" pitchFamily="34" charset="0"/>
              <a:buNone/>
            </a:pPr>
            <a:r>
              <a:rPr lang="en-US" altLang="zh-CN" dirty="0">
                <a:solidFill>
                  <a:schemeClr val="tx1"/>
                </a:solidFill>
              </a:rPr>
              <a:t>ArrayList</a:t>
            </a:r>
            <a:r>
              <a:rPr lang="zh-CN" altLang="en-US" dirty="0">
                <a:solidFill>
                  <a:schemeClr val="tx1"/>
                </a:solidFill>
              </a:rPr>
              <a:t>类：</a:t>
            </a:r>
            <a:endParaRPr lang="zh-CN" altLang="en-US" dirty="0">
              <a:solidFill>
                <a:schemeClr val="tx1"/>
              </a:solidFill>
            </a:endParaRPr>
          </a:p>
          <a:p>
            <a:pPr lvl="1" eaLnBrk="1" hangingPunct="1">
              <a:buFont typeface="Wingdings" panose="05000000000000000000" pitchFamily="2" charset="2"/>
              <a:buNone/>
            </a:pPr>
            <a:r>
              <a:rPr lang="zh-CN" altLang="en-US" dirty="0">
                <a:solidFill>
                  <a:schemeClr val="tx1"/>
                </a:solidFill>
              </a:rPr>
              <a:t>      由一个数组后推而成，适合查询频繁的列表</a:t>
            </a:r>
            <a:endParaRPr lang="en-US" altLang="zh-CN" dirty="0">
              <a:solidFill>
                <a:schemeClr val="tx1"/>
              </a:solidFill>
            </a:endParaRPr>
          </a:p>
          <a:p>
            <a:pPr lvl="1" eaLnBrk="1" hangingPunct="1">
              <a:buFont typeface="Wingdings" panose="05000000000000000000" pitchFamily="2" charset="2"/>
              <a:buNone/>
            </a:pPr>
            <a:endParaRPr lang="en-US" altLang="zh-CN" dirty="0"/>
          </a:p>
          <a:p>
            <a:pPr eaLnBrk="1" hangingPunct="1">
              <a:buClrTx/>
              <a:buSzTx/>
              <a:buFont typeface="Arial" panose="020B0604020202020204" pitchFamily="34" charset="0"/>
            </a:pPr>
            <a:endParaRPr lang="zh-CN" altLang="en-US" dirty="0"/>
          </a:p>
          <a:p>
            <a:pPr>
              <a:buClrTx/>
              <a:buSzTx/>
              <a:buFont typeface="Arial" panose="020B0604020202020204" pitchFamily="34" charset="0"/>
            </a:pPr>
            <a:endParaRPr lang="zh-CN" altLang="en-US" dirty="0"/>
          </a:p>
        </p:txBody>
      </p:sp>
      <p:graphicFrame>
        <p:nvGraphicFramePr>
          <p:cNvPr id="3" name="Group 3"/>
          <p:cNvGraphicFramePr/>
          <p:nvPr/>
        </p:nvGraphicFramePr>
        <p:xfrm>
          <a:off x="1331913" y="2781300"/>
          <a:ext cx="7199313" cy="647700"/>
        </p:xfrm>
        <a:graphic>
          <a:graphicData uri="http://schemas.openxmlformats.org/drawingml/2006/table">
            <a:tbl>
              <a:tblPr/>
              <a:tblGrid>
                <a:gridCol w="706437"/>
                <a:gridCol w="735013"/>
                <a:gridCol w="719137"/>
                <a:gridCol w="720725"/>
                <a:gridCol w="720725"/>
                <a:gridCol w="715963"/>
                <a:gridCol w="722312"/>
                <a:gridCol w="717550"/>
                <a:gridCol w="723900"/>
                <a:gridCol w="717550"/>
              </a:tblGrid>
              <a:tr h="647700">
                <a:tc>
                  <a:txBody>
                    <a:bodyPr/>
                    <a:lstStyle/>
                    <a:p>
                      <a:pPr marL="0" marR="0" lvl="0" indent="0" algn="ctr" defTabSz="914400" rtl="0" eaLnBrk="1" fontAlgn="base" latinLnBrk="0" hangingPunct="1">
                        <a:spcBef>
                          <a:spcPct val="20000"/>
                        </a:spcBef>
                        <a:spcAft>
                          <a:spcPct val="0"/>
                        </a:spcAft>
                        <a:buClr>
                          <a:srgbClr val="C00000"/>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元素</a:t>
                      </a:r>
                      <a:r>
                        <a:rPr kumimoji="0" 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1</a:t>
                      </a:r>
                      <a:endParaRPr kumimoji="0" lang="en-US" sz="24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C00000"/>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元素</a:t>
                      </a:r>
                      <a:r>
                        <a:rPr kumimoji="0" 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2</a:t>
                      </a:r>
                      <a:endParaRPr kumimoji="0" lang="en-US" sz="24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C00000"/>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元素</a:t>
                      </a:r>
                      <a:r>
                        <a:rPr kumimoji="0" 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3</a:t>
                      </a:r>
                      <a:endParaRPr kumimoji="0" lang="en-US" sz="24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C00000"/>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元素</a:t>
                      </a:r>
                      <a:r>
                        <a:rPr kumimoji="0" 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4</a:t>
                      </a:r>
                      <a:endParaRPr kumimoji="0" lang="en-US" sz="24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C00000"/>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元素</a:t>
                      </a:r>
                      <a:r>
                        <a:rPr kumimoji="0" 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5</a:t>
                      </a:r>
                      <a:endParaRPr kumimoji="0" lang="en-US" sz="24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C00000"/>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元素</a:t>
                      </a:r>
                      <a:r>
                        <a:rPr kumimoji="0" 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6</a:t>
                      </a:r>
                      <a:endParaRPr kumimoji="0" lang="en-US" sz="24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C00000"/>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元素</a:t>
                      </a:r>
                      <a:r>
                        <a:rPr kumimoji="0" 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7</a:t>
                      </a:r>
                      <a:endParaRPr kumimoji="0" lang="en-US" sz="24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C00000"/>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元素</a:t>
                      </a:r>
                      <a:r>
                        <a:rPr kumimoji="0" 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8</a:t>
                      </a:r>
                      <a:endParaRPr kumimoji="0" lang="en-US" sz="24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C00000"/>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元素</a:t>
                      </a:r>
                      <a:r>
                        <a:rPr kumimoji="0" 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9</a:t>
                      </a:r>
                      <a:endParaRPr kumimoji="0" lang="en-US" sz="24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C00000"/>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元素</a:t>
                      </a:r>
                      <a:r>
                        <a:rPr kumimoji="0" 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10</a:t>
                      </a:r>
                      <a:endParaRPr kumimoji="0" lang="en-US" sz="24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AutoShape 103"/>
          <p:cNvSpPr/>
          <p:nvPr/>
        </p:nvSpPr>
        <p:spPr>
          <a:xfrm>
            <a:off x="828675" y="3068638"/>
            <a:ext cx="358775" cy="1871662"/>
          </a:xfrm>
          <a:prstGeom prst="curvedRightArrow">
            <a:avLst>
              <a:gd name="adj1" fmla="val 104336"/>
              <a:gd name="adj2" fmla="val 208672"/>
              <a:gd name="adj3" fmla="val 33314"/>
            </a:avLst>
          </a:prstGeom>
          <a:gradFill rotWithShape="1">
            <a:gsLst>
              <a:gs pos="0">
                <a:srgbClr val="B563CF"/>
              </a:gs>
              <a:gs pos="100000">
                <a:srgbClr val="FFFFFF"/>
              </a:gs>
            </a:gsLst>
            <a:lin ang="5400000" scaled="1"/>
            <a:tileRect/>
          </a:gradFill>
          <a:ln w="9525" cap="flat" cmpd="sng">
            <a:solidFill>
              <a:srgbClr val="800080"/>
            </a:solidFill>
            <a:prstDash val="solid"/>
            <a:miter/>
            <a:headEnd type="none" w="med" len="med"/>
            <a:tailEnd type="none" w="med" len="med"/>
          </a:ln>
        </p:spPr>
        <p:txBody>
          <a:bodyPr wrap="none" anchor="ctr"/>
          <a:p>
            <a:pPr algn="ctr" eaLnBrk="0" hangingPunct="0"/>
            <a:endParaRPr lang="zh-CN" altLang="en-US" dirty="0">
              <a:latin typeface="Arial" panose="020B0604020202020204" pitchFamily="34" charset="0"/>
            </a:endParaRPr>
          </a:p>
        </p:txBody>
      </p:sp>
      <p:sp>
        <p:nvSpPr>
          <p:cNvPr id="5" name="Text Box 104"/>
          <p:cNvSpPr txBox="1"/>
          <p:nvPr/>
        </p:nvSpPr>
        <p:spPr>
          <a:xfrm>
            <a:off x="1331913" y="3644900"/>
            <a:ext cx="1584325" cy="641350"/>
          </a:xfrm>
          <a:prstGeom prst="rect">
            <a:avLst/>
          </a:prstGeom>
          <a:noFill/>
          <a:ln w="9525">
            <a:noFill/>
          </a:ln>
        </p:spPr>
        <p:txBody>
          <a:bodyPr anchor="t">
            <a:spAutoFit/>
          </a:bodyPr>
          <a:p>
            <a:pPr algn="ctr" eaLnBrk="0" hangingPunct="0"/>
            <a:r>
              <a:rPr lang="zh-CN" altLang="en-US" b="1" dirty="0">
                <a:latin typeface="Arial" panose="020B0604020202020204" pitchFamily="34" charset="0"/>
                <a:ea typeface="黑体" panose="02010609060101010101" charset="-122"/>
              </a:rPr>
              <a:t>当元素个数增加为</a:t>
            </a:r>
            <a:r>
              <a:rPr lang="en-US" altLang="zh-CN" b="1" dirty="0">
                <a:latin typeface="Arial" panose="020B0604020202020204" pitchFamily="34" charset="0"/>
                <a:ea typeface="黑体" panose="02010609060101010101" charset="-122"/>
              </a:rPr>
              <a:t>11</a:t>
            </a:r>
            <a:r>
              <a:rPr lang="zh-CN" altLang="en-US" b="1" dirty="0">
                <a:latin typeface="Arial" panose="020B0604020202020204" pitchFamily="34" charset="0"/>
                <a:ea typeface="黑体" panose="02010609060101010101" charset="-122"/>
              </a:rPr>
              <a:t>个</a:t>
            </a:r>
            <a:endParaRPr lang="zh-CN" altLang="en-US" b="1" dirty="0">
              <a:latin typeface="Arial" panose="020B0604020202020204" pitchFamily="34" charset="0"/>
              <a:ea typeface="黑体" panose="02010609060101010101" charset="-122"/>
            </a:endParaRPr>
          </a:p>
        </p:txBody>
      </p:sp>
      <p:grpSp>
        <p:nvGrpSpPr>
          <p:cNvPr id="2" name="Group 30"/>
          <p:cNvGrpSpPr/>
          <p:nvPr/>
        </p:nvGrpSpPr>
        <p:grpSpPr>
          <a:xfrm>
            <a:off x="1331913" y="3429000"/>
            <a:ext cx="7235825" cy="388938"/>
            <a:chOff x="0" y="0"/>
            <a:chExt cx="3946" cy="245"/>
          </a:xfrm>
        </p:grpSpPr>
        <p:sp>
          <p:nvSpPr>
            <p:cNvPr id="30749" name="Text Box 97"/>
            <p:cNvSpPr txBox="1"/>
            <p:nvPr/>
          </p:nvSpPr>
          <p:spPr>
            <a:xfrm>
              <a:off x="0" y="0"/>
              <a:ext cx="317" cy="231"/>
            </a:xfrm>
            <a:prstGeom prst="rect">
              <a:avLst/>
            </a:prstGeom>
            <a:noFill/>
            <a:ln w="9525">
              <a:noFill/>
            </a:ln>
          </p:spPr>
          <p:txBody>
            <a:bodyPr anchor="t">
              <a:spAutoFit/>
            </a:bodyPr>
            <a:p>
              <a:pPr algn="ctr" eaLnBrk="0" hangingPunct="0"/>
              <a:r>
                <a:rPr lang="en-US" altLang="zh-CN" b="1" dirty="0">
                  <a:latin typeface="Arial" panose="020B0604020202020204" pitchFamily="34" charset="0"/>
                  <a:ea typeface="黑体" panose="02010609060101010101" charset="-122"/>
                </a:rPr>
                <a:t>0</a:t>
              </a:r>
              <a:endParaRPr lang="en-US" altLang="zh-CN" b="1" dirty="0">
                <a:latin typeface="Arial" panose="020B0604020202020204" pitchFamily="34" charset="0"/>
                <a:ea typeface="黑体" panose="02010609060101010101" charset="-122"/>
              </a:endParaRPr>
            </a:p>
          </p:txBody>
        </p:sp>
        <p:sp>
          <p:nvSpPr>
            <p:cNvPr id="30750" name="Text Box 98"/>
            <p:cNvSpPr txBox="1"/>
            <p:nvPr/>
          </p:nvSpPr>
          <p:spPr>
            <a:xfrm>
              <a:off x="363" y="0"/>
              <a:ext cx="317" cy="231"/>
            </a:xfrm>
            <a:prstGeom prst="rect">
              <a:avLst/>
            </a:prstGeom>
            <a:noFill/>
            <a:ln w="9525">
              <a:noFill/>
            </a:ln>
          </p:spPr>
          <p:txBody>
            <a:bodyPr anchor="t">
              <a:spAutoFit/>
            </a:bodyPr>
            <a:p>
              <a:pPr algn="ctr" eaLnBrk="0" hangingPunct="0"/>
              <a:r>
                <a:rPr lang="en-US" altLang="zh-CN" b="1" dirty="0">
                  <a:latin typeface="Arial" panose="020B0604020202020204" pitchFamily="34" charset="0"/>
                  <a:ea typeface="黑体" panose="02010609060101010101" charset="-122"/>
                </a:rPr>
                <a:t>1</a:t>
              </a:r>
              <a:endParaRPr lang="en-US" altLang="zh-CN" b="1" dirty="0">
                <a:latin typeface="Arial" panose="020B0604020202020204" pitchFamily="34" charset="0"/>
                <a:ea typeface="黑体" panose="02010609060101010101" charset="-122"/>
              </a:endParaRPr>
            </a:p>
          </p:txBody>
        </p:sp>
        <p:sp>
          <p:nvSpPr>
            <p:cNvPr id="30751" name="Text Box 99"/>
            <p:cNvSpPr txBox="1"/>
            <p:nvPr/>
          </p:nvSpPr>
          <p:spPr>
            <a:xfrm>
              <a:off x="771" y="0"/>
              <a:ext cx="317" cy="231"/>
            </a:xfrm>
            <a:prstGeom prst="rect">
              <a:avLst/>
            </a:prstGeom>
            <a:noFill/>
            <a:ln w="9525">
              <a:noFill/>
            </a:ln>
          </p:spPr>
          <p:txBody>
            <a:bodyPr anchor="t">
              <a:spAutoFit/>
            </a:bodyPr>
            <a:p>
              <a:pPr algn="ctr" eaLnBrk="0" hangingPunct="0"/>
              <a:r>
                <a:rPr lang="en-US" altLang="zh-CN" b="1" dirty="0">
                  <a:latin typeface="Arial" panose="020B0604020202020204" pitchFamily="34" charset="0"/>
                  <a:ea typeface="黑体" panose="02010609060101010101" charset="-122"/>
                </a:rPr>
                <a:t>2</a:t>
              </a:r>
              <a:endParaRPr lang="en-US" altLang="zh-CN" b="1" dirty="0">
                <a:latin typeface="Arial" panose="020B0604020202020204" pitchFamily="34" charset="0"/>
                <a:ea typeface="黑体" panose="02010609060101010101" charset="-122"/>
              </a:endParaRPr>
            </a:p>
          </p:txBody>
        </p:sp>
        <p:sp>
          <p:nvSpPr>
            <p:cNvPr id="30752" name="Text Box 100"/>
            <p:cNvSpPr txBox="1"/>
            <p:nvPr/>
          </p:nvSpPr>
          <p:spPr>
            <a:xfrm>
              <a:off x="3629" y="0"/>
              <a:ext cx="317" cy="231"/>
            </a:xfrm>
            <a:prstGeom prst="rect">
              <a:avLst/>
            </a:prstGeom>
            <a:noFill/>
            <a:ln w="9525">
              <a:noFill/>
            </a:ln>
          </p:spPr>
          <p:txBody>
            <a:bodyPr anchor="t">
              <a:spAutoFit/>
            </a:bodyPr>
            <a:p>
              <a:pPr algn="ctr" eaLnBrk="0" hangingPunct="0"/>
              <a:r>
                <a:rPr lang="en-US" altLang="zh-CN" b="1" dirty="0">
                  <a:latin typeface="Arial" panose="020B0604020202020204" pitchFamily="34" charset="0"/>
                  <a:ea typeface="黑体" panose="02010609060101010101" charset="-122"/>
                </a:rPr>
                <a:t>9</a:t>
              </a:r>
              <a:endParaRPr lang="en-US" altLang="zh-CN" b="1" dirty="0">
                <a:latin typeface="Arial" panose="020B0604020202020204" pitchFamily="34" charset="0"/>
                <a:ea typeface="黑体" panose="02010609060101010101" charset="-122"/>
              </a:endParaRPr>
            </a:p>
          </p:txBody>
        </p:sp>
        <p:sp>
          <p:nvSpPr>
            <p:cNvPr id="30753" name="Text Box 107"/>
            <p:cNvSpPr txBox="1"/>
            <p:nvPr/>
          </p:nvSpPr>
          <p:spPr>
            <a:xfrm>
              <a:off x="1179" y="0"/>
              <a:ext cx="317" cy="231"/>
            </a:xfrm>
            <a:prstGeom prst="rect">
              <a:avLst/>
            </a:prstGeom>
            <a:noFill/>
            <a:ln w="9525">
              <a:noFill/>
            </a:ln>
          </p:spPr>
          <p:txBody>
            <a:bodyPr anchor="t">
              <a:spAutoFit/>
            </a:bodyPr>
            <a:p>
              <a:pPr algn="ctr" eaLnBrk="0" hangingPunct="0"/>
              <a:r>
                <a:rPr lang="en-US" altLang="zh-CN" b="1" dirty="0">
                  <a:latin typeface="Arial" panose="020B0604020202020204" pitchFamily="34" charset="0"/>
                  <a:ea typeface="黑体" panose="02010609060101010101" charset="-122"/>
                </a:rPr>
                <a:t>3</a:t>
              </a:r>
              <a:endParaRPr lang="en-US" altLang="zh-CN" b="1" dirty="0">
                <a:latin typeface="Arial" panose="020B0604020202020204" pitchFamily="34" charset="0"/>
                <a:ea typeface="黑体" panose="02010609060101010101" charset="-122"/>
              </a:endParaRPr>
            </a:p>
          </p:txBody>
        </p:sp>
        <p:sp>
          <p:nvSpPr>
            <p:cNvPr id="30754" name="Text Box 108"/>
            <p:cNvSpPr txBox="1"/>
            <p:nvPr/>
          </p:nvSpPr>
          <p:spPr>
            <a:xfrm>
              <a:off x="1587" y="14"/>
              <a:ext cx="317" cy="231"/>
            </a:xfrm>
            <a:prstGeom prst="rect">
              <a:avLst/>
            </a:prstGeom>
            <a:noFill/>
            <a:ln w="9525">
              <a:noFill/>
            </a:ln>
          </p:spPr>
          <p:txBody>
            <a:bodyPr anchor="t">
              <a:spAutoFit/>
            </a:bodyPr>
            <a:p>
              <a:pPr algn="ctr" eaLnBrk="0" hangingPunct="0"/>
              <a:r>
                <a:rPr lang="en-US" altLang="zh-CN" b="1" dirty="0">
                  <a:latin typeface="Arial" panose="020B0604020202020204" pitchFamily="34" charset="0"/>
                  <a:ea typeface="黑体" panose="02010609060101010101" charset="-122"/>
                </a:rPr>
                <a:t>4</a:t>
              </a:r>
              <a:endParaRPr lang="en-US" altLang="zh-CN" b="1" dirty="0">
                <a:latin typeface="Arial" panose="020B0604020202020204" pitchFamily="34" charset="0"/>
                <a:ea typeface="黑体" panose="02010609060101010101" charset="-122"/>
              </a:endParaRPr>
            </a:p>
          </p:txBody>
        </p:sp>
        <p:sp>
          <p:nvSpPr>
            <p:cNvPr id="30755" name="Text Box 109"/>
            <p:cNvSpPr txBox="1"/>
            <p:nvPr/>
          </p:nvSpPr>
          <p:spPr>
            <a:xfrm>
              <a:off x="1996" y="0"/>
              <a:ext cx="317" cy="231"/>
            </a:xfrm>
            <a:prstGeom prst="rect">
              <a:avLst/>
            </a:prstGeom>
            <a:noFill/>
            <a:ln w="9525">
              <a:noFill/>
            </a:ln>
          </p:spPr>
          <p:txBody>
            <a:bodyPr anchor="t">
              <a:spAutoFit/>
            </a:bodyPr>
            <a:p>
              <a:pPr algn="ctr" eaLnBrk="0" hangingPunct="0"/>
              <a:r>
                <a:rPr lang="en-US" altLang="zh-CN" b="1" dirty="0">
                  <a:latin typeface="Arial" panose="020B0604020202020204" pitchFamily="34" charset="0"/>
                  <a:ea typeface="黑体" panose="02010609060101010101" charset="-122"/>
                </a:rPr>
                <a:t>5</a:t>
              </a:r>
              <a:endParaRPr lang="en-US" altLang="zh-CN" b="1" dirty="0">
                <a:latin typeface="Arial" panose="020B0604020202020204" pitchFamily="34" charset="0"/>
                <a:ea typeface="黑体" panose="02010609060101010101" charset="-122"/>
              </a:endParaRPr>
            </a:p>
          </p:txBody>
        </p:sp>
        <p:sp>
          <p:nvSpPr>
            <p:cNvPr id="30756" name="Text Box 110"/>
            <p:cNvSpPr txBox="1"/>
            <p:nvPr/>
          </p:nvSpPr>
          <p:spPr>
            <a:xfrm>
              <a:off x="2812" y="0"/>
              <a:ext cx="317" cy="231"/>
            </a:xfrm>
            <a:prstGeom prst="rect">
              <a:avLst/>
            </a:prstGeom>
            <a:noFill/>
            <a:ln w="9525">
              <a:noFill/>
            </a:ln>
          </p:spPr>
          <p:txBody>
            <a:bodyPr anchor="t">
              <a:spAutoFit/>
            </a:bodyPr>
            <a:p>
              <a:pPr algn="ctr" eaLnBrk="0" hangingPunct="0"/>
              <a:r>
                <a:rPr lang="en-US" altLang="zh-CN" b="1" dirty="0">
                  <a:latin typeface="Arial" panose="020B0604020202020204" pitchFamily="34" charset="0"/>
                  <a:ea typeface="黑体" panose="02010609060101010101" charset="-122"/>
                </a:rPr>
                <a:t>7</a:t>
              </a:r>
              <a:endParaRPr lang="en-US" altLang="zh-CN" b="1" dirty="0">
                <a:latin typeface="Arial" panose="020B0604020202020204" pitchFamily="34" charset="0"/>
                <a:ea typeface="黑体" panose="02010609060101010101" charset="-122"/>
              </a:endParaRPr>
            </a:p>
          </p:txBody>
        </p:sp>
        <p:sp>
          <p:nvSpPr>
            <p:cNvPr id="30757" name="Text Box 111"/>
            <p:cNvSpPr txBox="1"/>
            <p:nvPr/>
          </p:nvSpPr>
          <p:spPr>
            <a:xfrm>
              <a:off x="3220" y="0"/>
              <a:ext cx="317" cy="231"/>
            </a:xfrm>
            <a:prstGeom prst="rect">
              <a:avLst/>
            </a:prstGeom>
            <a:noFill/>
            <a:ln w="9525">
              <a:noFill/>
            </a:ln>
          </p:spPr>
          <p:txBody>
            <a:bodyPr anchor="t">
              <a:spAutoFit/>
            </a:bodyPr>
            <a:p>
              <a:pPr algn="ctr" eaLnBrk="0" hangingPunct="0"/>
              <a:r>
                <a:rPr lang="en-US" altLang="zh-CN" b="1" dirty="0">
                  <a:latin typeface="Arial" panose="020B0604020202020204" pitchFamily="34" charset="0"/>
                  <a:ea typeface="黑体" panose="02010609060101010101" charset="-122"/>
                </a:rPr>
                <a:t>8</a:t>
              </a:r>
              <a:endParaRPr lang="en-US" altLang="zh-CN" b="1" dirty="0">
                <a:latin typeface="Arial" panose="020B0604020202020204" pitchFamily="34" charset="0"/>
                <a:ea typeface="黑体" panose="02010609060101010101" charset="-122"/>
              </a:endParaRPr>
            </a:p>
          </p:txBody>
        </p:sp>
        <p:sp>
          <p:nvSpPr>
            <p:cNvPr id="30758" name="Text Box 112"/>
            <p:cNvSpPr txBox="1"/>
            <p:nvPr/>
          </p:nvSpPr>
          <p:spPr>
            <a:xfrm>
              <a:off x="2404" y="0"/>
              <a:ext cx="317" cy="231"/>
            </a:xfrm>
            <a:prstGeom prst="rect">
              <a:avLst/>
            </a:prstGeom>
            <a:noFill/>
            <a:ln w="9525">
              <a:noFill/>
            </a:ln>
          </p:spPr>
          <p:txBody>
            <a:bodyPr anchor="t">
              <a:spAutoFit/>
            </a:bodyPr>
            <a:p>
              <a:pPr algn="ctr" eaLnBrk="0" hangingPunct="0"/>
              <a:r>
                <a:rPr lang="en-US" altLang="zh-CN" b="1" dirty="0">
                  <a:latin typeface="Arial" panose="020B0604020202020204" pitchFamily="34" charset="0"/>
                  <a:ea typeface="黑体" panose="02010609060101010101" charset="-122"/>
                </a:rPr>
                <a:t>6</a:t>
              </a:r>
              <a:endParaRPr lang="en-US" altLang="zh-CN" b="1" dirty="0">
                <a:latin typeface="Arial" panose="020B0604020202020204" pitchFamily="34" charset="0"/>
                <a:ea typeface="黑体" panose="02010609060101010101" charset="-122"/>
              </a:endParaRPr>
            </a:p>
          </p:txBody>
        </p:sp>
      </p:grpSp>
      <p:graphicFrame>
        <p:nvGraphicFramePr>
          <p:cNvPr id="17" name="Group 41"/>
          <p:cNvGraphicFramePr>
            <a:graphicFrameLocks noGrp="1"/>
          </p:cNvGraphicFramePr>
          <p:nvPr/>
        </p:nvGraphicFramePr>
        <p:xfrm>
          <a:off x="1331913" y="4292600"/>
          <a:ext cx="7237413" cy="639763"/>
        </p:xfrm>
        <a:graphic>
          <a:graphicData uri="http://schemas.openxmlformats.org/drawingml/2006/table">
            <a:tbl>
              <a:tblPr/>
              <a:tblGrid>
                <a:gridCol w="649287"/>
                <a:gridCol w="657225"/>
                <a:gridCol w="650875"/>
                <a:gridCol w="655638"/>
                <a:gridCol w="650875"/>
                <a:gridCol w="650875"/>
                <a:gridCol w="654050"/>
                <a:gridCol w="650875"/>
                <a:gridCol w="657225"/>
                <a:gridCol w="676275"/>
                <a:gridCol w="684212"/>
              </a:tblGrid>
              <a:tr h="639763">
                <a:tc>
                  <a:txBody>
                    <a:bodyPr/>
                    <a:lstStyle/>
                    <a:p>
                      <a:pPr marL="0" marR="0" lvl="0" indent="0" algn="ctr" defTabSz="914400" rtl="0" eaLnBrk="1" fontAlgn="base" latinLnBrk="0" hangingPunct="1">
                        <a:spcBef>
                          <a:spcPct val="20000"/>
                        </a:spcBef>
                        <a:spcAft>
                          <a:spcPct val="0"/>
                        </a:spcAft>
                        <a:buClr>
                          <a:srgbClr val="C00000"/>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元素</a:t>
                      </a:r>
                      <a:r>
                        <a:rPr kumimoji="0" 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1</a:t>
                      </a:r>
                      <a:endParaRPr kumimoji="0" lang="en-US" sz="24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C00000"/>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元素</a:t>
                      </a:r>
                      <a:r>
                        <a:rPr kumimoji="0" 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2</a:t>
                      </a:r>
                      <a:endParaRPr kumimoji="0" lang="en-US" sz="24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C00000"/>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元素</a:t>
                      </a:r>
                      <a:r>
                        <a:rPr kumimoji="0" 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3</a:t>
                      </a:r>
                      <a:endParaRPr kumimoji="0" lang="en-US" sz="24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C00000"/>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元素</a:t>
                      </a:r>
                      <a:r>
                        <a:rPr kumimoji="0" 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4</a:t>
                      </a:r>
                      <a:endParaRPr kumimoji="0" lang="en-US" sz="24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C00000"/>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元素</a:t>
                      </a:r>
                      <a:r>
                        <a:rPr kumimoji="0" 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5</a:t>
                      </a:r>
                      <a:endParaRPr kumimoji="0" lang="en-US" sz="24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C00000"/>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元素</a:t>
                      </a:r>
                      <a:r>
                        <a:rPr kumimoji="0" 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6</a:t>
                      </a:r>
                      <a:endParaRPr kumimoji="0" lang="en-US" sz="24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C00000"/>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元素</a:t>
                      </a:r>
                      <a:r>
                        <a:rPr kumimoji="0" 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7</a:t>
                      </a:r>
                      <a:endParaRPr kumimoji="0" lang="en-US" sz="24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C00000"/>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元素</a:t>
                      </a:r>
                      <a:r>
                        <a:rPr kumimoji="0" 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8</a:t>
                      </a:r>
                      <a:endParaRPr kumimoji="0" lang="en-US" sz="24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C00000"/>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元素</a:t>
                      </a:r>
                      <a:r>
                        <a:rPr kumimoji="0" 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9</a:t>
                      </a:r>
                      <a:endParaRPr kumimoji="0" lang="en-US" sz="24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C00000"/>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元素</a:t>
                      </a:r>
                      <a:r>
                        <a:rPr kumimoji="0" 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10</a:t>
                      </a:r>
                      <a:endParaRPr kumimoji="0" lang="en-US" sz="24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C00000"/>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元素</a:t>
                      </a:r>
                      <a:r>
                        <a:rPr kumimoji="0" lang="en-US" sz="1800" b="1" i="0" u="none" strike="noStrike" cap="none" normalizeH="0" baseline="0" smtClean="0">
                          <a:ln>
                            <a:noFill/>
                          </a:ln>
                          <a:solidFill>
                            <a:schemeClr val="tx1"/>
                          </a:solidFill>
                          <a:effectLst/>
                          <a:latin typeface="Arial" panose="020B0604020202020204" pitchFamily="34" charset="0"/>
                          <a:ea typeface="黑体" panose="02010609060101010101" charset="-122"/>
                        </a:rPr>
                        <a:t>11</a:t>
                      </a:r>
                      <a:endParaRPr kumimoji="0" lang="en-US" sz="2400" b="1" i="0" u="none" strike="noStrike" cap="none" normalizeH="0" baseline="0" smtClean="0">
                        <a:ln>
                          <a:noFill/>
                        </a:ln>
                        <a:solidFill>
                          <a:schemeClr val="tx1"/>
                        </a:solidFill>
                        <a:effectLst/>
                        <a:latin typeface="Arial" panose="020B0604020202020204" pitchFamily="34" charset="0"/>
                        <a:ea typeface="黑体" panose="0201060906010101010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 name="AutoShape 161"/>
          <p:cNvSpPr>
            <a:spLocks noChangeArrowheads="1"/>
          </p:cNvSpPr>
          <p:nvPr/>
        </p:nvSpPr>
        <p:spPr bwMode="auto">
          <a:xfrm>
            <a:off x="755650" y="5689600"/>
            <a:ext cx="2952750" cy="693738"/>
          </a:xfrm>
          <a:prstGeom prst="wedgeRoundRectCallout">
            <a:avLst>
              <a:gd name="adj1" fmla="val 11074"/>
              <a:gd name="adj2" fmla="val -183181"/>
              <a:gd name="adj3" fmla="val 16667"/>
            </a:avLst>
          </a:prstGeom>
          <a:gradFill rotWithShape="1">
            <a:gsLst>
              <a:gs pos="0">
                <a:srgbClr val="FFFF99"/>
              </a:gs>
              <a:gs pos="100000">
                <a:srgbClr val="FFFFFF"/>
              </a:gs>
            </a:gsLst>
            <a:lin ang="5400000" scaled="1"/>
          </a:gradFill>
          <a:ln w="9525">
            <a:solidFill>
              <a:srgbClr val="FF6600"/>
            </a:solidFill>
            <a:miter lim="800000"/>
          </a:ln>
          <a:effectLst>
            <a:outerShdw dist="53882" dir="2700000" algn="ctr" rotWithShape="0">
              <a:schemeClr val="bg2">
                <a:alpha val="50000"/>
              </a:schemeClr>
            </a:outerShdw>
          </a:effectLst>
        </p:spPr>
        <p:txBody>
          <a:bodyPr anchorCtr="1">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charset="-122"/>
                <a:cs typeface="Arial Unicode MS" pitchFamily="34" charset="-122"/>
                <a:sym typeface="+mn-ea"/>
              </a:rPr>
              <a:t>创建了一个新的数组，把原数组中元素复制进来 </a:t>
            </a: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charset="-122"/>
              <a:cs typeface="Arial Unicode MS" pitchFamily="34" charset="-122"/>
              <a:sym typeface="+mn-ea"/>
            </a:endParaRPr>
          </a:p>
        </p:txBody>
      </p:sp>
      <p:grpSp>
        <p:nvGrpSpPr>
          <p:cNvPr id="6" name="Group 68"/>
          <p:cNvGrpSpPr/>
          <p:nvPr/>
        </p:nvGrpSpPr>
        <p:grpSpPr>
          <a:xfrm>
            <a:off x="1403350" y="4940300"/>
            <a:ext cx="7056438" cy="390525"/>
            <a:chOff x="0" y="0"/>
            <a:chExt cx="4263" cy="246"/>
          </a:xfrm>
        </p:grpSpPr>
        <p:sp>
          <p:nvSpPr>
            <p:cNvPr id="30787" name="Text Box 137"/>
            <p:cNvSpPr txBox="1"/>
            <p:nvPr/>
          </p:nvSpPr>
          <p:spPr>
            <a:xfrm>
              <a:off x="0" y="1"/>
              <a:ext cx="317" cy="231"/>
            </a:xfrm>
            <a:prstGeom prst="rect">
              <a:avLst/>
            </a:prstGeom>
            <a:noFill/>
            <a:ln w="9525">
              <a:noFill/>
            </a:ln>
          </p:spPr>
          <p:txBody>
            <a:bodyPr anchor="t">
              <a:spAutoFit/>
            </a:bodyPr>
            <a:p>
              <a:pPr algn="ctr" eaLnBrk="0" hangingPunct="0"/>
              <a:r>
                <a:rPr lang="en-US" altLang="zh-CN" b="1" dirty="0">
                  <a:latin typeface="Arial" panose="020B0604020202020204" pitchFamily="34" charset="0"/>
                  <a:ea typeface="黑体" panose="02010609060101010101" charset="-122"/>
                </a:rPr>
                <a:t>0</a:t>
              </a:r>
              <a:endParaRPr lang="en-US" altLang="zh-CN" b="1" dirty="0">
                <a:latin typeface="Arial" panose="020B0604020202020204" pitchFamily="34" charset="0"/>
                <a:ea typeface="黑体" panose="02010609060101010101" charset="-122"/>
              </a:endParaRPr>
            </a:p>
          </p:txBody>
        </p:sp>
        <p:sp>
          <p:nvSpPr>
            <p:cNvPr id="30788" name="Text Box 138"/>
            <p:cNvSpPr txBox="1"/>
            <p:nvPr/>
          </p:nvSpPr>
          <p:spPr>
            <a:xfrm>
              <a:off x="363" y="1"/>
              <a:ext cx="317" cy="231"/>
            </a:xfrm>
            <a:prstGeom prst="rect">
              <a:avLst/>
            </a:prstGeom>
            <a:noFill/>
            <a:ln w="9525">
              <a:noFill/>
            </a:ln>
          </p:spPr>
          <p:txBody>
            <a:bodyPr anchor="t">
              <a:spAutoFit/>
            </a:bodyPr>
            <a:p>
              <a:pPr algn="ctr" eaLnBrk="0" hangingPunct="0"/>
              <a:r>
                <a:rPr lang="en-US" altLang="zh-CN" b="1" dirty="0">
                  <a:latin typeface="Arial" panose="020B0604020202020204" pitchFamily="34" charset="0"/>
                  <a:ea typeface="黑体" panose="02010609060101010101" charset="-122"/>
                </a:rPr>
                <a:t>1</a:t>
              </a:r>
              <a:endParaRPr lang="en-US" altLang="zh-CN" b="1" dirty="0">
                <a:latin typeface="Arial" panose="020B0604020202020204" pitchFamily="34" charset="0"/>
                <a:ea typeface="黑体" panose="02010609060101010101" charset="-122"/>
              </a:endParaRPr>
            </a:p>
          </p:txBody>
        </p:sp>
        <p:sp>
          <p:nvSpPr>
            <p:cNvPr id="30789" name="Text Box 139"/>
            <p:cNvSpPr txBox="1"/>
            <p:nvPr/>
          </p:nvSpPr>
          <p:spPr>
            <a:xfrm>
              <a:off x="771" y="1"/>
              <a:ext cx="317" cy="231"/>
            </a:xfrm>
            <a:prstGeom prst="rect">
              <a:avLst/>
            </a:prstGeom>
            <a:noFill/>
            <a:ln w="9525">
              <a:noFill/>
            </a:ln>
          </p:spPr>
          <p:txBody>
            <a:bodyPr anchor="t">
              <a:spAutoFit/>
            </a:bodyPr>
            <a:p>
              <a:pPr algn="ctr" eaLnBrk="0" hangingPunct="0"/>
              <a:r>
                <a:rPr lang="en-US" altLang="zh-CN" b="1" dirty="0">
                  <a:latin typeface="Arial" panose="020B0604020202020204" pitchFamily="34" charset="0"/>
                  <a:ea typeface="黑体" panose="02010609060101010101" charset="-122"/>
                </a:rPr>
                <a:t>2</a:t>
              </a:r>
              <a:endParaRPr lang="en-US" altLang="zh-CN" b="1" dirty="0">
                <a:latin typeface="Arial" panose="020B0604020202020204" pitchFamily="34" charset="0"/>
                <a:ea typeface="黑体" panose="02010609060101010101" charset="-122"/>
              </a:endParaRPr>
            </a:p>
          </p:txBody>
        </p:sp>
        <p:sp>
          <p:nvSpPr>
            <p:cNvPr id="30790" name="Text Box 140"/>
            <p:cNvSpPr txBox="1"/>
            <p:nvPr/>
          </p:nvSpPr>
          <p:spPr>
            <a:xfrm>
              <a:off x="3629" y="1"/>
              <a:ext cx="317" cy="231"/>
            </a:xfrm>
            <a:prstGeom prst="rect">
              <a:avLst/>
            </a:prstGeom>
            <a:noFill/>
            <a:ln w="9525">
              <a:noFill/>
            </a:ln>
          </p:spPr>
          <p:txBody>
            <a:bodyPr anchor="t">
              <a:spAutoFit/>
            </a:bodyPr>
            <a:p>
              <a:pPr algn="ctr" eaLnBrk="0" hangingPunct="0"/>
              <a:r>
                <a:rPr lang="en-US" altLang="zh-CN" b="1" dirty="0">
                  <a:latin typeface="Arial" panose="020B0604020202020204" pitchFamily="34" charset="0"/>
                  <a:ea typeface="黑体" panose="02010609060101010101" charset="-122"/>
                </a:rPr>
                <a:t>9</a:t>
              </a:r>
              <a:endParaRPr lang="en-US" altLang="zh-CN" b="1" dirty="0">
                <a:latin typeface="Arial" panose="020B0604020202020204" pitchFamily="34" charset="0"/>
                <a:ea typeface="黑体" panose="02010609060101010101" charset="-122"/>
              </a:endParaRPr>
            </a:p>
          </p:txBody>
        </p:sp>
        <p:sp>
          <p:nvSpPr>
            <p:cNvPr id="30791" name="Text Box 141"/>
            <p:cNvSpPr txBox="1"/>
            <p:nvPr/>
          </p:nvSpPr>
          <p:spPr>
            <a:xfrm>
              <a:off x="1179" y="1"/>
              <a:ext cx="317" cy="231"/>
            </a:xfrm>
            <a:prstGeom prst="rect">
              <a:avLst/>
            </a:prstGeom>
            <a:noFill/>
            <a:ln w="9525">
              <a:noFill/>
            </a:ln>
          </p:spPr>
          <p:txBody>
            <a:bodyPr anchor="t">
              <a:spAutoFit/>
            </a:bodyPr>
            <a:p>
              <a:pPr algn="ctr" eaLnBrk="0" hangingPunct="0"/>
              <a:r>
                <a:rPr lang="en-US" altLang="zh-CN" b="1" dirty="0">
                  <a:latin typeface="Arial" panose="020B0604020202020204" pitchFamily="34" charset="0"/>
                  <a:ea typeface="黑体" panose="02010609060101010101" charset="-122"/>
                </a:rPr>
                <a:t>3</a:t>
              </a:r>
              <a:endParaRPr lang="en-US" altLang="zh-CN" b="1" dirty="0">
                <a:latin typeface="Arial" panose="020B0604020202020204" pitchFamily="34" charset="0"/>
                <a:ea typeface="黑体" panose="02010609060101010101" charset="-122"/>
              </a:endParaRPr>
            </a:p>
          </p:txBody>
        </p:sp>
        <p:sp>
          <p:nvSpPr>
            <p:cNvPr id="30792" name="Text Box 142"/>
            <p:cNvSpPr txBox="1"/>
            <p:nvPr/>
          </p:nvSpPr>
          <p:spPr>
            <a:xfrm>
              <a:off x="1587" y="15"/>
              <a:ext cx="317" cy="231"/>
            </a:xfrm>
            <a:prstGeom prst="rect">
              <a:avLst/>
            </a:prstGeom>
            <a:noFill/>
            <a:ln w="9525">
              <a:noFill/>
            </a:ln>
          </p:spPr>
          <p:txBody>
            <a:bodyPr anchor="t">
              <a:spAutoFit/>
            </a:bodyPr>
            <a:p>
              <a:pPr algn="ctr" eaLnBrk="0" hangingPunct="0"/>
              <a:r>
                <a:rPr lang="en-US" altLang="zh-CN" b="1" dirty="0">
                  <a:latin typeface="Arial" panose="020B0604020202020204" pitchFamily="34" charset="0"/>
                  <a:ea typeface="黑体" panose="02010609060101010101" charset="-122"/>
                </a:rPr>
                <a:t>4</a:t>
              </a:r>
              <a:endParaRPr lang="en-US" altLang="zh-CN" b="1" dirty="0">
                <a:latin typeface="Arial" panose="020B0604020202020204" pitchFamily="34" charset="0"/>
                <a:ea typeface="黑体" panose="02010609060101010101" charset="-122"/>
              </a:endParaRPr>
            </a:p>
          </p:txBody>
        </p:sp>
        <p:sp>
          <p:nvSpPr>
            <p:cNvPr id="30793" name="Text Box 143"/>
            <p:cNvSpPr txBox="1"/>
            <p:nvPr/>
          </p:nvSpPr>
          <p:spPr>
            <a:xfrm>
              <a:off x="1996" y="1"/>
              <a:ext cx="317" cy="231"/>
            </a:xfrm>
            <a:prstGeom prst="rect">
              <a:avLst/>
            </a:prstGeom>
            <a:noFill/>
            <a:ln w="9525">
              <a:noFill/>
            </a:ln>
          </p:spPr>
          <p:txBody>
            <a:bodyPr anchor="t">
              <a:spAutoFit/>
            </a:bodyPr>
            <a:p>
              <a:pPr algn="ctr" eaLnBrk="0" hangingPunct="0"/>
              <a:r>
                <a:rPr lang="en-US" altLang="zh-CN" b="1" dirty="0">
                  <a:latin typeface="Arial" panose="020B0604020202020204" pitchFamily="34" charset="0"/>
                  <a:ea typeface="黑体" panose="02010609060101010101" charset="-122"/>
                </a:rPr>
                <a:t>5</a:t>
              </a:r>
              <a:endParaRPr lang="en-US" altLang="zh-CN" b="1" dirty="0">
                <a:latin typeface="Arial" panose="020B0604020202020204" pitchFamily="34" charset="0"/>
                <a:ea typeface="黑体" panose="02010609060101010101" charset="-122"/>
              </a:endParaRPr>
            </a:p>
          </p:txBody>
        </p:sp>
        <p:sp>
          <p:nvSpPr>
            <p:cNvPr id="30794" name="Text Box 144"/>
            <p:cNvSpPr txBox="1"/>
            <p:nvPr/>
          </p:nvSpPr>
          <p:spPr>
            <a:xfrm>
              <a:off x="2812" y="1"/>
              <a:ext cx="317" cy="231"/>
            </a:xfrm>
            <a:prstGeom prst="rect">
              <a:avLst/>
            </a:prstGeom>
            <a:noFill/>
            <a:ln w="9525">
              <a:noFill/>
            </a:ln>
          </p:spPr>
          <p:txBody>
            <a:bodyPr anchor="t">
              <a:spAutoFit/>
            </a:bodyPr>
            <a:p>
              <a:pPr algn="ctr" eaLnBrk="0" hangingPunct="0"/>
              <a:r>
                <a:rPr lang="en-US" altLang="zh-CN" b="1" dirty="0">
                  <a:latin typeface="Arial" panose="020B0604020202020204" pitchFamily="34" charset="0"/>
                  <a:ea typeface="黑体" panose="02010609060101010101" charset="-122"/>
                </a:rPr>
                <a:t>7</a:t>
              </a:r>
              <a:endParaRPr lang="en-US" altLang="zh-CN" b="1" dirty="0">
                <a:latin typeface="Arial" panose="020B0604020202020204" pitchFamily="34" charset="0"/>
                <a:ea typeface="黑体" panose="02010609060101010101" charset="-122"/>
              </a:endParaRPr>
            </a:p>
          </p:txBody>
        </p:sp>
        <p:sp>
          <p:nvSpPr>
            <p:cNvPr id="30795" name="Text Box 145"/>
            <p:cNvSpPr txBox="1"/>
            <p:nvPr/>
          </p:nvSpPr>
          <p:spPr>
            <a:xfrm>
              <a:off x="3221" y="0"/>
              <a:ext cx="317" cy="231"/>
            </a:xfrm>
            <a:prstGeom prst="rect">
              <a:avLst/>
            </a:prstGeom>
            <a:noFill/>
            <a:ln w="9525">
              <a:noFill/>
            </a:ln>
          </p:spPr>
          <p:txBody>
            <a:bodyPr anchor="t">
              <a:spAutoFit/>
            </a:bodyPr>
            <a:p>
              <a:pPr algn="ctr" eaLnBrk="0" hangingPunct="0"/>
              <a:r>
                <a:rPr lang="en-US" altLang="zh-CN" b="1" dirty="0">
                  <a:latin typeface="Arial" panose="020B0604020202020204" pitchFamily="34" charset="0"/>
                  <a:ea typeface="黑体" panose="02010609060101010101" charset="-122"/>
                </a:rPr>
                <a:t>8</a:t>
              </a:r>
              <a:endParaRPr lang="en-US" altLang="zh-CN" b="1" dirty="0">
                <a:latin typeface="Arial" panose="020B0604020202020204" pitchFamily="34" charset="0"/>
                <a:ea typeface="黑体" panose="02010609060101010101" charset="-122"/>
              </a:endParaRPr>
            </a:p>
          </p:txBody>
        </p:sp>
        <p:sp>
          <p:nvSpPr>
            <p:cNvPr id="30796" name="Text Box 146"/>
            <p:cNvSpPr txBox="1"/>
            <p:nvPr/>
          </p:nvSpPr>
          <p:spPr>
            <a:xfrm>
              <a:off x="2404" y="1"/>
              <a:ext cx="317" cy="231"/>
            </a:xfrm>
            <a:prstGeom prst="rect">
              <a:avLst/>
            </a:prstGeom>
            <a:noFill/>
            <a:ln w="9525">
              <a:noFill/>
            </a:ln>
          </p:spPr>
          <p:txBody>
            <a:bodyPr anchor="t">
              <a:spAutoFit/>
            </a:bodyPr>
            <a:p>
              <a:pPr algn="ctr" eaLnBrk="0" hangingPunct="0"/>
              <a:r>
                <a:rPr lang="en-US" altLang="zh-CN" b="1" dirty="0">
                  <a:latin typeface="Arial" panose="020B0604020202020204" pitchFamily="34" charset="0"/>
                  <a:ea typeface="黑体" panose="02010609060101010101" charset="-122"/>
                </a:rPr>
                <a:t>6</a:t>
              </a:r>
              <a:endParaRPr lang="en-US" altLang="zh-CN" b="1" dirty="0">
                <a:latin typeface="Arial" panose="020B0604020202020204" pitchFamily="34" charset="0"/>
                <a:ea typeface="黑体" panose="02010609060101010101" charset="-122"/>
              </a:endParaRPr>
            </a:p>
          </p:txBody>
        </p:sp>
        <p:sp>
          <p:nvSpPr>
            <p:cNvPr id="30797" name="Text Box 162"/>
            <p:cNvSpPr txBox="1"/>
            <p:nvPr/>
          </p:nvSpPr>
          <p:spPr>
            <a:xfrm>
              <a:off x="3946" y="0"/>
              <a:ext cx="317" cy="231"/>
            </a:xfrm>
            <a:prstGeom prst="rect">
              <a:avLst/>
            </a:prstGeom>
            <a:noFill/>
            <a:ln w="9525">
              <a:noFill/>
            </a:ln>
          </p:spPr>
          <p:txBody>
            <a:bodyPr anchor="t">
              <a:spAutoFit/>
            </a:bodyPr>
            <a:p>
              <a:pPr algn="ctr" eaLnBrk="0" hangingPunct="0"/>
              <a:r>
                <a:rPr lang="en-US" altLang="zh-CN" b="1" dirty="0">
                  <a:latin typeface="Arial" panose="020B0604020202020204" pitchFamily="34" charset="0"/>
                  <a:ea typeface="黑体" panose="02010609060101010101" charset="-122"/>
                </a:rPr>
                <a:t>10</a:t>
              </a:r>
              <a:endParaRPr lang="en-US" altLang="zh-CN" b="1" dirty="0">
                <a:latin typeface="Arial" panose="020B0604020202020204" pitchFamily="34" charset="0"/>
                <a:ea typeface="黑体" panose="02010609060101010101" charset="-122"/>
              </a:endParaRPr>
            </a:p>
          </p:txBody>
        </p:sp>
      </p:grpSp>
      <p:sp>
        <p:nvSpPr>
          <p:cNvPr id="31" name="AutoShape 165"/>
          <p:cNvSpPr>
            <a:spLocks noChangeArrowheads="1"/>
          </p:cNvSpPr>
          <p:nvPr/>
        </p:nvSpPr>
        <p:spPr bwMode="auto">
          <a:xfrm>
            <a:off x="4716463" y="5699125"/>
            <a:ext cx="2735263" cy="398463"/>
          </a:xfrm>
          <a:prstGeom prst="wedgeRoundRectCallout">
            <a:avLst>
              <a:gd name="adj1" fmla="val 12565"/>
              <a:gd name="adj2" fmla="val -174301"/>
              <a:gd name="adj3" fmla="val 16667"/>
            </a:avLst>
          </a:prstGeom>
          <a:gradFill rotWithShape="1">
            <a:gsLst>
              <a:gs pos="0">
                <a:srgbClr val="FFFF99"/>
              </a:gs>
              <a:gs pos="100000">
                <a:srgbClr val="FFFFFF"/>
              </a:gs>
            </a:gsLst>
            <a:lin ang="5400000" scaled="1"/>
          </a:gradFill>
          <a:ln w="9525">
            <a:solidFill>
              <a:srgbClr val="FF6600"/>
            </a:solidFill>
            <a:miter lim="800000"/>
          </a:ln>
          <a:effectLst>
            <a:outerShdw dist="53882" dir="2700000" algn="ctr" rotWithShape="0">
              <a:schemeClr val="bg2">
                <a:alpha val="50000"/>
              </a:schemeClr>
            </a:outerShdw>
          </a:effectLst>
        </p:spPr>
        <p:txBody>
          <a:bodyPr anchorCtr="1">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charset="-122"/>
                <a:cs typeface="Arial Unicode MS" pitchFamily="34" charset="-122"/>
                <a:sym typeface="+mn-ea"/>
              </a:rPr>
              <a:t>根据下标位置访问元素</a:t>
            </a: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charset="-122"/>
              <a:cs typeface="Arial Unicode MS" pitchFamily="34" charset="-122"/>
              <a:sym typeface="+mn-ea"/>
            </a:endParaRPr>
          </a:p>
        </p:txBody>
      </p:sp>
      <p:sp>
        <p:nvSpPr>
          <p:cNvPr id="7" name="标题 6"/>
          <p:cNvSpPr>
            <a:spLocks noGrp="1"/>
          </p:cNvSpPr>
          <p:nvPr>
            <p:ph type="title"/>
          </p:nvPr>
        </p:nvSpPr>
        <p:spPr>
          <a:xfrm>
            <a:off x="374015" y="984885"/>
            <a:ext cx="3334385" cy="622935"/>
          </a:xfrm>
        </p:spPr>
        <p:txBody>
          <a:bodyPr/>
          <a:p>
            <a:r>
              <a:rPr lang="en-US" altLang="zh-CN" sz="3600" b="1" dirty="0" smtClean="0">
                <a:latin typeface="+mn-lt"/>
                <a:ea typeface="宋体" panose="02010600030101010101" pitchFamily="2" charset="-122"/>
                <a:cs typeface="Times New Roman" panose="02020603050405020304" pitchFamily="18" charset="0"/>
                <a:sym typeface="+mn-ea"/>
              </a:rPr>
              <a:t>List实现类</a:t>
            </a:r>
            <a:endParaRPr lang="en-US" altLang="zh-CN" sz="3600" b="1" dirty="0" smtClean="0">
              <a:latin typeface="+mn-lt"/>
              <a:ea typeface="宋体" panose="02010600030101010101" pitchFamily="2" charset="-122"/>
              <a:cs typeface="Times New Roman" panose="02020603050405020304" pitchFamily="18" charset="0"/>
            </a:endParaRPr>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文本占位符 1"/>
          <p:cNvSpPr>
            <a:spLocks noGrp="1"/>
          </p:cNvSpPr>
          <p:nvPr>
            <p:ph type="body" sz="quarter" idx="10"/>
          </p:nvPr>
        </p:nvSpPr>
        <p:spPr>
          <a:xfrm>
            <a:off x="638493" y="1607503"/>
            <a:ext cx="7602537" cy="5091112"/>
          </a:xfrm>
        </p:spPr>
        <p:txBody>
          <a:bodyPr vert="horz" wrap="square" lIns="91440" tIns="45720" rIns="91440" bIns="45720" anchor="t"/>
          <a:p>
            <a:pPr marL="0" indent="0">
              <a:buClrTx/>
              <a:buSzTx/>
              <a:buFont typeface="Arial" panose="020B0604020202020204" pitchFamily="34" charset="0"/>
              <a:buNone/>
            </a:pPr>
            <a:r>
              <a:rPr lang="en-US" altLang="zh-CN" sz="2800" dirty="0">
                <a:solidFill>
                  <a:schemeClr val="tx1"/>
                </a:solidFill>
              </a:rPr>
              <a:t>LinkedList</a:t>
            </a:r>
            <a:r>
              <a:rPr lang="zh-CN" altLang="en-US" sz="2800" dirty="0">
                <a:solidFill>
                  <a:schemeClr val="tx1"/>
                </a:solidFill>
              </a:rPr>
              <a:t>类：</a:t>
            </a:r>
            <a:endParaRPr lang="zh-CN" altLang="en-US" sz="2800" dirty="0">
              <a:solidFill>
                <a:schemeClr val="tx1"/>
              </a:solidFill>
            </a:endParaRPr>
          </a:p>
          <a:p>
            <a:pPr marL="0" indent="0">
              <a:buClrTx/>
              <a:buSzTx/>
              <a:buFont typeface="Arial" panose="020B0604020202020204" pitchFamily="34" charset="0"/>
              <a:buNone/>
            </a:pPr>
            <a:r>
              <a:rPr lang="en-US" altLang="zh-CN" sz="2800" dirty="0">
                <a:solidFill>
                  <a:schemeClr val="tx1"/>
                </a:solidFill>
              </a:rPr>
              <a:t>	</a:t>
            </a:r>
            <a:r>
              <a:rPr lang="zh-CN" altLang="en-US" sz="2800" dirty="0">
                <a:solidFill>
                  <a:schemeClr val="tx1"/>
                </a:solidFill>
              </a:rPr>
              <a:t>由一个双向链表后推而成，适合插入删除频繁的列表</a:t>
            </a:r>
            <a:endParaRPr lang="zh-CN" altLang="en-US" dirty="0"/>
          </a:p>
          <a:p>
            <a:pPr>
              <a:buClrTx/>
              <a:buSzTx/>
              <a:buFont typeface="Arial" panose="020B0604020202020204" pitchFamily="34" charset="0"/>
            </a:pPr>
            <a:endParaRPr lang="zh-CN" altLang="en-US" dirty="0"/>
          </a:p>
        </p:txBody>
      </p:sp>
      <p:sp>
        <p:nvSpPr>
          <p:cNvPr id="31746" name="AutoShape 2" descr="https://img-blog.csdn.net/20160420220320754"/>
          <p:cNvSpPr>
            <a:spLocks noChangeAspect="1"/>
          </p:cNvSpPr>
          <p:nvPr/>
        </p:nvSpPr>
        <p:spPr>
          <a:xfrm>
            <a:off x="4538663" y="-144462"/>
            <a:ext cx="304800" cy="304800"/>
          </a:xfrm>
          <a:prstGeom prst="rect">
            <a:avLst/>
          </a:prstGeom>
          <a:noFill/>
          <a:ln w="9525">
            <a:noFill/>
          </a:ln>
        </p:spPr>
        <p:txBody>
          <a:bodyPr anchor="t"/>
          <a:p>
            <a:pPr algn="ctr" eaLnBrk="0" hangingPunct="0"/>
            <a:endParaRPr lang="zh-CN" altLang="en-US" dirty="0">
              <a:latin typeface="Arial" panose="020B0604020202020204" pitchFamily="34" charset="0"/>
            </a:endParaRPr>
          </a:p>
        </p:txBody>
      </p:sp>
      <p:pic>
        <p:nvPicPr>
          <p:cNvPr id="31747" name="Picture 3" descr="C:\Users\xc01\Desktop\20160420220320754"/>
          <p:cNvPicPr>
            <a:picLocks noChangeAspect="1"/>
          </p:cNvPicPr>
          <p:nvPr/>
        </p:nvPicPr>
        <p:blipFill>
          <a:blip r:embed="rId1"/>
          <a:stretch>
            <a:fillRect/>
          </a:stretch>
        </p:blipFill>
        <p:spPr>
          <a:xfrm>
            <a:off x="1755458" y="3185160"/>
            <a:ext cx="5200650" cy="3076575"/>
          </a:xfrm>
          <a:prstGeom prst="rect">
            <a:avLst/>
          </a:prstGeom>
          <a:noFill/>
          <a:ln w="9525">
            <a:noFill/>
          </a:ln>
        </p:spPr>
      </p:pic>
      <p:sp>
        <p:nvSpPr>
          <p:cNvPr id="7" name="标题 6"/>
          <p:cNvSpPr>
            <a:spLocks noGrp="1"/>
          </p:cNvSpPr>
          <p:nvPr>
            <p:ph type="title"/>
          </p:nvPr>
        </p:nvSpPr>
        <p:spPr>
          <a:xfrm>
            <a:off x="374015" y="984885"/>
            <a:ext cx="3334385" cy="622935"/>
          </a:xfrm>
        </p:spPr>
        <p:txBody>
          <a:bodyPr/>
          <a:p>
            <a:r>
              <a:rPr lang="en-US" altLang="zh-CN" sz="3600" dirty="0">
                <a:sym typeface="+mn-ea"/>
              </a:rPr>
              <a:t>List</a:t>
            </a:r>
            <a:r>
              <a:rPr lang="zh-CN" altLang="en-US" sz="3600" dirty="0">
                <a:sym typeface="+mn-ea"/>
              </a:rPr>
              <a:t>实现类</a:t>
            </a:r>
            <a:endParaRPr lang="zh-CN" altLang="en-US" sz="3600" b="1" dirty="0">
              <a:latin typeface="+mn-lt"/>
              <a:ea typeface="宋体" panose="02010600030101010101" pitchFamily="2" charset="-122"/>
              <a:cs typeface="Times New Roman" panose="02020603050405020304" pitchFamily="18" charset="0"/>
            </a:endParaRPr>
          </a:p>
        </p:txBody>
      </p:sp>
    </p:spTree>
  </p:cSld>
  <p:clrMapOvr>
    <a:masterClrMapping/>
  </p:clrMapOvr>
  <p:transition spd="med">
    <p:fade/>
  </p:transition>
</p:sld>
</file>

<file path=ppt/tags/tag1.xml><?xml version="1.0" encoding="utf-8"?>
<p:tagLst xmlns:p="http://schemas.openxmlformats.org/presentationml/2006/main">
  <p:tag name="PA" val="v3.0.1"/>
</p:tagLst>
</file>

<file path=ppt/theme/theme1.xml><?xml version="1.0" encoding="utf-8"?>
<a:theme xmlns:a="http://schemas.openxmlformats.org/drawingml/2006/main" name="1_Office 主题">
  <a:themeElements>
    <a:clrScheme name="自定义 967">
      <a:dk1>
        <a:srgbClr val="000000"/>
      </a:dk1>
      <a:lt1>
        <a:srgbClr val="FFFFFF"/>
      </a:lt1>
      <a:dk2>
        <a:srgbClr val="67A400"/>
      </a:dk2>
      <a:lt2>
        <a:srgbClr val="F8F8F8"/>
      </a:lt2>
      <a:accent1>
        <a:srgbClr val="538C2E"/>
      </a:accent1>
      <a:accent2>
        <a:srgbClr val="6D9E38"/>
      </a:accent2>
      <a:accent3>
        <a:srgbClr val="7FB344"/>
      </a:accent3>
      <a:accent4>
        <a:srgbClr val="67A400"/>
      </a:accent4>
      <a:accent5>
        <a:srgbClr val="9ECF61"/>
      </a:accent5>
      <a:accent6>
        <a:srgbClr val="67A400"/>
      </a:accent6>
      <a:hlink>
        <a:srgbClr val="00B050"/>
      </a:hlink>
      <a:folHlink>
        <a:srgbClr val="8BC24A"/>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PPT模板</Template>
  <TotalTime>0</TotalTime>
  <Words>3608</Words>
  <Application>WPS 演示</Application>
  <PresentationFormat>全屏显示(4:3)</PresentationFormat>
  <Paragraphs>353</Paragraphs>
  <Slides>26</Slides>
  <Notes>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26</vt:i4>
      </vt:variant>
    </vt:vector>
  </HeadingPairs>
  <TitlesOfParts>
    <vt:vector size="42" baseType="lpstr">
      <vt:lpstr>Arial</vt:lpstr>
      <vt:lpstr>宋体</vt:lpstr>
      <vt:lpstr>Wingdings</vt:lpstr>
      <vt:lpstr>Arial Unicode MS</vt:lpstr>
      <vt:lpstr>Arial Black</vt:lpstr>
      <vt:lpstr>微软雅黑</vt:lpstr>
      <vt:lpstr>造字工房悦黑（非商用）常规体</vt:lpstr>
      <vt:lpstr>造字工房悦黑（非商用）常规体</vt:lpstr>
      <vt:lpstr>微软雅黑</vt:lpstr>
      <vt:lpstr>微软雅黑 Light</vt:lpstr>
      <vt:lpstr>黑体</vt:lpstr>
      <vt:lpstr>Times New Roman</vt:lpstr>
      <vt:lpstr>Arial Unicode MS</vt:lpstr>
      <vt:lpstr>Calibri</vt:lpstr>
      <vt:lpstr>Segoe UI</vt:lpstr>
      <vt:lpstr>1_Office 主题</vt:lpstr>
      <vt:lpstr>PowerPoint 演示文稿</vt:lpstr>
      <vt:lpstr>PowerPoint 演示文稿</vt:lpstr>
      <vt:lpstr>Java 集合概述</vt:lpstr>
      <vt:lpstr>PowerPoint 演示文稿</vt:lpstr>
      <vt:lpstr>PowerPoint 演示文稿</vt:lpstr>
      <vt:lpstr>Map接口</vt:lpstr>
      <vt:lpstr>List接口</vt:lpstr>
      <vt:lpstr>List实现类</vt:lpstr>
      <vt:lpstr>List实现类</vt:lpstr>
      <vt:lpstr>PowerPoint 演示文稿</vt:lpstr>
      <vt:lpstr>Set 接口</vt:lpstr>
      <vt:lpstr>Set实现类：HashSet</vt:lpstr>
      <vt:lpstr>Set实现类：TreeSet</vt:lpstr>
      <vt:lpstr>Map接口</vt:lpstr>
      <vt:lpstr>Map 常用方法</vt:lpstr>
      <vt:lpstr>Map实现类：HashMap</vt:lpstr>
      <vt:lpstr>Map实现类之三：TreeMap</vt:lpstr>
      <vt:lpstr>Map实现类：Properties</vt:lpstr>
      <vt:lpstr>Map接口的三种遍历方式</vt:lpstr>
      <vt:lpstr>PowerPoint 演示文稿</vt:lpstr>
      <vt:lpstr>PowerPoint 演示文稿</vt:lpstr>
      <vt:lpstr>Iterator 接口</vt:lpstr>
      <vt:lpstr>PowerPoint 演示文稿</vt:lpstr>
      <vt:lpstr>使用 foreach 循环遍历集合元素</vt:lpstr>
      <vt:lpstr>操作集合的工具类：Collections</vt:lpstr>
      <vt:lpstr>PowerPoint 演示文稿</vt:lpstr>
    </vt:vector>
  </TitlesOfParts>
  <Company>WwW.YlmF.CoM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郑喜</cp:lastModifiedBy>
  <cp:revision>734</cp:revision>
  <dcterms:created xsi:type="dcterms:W3CDTF">2012-08-05T14:09:00Z</dcterms:created>
  <dcterms:modified xsi:type="dcterms:W3CDTF">2020-04-15T03:07:12Z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2052-11.3.0.8632</vt:lpwstr>
  </property>
</Properties>
</file>