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2"/>
  </p:notesMasterIdLst>
  <p:sldIdLst>
    <p:sldId id="257" r:id="rId3"/>
    <p:sldId id="289" r:id="rId4"/>
    <p:sldId id="258" r:id="rId5"/>
    <p:sldId id="259" r:id="rId6"/>
    <p:sldId id="260" r:id="rId7"/>
    <p:sldId id="290" r:id="rId8"/>
    <p:sldId id="291" r:id="rId9"/>
    <p:sldId id="293" r:id="rId10"/>
    <p:sldId id="292"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84" autoAdjust="0"/>
  </p:normalViewPr>
  <p:slideViewPr>
    <p:cSldViewPr snapToGrid="0">
      <p:cViewPr varScale="1">
        <p:scale>
          <a:sx n="55" d="100"/>
          <a:sy n="55" d="100"/>
        </p:scale>
        <p:origin x="10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39DBA1-6E61-4193-83AF-3C9D95F33A6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402932AB-CE3E-43C6-AB70-949E9A9124A3}" type="slidenum">
              <a:rPr lang="zh-CN" altLang="en-US" smtClean="0">
                <a:latin typeface="Calibri" panose="020F0502020204030204" charset="0"/>
              </a:rPr>
              <a:t>2</a:t>
            </a:fld>
            <a:endParaRPr lang="zh-CN" altLang="en-US">
              <a:latin typeface="Calibri" panose="020F0502020204030204" charset="0"/>
            </a:endParaRPr>
          </a:p>
        </p:txBody>
      </p:sp>
    </p:spTree>
    <p:extLst>
      <p:ext uri="{BB962C8B-B14F-4D97-AF65-F5344CB8AC3E}">
        <p14:creationId xmlns:p14="http://schemas.microsoft.com/office/powerpoint/2010/main" val="232014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在由大量可充电节点构成的</a:t>
            </a:r>
            <a:r>
              <a:rPr lang="en-US" altLang="zh-CN" dirty="0"/>
              <a:t>WRSN</a:t>
            </a:r>
            <a:r>
              <a:rPr lang="zh-CN" altLang="en-US" dirty="0"/>
              <a:t>中，高效的数据收集由多个因素共同确定，如节点的电池能量，网络拓扑，数据传输路由调度等。节点</a:t>
            </a:r>
            <a:r>
              <a:rPr lang="zh-CN" altLang="zh-CN" sz="1200" kern="1200" dirty="0">
                <a:solidFill>
                  <a:schemeClr val="tx1"/>
                </a:solidFill>
                <a:effectLst/>
                <a:latin typeface="+mn-lt"/>
                <a:ea typeface="+mn-ea"/>
                <a:cs typeface="+mn-cs"/>
              </a:rPr>
              <a:t>用于感知，接收和传输等状态的能量均来自能量获取模块及能量存储模块</a:t>
            </a:r>
            <a:r>
              <a:rPr lang="zh-CN" altLang="en-US" sz="1200" kern="1200" dirty="0">
                <a:solidFill>
                  <a:schemeClr val="tx1"/>
                </a:solidFill>
                <a:effectLst/>
                <a:latin typeface="+mn-lt"/>
                <a:ea typeface="+mn-ea"/>
                <a:cs typeface="+mn-cs"/>
              </a:rPr>
              <a:t>。为延长网络寿命，</a:t>
            </a:r>
            <a:r>
              <a:rPr lang="en-US" altLang="zh-CN" sz="1200" kern="1200" dirty="0">
                <a:solidFill>
                  <a:schemeClr val="tx1"/>
                </a:solidFill>
                <a:effectLst/>
                <a:latin typeface="+mn-lt"/>
                <a:ea typeface="+mn-ea"/>
                <a:cs typeface="+mn-cs"/>
              </a:rPr>
              <a:t>WET</a:t>
            </a:r>
            <a:r>
              <a:rPr lang="zh-CN" altLang="en-US" sz="1200" kern="1200" dirty="0">
                <a:solidFill>
                  <a:schemeClr val="tx1"/>
                </a:solidFill>
                <a:effectLst/>
                <a:latin typeface="+mn-lt"/>
                <a:ea typeface="+mn-ea"/>
                <a:cs typeface="+mn-cs"/>
              </a:rPr>
              <a:t>为解决电池能量受限问题提供了一种新方法。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针对</a:t>
            </a:r>
            <a:r>
              <a:rPr lang="en-US" altLang="zh-CN" sz="1200" kern="1200" dirty="0">
                <a:solidFill>
                  <a:schemeClr val="tx1"/>
                </a:solidFill>
                <a:effectLst/>
                <a:latin typeface="+mn-lt"/>
                <a:ea typeface="+mn-ea"/>
                <a:cs typeface="+mn-cs"/>
              </a:rPr>
              <a:t>WRSN</a:t>
            </a:r>
            <a:r>
              <a:rPr lang="zh-CN" altLang="en-US" sz="1200" kern="1200" dirty="0">
                <a:solidFill>
                  <a:schemeClr val="tx1"/>
                </a:solidFill>
                <a:effectLst/>
                <a:latin typeface="+mn-lt"/>
                <a:ea typeface="+mn-ea"/>
                <a:cs typeface="+mn-cs"/>
              </a:rPr>
              <a:t>中的数据收集问题，大多数研究工作一般使用多跳传输或数据收集小车将节点感知的数据传输至基站。</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仅使用多跳传输，快速缩减基站或锚点附近节点的寿命，导致服务中断。</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仅使用移动小车，增大了数据收集延迟。</a:t>
            </a:r>
            <a:endParaRPr lang="zh-CN" altLang="en-US" dirty="0"/>
          </a:p>
          <a:p>
            <a:r>
              <a:rPr lang="zh-CN" altLang="en-US" dirty="0"/>
              <a:t>据此，我们将</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WCV</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DCV</a:t>
            </a:r>
            <a:r>
              <a:rPr lang="zh-CN" altLang="zh-CN" sz="1200" kern="1200" dirty="0">
                <a:solidFill>
                  <a:schemeClr val="tx1"/>
                </a:solidFill>
                <a:effectLst/>
                <a:latin typeface="+mn-lt"/>
                <a:ea typeface="+mn-ea"/>
                <a:cs typeface="+mn-cs"/>
              </a:rPr>
              <a:t>相结合，既可以为可充电传感器节点补充能量，延长网络寿命，又可以有效地平衡节点通信能量消耗和数据收集收集延迟。</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039DBA1-6E61-4193-83AF-3C9D95F33A6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39DBA1-6E61-4193-83AF-3C9D95F33A6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39DBA1-6E61-4193-83AF-3C9D95F33A6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网络分区：插入最小生成树  使得每个分区内节点数量更为平均</a:t>
            </a:r>
            <a:endParaRPr lang="en-US" altLang="zh-CN" dirty="0"/>
          </a:p>
          <a:p>
            <a:r>
              <a:rPr lang="zh-CN" altLang="en-US" dirty="0"/>
              <a:t>锚点选择：由于小车既可为节点充电和收集数据  将能量分级有助于延长网络生命期</a:t>
            </a:r>
          </a:p>
        </p:txBody>
      </p:sp>
      <p:sp>
        <p:nvSpPr>
          <p:cNvPr id="4" name="灯片编号占位符 3"/>
          <p:cNvSpPr>
            <a:spLocks noGrp="1"/>
          </p:cNvSpPr>
          <p:nvPr>
            <p:ph type="sldNum" sz="quarter" idx="10"/>
          </p:nvPr>
        </p:nvSpPr>
        <p:spPr/>
        <p:txBody>
          <a:bodyPr/>
          <a:lstStyle/>
          <a:p>
            <a:fld id="{C039DBA1-6E61-4193-83AF-3C9D95F33A64}" type="slidenum">
              <a:rPr lang="zh-CN" altLang="en-US" smtClean="0"/>
              <a:t>6</a:t>
            </a:fld>
            <a:endParaRPr lang="zh-CN" altLang="en-US"/>
          </a:p>
        </p:txBody>
      </p:sp>
    </p:spTree>
    <p:extLst>
      <p:ext uri="{BB962C8B-B14F-4D97-AF65-F5344CB8AC3E}">
        <p14:creationId xmlns:p14="http://schemas.microsoft.com/office/powerpoint/2010/main" val="64137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39DBA1-6E61-4193-83AF-3C9D95F33A64}" type="slidenum">
              <a:rPr lang="zh-CN" altLang="en-US" smtClean="0"/>
              <a:t>7</a:t>
            </a:fld>
            <a:endParaRPr lang="zh-CN" altLang="en-US"/>
          </a:p>
        </p:txBody>
      </p:sp>
    </p:spTree>
    <p:extLst>
      <p:ext uri="{BB962C8B-B14F-4D97-AF65-F5344CB8AC3E}">
        <p14:creationId xmlns:p14="http://schemas.microsoft.com/office/powerpoint/2010/main" val="191838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39DBA1-6E61-4193-83AF-3C9D95F33A64}" type="slidenum">
              <a:rPr lang="zh-CN" altLang="en-US" smtClean="0"/>
              <a:t>8</a:t>
            </a:fld>
            <a:endParaRPr lang="zh-CN" altLang="en-US"/>
          </a:p>
        </p:txBody>
      </p:sp>
    </p:spTree>
    <p:extLst>
      <p:ext uri="{BB962C8B-B14F-4D97-AF65-F5344CB8AC3E}">
        <p14:creationId xmlns:p14="http://schemas.microsoft.com/office/powerpoint/2010/main" val="395166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39DBA1-6E61-4193-83AF-3C9D95F33A64}" type="slidenum">
              <a:rPr lang="zh-CN" altLang="en-US" smtClean="0"/>
              <a:t>9</a:t>
            </a:fld>
            <a:endParaRPr lang="zh-CN" altLang="en-US"/>
          </a:p>
        </p:txBody>
      </p:sp>
    </p:spTree>
    <p:extLst>
      <p:ext uri="{BB962C8B-B14F-4D97-AF65-F5344CB8AC3E}">
        <p14:creationId xmlns:p14="http://schemas.microsoft.com/office/powerpoint/2010/main" val="1411539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1999"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ctrTitle"/>
          </p:nvPr>
        </p:nvSpPr>
        <p:spPr>
          <a:xfrm>
            <a:off x="1134538" y="1693333"/>
            <a:ext cx="8979923" cy="1833563"/>
          </a:xfrm>
        </p:spPr>
        <p:txBody>
          <a:bodyPr anchor="b">
            <a:normAutofit/>
          </a:bodyPr>
          <a:lstStyle>
            <a:lvl1pPr algn="ctr">
              <a:defRPr sz="36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34538" y="3618971"/>
            <a:ext cx="8979923" cy="601662"/>
          </a:xfrm>
        </p:spPr>
        <p:txBody>
          <a:bodyPr/>
          <a:lstStyle>
            <a:lvl1pPr marL="0" indent="0" algn="ctr">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6C2EA-3A61-47C1-B505-B4279F3F702C}" type="slidenum">
              <a:rPr lang="zh-CN" altLang="en-US" smtClean="0"/>
              <a:t>‹#›</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 cy="685800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461" y="0"/>
            <a:ext cx="2077539"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96C2EA-3A61-47C1-B505-B4279F3F702C}" type="slidenum">
              <a:rPr lang="zh-CN" altLang="en-US" smtClean="0"/>
              <a:t>‹#›</a:t>
            </a:fld>
            <a:endParaRPr lang="zh-CN" altLang="en-US"/>
          </a:p>
        </p:txBody>
      </p:sp>
      <p:sp>
        <p:nvSpPr>
          <p:cNvPr id="7" name="内容占位符 6"/>
          <p:cNvSpPr>
            <a:spLocks noGrp="1"/>
          </p:cNvSpPr>
          <p:nvPr>
            <p:ph sz="quarter" idx="13"/>
          </p:nvPr>
        </p:nvSpPr>
        <p:spPr>
          <a:xfrm>
            <a:off x="838201" y="1021080"/>
            <a:ext cx="10226039" cy="5035234"/>
          </a:xfrm>
        </p:spPr>
        <p:txBody>
          <a:bodyPr/>
          <a:lstStyle>
            <a:lvl1pPr>
              <a:defRPr sz="2400">
                <a:solidFill>
                  <a:schemeClr val="accent1"/>
                </a:solidFill>
              </a:defRPr>
            </a:lvl1pPr>
            <a:lvl2pPr marL="815975" indent="-273050">
              <a:buClr>
                <a:schemeClr val="accent1"/>
              </a:buClr>
              <a:buFont typeface="Arial" panose="020B0604020202020204" pitchFamily="34" charset="0"/>
              <a:buChar char="•"/>
              <a:defRPr sz="2000">
                <a:solidFill>
                  <a:schemeClr val="accent1"/>
                </a:solidFill>
                <a:latin typeface="黑体" panose="02010609060101010101" pitchFamily="49" charset="-122"/>
                <a:ea typeface="黑体" panose="02010609060101010101" pitchFamily="49" charset="-122"/>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1999"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ctrTitle"/>
          </p:nvPr>
        </p:nvSpPr>
        <p:spPr>
          <a:xfrm>
            <a:off x="1134538" y="1693333"/>
            <a:ext cx="8979923" cy="1833563"/>
          </a:xfrm>
        </p:spPr>
        <p:txBody>
          <a:bodyPr anchor="b">
            <a:normAutofit/>
          </a:bodyPr>
          <a:lstStyle>
            <a:lvl1pPr algn="ctr">
              <a:defRPr sz="36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34538" y="3618971"/>
            <a:ext cx="8979923" cy="601662"/>
          </a:xfrm>
        </p:spPr>
        <p:txBody>
          <a:bodyPr/>
          <a:lstStyle>
            <a:lvl1pPr marL="0" indent="0" algn="ctr">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6C2EA-3A61-47C1-B505-B4279F3F702C}" type="slidenum">
              <a:rPr lang="zh-CN" altLang="en-US" smtClean="0"/>
              <a:t>‹#›</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 cy="685800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461" y="0"/>
            <a:ext cx="2077539"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17945" y="221677"/>
            <a:ext cx="9420318" cy="889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264920"/>
            <a:ext cx="10300063" cy="49562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1" y="0"/>
            <a:ext cx="12191999"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2126192" y="2223652"/>
            <a:ext cx="7939617" cy="1276927"/>
          </a:xfrm>
        </p:spPr>
        <p:txBody>
          <a:bodyPr anchor="b">
            <a:normAutofit/>
          </a:bodyPr>
          <a:lstStyle>
            <a:lvl1pPr algn="ctr">
              <a:defRPr sz="3200" b="1">
                <a:solidFill>
                  <a:schemeClr val="accent1">
                    <a:lumMod val="75000"/>
                  </a:schemeClr>
                </a:solidFill>
              </a:defRPr>
            </a:lvl1pPr>
          </a:lstStyle>
          <a:p>
            <a:r>
              <a:rPr lang="zh-CN" altLang="en-US" dirty="0"/>
              <a:t>编辑标题</a:t>
            </a:r>
            <a:endParaRPr lang="en-US" dirty="0"/>
          </a:p>
        </p:txBody>
      </p:sp>
      <p:sp>
        <p:nvSpPr>
          <p:cNvPr id="3" name="Text Placeholder 2"/>
          <p:cNvSpPr>
            <a:spLocks noGrp="1"/>
          </p:cNvSpPr>
          <p:nvPr>
            <p:ph type="body" idx="1" hasCustomPrompt="1"/>
          </p:nvPr>
        </p:nvSpPr>
        <p:spPr>
          <a:xfrm>
            <a:off x="2126192" y="3554988"/>
            <a:ext cx="7939617" cy="863070"/>
          </a:xfrm>
        </p:spPr>
        <p:txBody>
          <a:bodyPr anchor="ctr">
            <a:normAutofit/>
          </a:bodyPr>
          <a:lstStyle>
            <a:lvl1pPr marL="0" indent="0" algn="ctr">
              <a:buNone/>
              <a:defRPr sz="2400">
                <a:solidFill>
                  <a:schemeClr val="accent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Date Placeholder 3"/>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6C2EA-3A61-47C1-B505-B4279F3F702C}" type="slidenum">
              <a:rPr lang="zh-CN" altLang="en-US" smtClean="0"/>
              <a:t>‹#›</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094720" y="-8709"/>
            <a:ext cx="109728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715350" y="233677"/>
            <a:ext cx="9348890" cy="889000"/>
          </a:xfrm>
        </p:spPr>
        <p:txBody>
          <a:bodyPr anchor="b"/>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325881"/>
            <a:ext cx="4998720" cy="4831080"/>
          </a:xfrm>
        </p:spPr>
        <p:txBody>
          <a:bodyPr/>
          <a:lstStyle>
            <a:lvl1pPr marL="228600" indent="-228600">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065520" y="1325881"/>
            <a:ext cx="4998720" cy="4831080"/>
          </a:xfrm>
        </p:spPr>
        <p:txBody>
          <a:bodyPr/>
          <a:lstStyle>
            <a:lvl1pPr marL="228600" indent="-228600">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676400" y="365126"/>
            <a:ext cx="9464040" cy="10234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49438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839789" y="2505075"/>
            <a:ext cx="4943892"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81163"/>
            <a:ext cx="49682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172200" y="2505075"/>
            <a:ext cx="49682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1747" y="164"/>
            <a:ext cx="12193747"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1897381" y="3805485"/>
            <a:ext cx="9456419" cy="8890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EA9646-E0C3-4AB2-B255-58509D242B86}" type="datetimeFigureOut">
              <a:rPr lang="zh-CN" altLang="en-US" smtClean="0"/>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7D6345-1562-443E-A406-A4360E2EC08D}" type="slidenum">
              <a:rPr lang="zh-CN" altLang="en-US" smtClean="0"/>
              <a:t>‹#›</a:t>
            </a:fld>
            <a:endParaRPr lang="zh-CN" altLang="en-US"/>
          </a:p>
        </p:txBody>
      </p:sp>
      <p:cxnSp>
        <p:nvCxnSpPr>
          <p:cNvPr id="7" name="直接连接符 6"/>
          <p:cNvCxnSpPr/>
          <p:nvPr/>
        </p:nvCxnSpPr>
        <p:spPr>
          <a:xfrm rot="5400000">
            <a:off x="89577" y="3420164"/>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63081" y="3420164"/>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80548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971597"/>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386699"/>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4550431"/>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1" y="0"/>
            <a:ext cx="12193747"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Date Placeholder 1"/>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26989" y="185950"/>
            <a:ext cx="9382972" cy="981320"/>
          </a:xfrm>
        </p:spPr>
        <p:txBody>
          <a:bodyPr anchor="ctr">
            <a:normAutofit/>
          </a:bodyPr>
          <a:lstStyle>
            <a:lvl1pPr>
              <a:defRPr sz="31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1457945" y="1605791"/>
            <a:ext cx="6063842" cy="4240355"/>
          </a:xfrm>
        </p:spPr>
        <p:txBody>
          <a:bodyPr anchor="ct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7521787" y="1605791"/>
            <a:ext cx="3183466" cy="4274222"/>
          </a:xfrm>
          <a:solidFill>
            <a:schemeClr val="accent1"/>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8" name="矩形 1"/>
          <p:cNvSpPr>
            <a:spLocks noChangeArrowheads="1"/>
          </p:cNvSpPr>
          <p:nvPr/>
        </p:nvSpPr>
        <p:spPr bwMode="auto">
          <a:xfrm>
            <a:off x="1208829" y="1588859"/>
            <a:ext cx="249118" cy="4291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ctr" eaLnBrk="1" hangingPunct="1"/>
            <a:endParaRPr lang="zh-CN" altLang="en-US" sz="1800">
              <a:solidFill>
                <a:srgbClr val="FFFFFF"/>
              </a:solidFill>
            </a:endParaRPr>
          </a:p>
        </p:txBody>
      </p:sp>
      <p:cxnSp>
        <p:nvCxnSpPr>
          <p:cNvPr id="9" name="直接连接符 8"/>
          <p:cNvCxnSpPr/>
          <p:nvPr/>
        </p:nvCxnSpPr>
        <p:spPr bwMode="auto">
          <a:xfrm>
            <a:off x="1726988" y="1188152"/>
            <a:ext cx="9200824"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1332" y="365125"/>
            <a:ext cx="1439334" cy="5811838"/>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1661160" y="365125"/>
            <a:ext cx="7973906" cy="5811838"/>
          </a:xfrm>
        </p:spPr>
        <p:txBody>
          <a:bodyPr vert="eaVert"/>
          <a:lstStyle>
            <a:lvl1pPr marL="228600" indent="-228600">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17945" y="221677"/>
            <a:ext cx="9420318" cy="889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264920"/>
            <a:ext cx="10300063" cy="49562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96C2EA-3A61-47C1-B505-B4279F3F702C}" type="slidenum">
              <a:rPr lang="zh-CN" altLang="en-US" smtClean="0"/>
              <a:t>‹#›</a:t>
            </a:fld>
            <a:endParaRPr lang="zh-CN" altLang="en-US"/>
          </a:p>
        </p:txBody>
      </p:sp>
      <p:sp>
        <p:nvSpPr>
          <p:cNvPr id="7" name="内容占位符 6"/>
          <p:cNvSpPr>
            <a:spLocks noGrp="1"/>
          </p:cNvSpPr>
          <p:nvPr>
            <p:ph sz="quarter" idx="13"/>
          </p:nvPr>
        </p:nvSpPr>
        <p:spPr>
          <a:xfrm>
            <a:off x="838201" y="1021080"/>
            <a:ext cx="10226039" cy="5035234"/>
          </a:xfrm>
        </p:spPr>
        <p:txBody>
          <a:bodyPr/>
          <a:lstStyle>
            <a:lvl1pPr>
              <a:defRPr sz="2400">
                <a:solidFill>
                  <a:schemeClr val="accent1"/>
                </a:solidFill>
              </a:defRPr>
            </a:lvl1pPr>
            <a:lvl2pPr marL="815975" indent="-273050">
              <a:buClr>
                <a:schemeClr val="accent1"/>
              </a:buClr>
              <a:buFont typeface="Arial" panose="020B0604020202020204" pitchFamily="34" charset="0"/>
              <a:buChar char="•"/>
              <a:defRPr sz="2000">
                <a:solidFill>
                  <a:schemeClr val="accent1"/>
                </a:solidFill>
                <a:latin typeface="黑体" panose="02010609060101010101" pitchFamily="49" charset="-122"/>
                <a:ea typeface="黑体" panose="02010609060101010101" pitchFamily="49" charset="-122"/>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1" y="0"/>
            <a:ext cx="12191999"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2126192" y="2223652"/>
            <a:ext cx="7939617" cy="1276927"/>
          </a:xfrm>
        </p:spPr>
        <p:txBody>
          <a:bodyPr anchor="b">
            <a:normAutofit/>
          </a:bodyPr>
          <a:lstStyle>
            <a:lvl1pPr algn="ctr">
              <a:defRPr sz="3200" b="1">
                <a:solidFill>
                  <a:schemeClr val="accent1">
                    <a:lumMod val="75000"/>
                  </a:schemeClr>
                </a:solidFill>
              </a:defRPr>
            </a:lvl1pPr>
          </a:lstStyle>
          <a:p>
            <a:r>
              <a:rPr lang="zh-CN" altLang="en-US" dirty="0"/>
              <a:t>编辑标题</a:t>
            </a:r>
            <a:endParaRPr lang="en-US" dirty="0"/>
          </a:p>
        </p:txBody>
      </p:sp>
      <p:sp>
        <p:nvSpPr>
          <p:cNvPr id="3" name="Text Placeholder 2"/>
          <p:cNvSpPr>
            <a:spLocks noGrp="1"/>
          </p:cNvSpPr>
          <p:nvPr>
            <p:ph type="body" idx="1" hasCustomPrompt="1"/>
          </p:nvPr>
        </p:nvSpPr>
        <p:spPr>
          <a:xfrm>
            <a:off x="2126192" y="3554988"/>
            <a:ext cx="7939617" cy="863070"/>
          </a:xfrm>
        </p:spPr>
        <p:txBody>
          <a:bodyPr anchor="ctr">
            <a:normAutofit/>
          </a:bodyPr>
          <a:lstStyle>
            <a:lvl1pPr marL="0" indent="0" algn="ctr">
              <a:buNone/>
              <a:defRPr sz="2400">
                <a:solidFill>
                  <a:schemeClr val="accent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Date Placeholder 3"/>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6C2EA-3A61-47C1-B505-B4279F3F702C}" type="slidenum">
              <a:rPr lang="zh-CN" altLang="en-US" smtClean="0"/>
              <a:t>‹#›</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094720" y="-8709"/>
            <a:ext cx="109728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715350" y="233677"/>
            <a:ext cx="9348890" cy="889000"/>
          </a:xfrm>
        </p:spPr>
        <p:txBody>
          <a:bodyPr anchor="b"/>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325881"/>
            <a:ext cx="4998720" cy="4831080"/>
          </a:xfrm>
        </p:spPr>
        <p:txBody>
          <a:bodyPr/>
          <a:lstStyle>
            <a:lvl1pPr marL="228600" indent="-228600">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065520" y="1325881"/>
            <a:ext cx="4998720" cy="4831080"/>
          </a:xfrm>
        </p:spPr>
        <p:txBody>
          <a:bodyPr/>
          <a:lstStyle>
            <a:lvl1pPr marL="228600" indent="-228600">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676400" y="365126"/>
            <a:ext cx="9464040" cy="10234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49438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839789" y="2505075"/>
            <a:ext cx="4943892"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81163"/>
            <a:ext cx="49682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172200" y="2505075"/>
            <a:ext cx="49682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1747" y="164"/>
            <a:ext cx="12193747"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1897381" y="3805485"/>
            <a:ext cx="9456419" cy="8890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EA9646-E0C3-4AB2-B255-58509D242B86}" type="datetimeFigureOut">
              <a:rPr lang="zh-CN" altLang="en-US" smtClean="0"/>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7D6345-1562-443E-A406-A4360E2EC08D}" type="slidenum">
              <a:rPr lang="zh-CN" altLang="en-US" smtClean="0"/>
              <a:t>‹#›</a:t>
            </a:fld>
            <a:endParaRPr lang="zh-CN" altLang="en-US"/>
          </a:p>
        </p:txBody>
      </p:sp>
      <p:cxnSp>
        <p:nvCxnSpPr>
          <p:cNvPr id="7" name="直接连接符 6"/>
          <p:cNvCxnSpPr/>
          <p:nvPr/>
        </p:nvCxnSpPr>
        <p:spPr>
          <a:xfrm rot="5400000">
            <a:off x="89577" y="3420164"/>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63081" y="3420164"/>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80548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971597"/>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386699"/>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4550431"/>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1" y="0"/>
            <a:ext cx="12193747" cy="6858000"/>
          </a:xfrm>
          <a:prstGeom prst="rect">
            <a:avLst/>
          </a:prstGeom>
          <a:solidFill>
            <a:srgbClr val="FB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Date Placeholder 1"/>
          <p:cNvSpPr>
            <a:spLocks noGrp="1"/>
          </p:cNvSpPr>
          <p:nvPr>
            <p:ph type="dt" sz="half" idx="10"/>
          </p:nvPr>
        </p:nvSpPr>
        <p:spPr/>
        <p:txBody>
          <a:bodyPr/>
          <a:lstStyle/>
          <a:p>
            <a:fld id="{990D59BD-BDB0-41D2-845E-9D11C7607254}" type="datetimeFigureOut">
              <a:rPr lang="zh-CN" altLang="en-US" smtClean="0"/>
              <a:t>2019/1/23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96C2EA-3A61-47C1-B505-B4279F3F702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26989" y="185950"/>
            <a:ext cx="9382972" cy="981320"/>
          </a:xfrm>
        </p:spPr>
        <p:txBody>
          <a:bodyPr anchor="ctr">
            <a:normAutofit/>
          </a:bodyPr>
          <a:lstStyle>
            <a:lvl1pPr>
              <a:defRPr sz="31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1457945" y="1605791"/>
            <a:ext cx="6063842" cy="4240355"/>
          </a:xfrm>
        </p:spPr>
        <p:txBody>
          <a:bodyPr anchor="ct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7521787" y="1605791"/>
            <a:ext cx="3183466" cy="4274222"/>
          </a:xfrm>
          <a:solidFill>
            <a:schemeClr val="accent1"/>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8" name="矩形 1"/>
          <p:cNvSpPr>
            <a:spLocks noChangeArrowheads="1"/>
          </p:cNvSpPr>
          <p:nvPr/>
        </p:nvSpPr>
        <p:spPr bwMode="auto">
          <a:xfrm>
            <a:off x="1208829" y="1588859"/>
            <a:ext cx="249118" cy="4291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ctr" eaLnBrk="1" hangingPunct="1"/>
            <a:endParaRPr lang="zh-CN" altLang="en-US" sz="1800">
              <a:solidFill>
                <a:srgbClr val="FFFFFF"/>
              </a:solidFill>
            </a:endParaRPr>
          </a:p>
        </p:txBody>
      </p:sp>
      <p:cxnSp>
        <p:nvCxnSpPr>
          <p:cNvPr id="9" name="直接连接符 8"/>
          <p:cNvCxnSpPr/>
          <p:nvPr/>
        </p:nvCxnSpPr>
        <p:spPr bwMode="auto">
          <a:xfrm>
            <a:off x="1726988" y="1188152"/>
            <a:ext cx="9200824"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1332" y="365125"/>
            <a:ext cx="1439334" cy="5811838"/>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1661160" y="365125"/>
            <a:ext cx="7973906" cy="5811838"/>
          </a:xfrm>
        </p:spPr>
        <p:txBody>
          <a:bodyPr vert="eaVert"/>
          <a:lstStyle>
            <a:lvl1pPr marL="228600" indent="-228600">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AE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1638297" y="406400"/>
            <a:ext cx="9456422" cy="889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579119" y="1612900"/>
            <a:ext cx="10515600" cy="461563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6C2EA-3A61-47C1-B505-B4279F3F702C}" type="slidenum">
              <a:rPr lang="zh-CN" altLang="en-US" smtClean="0"/>
              <a:t>‹#›</a:t>
            </a:fld>
            <a:endParaRPr lang="zh-CN" altLang="en-US"/>
          </a:p>
        </p:txBody>
      </p:sp>
      <p:pic>
        <p:nvPicPr>
          <p:cNvPr id="8" name="图片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11094720" y="-8709"/>
            <a:ext cx="1097280" cy="6858000"/>
          </a:xfrm>
          <a:prstGeom prst="rect">
            <a:avLst/>
          </a:prstGeom>
        </p:spPr>
      </p:pic>
      <p:pic>
        <p:nvPicPr>
          <p:cNvPr id="10" name="图片 9"/>
          <p:cNvPicPr>
            <a:picLocks noChangeAspect="1"/>
          </p:cNvPicPr>
          <p:nvPr/>
        </p:nvPicPr>
        <p:blipFill rotWithShape="1">
          <a:blip r:embed="rId15">
            <a:extLst>
              <a:ext uri="{28A0092B-C50C-407E-A947-70E740481C1C}">
                <a14:useLocalDpi xmlns:a14="http://schemas.microsoft.com/office/drawing/2010/main" val="0"/>
              </a:ext>
            </a:extLst>
          </a:blip>
          <a:srcRect t="25766" r="21363"/>
          <a:stretch>
            <a:fillRect/>
          </a:stretch>
        </p:blipFill>
        <p:spPr>
          <a:xfrm flipH="1">
            <a:off x="-1" y="-1"/>
            <a:ext cx="1638297" cy="11179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BFAE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1638297" y="406400"/>
            <a:ext cx="9456422" cy="889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579119" y="1612900"/>
            <a:ext cx="10515600" cy="461563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D59BD-BDB0-41D2-845E-9D11C7607254}" type="datetimeFigureOut">
              <a:rPr lang="zh-CN" altLang="en-US" smtClean="0"/>
              <a:t>2019/1/23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6C2EA-3A61-47C1-B505-B4279F3F702C}" type="slidenum">
              <a:rPr lang="zh-CN" altLang="en-US" smtClean="0"/>
              <a:t>‹#›</a:t>
            </a:fld>
            <a:endParaRPr lang="zh-CN" altLang="en-US"/>
          </a:p>
        </p:txBody>
      </p:sp>
      <p:pic>
        <p:nvPicPr>
          <p:cNvPr id="8" name="图片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11094720" y="-8709"/>
            <a:ext cx="1097280" cy="6858000"/>
          </a:xfrm>
          <a:prstGeom prst="rect">
            <a:avLst/>
          </a:prstGeom>
        </p:spPr>
      </p:pic>
      <p:pic>
        <p:nvPicPr>
          <p:cNvPr id="10" name="图片 9"/>
          <p:cNvPicPr>
            <a:picLocks noChangeAspect="1"/>
          </p:cNvPicPr>
          <p:nvPr/>
        </p:nvPicPr>
        <p:blipFill rotWithShape="1">
          <a:blip r:embed="rId15">
            <a:extLst>
              <a:ext uri="{28A0092B-C50C-407E-A947-70E740481C1C}">
                <a14:useLocalDpi xmlns:a14="http://schemas.microsoft.com/office/drawing/2010/main" val="0"/>
              </a:ext>
            </a:extLst>
          </a:blip>
          <a:srcRect t="25766" r="21363"/>
          <a:stretch>
            <a:fillRect/>
          </a:stretch>
        </p:blipFill>
        <p:spPr>
          <a:xfrm flipH="1">
            <a:off x="-1" y="-1"/>
            <a:ext cx="1638297" cy="111798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6" Type="http://schemas.openxmlformats.org/officeDocument/2006/relationships/notesSlide" Target="../notesSlides/notesSlide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slideLayout" Target="../slideLayouts/slideLayout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3.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4.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notesSlide" Target="../notesSlides/notesSlide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Layout" Target="../slideLayouts/slideLayout2.xml"/><Relationship Id="rId5" Type="http://schemas.openxmlformats.org/officeDocument/2006/relationships/tags" Target="../tags/tag2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34.xml"/><Relationship Id="rId7" Type="http://schemas.openxmlformats.org/officeDocument/2006/relationships/image" Target="../media/image5.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4.xml"/><Relationship Id="rId11" Type="http://schemas.openxmlformats.org/officeDocument/2006/relationships/image" Target="../media/image9.jpeg"/><Relationship Id="rId5" Type="http://schemas.openxmlformats.org/officeDocument/2006/relationships/slideLayout" Target="../slideLayouts/slideLayout14.xml"/><Relationship Id="rId10" Type="http://schemas.openxmlformats.org/officeDocument/2006/relationships/image" Target="../media/image8.jpeg"/><Relationship Id="rId4" Type="http://schemas.openxmlformats.org/officeDocument/2006/relationships/tags" Target="../tags/tag35.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38.xml"/><Relationship Id="rId7"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5.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8.jpeg"/><Relationship Id="rId4" Type="http://schemas.openxmlformats.org/officeDocument/2006/relationships/tags" Target="../tags/tag39.xm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2.xml"/><Relationship Id="rId7"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6.xml"/><Relationship Id="rId5" Type="http://schemas.openxmlformats.org/officeDocument/2006/relationships/slideLayout" Target="../slideLayouts/slideLayout7.xml"/><Relationship Id="rId10" Type="http://schemas.openxmlformats.org/officeDocument/2006/relationships/image" Target="../media/image9.jpeg"/><Relationship Id="rId4" Type="http://schemas.openxmlformats.org/officeDocument/2006/relationships/tags" Target="../tags/tag43.xm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notesSlide" Target="../notesSlides/notesSlide7.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s>
</file>

<file path=ppt/slides/_rels/slide8.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notesSlide" Target="../notesSlides/notesSlide8.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s/_rels/slide9.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3" Type="http://schemas.openxmlformats.org/officeDocument/2006/relationships/tags" Target="../tags/tag68.xml"/><Relationship Id="rId21" Type="http://schemas.openxmlformats.org/officeDocument/2006/relationships/slideLayout" Target="../slideLayouts/slideLayout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10" Type="http://schemas.openxmlformats.org/officeDocument/2006/relationships/tags" Target="../tags/tag75.xml"/><Relationship Id="rId19" Type="http://schemas.openxmlformats.org/officeDocument/2006/relationships/tags" Target="../tags/tag84.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1676918" y="2629430"/>
            <a:ext cx="7895162" cy="980545"/>
          </a:xfrm>
        </p:spPr>
        <p:txBody>
          <a:bodyPr>
            <a:noAutofit/>
          </a:bodyPr>
          <a:lstStyle/>
          <a:p>
            <a:pPr>
              <a:lnSpc>
                <a:spcPct val="150000"/>
              </a:lnSpc>
            </a:pPr>
            <a:r>
              <a:rPr lang="en-US" altLang="zh-CN" dirty="0">
                <a:latin typeface="+mj-lt"/>
                <a:ea typeface="+mj-ea"/>
              </a:rPr>
              <a:t>WRSN</a:t>
            </a:r>
            <a:r>
              <a:rPr lang="zh-CN" altLang="en-US" dirty="0">
                <a:latin typeface="+mj-lt"/>
                <a:ea typeface="+mj-ea"/>
              </a:rPr>
              <a:t>中基于移动小车的数据收集和无线充电研究</a:t>
            </a:r>
          </a:p>
        </p:txBody>
      </p:sp>
      <p:sp>
        <p:nvSpPr>
          <p:cNvPr id="5" name="副标题 4"/>
          <p:cNvSpPr>
            <a:spLocks noGrp="1"/>
          </p:cNvSpPr>
          <p:nvPr>
            <p:ph type="subTitle" idx="1"/>
            <p:custDataLst>
              <p:tags r:id="rId3"/>
            </p:custDataLst>
          </p:nvPr>
        </p:nvSpPr>
        <p:spPr>
          <a:xfrm>
            <a:off x="1134537" y="4133321"/>
            <a:ext cx="8979923" cy="601662"/>
          </a:xfrm>
        </p:spPr>
        <p:txBody>
          <a:bodyPr>
            <a:normAutofit/>
          </a:bodyPr>
          <a:lstStyle/>
          <a:p>
            <a:r>
              <a:rPr lang="zh-CN" altLang="en-US" sz="1800" dirty="0">
                <a:latin typeface="+mn-lt"/>
                <a:ea typeface="+mn-ea"/>
              </a:rPr>
              <a:t>汇报人：李亚婷</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1607183" y="562409"/>
            <a:ext cx="6508800" cy="62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defRPr/>
            </a:pPr>
            <a:r>
              <a:rPr lang="en-US" altLang="zh-CN" sz="3600">
                <a:solidFill>
                  <a:schemeClr val="accent2">
                    <a:lumMod val="75000"/>
                  </a:schemeClr>
                </a:solidFill>
                <a:latin typeface="+mj-lt"/>
                <a:ea typeface="+mj-ea"/>
                <a:cs typeface="+mj-cs"/>
              </a:rPr>
              <a:t>CONTENTS</a:t>
            </a:r>
          </a:p>
        </p:txBody>
      </p:sp>
      <p:grpSp>
        <p:nvGrpSpPr>
          <p:cNvPr id="17" name="组合 16"/>
          <p:cNvGrpSpPr/>
          <p:nvPr>
            <p:custDataLst>
              <p:tags r:id="rId3"/>
            </p:custDataLst>
          </p:nvPr>
        </p:nvGrpSpPr>
        <p:grpSpPr>
          <a:xfrm>
            <a:off x="4779178" y="1667831"/>
            <a:ext cx="4634138" cy="785812"/>
            <a:chOff x="3545019" y="1601927"/>
            <a:chExt cx="4634138" cy="785812"/>
          </a:xfrm>
        </p:grpSpPr>
        <p:sp>
          <p:nvSpPr>
            <p:cNvPr id="18" name="TextBox 7"/>
            <p:cNvSpPr txBox="1">
              <a:spLocks noChangeArrowheads="1"/>
            </p:cNvSpPr>
            <p:nvPr>
              <p:custDataLst>
                <p:tags r:id="rId13"/>
              </p:custDataLst>
            </p:nvPr>
          </p:nvSpPr>
          <p:spPr bwMode="auto">
            <a:xfrm>
              <a:off x="3545019" y="1601927"/>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en-US" altLang="zh-CN" sz="4500" dirty="0">
                  <a:solidFill>
                    <a:schemeClr val="accent1"/>
                  </a:solidFill>
                  <a:latin typeface="+mn-lt"/>
                  <a:ea typeface="+mn-ea"/>
                </a:rPr>
                <a:t>1</a:t>
              </a:r>
              <a:endParaRPr lang="zh-CN" altLang="en-US" sz="4500" dirty="0">
                <a:solidFill>
                  <a:schemeClr val="accent1"/>
                </a:solidFill>
                <a:latin typeface="+mn-lt"/>
                <a:ea typeface="+mn-ea"/>
              </a:endParaRPr>
            </a:p>
          </p:txBody>
        </p:sp>
        <p:sp>
          <p:nvSpPr>
            <p:cNvPr id="19" name="TextBox 8"/>
            <p:cNvSpPr txBox="1"/>
            <p:nvPr>
              <p:custDataLst>
                <p:tags r:id="rId14"/>
              </p:custDataLst>
            </p:nvPr>
          </p:nvSpPr>
          <p:spPr>
            <a:xfrm>
              <a:off x="3938945" y="1748113"/>
              <a:ext cx="4240212" cy="369332"/>
            </a:xfrm>
            <a:prstGeom prst="rect">
              <a:avLst/>
            </a:prstGeom>
            <a:noFill/>
          </p:spPr>
          <p:txBody>
            <a:bodyPr wrap="square">
              <a:normAutofit/>
            </a:bodyPr>
            <a:lstStyle/>
            <a:p>
              <a:pPr>
                <a:defRPr/>
              </a:pPr>
              <a:r>
                <a:rPr lang="zh-CN" altLang="en-US" dirty="0"/>
                <a:t>   研究背景及目标</a:t>
              </a:r>
            </a:p>
          </p:txBody>
        </p:sp>
      </p:grpSp>
      <p:grpSp>
        <p:nvGrpSpPr>
          <p:cNvPr id="20" name="组合 19"/>
          <p:cNvGrpSpPr/>
          <p:nvPr>
            <p:custDataLst>
              <p:tags r:id="rId4"/>
            </p:custDataLst>
          </p:nvPr>
        </p:nvGrpSpPr>
        <p:grpSpPr>
          <a:xfrm>
            <a:off x="4778934" y="2700204"/>
            <a:ext cx="4634382" cy="784225"/>
            <a:chOff x="3544775" y="2391967"/>
            <a:chExt cx="4634382" cy="784225"/>
          </a:xfrm>
        </p:grpSpPr>
        <p:sp>
          <p:nvSpPr>
            <p:cNvPr id="21" name="TextBox 10"/>
            <p:cNvSpPr txBox="1">
              <a:spLocks noChangeArrowheads="1"/>
            </p:cNvSpPr>
            <p:nvPr>
              <p:custDataLst>
                <p:tags r:id="rId11"/>
              </p:custDataLst>
            </p:nvPr>
          </p:nvSpPr>
          <p:spPr bwMode="auto">
            <a:xfrm>
              <a:off x="3544775" y="2391967"/>
              <a:ext cx="4683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en-US" altLang="zh-CN" sz="4500" dirty="0">
                  <a:solidFill>
                    <a:schemeClr val="accent1"/>
                  </a:solidFill>
                  <a:latin typeface="+mn-lt"/>
                  <a:ea typeface="+mn-ea"/>
                </a:rPr>
                <a:t>2</a:t>
              </a:r>
              <a:endParaRPr lang="zh-CN" altLang="en-US" sz="4500" dirty="0">
                <a:solidFill>
                  <a:schemeClr val="accent1"/>
                </a:solidFill>
                <a:latin typeface="+mn-lt"/>
                <a:ea typeface="+mn-ea"/>
              </a:endParaRPr>
            </a:p>
          </p:txBody>
        </p:sp>
        <p:sp>
          <p:nvSpPr>
            <p:cNvPr id="22" name="TextBox 8"/>
            <p:cNvSpPr txBox="1"/>
            <p:nvPr>
              <p:custDataLst>
                <p:tags r:id="rId12"/>
              </p:custDataLst>
            </p:nvPr>
          </p:nvSpPr>
          <p:spPr>
            <a:xfrm>
              <a:off x="4036882" y="2544192"/>
              <a:ext cx="4142275" cy="369332"/>
            </a:xfrm>
            <a:prstGeom prst="rect">
              <a:avLst/>
            </a:prstGeom>
            <a:noFill/>
          </p:spPr>
          <p:txBody>
            <a:bodyPr wrap="square">
              <a:normAutofit/>
            </a:bodyPr>
            <a:lstStyle/>
            <a:p>
              <a:pPr>
                <a:defRPr/>
              </a:pPr>
              <a:r>
                <a:rPr lang="zh-CN" altLang="en-US" dirty="0"/>
                <a:t>  研究内容</a:t>
              </a:r>
            </a:p>
          </p:txBody>
        </p:sp>
      </p:grpSp>
      <p:grpSp>
        <p:nvGrpSpPr>
          <p:cNvPr id="23" name="组合 22"/>
          <p:cNvGrpSpPr/>
          <p:nvPr>
            <p:custDataLst>
              <p:tags r:id="rId5"/>
            </p:custDataLst>
          </p:nvPr>
        </p:nvGrpSpPr>
        <p:grpSpPr>
          <a:xfrm>
            <a:off x="4779178" y="3730990"/>
            <a:ext cx="4634138" cy="784225"/>
            <a:chOff x="3545019" y="3180420"/>
            <a:chExt cx="4634138" cy="784225"/>
          </a:xfrm>
        </p:grpSpPr>
        <p:sp>
          <p:nvSpPr>
            <p:cNvPr id="24" name="TextBox 10"/>
            <p:cNvSpPr txBox="1">
              <a:spLocks noChangeArrowheads="1"/>
            </p:cNvSpPr>
            <p:nvPr>
              <p:custDataLst>
                <p:tags r:id="rId9"/>
              </p:custDataLst>
            </p:nvPr>
          </p:nvSpPr>
          <p:spPr bwMode="auto">
            <a:xfrm>
              <a:off x="3545019" y="3180420"/>
              <a:ext cx="4683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en-US" altLang="zh-CN" sz="4500" dirty="0">
                  <a:solidFill>
                    <a:schemeClr val="accent1"/>
                  </a:solidFill>
                  <a:latin typeface="+mn-lt"/>
                  <a:ea typeface="+mn-ea"/>
                </a:rPr>
                <a:t>3</a:t>
              </a:r>
              <a:endParaRPr lang="zh-CN" altLang="en-US" sz="4500" dirty="0">
                <a:solidFill>
                  <a:schemeClr val="accent1"/>
                </a:solidFill>
                <a:latin typeface="+mn-lt"/>
                <a:ea typeface="+mn-ea"/>
              </a:endParaRPr>
            </a:p>
          </p:txBody>
        </p:sp>
        <p:sp>
          <p:nvSpPr>
            <p:cNvPr id="25" name="TextBox 8"/>
            <p:cNvSpPr txBox="1"/>
            <p:nvPr>
              <p:custDataLst>
                <p:tags r:id="rId10"/>
              </p:custDataLst>
            </p:nvPr>
          </p:nvSpPr>
          <p:spPr>
            <a:xfrm>
              <a:off x="4037127" y="3340271"/>
              <a:ext cx="4142030" cy="369332"/>
            </a:xfrm>
            <a:prstGeom prst="rect">
              <a:avLst/>
            </a:prstGeom>
            <a:noFill/>
          </p:spPr>
          <p:txBody>
            <a:bodyPr wrap="square">
              <a:normAutofit/>
            </a:bodyPr>
            <a:lstStyle/>
            <a:p>
              <a:pPr>
                <a:defRPr/>
              </a:pPr>
              <a:r>
                <a:rPr lang="zh-CN" altLang="en-US" dirty="0"/>
                <a:t>  当前工作</a:t>
              </a:r>
            </a:p>
          </p:txBody>
        </p:sp>
      </p:grpSp>
      <p:grpSp>
        <p:nvGrpSpPr>
          <p:cNvPr id="26" name="组合 25"/>
          <p:cNvGrpSpPr/>
          <p:nvPr>
            <p:custDataLst>
              <p:tags r:id="rId6"/>
            </p:custDataLst>
          </p:nvPr>
        </p:nvGrpSpPr>
        <p:grpSpPr>
          <a:xfrm>
            <a:off x="4779178" y="4761776"/>
            <a:ext cx="4634138" cy="784225"/>
            <a:chOff x="3545019" y="3968873"/>
            <a:chExt cx="4634138" cy="784225"/>
          </a:xfrm>
        </p:grpSpPr>
        <p:sp>
          <p:nvSpPr>
            <p:cNvPr id="27" name="TextBox 10"/>
            <p:cNvSpPr txBox="1">
              <a:spLocks noChangeArrowheads="1"/>
            </p:cNvSpPr>
            <p:nvPr>
              <p:custDataLst>
                <p:tags r:id="rId7"/>
              </p:custDataLst>
            </p:nvPr>
          </p:nvSpPr>
          <p:spPr bwMode="auto">
            <a:xfrm>
              <a:off x="3545019" y="3968873"/>
              <a:ext cx="4683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en-US" altLang="zh-CN" sz="4500" dirty="0">
                  <a:solidFill>
                    <a:schemeClr val="accent1"/>
                  </a:solidFill>
                  <a:latin typeface="+mn-lt"/>
                  <a:ea typeface="+mn-ea"/>
                </a:rPr>
                <a:t>4</a:t>
              </a:r>
              <a:endParaRPr lang="zh-CN" altLang="en-US" sz="4500" dirty="0">
                <a:solidFill>
                  <a:schemeClr val="accent1"/>
                </a:solidFill>
                <a:latin typeface="+mn-lt"/>
                <a:ea typeface="+mn-ea"/>
              </a:endParaRPr>
            </a:p>
          </p:txBody>
        </p:sp>
        <p:sp>
          <p:nvSpPr>
            <p:cNvPr id="28" name="TextBox 8"/>
            <p:cNvSpPr txBox="1"/>
            <p:nvPr>
              <p:custDataLst>
                <p:tags r:id="rId8"/>
              </p:custDataLst>
            </p:nvPr>
          </p:nvSpPr>
          <p:spPr>
            <a:xfrm>
              <a:off x="4037127" y="4136350"/>
              <a:ext cx="4142030" cy="369332"/>
            </a:xfrm>
            <a:prstGeom prst="rect">
              <a:avLst/>
            </a:prstGeom>
            <a:noFill/>
          </p:spPr>
          <p:txBody>
            <a:bodyPr wrap="square">
              <a:normAutofit/>
            </a:bodyPr>
            <a:lstStyle/>
            <a:p>
              <a:pPr>
                <a:defRPr/>
              </a:pPr>
              <a:r>
                <a:rPr lang="zh-CN" altLang="en-US" dirty="0"/>
                <a:t>  下一步工作</a:t>
              </a:r>
            </a:p>
          </p:txBody>
        </p:sp>
      </p:grpSp>
    </p:spTree>
    <p:custDataLst>
      <p:tags r:id="rId1"/>
    </p:custDataLst>
    <p:extLst>
      <p:ext uri="{BB962C8B-B14F-4D97-AF65-F5344CB8AC3E}">
        <p14:creationId xmlns:p14="http://schemas.microsoft.com/office/powerpoint/2010/main" val="29391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latin typeface="+mj-lt"/>
                <a:ea typeface="+mj-ea"/>
              </a:rPr>
              <a:t>研究背景及目标</a:t>
            </a:r>
          </a:p>
        </p:txBody>
      </p:sp>
      <p:sp>
        <p:nvSpPr>
          <p:cNvPr id="3" name="内容占位符 2"/>
          <p:cNvSpPr>
            <a:spLocks noGrp="1"/>
          </p:cNvSpPr>
          <p:nvPr>
            <p:ph idx="1"/>
            <p:custDataLst>
              <p:tags r:id="rId3"/>
            </p:custDataLst>
          </p:nvPr>
        </p:nvSpPr>
        <p:spPr>
          <a:xfrm>
            <a:off x="3058855" y="1454963"/>
            <a:ext cx="4370645" cy="1668508"/>
          </a:xfrm>
        </p:spPr>
        <p:txBody>
          <a:bodyPr>
            <a:normAutofit/>
          </a:bodyPr>
          <a:lstStyle/>
          <a:p>
            <a:pPr algn="l">
              <a:lnSpc>
                <a:spcPct val="150000"/>
              </a:lnSpc>
              <a:buBlip>
                <a:blip r:embed="rId13"/>
              </a:buBlip>
            </a:pPr>
            <a:r>
              <a:rPr lang="zh-CN" altLang="en-US" sz="1800" dirty="0">
                <a:latin typeface="+mn-lt"/>
                <a:ea typeface="+mn-ea"/>
              </a:rPr>
              <a:t>无线能量传输技术（能量源稳定可控）</a:t>
            </a:r>
            <a:endParaRPr lang="en-US" altLang="zh-CN" sz="1800" dirty="0">
              <a:latin typeface="+mn-lt"/>
              <a:ea typeface="+mn-ea"/>
            </a:endParaRPr>
          </a:p>
          <a:p>
            <a:pPr algn="l">
              <a:lnSpc>
                <a:spcPct val="150000"/>
              </a:lnSpc>
              <a:buBlip>
                <a:blip r:embed="rId13"/>
              </a:buBlip>
            </a:pPr>
            <a:r>
              <a:rPr lang="zh-CN" altLang="en-US" sz="1800" dirty="0">
                <a:latin typeface="+mn-lt"/>
                <a:ea typeface="+mn-ea"/>
              </a:rPr>
              <a:t>节点通信负载较大（仅多跳传输）</a:t>
            </a:r>
            <a:endParaRPr lang="en-US" altLang="zh-CN" sz="1800" dirty="0">
              <a:latin typeface="+mn-lt"/>
              <a:ea typeface="+mn-ea"/>
            </a:endParaRPr>
          </a:p>
          <a:p>
            <a:pPr algn="l">
              <a:lnSpc>
                <a:spcPct val="150000"/>
              </a:lnSpc>
              <a:buBlip>
                <a:blip r:embed="rId13"/>
              </a:buBlip>
            </a:pPr>
            <a:r>
              <a:rPr lang="zh-CN" altLang="en-US" sz="1800" dirty="0">
                <a:latin typeface="+mn-lt"/>
                <a:ea typeface="+mn-ea"/>
              </a:rPr>
              <a:t>数据延迟较大（仅移动小车）</a:t>
            </a:r>
            <a:endParaRPr lang="en-US" altLang="zh-CN" sz="1800" dirty="0">
              <a:latin typeface="+mn-lt"/>
              <a:ea typeface="+mn-ea"/>
            </a:endParaRPr>
          </a:p>
        </p:txBody>
      </p:sp>
      <p:grpSp>
        <p:nvGrpSpPr>
          <p:cNvPr id="4" name="组合 3">
            <a:extLst>
              <a:ext uri="{FF2B5EF4-FFF2-40B4-BE49-F238E27FC236}">
                <a16:creationId xmlns:a16="http://schemas.microsoft.com/office/drawing/2014/main" id="{0EED76EF-3E47-47D7-B1DA-A00FEB6D1538}"/>
              </a:ext>
            </a:extLst>
          </p:cNvPr>
          <p:cNvGrpSpPr/>
          <p:nvPr>
            <p:custDataLst>
              <p:tags r:id="rId4"/>
            </p:custDataLst>
          </p:nvPr>
        </p:nvGrpSpPr>
        <p:grpSpPr>
          <a:xfrm>
            <a:off x="956407" y="1980054"/>
            <a:ext cx="4884618" cy="618329"/>
            <a:chOff x="3745156" y="1666858"/>
            <a:chExt cx="4884618" cy="618329"/>
          </a:xfrm>
        </p:grpSpPr>
        <p:sp>
          <p:nvSpPr>
            <p:cNvPr id="5" name="任意多边形 307">
              <a:extLst>
                <a:ext uri="{FF2B5EF4-FFF2-40B4-BE49-F238E27FC236}">
                  <a16:creationId xmlns:a16="http://schemas.microsoft.com/office/drawing/2014/main" id="{321F4F8C-1B34-4757-8802-2810BE43C689}"/>
                </a:ext>
              </a:extLst>
            </p:cNvPr>
            <p:cNvSpPr/>
            <p:nvPr>
              <p:custDataLst>
                <p:tags r:id="rId9"/>
              </p:custDataLst>
            </p:nvPr>
          </p:nvSpPr>
          <p:spPr bwMode="auto">
            <a:xfrm>
              <a:off x="3745156" y="1666858"/>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1</a:t>
              </a:r>
              <a:endParaRPr lang="zh-CN" altLang="en-US" sz="3200" dirty="0">
                <a:solidFill>
                  <a:schemeClr val="accent1"/>
                </a:solidFill>
                <a:latin typeface="+mn-lt"/>
                <a:ea typeface="+mn-ea"/>
              </a:endParaRPr>
            </a:p>
          </p:txBody>
        </p:sp>
        <p:sp>
          <p:nvSpPr>
            <p:cNvPr id="6" name="TextBox 7">
              <a:extLst>
                <a:ext uri="{FF2B5EF4-FFF2-40B4-BE49-F238E27FC236}">
                  <a16:creationId xmlns:a16="http://schemas.microsoft.com/office/drawing/2014/main" id="{E704FBBA-F45A-430C-B7C1-E8EC06B1FF0E}"/>
                </a:ext>
              </a:extLst>
            </p:cNvPr>
            <p:cNvSpPr txBox="1">
              <a:spLocks noChangeArrowheads="1"/>
            </p:cNvSpPr>
            <p:nvPr>
              <p:custDataLst>
                <p:tags r:id="rId10"/>
              </p:custDataLst>
            </p:nvPr>
          </p:nvSpPr>
          <p:spPr bwMode="auto">
            <a:xfrm>
              <a:off x="4453980" y="1727804"/>
              <a:ext cx="4175794"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研究背景</a:t>
              </a:r>
              <a:endParaRPr lang="en-US" altLang="zh-CN" sz="1800" dirty="0">
                <a:latin typeface="+mn-lt"/>
                <a:ea typeface="+mn-ea"/>
              </a:endParaRPr>
            </a:p>
          </p:txBody>
        </p:sp>
      </p:grpSp>
      <p:sp>
        <p:nvSpPr>
          <p:cNvPr id="20" name="矩形: 圆角 19">
            <a:extLst>
              <a:ext uri="{FF2B5EF4-FFF2-40B4-BE49-F238E27FC236}">
                <a16:creationId xmlns:a16="http://schemas.microsoft.com/office/drawing/2014/main" id="{59E97A26-7DB8-4E29-ADA3-5FCFF3325704}"/>
              </a:ext>
            </a:extLst>
          </p:cNvPr>
          <p:cNvSpPr/>
          <p:nvPr/>
        </p:nvSpPr>
        <p:spPr>
          <a:xfrm>
            <a:off x="2940140" y="1302807"/>
            <a:ext cx="4385004" cy="1972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内容占位符 2">
            <a:extLst>
              <a:ext uri="{FF2B5EF4-FFF2-40B4-BE49-F238E27FC236}">
                <a16:creationId xmlns:a16="http://schemas.microsoft.com/office/drawing/2014/main" id="{743D4453-0CC9-4E7F-8187-C96F6BDFED24}"/>
              </a:ext>
            </a:extLst>
          </p:cNvPr>
          <p:cNvSpPr txBox="1">
            <a:spLocks/>
          </p:cNvSpPr>
          <p:nvPr>
            <p:custDataLst>
              <p:tags r:id="rId5"/>
            </p:custDataLst>
          </p:nvPr>
        </p:nvSpPr>
        <p:spPr>
          <a:xfrm>
            <a:off x="3058855" y="3962048"/>
            <a:ext cx="4370645" cy="1668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Blip>
                <a:blip r:embed="rId13"/>
              </a:buBlip>
            </a:pPr>
            <a:r>
              <a:rPr lang="zh-CN" altLang="en-US" sz="1800" dirty="0">
                <a:latin typeface="+mn-lt"/>
                <a:ea typeface="+mn-ea"/>
              </a:rPr>
              <a:t>基于移动小车完成数据收集和能量补充</a:t>
            </a:r>
            <a:endParaRPr lang="en-US" altLang="zh-CN" sz="1800" dirty="0">
              <a:latin typeface="+mn-lt"/>
              <a:ea typeface="+mn-ea"/>
            </a:endParaRPr>
          </a:p>
          <a:p>
            <a:pPr>
              <a:lnSpc>
                <a:spcPct val="150000"/>
              </a:lnSpc>
              <a:buFont typeface="Arial" panose="020B0604020202020204" pitchFamily="34" charset="0"/>
              <a:buBlip>
                <a:blip r:embed="rId13"/>
              </a:buBlip>
            </a:pPr>
            <a:r>
              <a:rPr lang="zh-CN" altLang="en-US" sz="1800" dirty="0">
                <a:latin typeface="+mn-lt"/>
                <a:ea typeface="+mn-ea"/>
              </a:rPr>
              <a:t>最大化网络效应</a:t>
            </a:r>
            <a:endParaRPr lang="en-US" altLang="zh-CN" sz="1800" dirty="0">
              <a:latin typeface="+mn-lt"/>
              <a:ea typeface="+mn-ea"/>
            </a:endParaRPr>
          </a:p>
          <a:p>
            <a:pPr>
              <a:lnSpc>
                <a:spcPct val="150000"/>
              </a:lnSpc>
              <a:buFont typeface="Arial" panose="020B0604020202020204" pitchFamily="34" charset="0"/>
              <a:buBlip>
                <a:blip r:embed="rId13"/>
              </a:buBlip>
            </a:pPr>
            <a:r>
              <a:rPr lang="zh-CN" altLang="en-US" sz="1800" dirty="0">
                <a:latin typeface="+mn-lt"/>
                <a:ea typeface="+mn-ea"/>
              </a:rPr>
              <a:t>提高网络生命期</a:t>
            </a:r>
            <a:endParaRPr lang="en-US" altLang="zh-CN" sz="1800" dirty="0">
              <a:latin typeface="+mn-lt"/>
              <a:ea typeface="+mn-ea"/>
            </a:endParaRPr>
          </a:p>
        </p:txBody>
      </p:sp>
      <p:grpSp>
        <p:nvGrpSpPr>
          <p:cNvPr id="22" name="组合 21">
            <a:extLst>
              <a:ext uri="{FF2B5EF4-FFF2-40B4-BE49-F238E27FC236}">
                <a16:creationId xmlns:a16="http://schemas.microsoft.com/office/drawing/2014/main" id="{6F99F26A-E3B2-44F6-86E7-B85ED4360775}"/>
              </a:ext>
            </a:extLst>
          </p:cNvPr>
          <p:cNvGrpSpPr/>
          <p:nvPr>
            <p:custDataLst>
              <p:tags r:id="rId6"/>
            </p:custDataLst>
          </p:nvPr>
        </p:nvGrpSpPr>
        <p:grpSpPr>
          <a:xfrm>
            <a:off x="956407" y="4487139"/>
            <a:ext cx="4884618" cy="618329"/>
            <a:chOff x="3745156" y="1666858"/>
            <a:chExt cx="4884618" cy="618329"/>
          </a:xfrm>
        </p:grpSpPr>
        <p:sp>
          <p:nvSpPr>
            <p:cNvPr id="23" name="任意多边形 307">
              <a:extLst>
                <a:ext uri="{FF2B5EF4-FFF2-40B4-BE49-F238E27FC236}">
                  <a16:creationId xmlns:a16="http://schemas.microsoft.com/office/drawing/2014/main" id="{122F6317-4F22-46E8-8DA9-79AB96F29882}"/>
                </a:ext>
              </a:extLst>
            </p:cNvPr>
            <p:cNvSpPr/>
            <p:nvPr>
              <p:custDataLst>
                <p:tags r:id="rId7"/>
              </p:custDataLst>
            </p:nvPr>
          </p:nvSpPr>
          <p:spPr bwMode="auto">
            <a:xfrm>
              <a:off x="3745156" y="1666858"/>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2</a:t>
              </a:r>
              <a:endParaRPr lang="zh-CN" altLang="en-US" sz="3200" dirty="0">
                <a:solidFill>
                  <a:schemeClr val="accent1"/>
                </a:solidFill>
                <a:latin typeface="+mn-lt"/>
                <a:ea typeface="+mn-ea"/>
              </a:endParaRPr>
            </a:p>
          </p:txBody>
        </p:sp>
        <p:sp>
          <p:nvSpPr>
            <p:cNvPr id="24" name="TextBox 7">
              <a:extLst>
                <a:ext uri="{FF2B5EF4-FFF2-40B4-BE49-F238E27FC236}">
                  <a16:creationId xmlns:a16="http://schemas.microsoft.com/office/drawing/2014/main" id="{CCBC7C07-372D-4AF5-B25C-70A6DB5F3D79}"/>
                </a:ext>
              </a:extLst>
            </p:cNvPr>
            <p:cNvSpPr txBox="1">
              <a:spLocks noChangeArrowheads="1"/>
            </p:cNvSpPr>
            <p:nvPr>
              <p:custDataLst>
                <p:tags r:id="rId8"/>
              </p:custDataLst>
            </p:nvPr>
          </p:nvSpPr>
          <p:spPr bwMode="auto">
            <a:xfrm>
              <a:off x="4453980" y="1727804"/>
              <a:ext cx="4175794"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研究目标</a:t>
              </a:r>
              <a:endParaRPr lang="en-US" altLang="zh-CN" sz="1800" dirty="0">
                <a:latin typeface="+mn-lt"/>
                <a:ea typeface="+mn-ea"/>
              </a:endParaRPr>
            </a:p>
          </p:txBody>
        </p:sp>
      </p:grpSp>
      <p:sp>
        <p:nvSpPr>
          <p:cNvPr id="25" name="矩形: 圆角 24">
            <a:extLst>
              <a:ext uri="{FF2B5EF4-FFF2-40B4-BE49-F238E27FC236}">
                <a16:creationId xmlns:a16="http://schemas.microsoft.com/office/drawing/2014/main" id="{7C9E3B68-6D9E-45A3-8307-E962B45B2AFD}"/>
              </a:ext>
            </a:extLst>
          </p:cNvPr>
          <p:cNvSpPr/>
          <p:nvPr/>
        </p:nvSpPr>
        <p:spPr>
          <a:xfrm>
            <a:off x="2940140" y="3809892"/>
            <a:ext cx="4385004" cy="1972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latin typeface="+mj-lt"/>
                <a:ea typeface="+mj-ea"/>
              </a:rPr>
              <a:t>研究内容</a:t>
            </a:r>
          </a:p>
        </p:txBody>
      </p:sp>
      <p:sp>
        <p:nvSpPr>
          <p:cNvPr id="3" name="内容占位符 2"/>
          <p:cNvSpPr>
            <a:spLocks noGrp="1"/>
          </p:cNvSpPr>
          <p:nvPr>
            <p:ph sz="half" idx="1"/>
            <p:custDataLst>
              <p:tags r:id="rId3"/>
            </p:custDataLst>
          </p:nvPr>
        </p:nvSpPr>
        <p:spPr/>
        <p:txBody>
          <a:bodyPr>
            <a:noAutofit/>
          </a:bodyPr>
          <a:lstStyle/>
          <a:p>
            <a:pPr algn="l">
              <a:lnSpc>
                <a:spcPct val="150000"/>
              </a:lnSpc>
            </a:pPr>
            <a:r>
              <a:rPr lang="zh-CN" altLang="en-US" sz="2000" dirty="0">
                <a:latin typeface="+mn-lt"/>
                <a:ea typeface="+mn-ea"/>
              </a:rPr>
              <a:t>研究</a:t>
            </a:r>
            <a:r>
              <a:rPr lang="zh-CN" altLang="en-US" sz="2000" dirty="0">
                <a:solidFill>
                  <a:srgbClr val="FF0000"/>
                </a:solidFill>
                <a:latin typeface="+mn-lt"/>
                <a:ea typeface="+mn-ea"/>
              </a:rPr>
              <a:t>单功能小车</a:t>
            </a:r>
            <a:r>
              <a:rPr lang="en-US" altLang="zh-CN" sz="2000" dirty="0">
                <a:solidFill>
                  <a:srgbClr val="FF0000"/>
                </a:solidFill>
                <a:latin typeface="+mn-lt"/>
                <a:ea typeface="+mn-ea"/>
              </a:rPr>
              <a:t>DCV, WCV</a:t>
            </a:r>
            <a:r>
              <a:rPr lang="zh-CN" altLang="en-US" sz="2000" dirty="0">
                <a:latin typeface="+mn-lt"/>
                <a:ea typeface="+mn-ea"/>
              </a:rPr>
              <a:t>的调度算法</a:t>
            </a:r>
          </a:p>
        </p:txBody>
      </p:sp>
      <p:sp>
        <p:nvSpPr>
          <p:cNvPr id="11" name="内容占位符 10"/>
          <p:cNvSpPr>
            <a:spLocks noGrp="1"/>
          </p:cNvSpPr>
          <p:nvPr>
            <p:ph sz="half" idx="2"/>
            <p:custDataLst>
              <p:tags r:id="rId4"/>
            </p:custDataLst>
          </p:nvPr>
        </p:nvSpPr>
        <p:spPr/>
        <p:txBody>
          <a:bodyPr>
            <a:normAutofit/>
          </a:bodyPr>
          <a:lstStyle/>
          <a:p>
            <a:pPr>
              <a:lnSpc>
                <a:spcPct val="150000"/>
              </a:lnSpc>
            </a:pPr>
            <a:r>
              <a:rPr lang="zh-CN" altLang="en-US" sz="2000" dirty="0">
                <a:latin typeface="+mn-lt"/>
                <a:ea typeface="+mn-ea"/>
              </a:rPr>
              <a:t>研究</a:t>
            </a:r>
            <a:r>
              <a:rPr lang="zh-CN" altLang="en-US" sz="2000" dirty="0">
                <a:solidFill>
                  <a:srgbClr val="FF0000"/>
                </a:solidFill>
                <a:latin typeface="+mn-lt"/>
                <a:ea typeface="+mn-ea"/>
              </a:rPr>
              <a:t>双功能小车</a:t>
            </a:r>
            <a:r>
              <a:rPr lang="en-US" altLang="zh-CN" sz="2000" dirty="0">
                <a:solidFill>
                  <a:srgbClr val="FF0000"/>
                </a:solidFill>
                <a:latin typeface="+mn-lt"/>
                <a:ea typeface="+mn-ea"/>
              </a:rPr>
              <a:t>DC-WCV</a:t>
            </a:r>
            <a:r>
              <a:rPr lang="zh-CN" altLang="en-US" sz="2000" dirty="0">
                <a:latin typeface="+mn-lt"/>
                <a:ea typeface="+mn-ea"/>
              </a:rPr>
              <a:t>的调度算法</a:t>
            </a:r>
          </a:p>
        </p:txBody>
      </p:sp>
      <p:grpSp>
        <p:nvGrpSpPr>
          <p:cNvPr id="152" name="组合 151">
            <a:extLst>
              <a:ext uri="{FF2B5EF4-FFF2-40B4-BE49-F238E27FC236}">
                <a16:creationId xmlns:a16="http://schemas.microsoft.com/office/drawing/2014/main" id="{7EC3A38F-5AAA-4E97-A163-F5AF24D8FEE8}"/>
              </a:ext>
            </a:extLst>
          </p:cNvPr>
          <p:cNvGrpSpPr/>
          <p:nvPr/>
        </p:nvGrpSpPr>
        <p:grpSpPr>
          <a:xfrm>
            <a:off x="1023540" y="2050980"/>
            <a:ext cx="4546600" cy="4487956"/>
            <a:chOff x="768166" y="1980550"/>
            <a:chExt cx="4546600" cy="4487956"/>
          </a:xfrm>
        </p:grpSpPr>
        <p:grpSp>
          <p:nvGrpSpPr>
            <p:cNvPr id="119" name="组合 118">
              <a:extLst>
                <a:ext uri="{FF2B5EF4-FFF2-40B4-BE49-F238E27FC236}">
                  <a16:creationId xmlns:a16="http://schemas.microsoft.com/office/drawing/2014/main" id="{7D771734-1D74-4199-AB47-89056D066A69}"/>
                </a:ext>
              </a:extLst>
            </p:cNvPr>
            <p:cNvGrpSpPr/>
            <p:nvPr/>
          </p:nvGrpSpPr>
          <p:grpSpPr>
            <a:xfrm>
              <a:off x="932418" y="2022549"/>
              <a:ext cx="4297472" cy="4368760"/>
              <a:chOff x="455281" y="1095177"/>
              <a:chExt cx="4555863" cy="4573009"/>
            </a:xfrm>
          </p:grpSpPr>
          <p:grpSp>
            <p:nvGrpSpPr>
              <p:cNvPr id="121" name="组合 120">
                <a:extLst>
                  <a:ext uri="{FF2B5EF4-FFF2-40B4-BE49-F238E27FC236}">
                    <a16:creationId xmlns:a16="http://schemas.microsoft.com/office/drawing/2014/main" id="{9AFAE542-789B-462C-B7FD-A743C80BDA8A}"/>
                  </a:ext>
                </a:extLst>
              </p:cNvPr>
              <p:cNvGrpSpPr/>
              <p:nvPr/>
            </p:nvGrpSpPr>
            <p:grpSpPr>
              <a:xfrm>
                <a:off x="620102" y="1095177"/>
                <a:ext cx="4391042" cy="4573009"/>
                <a:chOff x="620102" y="1133193"/>
                <a:chExt cx="4391042" cy="4573009"/>
              </a:xfrm>
            </p:grpSpPr>
            <p:grpSp>
              <p:nvGrpSpPr>
                <p:cNvPr id="126" name="组合 125">
                  <a:extLst>
                    <a:ext uri="{FF2B5EF4-FFF2-40B4-BE49-F238E27FC236}">
                      <a16:creationId xmlns:a16="http://schemas.microsoft.com/office/drawing/2014/main" id="{82C27FE7-0BEE-4198-A259-09124D0E47D2}"/>
                    </a:ext>
                  </a:extLst>
                </p:cNvPr>
                <p:cNvGrpSpPr/>
                <p:nvPr/>
              </p:nvGrpSpPr>
              <p:grpSpPr>
                <a:xfrm>
                  <a:off x="1923205" y="2307721"/>
                  <a:ext cx="251404" cy="434414"/>
                  <a:chOff x="3906887" y="2658032"/>
                  <a:chExt cx="251404" cy="434414"/>
                </a:xfrm>
              </p:grpSpPr>
              <p:sp>
                <p:nvSpPr>
                  <p:cNvPr id="150" name="流程图: 过程 149">
                    <a:extLst>
                      <a:ext uri="{FF2B5EF4-FFF2-40B4-BE49-F238E27FC236}">
                        <a16:creationId xmlns:a16="http://schemas.microsoft.com/office/drawing/2014/main" id="{6D59175E-E0EA-4DF7-AAF3-AF3BCF293808}"/>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151" name="图片 150">
                    <a:extLst>
                      <a:ext uri="{FF2B5EF4-FFF2-40B4-BE49-F238E27FC236}">
                        <a16:creationId xmlns:a16="http://schemas.microsoft.com/office/drawing/2014/main" id="{050E490E-1EF7-47BB-AE41-CA5C5C219AB6}"/>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pic>
              <p:nvPicPr>
                <p:cNvPr id="127" name="图片 126">
                  <a:extLst>
                    <a:ext uri="{FF2B5EF4-FFF2-40B4-BE49-F238E27FC236}">
                      <a16:creationId xmlns:a16="http://schemas.microsoft.com/office/drawing/2014/main" id="{ADF4C537-D28B-4CD3-A1DB-F99B39080A23}"/>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1895596" y="1133193"/>
                  <a:ext cx="306623" cy="529828"/>
                </a:xfrm>
                <a:prstGeom prst="rect">
                  <a:avLst/>
                </a:prstGeom>
                <a:noFill/>
              </p:spPr>
            </p:pic>
            <p:pic>
              <p:nvPicPr>
                <p:cNvPr id="128" name="图片 127">
                  <a:extLst>
                    <a:ext uri="{FF2B5EF4-FFF2-40B4-BE49-F238E27FC236}">
                      <a16:creationId xmlns:a16="http://schemas.microsoft.com/office/drawing/2014/main" id="{43B074B1-A172-4EEB-9088-3B412D7E3F7C}"/>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1993580" y="4538347"/>
                  <a:ext cx="306623" cy="529828"/>
                </a:xfrm>
                <a:prstGeom prst="rect">
                  <a:avLst/>
                </a:prstGeom>
                <a:noFill/>
              </p:spPr>
            </p:pic>
            <p:pic>
              <p:nvPicPr>
                <p:cNvPr id="129" name="图片 128">
                  <a:extLst>
                    <a:ext uri="{FF2B5EF4-FFF2-40B4-BE49-F238E27FC236}">
                      <a16:creationId xmlns:a16="http://schemas.microsoft.com/office/drawing/2014/main" id="{3913A0F1-6327-4E80-80C4-97023A2AE8F2}"/>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2676141" y="5050275"/>
                  <a:ext cx="306623" cy="529828"/>
                </a:xfrm>
                <a:prstGeom prst="rect">
                  <a:avLst/>
                </a:prstGeom>
                <a:noFill/>
              </p:spPr>
            </p:pic>
            <p:pic>
              <p:nvPicPr>
                <p:cNvPr id="130" name="图片 129">
                  <a:extLst>
                    <a:ext uri="{FF2B5EF4-FFF2-40B4-BE49-F238E27FC236}">
                      <a16:creationId xmlns:a16="http://schemas.microsoft.com/office/drawing/2014/main" id="{354D7C9C-B888-4ADA-AF1C-958DEBF64AC6}"/>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620102" y="5176374"/>
                  <a:ext cx="306623" cy="529828"/>
                </a:xfrm>
                <a:prstGeom prst="rect">
                  <a:avLst/>
                </a:prstGeom>
                <a:noFill/>
              </p:spPr>
            </p:pic>
            <p:pic>
              <p:nvPicPr>
                <p:cNvPr id="131" name="图片 130">
                  <a:extLst>
                    <a:ext uri="{FF2B5EF4-FFF2-40B4-BE49-F238E27FC236}">
                      <a16:creationId xmlns:a16="http://schemas.microsoft.com/office/drawing/2014/main" id="{72FB1479-58D2-4910-9E97-3878041377B4}"/>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4704521" y="3458443"/>
                  <a:ext cx="306623" cy="529828"/>
                </a:xfrm>
                <a:prstGeom prst="rect">
                  <a:avLst/>
                </a:prstGeom>
                <a:noFill/>
              </p:spPr>
            </p:pic>
            <p:pic>
              <p:nvPicPr>
                <p:cNvPr id="132" name="图片 131">
                  <a:extLst>
                    <a:ext uri="{FF2B5EF4-FFF2-40B4-BE49-F238E27FC236}">
                      <a16:creationId xmlns:a16="http://schemas.microsoft.com/office/drawing/2014/main" id="{141E1D92-B3ED-40A3-8590-D665BAB36B3A}"/>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3829989" y="1285593"/>
                  <a:ext cx="306623" cy="529828"/>
                </a:xfrm>
                <a:prstGeom prst="rect">
                  <a:avLst/>
                </a:prstGeom>
                <a:noFill/>
              </p:spPr>
            </p:pic>
            <p:pic>
              <p:nvPicPr>
                <p:cNvPr id="133" name="图片 132">
                  <a:extLst>
                    <a:ext uri="{FF2B5EF4-FFF2-40B4-BE49-F238E27FC236}">
                      <a16:creationId xmlns:a16="http://schemas.microsoft.com/office/drawing/2014/main" id="{5D13F832-A6D9-4391-B7FC-C87FDD31863B}"/>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926725" y="1627410"/>
                  <a:ext cx="306623" cy="529828"/>
                </a:xfrm>
                <a:prstGeom prst="rect">
                  <a:avLst/>
                </a:prstGeom>
                <a:noFill/>
              </p:spPr>
            </p:pic>
            <p:grpSp>
              <p:nvGrpSpPr>
                <p:cNvPr id="134" name="组合 133">
                  <a:extLst>
                    <a:ext uri="{FF2B5EF4-FFF2-40B4-BE49-F238E27FC236}">
                      <a16:creationId xmlns:a16="http://schemas.microsoft.com/office/drawing/2014/main" id="{B71C96B3-62C6-4231-8A4E-274BD4045045}"/>
                    </a:ext>
                  </a:extLst>
                </p:cNvPr>
                <p:cNvGrpSpPr/>
                <p:nvPr/>
              </p:nvGrpSpPr>
              <p:grpSpPr>
                <a:xfrm>
                  <a:off x="3578585" y="2929731"/>
                  <a:ext cx="251404" cy="434414"/>
                  <a:chOff x="3906887" y="2658032"/>
                  <a:chExt cx="251404" cy="434414"/>
                </a:xfrm>
              </p:grpSpPr>
              <p:sp>
                <p:nvSpPr>
                  <p:cNvPr id="148" name="流程图: 过程 147">
                    <a:extLst>
                      <a:ext uri="{FF2B5EF4-FFF2-40B4-BE49-F238E27FC236}">
                        <a16:creationId xmlns:a16="http://schemas.microsoft.com/office/drawing/2014/main" id="{133727D0-DB18-476C-92A9-669076B7AC9D}"/>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149" name="图片 148">
                    <a:extLst>
                      <a:ext uri="{FF2B5EF4-FFF2-40B4-BE49-F238E27FC236}">
                        <a16:creationId xmlns:a16="http://schemas.microsoft.com/office/drawing/2014/main" id="{456E70AB-0A26-4A6A-837C-6E2E4DD95562}"/>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grpSp>
              <p:nvGrpSpPr>
                <p:cNvPr id="135" name="组合 134">
                  <a:extLst>
                    <a:ext uri="{FF2B5EF4-FFF2-40B4-BE49-F238E27FC236}">
                      <a16:creationId xmlns:a16="http://schemas.microsoft.com/office/drawing/2014/main" id="{A47725D0-ED2F-4E83-8E63-93B01C573733}"/>
                    </a:ext>
                  </a:extLst>
                </p:cNvPr>
                <p:cNvGrpSpPr/>
                <p:nvPr/>
              </p:nvGrpSpPr>
              <p:grpSpPr>
                <a:xfrm>
                  <a:off x="1233348" y="4037879"/>
                  <a:ext cx="251404" cy="434414"/>
                  <a:chOff x="3906887" y="2658032"/>
                  <a:chExt cx="251404" cy="434414"/>
                </a:xfrm>
              </p:grpSpPr>
              <p:sp>
                <p:nvSpPr>
                  <p:cNvPr id="146" name="流程图: 过程 145">
                    <a:extLst>
                      <a:ext uri="{FF2B5EF4-FFF2-40B4-BE49-F238E27FC236}">
                        <a16:creationId xmlns:a16="http://schemas.microsoft.com/office/drawing/2014/main" id="{BD5E6A00-C3AC-495A-A3A1-4F46C905A041}"/>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147" name="图片 146">
                    <a:extLst>
                      <a:ext uri="{FF2B5EF4-FFF2-40B4-BE49-F238E27FC236}">
                        <a16:creationId xmlns:a16="http://schemas.microsoft.com/office/drawing/2014/main" id="{B6D02DE9-5EE8-410C-9A4D-CAA6CBC8C27C}"/>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cxnSp>
              <p:nvCxnSpPr>
                <p:cNvPr id="136" name="直接箭头连接符 135">
                  <a:extLst>
                    <a:ext uri="{FF2B5EF4-FFF2-40B4-BE49-F238E27FC236}">
                      <a16:creationId xmlns:a16="http://schemas.microsoft.com/office/drawing/2014/main" id="{540FEC2F-C05E-49D6-8599-F7E7216C447B}"/>
                    </a:ext>
                  </a:extLst>
                </p:cNvPr>
                <p:cNvCxnSpPr>
                  <a:cxnSpLocks noChangeShapeType="1"/>
                  <a:endCxn id="151" idx="1"/>
                </p:cNvCxnSpPr>
                <p:nvPr/>
              </p:nvCxnSpPr>
              <p:spPr bwMode="auto">
                <a:xfrm>
                  <a:off x="1218317" y="2100032"/>
                  <a:ext cx="705202" cy="416016"/>
                </a:xfrm>
                <a:prstGeom prst="straightConnector1">
                  <a:avLst/>
                </a:prstGeom>
                <a:noFill/>
                <a:ln w="19050">
                  <a:solidFill>
                    <a:schemeClr val="accent1">
                      <a:lumMod val="100000"/>
                      <a:lumOff val="0"/>
                    </a:schemeClr>
                  </a:solidFill>
                  <a:miter lim="800000"/>
                  <a:tailEnd type="triangle" w="med" len="med"/>
                </a:ln>
              </p:spPr>
            </p:cxnSp>
            <p:cxnSp>
              <p:nvCxnSpPr>
                <p:cNvPr id="137" name="直接箭头连接符 136">
                  <a:extLst>
                    <a:ext uri="{FF2B5EF4-FFF2-40B4-BE49-F238E27FC236}">
                      <a16:creationId xmlns:a16="http://schemas.microsoft.com/office/drawing/2014/main" id="{947587CF-5E1E-49AD-BF32-00552969C8FD}"/>
                    </a:ext>
                  </a:extLst>
                </p:cNvPr>
                <p:cNvCxnSpPr>
                  <a:cxnSpLocks noChangeShapeType="1"/>
                  <a:endCxn id="151" idx="0"/>
                </p:cNvCxnSpPr>
                <p:nvPr/>
              </p:nvCxnSpPr>
              <p:spPr bwMode="auto">
                <a:xfrm>
                  <a:off x="2059586" y="1537335"/>
                  <a:ext cx="4665" cy="770929"/>
                </a:xfrm>
                <a:prstGeom prst="straightConnector1">
                  <a:avLst/>
                </a:prstGeom>
                <a:noFill/>
                <a:ln w="19050">
                  <a:solidFill>
                    <a:schemeClr val="accent1">
                      <a:lumMod val="100000"/>
                      <a:lumOff val="0"/>
                    </a:schemeClr>
                  </a:solidFill>
                  <a:miter lim="800000"/>
                  <a:tailEnd type="triangle" w="med" len="med"/>
                </a:ln>
              </p:spPr>
            </p:cxnSp>
            <p:cxnSp>
              <p:nvCxnSpPr>
                <p:cNvPr id="138" name="直接箭头连接符 137">
                  <a:extLst>
                    <a:ext uri="{FF2B5EF4-FFF2-40B4-BE49-F238E27FC236}">
                      <a16:creationId xmlns:a16="http://schemas.microsoft.com/office/drawing/2014/main" id="{9743B8B5-3A0E-4D44-96A3-ABCA4C105611}"/>
                    </a:ext>
                  </a:extLst>
                </p:cNvPr>
                <p:cNvCxnSpPr>
                  <a:cxnSpLocks noChangeShapeType="1"/>
                  <a:endCxn id="149" idx="0"/>
                </p:cNvCxnSpPr>
                <p:nvPr/>
              </p:nvCxnSpPr>
              <p:spPr bwMode="auto">
                <a:xfrm flipH="1">
                  <a:off x="3719631" y="1708749"/>
                  <a:ext cx="260226" cy="1221525"/>
                </a:xfrm>
                <a:prstGeom prst="straightConnector1">
                  <a:avLst/>
                </a:prstGeom>
                <a:noFill/>
                <a:ln w="19050">
                  <a:solidFill>
                    <a:schemeClr val="accent1">
                      <a:lumMod val="100000"/>
                      <a:lumOff val="0"/>
                    </a:schemeClr>
                  </a:solidFill>
                  <a:miter lim="800000"/>
                  <a:tailEnd type="triangle" w="med" len="med"/>
                </a:ln>
              </p:spPr>
            </p:cxnSp>
            <p:cxnSp>
              <p:nvCxnSpPr>
                <p:cNvPr id="139" name="直接箭头连接符 138">
                  <a:extLst>
                    <a:ext uri="{FF2B5EF4-FFF2-40B4-BE49-F238E27FC236}">
                      <a16:creationId xmlns:a16="http://schemas.microsoft.com/office/drawing/2014/main" id="{3936C546-33DA-4FF5-9511-297C2E1B300B}"/>
                    </a:ext>
                  </a:extLst>
                </p:cNvPr>
                <p:cNvCxnSpPr>
                  <a:cxnSpLocks noChangeShapeType="1"/>
                  <a:endCxn id="149" idx="3"/>
                </p:cNvCxnSpPr>
                <p:nvPr/>
              </p:nvCxnSpPr>
              <p:spPr bwMode="auto">
                <a:xfrm flipH="1" flipV="1">
                  <a:off x="3829675" y="3155818"/>
                  <a:ext cx="871746" cy="602450"/>
                </a:xfrm>
                <a:prstGeom prst="straightConnector1">
                  <a:avLst/>
                </a:prstGeom>
                <a:noFill/>
                <a:ln w="19050">
                  <a:solidFill>
                    <a:schemeClr val="accent1">
                      <a:lumMod val="100000"/>
                      <a:lumOff val="0"/>
                    </a:schemeClr>
                  </a:solidFill>
                  <a:miter lim="800000"/>
                  <a:tailEnd type="triangle" w="med" len="med"/>
                </a:ln>
              </p:spPr>
            </p:cxnSp>
            <p:cxnSp>
              <p:nvCxnSpPr>
                <p:cNvPr id="140" name="直接箭头连接符 139">
                  <a:extLst>
                    <a:ext uri="{FF2B5EF4-FFF2-40B4-BE49-F238E27FC236}">
                      <a16:creationId xmlns:a16="http://schemas.microsoft.com/office/drawing/2014/main" id="{6CF56E4A-B42D-4C3F-92BE-857D534860AC}"/>
                    </a:ext>
                  </a:extLst>
                </p:cNvPr>
                <p:cNvCxnSpPr>
                  <a:cxnSpLocks noChangeShapeType="1"/>
                </p:cNvCxnSpPr>
                <p:nvPr/>
              </p:nvCxnSpPr>
              <p:spPr bwMode="auto">
                <a:xfrm flipH="1" flipV="1">
                  <a:off x="1419662" y="4382596"/>
                  <a:ext cx="623610" cy="453292"/>
                </a:xfrm>
                <a:prstGeom prst="straightConnector1">
                  <a:avLst/>
                </a:prstGeom>
                <a:noFill/>
                <a:ln w="19050">
                  <a:solidFill>
                    <a:schemeClr val="accent1">
                      <a:lumMod val="100000"/>
                      <a:lumOff val="0"/>
                    </a:schemeClr>
                  </a:solidFill>
                  <a:miter lim="800000"/>
                  <a:tailEnd type="triangle" w="med" len="med"/>
                </a:ln>
              </p:spPr>
            </p:cxnSp>
            <p:cxnSp>
              <p:nvCxnSpPr>
                <p:cNvPr id="141" name="直接箭头连接符 140">
                  <a:extLst>
                    <a:ext uri="{FF2B5EF4-FFF2-40B4-BE49-F238E27FC236}">
                      <a16:creationId xmlns:a16="http://schemas.microsoft.com/office/drawing/2014/main" id="{EFF3D423-2BF3-4FD4-A818-84161864CC8E}"/>
                    </a:ext>
                  </a:extLst>
                </p:cNvPr>
                <p:cNvCxnSpPr>
                  <a:cxnSpLocks noChangeShapeType="1"/>
                </p:cNvCxnSpPr>
                <p:nvPr/>
              </p:nvCxnSpPr>
              <p:spPr bwMode="auto">
                <a:xfrm flipH="1" flipV="1">
                  <a:off x="2233655" y="4988770"/>
                  <a:ext cx="446713" cy="387232"/>
                </a:xfrm>
                <a:prstGeom prst="straightConnector1">
                  <a:avLst/>
                </a:prstGeom>
                <a:noFill/>
                <a:ln w="19050">
                  <a:solidFill>
                    <a:schemeClr val="accent1">
                      <a:lumMod val="100000"/>
                      <a:lumOff val="0"/>
                    </a:schemeClr>
                  </a:solidFill>
                  <a:miter lim="800000"/>
                  <a:tailEnd type="triangle" w="med" len="med"/>
                </a:ln>
              </p:spPr>
            </p:cxnSp>
            <p:cxnSp>
              <p:nvCxnSpPr>
                <p:cNvPr id="142" name="直接箭头连接符 141">
                  <a:extLst>
                    <a:ext uri="{FF2B5EF4-FFF2-40B4-BE49-F238E27FC236}">
                      <a16:creationId xmlns:a16="http://schemas.microsoft.com/office/drawing/2014/main" id="{1917EC8D-CBA7-4FDF-9ABD-27C9DB4271F8}"/>
                    </a:ext>
                  </a:extLst>
                </p:cNvPr>
                <p:cNvCxnSpPr>
                  <a:cxnSpLocks noChangeShapeType="1"/>
                  <a:stCxn id="130" idx="3"/>
                  <a:endCxn id="147" idx="1"/>
                </p:cNvCxnSpPr>
                <p:nvPr/>
              </p:nvCxnSpPr>
              <p:spPr bwMode="auto">
                <a:xfrm flipV="1">
                  <a:off x="926725" y="4246206"/>
                  <a:ext cx="306937" cy="1195082"/>
                </a:xfrm>
                <a:prstGeom prst="straightConnector1">
                  <a:avLst/>
                </a:prstGeom>
                <a:noFill/>
                <a:ln w="19050">
                  <a:solidFill>
                    <a:schemeClr val="accent1">
                      <a:lumMod val="100000"/>
                      <a:lumOff val="0"/>
                    </a:schemeClr>
                  </a:solidFill>
                  <a:miter lim="800000"/>
                  <a:tailEnd type="triangle" w="med" len="med"/>
                </a:ln>
              </p:spPr>
            </p:cxnSp>
            <p:pic>
              <p:nvPicPr>
                <p:cNvPr id="143" name="图片 142" descr="http://img01.taopic.com/141027/240454-14102FJQ382.jpg">
                  <a:extLst>
                    <a:ext uri="{FF2B5EF4-FFF2-40B4-BE49-F238E27FC236}">
                      <a16:creationId xmlns:a16="http://schemas.microsoft.com/office/drawing/2014/main" id="{FEABD26D-2E64-473E-A30A-EE39DB164D4A}"/>
                    </a:ext>
                  </a:extLst>
                </p:cNvPr>
                <p:cNvPicPr>
                  <a:picLocks noChangeAspect="1"/>
                </p:cNvPicPr>
                <p:nvPr/>
              </p:nvPicPr>
              <p:blipFill>
                <a:blip r:embed="rId8" cstate="print">
                  <a:extLst>
                    <a:ext uri="{28A0092B-C50C-407E-A947-70E740481C1C}">
                      <a14:useLocalDpi xmlns:a14="http://schemas.microsoft.com/office/drawing/2010/main" val="0"/>
                    </a:ext>
                  </a:extLst>
                </a:blip>
                <a:srcRect l="10969" t="9423" r="11145" b="7394"/>
                <a:stretch>
                  <a:fillRect/>
                </a:stretch>
              </p:blipFill>
              <p:spPr>
                <a:xfrm flipH="1">
                  <a:off x="2778831" y="3457042"/>
                  <a:ext cx="420416" cy="349770"/>
                </a:xfrm>
                <a:prstGeom prst="rect">
                  <a:avLst/>
                </a:prstGeom>
                <a:noFill/>
                <a:ln>
                  <a:noFill/>
                </a:ln>
              </p:spPr>
            </p:pic>
            <p:pic>
              <p:nvPicPr>
                <p:cNvPr id="144" name="图片 143">
                  <a:extLst>
                    <a:ext uri="{FF2B5EF4-FFF2-40B4-BE49-F238E27FC236}">
                      <a16:creationId xmlns:a16="http://schemas.microsoft.com/office/drawing/2014/main" id="{C23E00D3-5E0B-4A9B-8BB7-07FC1E0D5A22}"/>
                    </a:ext>
                  </a:extLst>
                </p:cNvPr>
                <p:cNvPicPr>
                  <a:picLocks noChangeAspect="1"/>
                </p:cNvPicPr>
                <p:nvPr/>
              </p:nvPicPr>
              <p:blipFill>
                <a:blip r:embed="rId9" cstate="print">
                  <a:extLst>
                    <a:ext uri="{28A0092B-C50C-407E-A947-70E740481C1C}">
                      <a14:useLocalDpi xmlns:a14="http://schemas.microsoft.com/office/drawing/2010/main" val="0"/>
                    </a:ext>
                  </a:extLst>
                </a:blip>
                <a:srcRect l="11954" t="10229" r="9866" b="3789"/>
                <a:stretch>
                  <a:fillRect/>
                </a:stretch>
              </p:blipFill>
              <p:spPr>
                <a:xfrm flipH="1">
                  <a:off x="2335886" y="3466552"/>
                  <a:ext cx="313217" cy="312430"/>
                </a:xfrm>
                <a:prstGeom prst="rect">
                  <a:avLst/>
                </a:prstGeom>
                <a:noFill/>
              </p:spPr>
            </p:pic>
            <p:pic>
              <p:nvPicPr>
                <p:cNvPr id="145" name="图片 144" descr="http://newtest.cnw.cn/resources/2016_06/2016_06_01/20160601095824_7741.jpg">
                  <a:extLst>
                    <a:ext uri="{FF2B5EF4-FFF2-40B4-BE49-F238E27FC236}">
                      <a16:creationId xmlns:a16="http://schemas.microsoft.com/office/drawing/2014/main" id="{F6D1DE94-6BEC-4263-9D7B-3C87030B1317}"/>
                    </a:ext>
                  </a:extLst>
                </p:cNvPr>
                <p:cNvPicPr>
                  <a:picLocks noChangeAspect="1"/>
                </p:cNvPicPr>
                <p:nvPr/>
              </p:nvPicPr>
              <p:blipFill>
                <a:blip r:embed="rId10" cstate="print">
                  <a:extLst>
                    <a:ext uri="{28A0092B-C50C-407E-A947-70E740481C1C}">
                      <a14:useLocalDpi xmlns:a14="http://schemas.microsoft.com/office/drawing/2010/main" val="0"/>
                    </a:ext>
                  </a:extLst>
                </a:blip>
                <a:srcRect l="27972" t="15607" r="30948" b="8809"/>
                <a:stretch>
                  <a:fillRect/>
                </a:stretch>
              </p:blipFill>
              <p:spPr>
                <a:xfrm flipH="1">
                  <a:off x="2593605" y="3208873"/>
                  <a:ext cx="173527" cy="496339"/>
                </a:xfrm>
                <a:prstGeom prst="rect">
                  <a:avLst/>
                </a:prstGeom>
                <a:noFill/>
              </p:spPr>
            </p:pic>
          </p:grpSp>
          <p:sp>
            <p:nvSpPr>
              <p:cNvPr id="122" name="任意多边形: 形状 121">
                <a:extLst>
                  <a:ext uri="{FF2B5EF4-FFF2-40B4-BE49-F238E27FC236}">
                    <a16:creationId xmlns:a16="http://schemas.microsoft.com/office/drawing/2014/main" id="{60BE7B86-92F5-4543-AC76-44184399E51E}"/>
                  </a:ext>
                </a:extLst>
              </p:cNvPr>
              <p:cNvSpPr/>
              <p:nvPr/>
            </p:nvSpPr>
            <p:spPr>
              <a:xfrm>
                <a:off x="1473876" y="2685461"/>
                <a:ext cx="2291352" cy="1547098"/>
              </a:xfrm>
              <a:custGeom>
                <a:avLst/>
                <a:gdLst>
                  <a:gd name="connsiteX0" fmla="*/ 985545 w 2291352"/>
                  <a:gd name="connsiteY0" fmla="*/ 1018206 h 1547098"/>
                  <a:gd name="connsiteX1" fmla="*/ 207779 w 2291352"/>
                  <a:gd name="connsiteY1" fmla="*/ 1543723 h 1547098"/>
                  <a:gd name="connsiteX2" fmla="*/ 8083 w 2291352"/>
                  <a:gd name="connsiteY2" fmla="*/ 1186371 h 1547098"/>
                  <a:gd name="connsiteX3" fmla="*/ 407476 w 2291352"/>
                  <a:gd name="connsiteY3" fmla="*/ 124826 h 1547098"/>
                  <a:gd name="connsiteX4" fmla="*/ 1458510 w 2291352"/>
                  <a:gd name="connsiteY4" fmla="*/ 82785 h 1547098"/>
                  <a:gd name="connsiteX5" fmla="*/ 2162703 w 2291352"/>
                  <a:gd name="connsiteY5" fmla="*/ 681875 h 1547098"/>
                  <a:gd name="connsiteX6" fmla="*/ 2288827 w 2291352"/>
                  <a:gd name="connsiteY6" fmla="*/ 923613 h 154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352" h="1547098">
                    <a:moveTo>
                      <a:pt x="985545" y="1018206"/>
                    </a:moveTo>
                    <a:cubicBezTo>
                      <a:pt x="678117" y="1266950"/>
                      <a:pt x="370689" y="1515695"/>
                      <a:pt x="207779" y="1543723"/>
                    </a:cubicBezTo>
                    <a:cubicBezTo>
                      <a:pt x="44869" y="1571751"/>
                      <a:pt x="-25200" y="1422854"/>
                      <a:pt x="8083" y="1186371"/>
                    </a:cubicBezTo>
                    <a:cubicBezTo>
                      <a:pt x="41366" y="949888"/>
                      <a:pt x="165738" y="308757"/>
                      <a:pt x="407476" y="124826"/>
                    </a:cubicBezTo>
                    <a:cubicBezTo>
                      <a:pt x="649214" y="-59105"/>
                      <a:pt x="1165972" y="-10057"/>
                      <a:pt x="1458510" y="82785"/>
                    </a:cubicBezTo>
                    <a:cubicBezTo>
                      <a:pt x="1751048" y="175626"/>
                      <a:pt x="2024317" y="541737"/>
                      <a:pt x="2162703" y="681875"/>
                    </a:cubicBezTo>
                    <a:cubicBezTo>
                      <a:pt x="2301089" y="822013"/>
                      <a:pt x="2294958" y="872813"/>
                      <a:pt x="2288827" y="923613"/>
                    </a:cubicBezTo>
                  </a:path>
                </a:pathLst>
              </a:custGeom>
              <a:noFill/>
              <a:ln w="28575">
                <a:solidFill>
                  <a:srgbClr val="FF0000"/>
                </a:solidFill>
                <a:prstDash val="dash"/>
                <a:miter lim="800000"/>
                <a:tailEnd type="triangle" w="med" len="med"/>
              </a:ln>
            </p:spPr>
            <p:txBody>
              <a:bodyPr rtlCol="0" anchor="ctr"/>
              <a:lstStyle/>
              <a:p>
                <a:pPr algn="ctr"/>
                <a:endParaRPr lang="zh-CN" altLang="en-US"/>
              </a:p>
            </p:txBody>
          </p:sp>
          <p:sp>
            <p:nvSpPr>
              <p:cNvPr id="123" name="任意多边形: 形状 122">
                <a:extLst>
                  <a:ext uri="{FF2B5EF4-FFF2-40B4-BE49-F238E27FC236}">
                    <a16:creationId xmlns:a16="http://schemas.microsoft.com/office/drawing/2014/main" id="{CF4951D9-32A2-4E16-9067-87A77FEC9F59}"/>
                  </a:ext>
                </a:extLst>
              </p:cNvPr>
              <p:cNvSpPr/>
              <p:nvPr/>
            </p:nvSpPr>
            <p:spPr>
              <a:xfrm>
                <a:off x="1077178" y="1129233"/>
                <a:ext cx="3227922" cy="3969355"/>
              </a:xfrm>
              <a:custGeom>
                <a:avLst/>
                <a:gdLst>
                  <a:gd name="connsiteX0" fmla="*/ 1739594 w 3227922"/>
                  <a:gd name="connsiteY0" fmla="*/ 2563923 h 3969355"/>
                  <a:gd name="connsiteX1" fmla="*/ 1277139 w 3227922"/>
                  <a:gd name="connsiteY1" fmla="*/ 3898737 h 3969355"/>
                  <a:gd name="connsiteX2" fmla="*/ 404781 w 3227922"/>
                  <a:gd name="connsiteY2" fmla="*/ 3709551 h 3969355"/>
                  <a:gd name="connsiteX3" fmla="*/ 5388 w 3227922"/>
                  <a:gd name="connsiteY3" fmla="*/ 3068420 h 3969355"/>
                  <a:gd name="connsiteX4" fmla="*/ 667539 w 3227922"/>
                  <a:gd name="connsiteY4" fmla="*/ 1155537 h 3969355"/>
                  <a:gd name="connsiteX5" fmla="*/ 614988 w 3227922"/>
                  <a:gd name="connsiteY5" fmla="*/ 220117 h 3969355"/>
                  <a:gd name="connsiteX6" fmla="*/ 1350712 w 3227922"/>
                  <a:gd name="connsiteY6" fmla="*/ 136034 h 3969355"/>
                  <a:gd name="connsiteX7" fmla="*/ 2958794 w 3227922"/>
                  <a:gd name="connsiteY7" fmla="*/ 1828199 h 3969355"/>
                  <a:gd name="connsiteX8" fmla="*/ 3211043 w 3227922"/>
                  <a:gd name="connsiteY8" fmla="*/ 2816172 h 396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922" h="3969355">
                    <a:moveTo>
                      <a:pt x="1739594" y="2563923"/>
                    </a:moveTo>
                    <a:cubicBezTo>
                      <a:pt x="1619601" y="3135861"/>
                      <a:pt x="1499608" y="3707799"/>
                      <a:pt x="1277139" y="3898737"/>
                    </a:cubicBezTo>
                    <a:cubicBezTo>
                      <a:pt x="1054670" y="4089675"/>
                      <a:pt x="616739" y="3847937"/>
                      <a:pt x="404781" y="3709551"/>
                    </a:cubicBezTo>
                    <a:cubicBezTo>
                      <a:pt x="192822" y="3571165"/>
                      <a:pt x="-38405" y="3494089"/>
                      <a:pt x="5388" y="3068420"/>
                    </a:cubicBezTo>
                    <a:cubicBezTo>
                      <a:pt x="49181" y="2642751"/>
                      <a:pt x="565939" y="1630254"/>
                      <a:pt x="667539" y="1155537"/>
                    </a:cubicBezTo>
                    <a:cubicBezTo>
                      <a:pt x="769139" y="680820"/>
                      <a:pt x="501126" y="390034"/>
                      <a:pt x="614988" y="220117"/>
                    </a:cubicBezTo>
                    <a:cubicBezTo>
                      <a:pt x="728850" y="50200"/>
                      <a:pt x="960078" y="-131980"/>
                      <a:pt x="1350712" y="136034"/>
                    </a:cubicBezTo>
                    <a:cubicBezTo>
                      <a:pt x="1741346" y="404048"/>
                      <a:pt x="2648739" y="1381509"/>
                      <a:pt x="2958794" y="1828199"/>
                    </a:cubicBezTo>
                    <a:cubicBezTo>
                      <a:pt x="3268849" y="2274889"/>
                      <a:pt x="3239946" y="2545530"/>
                      <a:pt x="3211043" y="2816172"/>
                    </a:cubicBezTo>
                  </a:path>
                </a:pathLst>
              </a:custGeom>
              <a:noFill/>
              <a:ln w="28575">
                <a:solidFill>
                  <a:srgbClr val="92D050"/>
                </a:solidFill>
                <a:prstDash val="lgDashDot"/>
                <a:miter lim="800000"/>
                <a:tailEnd type="triangle" w="med" len="med"/>
              </a:ln>
            </p:spPr>
            <p:txBody>
              <a:bodyPr rtlCol="0" anchor="ctr"/>
              <a:lstStyle/>
              <a:p>
                <a:pPr algn="ctr"/>
                <a:endParaRPr lang="zh-CN" altLang="en-US"/>
              </a:p>
            </p:txBody>
          </p:sp>
          <p:pic>
            <p:nvPicPr>
              <p:cNvPr id="124" name="图片 123">
                <a:extLst>
                  <a:ext uri="{FF2B5EF4-FFF2-40B4-BE49-F238E27FC236}">
                    <a16:creationId xmlns:a16="http://schemas.microsoft.com/office/drawing/2014/main" id="{35E3C829-92E9-4842-A8D9-6969C9D57C2E}"/>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455281" y="3300354"/>
                <a:ext cx="306623" cy="529828"/>
              </a:xfrm>
              <a:prstGeom prst="rect">
                <a:avLst/>
              </a:prstGeom>
              <a:noFill/>
            </p:spPr>
          </p:pic>
          <p:cxnSp>
            <p:nvCxnSpPr>
              <p:cNvPr id="125" name="直接箭头连接符 124">
                <a:extLst>
                  <a:ext uri="{FF2B5EF4-FFF2-40B4-BE49-F238E27FC236}">
                    <a16:creationId xmlns:a16="http://schemas.microsoft.com/office/drawing/2014/main" id="{EB9A2427-6BE4-4E60-AE22-2D962305370C}"/>
                  </a:ext>
                </a:extLst>
              </p:cNvPr>
              <p:cNvCxnSpPr>
                <a:cxnSpLocks noChangeShapeType="1"/>
                <a:endCxn id="147" idx="1"/>
              </p:cNvCxnSpPr>
              <p:nvPr/>
            </p:nvCxnSpPr>
            <p:spPr bwMode="auto">
              <a:xfrm>
                <a:off x="733197" y="3701420"/>
                <a:ext cx="500465" cy="506770"/>
              </a:xfrm>
              <a:prstGeom prst="straightConnector1">
                <a:avLst/>
              </a:prstGeom>
              <a:noFill/>
              <a:ln w="19050">
                <a:solidFill>
                  <a:schemeClr val="accent1">
                    <a:lumMod val="100000"/>
                    <a:lumOff val="0"/>
                  </a:schemeClr>
                </a:solidFill>
                <a:miter lim="800000"/>
                <a:tailEnd type="triangle" w="med" len="med"/>
              </a:ln>
            </p:spPr>
          </p:cxnSp>
        </p:grpSp>
        <p:sp>
          <p:nvSpPr>
            <p:cNvPr id="4" name="矩形: 圆角 3">
              <a:extLst>
                <a:ext uri="{FF2B5EF4-FFF2-40B4-BE49-F238E27FC236}">
                  <a16:creationId xmlns:a16="http://schemas.microsoft.com/office/drawing/2014/main" id="{91C87EA1-D6FC-4D0E-8256-A913B66A9B8A}"/>
                </a:ext>
              </a:extLst>
            </p:cNvPr>
            <p:cNvSpPr/>
            <p:nvPr/>
          </p:nvSpPr>
          <p:spPr>
            <a:xfrm>
              <a:off x="768166" y="1980550"/>
              <a:ext cx="4546600" cy="4487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3" name="组合 192">
            <a:extLst>
              <a:ext uri="{FF2B5EF4-FFF2-40B4-BE49-F238E27FC236}">
                <a16:creationId xmlns:a16="http://schemas.microsoft.com/office/drawing/2014/main" id="{8E543970-CC42-4443-95AB-77DB5AF30D3F}"/>
              </a:ext>
            </a:extLst>
          </p:cNvPr>
          <p:cNvGrpSpPr/>
          <p:nvPr/>
        </p:nvGrpSpPr>
        <p:grpSpPr>
          <a:xfrm>
            <a:off x="6289780" y="2063192"/>
            <a:ext cx="4452274" cy="4487956"/>
            <a:chOff x="6075087" y="2072501"/>
            <a:chExt cx="4230777" cy="4487956"/>
          </a:xfrm>
        </p:grpSpPr>
        <p:grpSp>
          <p:nvGrpSpPr>
            <p:cNvPr id="153" name="组合 152">
              <a:extLst>
                <a:ext uri="{FF2B5EF4-FFF2-40B4-BE49-F238E27FC236}">
                  <a16:creationId xmlns:a16="http://schemas.microsoft.com/office/drawing/2014/main" id="{05C25EBB-1EEE-4C75-9C15-AD9F5721F6DE}"/>
                </a:ext>
              </a:extLst>
            </p:cNvPr>
            <p:cNvGrpSpPr/>
            <p:nvPr/>
          </p:nvGrpSpPr>
          <p:grpSpPr>
            <a:xfrm>
              <a:off x="6226095" y="2120960"/>
              <a:ext cx="4074938" cy="4320473"/>
              <a:chOff x="5293515" y="1119266"/>
              <a:chExt cx="4074938" cy="4375111"/>
            </a:xfrm>
          </p:grpSpPr>
          <p:grpSp>
            <p:nvGrpSpPr>
              <p:cNvPr id="154" name="组合 153">
                <a:extLst>
                  <a:ext uri="{FF2B5EF4-FFF2-40B4-BE49-F238E27FC236}">
                    <a16:creationId xmlns:a16="http://schemas.microsoft.com/office/drawing/2014/main" id="{CF34615B-BF30-4E22-8432-C83232927FA9}"/>
                  </a:ext>
                </a:extLst>
              </p:cNvPr>
              <p:cNvGrpSpPr/>
              <p:nvPr/>
            </p:nvGrpSpPr>
            <p:grpSpPr>
              <a:xfrm>
                <a:off x="5293515" y="1119266"/>
                <a:ext cx="4074938" cy="4375111"/>
                <a:chOff x="5293515" y="1119266"/>
                <a:chExt cx="4074938" cy="4375111"/>
              </a:xfrm>
            </p:grpSpPr>
            <p:grpSp>
              <p:nvGrpSpPr>
                <p:cNvPr id="157" name="组合 156">
                  <a:extLst>
                    <a:ext uri="{FF2B5EF4-FFF2-40B4-BE49-F238E27FC236}">
                      <a16:creationId xmlns:a16="http://schemas.microsoft.com/office/drawing/2014/main" id="{8AB4090F-B7E4-45CB-AB1A-67C832A4073A}"/>
                    </a:ext>
                  </a:extLst>
                </p:cNvPr>
                <p:cNvGrpSpPr/>
                <p:nvPr/>
              </p:nvGrpSpPr>
              <p:grpSpPr>
                <a:xfrm>
                  <a:off x="5293515" y="1119266"/>
                  <a:ext cx="4074938" cy="4375111"/>
                  <a:chOff x="5345506" y="1003009"/>
                  <a:chExt cx="4074938" cy="4375111"/>
                </a:xfrm>
              </p:grpSpPr>
              <p:grpSp>
                <p:nvGrpSpPr>
                  <p:cNvPr id="163" name="组合 162">
                    <a:extLst>
                      <a:ext uri="{FF2B5EF4-FFF2-40B4-BE49-F238E27FC236}">
                        <a16:creationId xmlns:a16="http://schemas.microsoft.com/office/drawing/2014/main" id="{FA09A439-2C17-40AB-9651-9CE73B4F57BD}"/>
                      </a:ext>
                    </a:extLst>
                  </p:cNvPr>
                  <p:cNvGrpSpPr/>
                  <p:nvPr/>
                </p:nvGrpSpPr>
                <p:grpSpPr>
                  <a:xfrm>
                    <a:off x="5345506" y="1003009"/>
                    <a:ext cx="4074938" cy="4375111"/>
                    <a:chOff x="455281" y="1095177"/>
                    <a:chExt cx="4555863" cy="4573009"/>
                  </a:xfrm>
                </p:grpSpPr>
                <p:grpSp>
                  <p:nvGrpSpPr>
                    <p:cNvPr id="165" name="组合 164">
                      <a:extLst>
                        <a:ext uri="{FF2B5EF4-FFF2-40B4-BE49-F238E27FC236}">
                          <a16:creationId xmlns:a16="http://schemas.microsoft.com/office/drawing/2014/main" id="{C1804C68-9A6B-45CC-811C-AF3FDF6B460B}"/>
                        </a:ext>
                      </a:extLst>
                    </p:cNvPr>
                    <p:cNvGrpSpPr/>
                    <p:nvPr/>
                  </p:nvGrpSpPr>
                  <p:grpSpPr>
                    <a:xfrm>
                      <a:off x="620102" y="1095177"/>
                      <a:ext cx="4391042" cy="4573009"/>
                      <a:chOff x="620102" y="1133193"/>
                      <a:chExt cx="4391042" cy="4573009"/>
                    </a:xfrm>
                  </p:grpSpPr>
                  <p:grpSp>
                    <p:nvGrpSpPr>
                      <p:cNvPr id="168" name="组合 167">
                        <a:extLst>
                          <a:ext uri="{FF2B5EF4-FFF2-40B4-BE49-F238E27FC236}">
                            <a16:creationId xmlns:a16="http://schemas.microsoft.com/office/drawing/2014/main" id="{E31787B0-CE03-480C-8BAB-CB581CF2ED09}"/>
                          </a:ext>
                        </a:extLst>
                      </p:cNvPr>
                      <p:cNvGrpSpPr/>
                      <p:nvPr/>
                    </p:nvGrpSpPr>
                    <p:grpSpPr>
                      <a:xfrm>
                        <a:off x="1923205" y="2307721"/>
                        <a:ext cx="251404" cy="434414"/>
                        <a:chOff x="3906887" y="2658032"/>
                        <a:chExt cx="251404" cy="434414"/>
                      </a:xfrm>
                    </p:grpSpPr>
                    <p:sp>
                      <p:nvSpPr>
                        <p:cNvPr id="190" name="流程图: 过程 189">
                          <a:extLst>
                            <a:ext uri="{FF2B5EF4-FFF2-40B4-BE49-F238E27FC236}">
                              <a16:creationId xmlns:a16="http://schemas.microsoft.com/office/drawing/2014/main" id="{6069534A-2FB9-48DD-A2AD-2DD2A8375429}"/>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191" name="图片 190">
                          <a:extLst>
                            <a:ext uri="{FF2B5EF4-FFF2-40B4-BE49-F238E27FC236}">
                              <a16:creationId xmlns:a16="http://schemas.microsoft.com/office/drawing/2014/main" id="{4024B331-1651-46B2-A1BF-032FEEE89974}"/>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pic>
                    <p:nvPicPr>
                      <p:cNvPr id="169" name="图片 168">
                        <a:extLst>
                          <a:ext uri="{FF2B5EF4-FFF2-40B4-BE49-F238E27FC236}">
                            <a16:creationId xmlns:a16="http://schemas.microsoft.com/office/drawing/2014/main" id="{C86C8DC1-F9A1-4D17-99BB-23F7F3021603}"/>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1895596" y="1133193"/>
                        <a:ext cx="306623" cy="529828"/>
                      </a:xfrm>
                      <a:prstGeom prst="rect">
                        <a:avLst/>
                      </a:prstGeom>
                      <a:noFill/>
                    </p:spPr>
                  </p:pic>
                  <p:pic>
                    <p:nvPicPr>
                      <p:cNvPr id="170" name="图片 169">
                        <a:extLst>
                          <a:ext uri="{FF2B5EF4-FFF2-40B4-BE49-F238E27FC236}">
                            <a16:creationId xmlns:a16="http://schemas.microsoft.com/office/drawing/2014/main" id="{DB70F227-06D0-421F-AE8C-B68579A47BF0}"/>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1993580" y="4538347"/>
                        <a:ext cx="306623" cy="529828"/>
                      </a:xfrm>
                      <a:prstGeom prst="rect">
                        <a:avLst/>
                      </a:prstGeom>
                      <a:noFill/>
                    </p:spPr>
                  </p:pic>
                  <p:pic>
                    <p:nvPicPr>
                      <p:cNvPr id="171" name="图片 170">
                        <a:extLst>
                          <a:ext uri="{FF2B5EF4-FFF2-40B4-BE49-F238E27FC236}">
                            <a16:creationId xmlns:a16="http://schemas.microsoft.com/office/drawing/2014/main" id="{196F1596-26B6-40AF-B2DF-5B45E4DECCD9}"/>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2676141" y="5050275"/>
                        <a:ext cx="306623" cy="529828"/>
                      </a:xfrm>
                      <a:prstGeom prst="rect">
                        <a:avLst/>
                      </a:prstGeom>
                      <a:noFill/>
                    </p:spPr>
                  </p:pic>
                  <p:pic>
                    <p:nvPicPr>
                      <p:cNvPr id="172" name="图片 171">
                        <a:extLst>
                          <a:ext uri="{FF2B5EF4-FFF2-40B4-BE49-F238E27FC236}">
                            <a16:creationId xmlns:a16="http://schemas.microsoft.com/office/drawing/2014/main" id="{0A63394B-AC81-4154-B46D-7B77E6B06B6D}"/>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620102" y="5176374"/>
                        <a:ext cx="306623" cy="529828"/>
                      </a:xfrm>
                      <a:prstGeom prst="rect">
                        <a:avLst/>
                      </a:prstGeom>
                      <a:noFill/>
                    </p:spPr>
                  </p:pic>
                  <p:pic>
                    <p:nvPicPr>
                      <p:cNvPr id="173" name="图片 172">
                        <a:extLst>
                          <a:ext uri="{FF2B5EF4-FFF2-40B4-BE49-F238E27FC236}">
                            <a16:creationId xmlns:a16="http://schemas.microsoft.com/office/drawing/2014/main" id="{ECDD124B-D790-4E04-A42B-BB180DC80792}"/>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4704521" y="3458443"/>
                        <a:ext cx="306623" cy="529828"/>
                      </a:xfrm>
                      <a:prstGeom prst="rect">
                        <a:avLst/>
                      </a:prstGeom>
                      <a:noFill/>
                    </p:spPr>
                  </p:pic>
                  <p:pic>
                    <p:nvPicPr>
                      <p:cNvPr id="174" name="图片 173">
                        <a:extLst>
                          <a:ext uri="{FF2B5EF4-FFF2-40B4-BE49-F238E27FC236}">
                            <a16:creationId xmlns:a16="http://schemas.microsoft.com/office/drawing/2014/main" id="{1927E82A-3162-4074-90DC-932957467A18}"/>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3829989" y="1285593"/>
                        <a:ext cx="306623" cy="529828"/>
                      </a:xfrm>
                      <a:prstGeom prst="rect">
                        <a:avLst/>
                      </a:prstGeom>
                      <a:noFill/>
                    </p:spPr>
                  </p:pic>
                  <p:pic>
                    <p:nvPicPr>
                      <p:cNvPr id="175" name="图片 174">
                        <a:extLst>
                          <a:ext uri="{FF2B5EF4-FFF2-40B4-BE49-F238E27FC236}">
                            <a16:creationId xmlns:a16="http://schemas.microsoft.com/office/drawing/2014/main" id="{BFB636B4-5A9C-4417-835A-7A52A5A88E72}"/>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926725" y="1627410"/>
                        <a:ext cx="306623" cy="529828"/>
                      </a:xfrm>
                      <a:prstGeom prst="rect">
                        <a:avLst/>
                      </a:prstGeom>
                      <a:noFill/>
                    </p:spPr>
                  </p:pic>
                  <p:grpSp>
                    <p:nvGrpSpPr>
                      <p:cNvPr id="176" name="组合 175">
                        <a:extLst>
                          <a:ext uri="{FF2B5EF4-FFF2-40B4-BE49-F238E27FC236}">
                            <a16:creationId xmlns:a16="http://schemas.microsoft.com/office/drawing/2014/main" id="{BCF22743-A19F-4E61-A2B8-D4A93FC83E68}"/>
                          </a:ext>
                        </a:extLst>
                      </p:cNvPr>
                      <p:cNvGrpSpPr/>
                      <p:nvPr/>
                    </p:nvGrpSpPr>
                    <p:grpSpPr>
                      <a:xfrm>
                        <a:off x="3578585" y="2929731"/>
                        <a:ext cx="251404" cy="434414"/>
                        <a:chOff x="3906887" y="2658032"/>
                        <a:chExt cx="251404" cy="434414"/>
                      </a:xfrm>
                    </p:grpSpPr>
                    <p:sp>
                      <p:nvSpPr>
                        <p:cNvPr id="188" name="流程图: 过程 187">
                          <a:extLst>
                            <a:ext uri="{FF2B5EF4-FFF2-40B4-BE49-F238E27FC236}">
                              <a16:creationId xmlns:a16="http://schemas.microsoft.com/office/drawing/2014/main" id="{B5C0B3F9-0BA5-423F-AC68-A1E702808967}"/>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189" name="图片 188">
                          <a:extLst>
                            <a:ext uri="{FF2B5EF4-FFF2-40B4-BE49-F238E27FC236}">
                              <a16:creationId xmlns:a16="http://schemas.microsoft.com/office/drawing/2014/main" id="{CDD1C3E5-EFBA-446F-AEC5-8D072B166D9F}"/>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grpSp>
                    <p:nvGrpSpPr>
                      <p:cNvPr id="177" name="组合 176">
                        <a:extLst>
                          <a:ext uri="{FF2B5EF4-FFF2-40B4-BE49-F238E27FC236}">
                            <a16:creationId xmlns:a16="http://schemas.microsoft.com/office/drawing/2014/main" id="{01494568-7B37-4362-A2F3-58AB08EAC487}"/>
                          </a:ext>
                        </a:extLst>
                      </p:cNvPr>
                      <p:cNvGrpSpPr/>
                      <p:nvPr/>
                    </p:nvGrpSpPr>
                    <p:grpSpPr>
                      <a:xfrm>
                        <a:off x="1233348" y="4037879"/>
                        <a:ext cx="251404" cy="434414"/>
                        <a:chOff x="3906887" y="2658032"/>
                        <a:chExt cx="251404" cy="434414"/>
                      </a:xfrm>
                    </p:grpSpPr>
                    <p:sp>
                      <p:nvSpPr>
                        <p:cNvPr id="186" name="流程图: 过程 185">
                          <a:extLst>
                            <a:ext uri="{FF2B5EF4-FFF2-40B4-BE49-F238E27FC236}">
                              <a16:creationId xmlns:a16="http://schemas.microsoft.com/office/drawing/2014/main" id="{EB8E3E87-6FAA-4839-A999-DA95BAF56527}"/>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187" name="图片 186">
                          <a:extLst>
                            <a:ext uri="{FF2B5EF4-FFF2-40B4-BE49-F238E27FC236}">
                              <a16:creationId xmlns:a16="http://schemas.microsoft.com/office/drawing/2014/main" id="{441F5320-CE7A-448C-825C-B6B33584DB1B}"/>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cxnSp>
                    <p:nvCxnSpPr>
                      <p:cNvPr id="178" name="直接箭头连接符 177">
                        <a:extLst>
                          <a:ext uri="{FF2B5EF4-FFF2-40B4-BE49-F238E27FC236}">
                            <a16:creationId xmlns:a16="http://schemas.microsoft.com/office/drawing/2014/main" id="{B4B06BCA-A54E-4A83-AFB4-79D5E2D6038F}"/>
                          </a:ext>
                        </a:extLst>
                      </p:cNvPr>
                      <p:cNvCxnSpPr>
                        <a:cxnSpLocks noChangeShapeType="1"/>
                        <a:endCxn id="191" idx="1"/>
                      </p:cNvCxnSpPr>
                      <p:nvPr/>
                    </p:nvCxnSpPr>
                    <p:spPr bwMode="auto">
                      <a:xfrm>
                        <a:off x="1218317" y="2100032"/>
                        <a:ext cx="705202" cy="416016"/>
                      </a:xfrm>
                      <a:prstGeom prst="straightConnector1">
                        <a:avLst/>
                      </a:prstGeom>
                      <a:noFill/>
                      <a:ln w="19050">
                        <a:solidFill>
                          <a:schemeClr val="accent1">
                            <a:lumMod val="100000"/>
                            <a:lumOff val="0"/>
                          </a:schemeClr>
                        </a:solidFill>
                        <a:miter lim="800000"/>
                        <a:tailEnd type="triangle" w="med" len="med"/>
                      </a:ln>
                    </p:spPr>
                  </p:cxnSp>
                  <p:cxnSp>
                    <p:nvCxnSpPr>
                      <p:cNvPr id="179" name="直接箭头连接符 178">
                        <a:extLst>
                          <a:ext uri="{FF2B5EF4-FFF2-40B4-BE49-F238E27FC236}">
                            <a16:creationId xmlns:a16="http://schemas.microsoft.com/office/drawing/2014/main" id="{246AE592-47B9-4349-BCD9-FAB5997B368C}"/>
                          </a:ext>
                        </a:extLst>
                      </p:cNvPr>
                      <p:cNvCxnSpPr>
                        <a:cxnSpLocks noChangeShapeType="1"/>
                        <a:endCxn id="191" idx="0"/>
                      </p:cNvCxnSpPr>
                      <p:nvPr/>
                    </p:nvCxnSpPr>
                    <p:spPr bwMode="auto">
                      <a:xfrm>
                        <a:off x="2059586" y="1537335"/>
                        <a:ext cx="4665" cy="770929"/>
                      </a:xfrm>
                      <a:prstGeom prst="straightConnector1">
                        <a:avLst/>
                      </a:prstGeom>
                      <a:noFill/>
                      <a:ln w="19050">
                        <a:solidFill>
                          <a:schemeClr val="accent1">
                            <a:lumMod val="100000"/>
                            <a:lumOff val="0"/>
                          </a:schemeClr>
                        </a:solidFill>
                        <a:miter lim="800000"/>
                        <a:tailEnd type="triangle" w="med" len="med"/>
                      </a:ln>
                    </p:spPr>
                  </p:cxnSp>
                  <p:cxnSp>
                    <p:nvCxnSpPr>
                      <p:cNvPr id="180" name="直接箭头连接符 179">
                        <a:extLst>
                          <a:ext uri="{FF2B5EF4-FFF2-40B4-BE49-F238E27FC236}">
                            <a16:creationId xmlns:a16="http://schemas.microsoft.com/office/drawing/2014/main" id="{F708213C-79B2-499A-9A4F-5F84E0DBB55F}"/>
                          </a:ext>
                        </a:extLst>
                      </p:cNvPr>
                      <p:cNvCxnSpPr>
                        <a:cxnSpLocks noChangeShapeType="1"/>
                        <a:endCxn id="189" idx="0"/>
                      </p:cNvCxnSpPr>
                      <p:nvPr/>
                    </p:nvCxnSpPr>
                    <p:spPr bwMode="auto">
                      <a:xfrm flipH="1">
                        <a:off x="3719631" y="1708749"/>
                        <a:ext cx="260226" cy="1221525"/>
                      </a:xfrm>
                      <a:prstGeom prst="straightConnector1">
                        <a:avLst/>
                      </a:prstGeom>
                      <a:noFill/>
                      <a:ln w="19050">
                        <a:solidFill>
                          <a:schemeClr val="accent1">
                            <a:lumMod val="100000"/>
                            <a:lumOff val="0"/>
                          </a:schemeClr>
                        </a:solidFill>
                        <a:miter lim="800000"/>
                        <a:tailEnd type="triangle" w="med" len="med"/>
                      </a:ln>
                    </p:spPr>
                  </p:cxnSp>
                  <p:cxnSp>
                    <p:nvCxnSpPr>
                      <p:cNvPr id="181" name="直接箭头连接符 180">
                        <a:extLst>
                          <a:ext uri="{FF2B5EF4-FFF2-40B4-BE49-F238E27FC236}">
                            <a16:creationId xmlns:a16="http://schemas.microsoft.com/office/drawing/2014/main" id="{6B386156-1B15-4445-9F02-BE32EC695988}"/>
                          </a:ext>
                        </a:extLst>
                      </p:cNvPr>
                      <p:cNvCxnSpPr>
                        <a:cxnSpLocks noChangeShapeType="1"/>
                        <a:endCxn id="189" idx="3"/>
                      </p:cNvCxnSpPr>
                      <p:nvPr/>
                    </p:nvCxnSpPr>
                    <p:spPr bwMode="auto">
                      <a:xfrm flipH="1" flipV="1">
                        <a:off x="3829675" y="3155818"/>
                        <a:ext cx="871746" cy="602450"/>
                      </a:xfrm>
                      <a:prstGeom prst="straightConnector1">
                        <a:avLst/>
                      </a:prstGeom>
                      <a:noFill/>
                      <a:ln w="19050">
                        <a:solidFill>
                          <a:schemeClr val="accent1">
                            <a:lumMod val="100000"/>
                            <a:lumOff val="0"/>
                          </a:schemeClr>
                        </a:solidFill>
                        <a:miter lim="800000"/>
                        <a:tailEnd type="triangle" w="med" len="med"/>
                      </a:ln>
                    </p:spPr>
                  </p:cxnSp>
                  <p:cxnSp>
                    <p:nvCxnSpPr>
                      <p:cNvPr id="182" name="直接箭头连接符 181">
                        <a:extLst>
                          <a:ext uri="{FF2B5EF4-FFF2-40B4-BE49-F238E27FC236}">
                            <a16:creationId xmlns:a16="http://schemas.microsoft.com/office/drawing/2014/main" id="{8BEA4998-6066-41F3-BC20-658A5EC0D06C}"/>
                          </a:ext>
                        </a:extLst>
                      </p:cNvPr>
                      <p:cNvCxnSpPr>
                        <a:cxnSpLocks noChangeShapeType="1"/>
                      </p:cNvCxnSpPr>
                      <p:nvPr/>
                    </p:nvCxnSpPr>
                    <p:spPr bwMode="auto">
                      <a:xfrm flipH="1" flipV="1">
                        <a:off x="1419662" y="4382596"/>
                        <a:ext cx="623610" cy="453292"/>
                      </a:xfrm>
                      <a:prstGeom prst="straightConnector1">
                        <a:avLst/>
                      </a:prstGeom>
                      <a:noFill/>
                      <a:ln w="19050">
                        <a:solidFill>
                          <a:schemeClr val="accent1">
                            <a:lumMod val="100000"/>
                            <a:lumOff val="0"/>
                          </a:schemeClr>
                        </a:solidFill>
                        <a:miter lim="800000"/>
                        <a:tailEnd type="triangle" w="med" len="med"/>
                      </a:ln>
                    </p:spPr>
                  </p:cxnSp>
                  <p:cxnSp>
                    <p:nvCxnSpPr>
                      <p:cNvPr id="183" name="直接箭头连接符 182">
                        <a:extLst>
                          <a:ext uri="{FF2B5EF4-FFF2-40B4-BE49-F238E27FC236}">
                            <a16:creationId xmlns:a16="http://schemas.microsoft.com/office/drawing/2014/main" id="{D0E30055-26BB-4A3C-BB23-1778D49CF7CD}"/>
                          </a:ext>
                        </a:extLst>
                      </p:cNvPr>
                      <p:cNvCxnSpPr>
                        <a:cxnSpLocks noChangeShapeType="1"/>
                      </p:cNvCxnSpPr>
                      <p:nvPr/>
                    </p:nvCxnSpPr>
                    <p:spPr bwMode="auto">
                      <a:xfrm flipH="1" flipV="1">
                        <a:off x="2233655" y="4988770"/>
                        <a:ext cx="446713" cy="387232"/>
                      </a:xfrm>
                      <a:prstGeom prst="straightConnector1">
                        <a:avLst/>
                      </a:prstGeom>
                      <a:noFill/>
                      <a:ln w="19050">
                        <a:solidFill>
                          <a:schemeClr val="accent1">
                            <a:lumMod val="100000"/>
                            <a:lumOff val="0"/>
                          </a:schemeClr>
                        </a:solidFill>
                        <a:miter lim="800000"/>
                        <a:tailEnd type="triangle" w="med" len="med"/>
                      </a:ln>
                    </p:spPr>
                  </p:cxnSp>
                  <p:cxnSp>
                    <p:nvCxnSpPr>
                      <p:cNvPr id="184" name="直接箭头连接符 183">
                        <a:extLst>
                          <a:ext uri="{FF2B5EF4-FFF2-40B4-BE49-F238E27FC236}">
                            <a16:creationId xmlns:a16="http://schemas.microsoft.com/office/drawing/2014/main" id="{ABB5D391-0342-405A-A09B-DB275FEDE1BE}"/>
                          </a:ext>
                        </a:extLst>
                      </p:cNvPr>
                      <p:cNvCxnSpPr>
                        <a:cxnSpLocks noChangeShapeType="1"/>
                        <a:stCxn id="172" idx="3"/>
                        <a:endCxn id="187" idx="1"/>
                      </p:cNvCxnSpPr>
                      <p:nvPr/>
                    </p:nvCxnSpPr>
                    <p:spPr bwMode="auto">
                      <a:xfrm flipV="1">
                        <a:off x="926725" y="4246206"/>
                        <a:ext cx="306937" cy="1195082"/>
                      </a:xfrm>
                      <a:prstGeom prst="straightConnector1">
                        <a:avLst/>
                      </a:prstGeom>
                      <a:noFill/>
                      <a:ln w="19050">
                        <a:solidFill>
                          <a:schemeClr val="accent1">
                            <a:lumMod val="100000"/>
                            <a:lumOff val="0"/>
                          </a:schemeClr>
                        </a:solidFill>
                        <a:miter lim="800000"/>
                        <a:tailEnd type="triangle" w="med" len="med"/>
                      </a:ln>
                    </p:spPr>
                  </p:cxnSp>
                  <p:pic>
                    <p:nvPicPr>
                      <p:cNvPr id="185" name="图片 184" descr="http://newtest.cnw.cn/resources/2016_06/2016_06_01/20160601095824_7741.jpg">
                        <a:extLst>
                          <a:ext uri="{FF2B5EF4-FFF2-40B4-BE49-F238E27FC236}">
                            <a16:creationId xmlns:a16="http://schemas.microsoft.com/office/drawing/2014/main" id="{D415D7DC-1FE9-4AB4-B67B-CDE63D50F93C}"/>
                          </a:ext>
                        </a:extLst>
                      </p:cNvPr>
                      <p:cNvPicPr>
                        <a:picLocks noChangeAspect="1"/>
                      </p:cNvPicPr>
                      <p:nvPr/>
                    </p:nvPicPr>
                    <p:blipFill>
                      <a:blip r:embed="rId10" cstate="print">
                        <a:extLst>
                          <a:ext uri="{28A0092B-C50C-407E-A947-70E740481C1C}">
                            <a14:useLocalDpi xmlns:a14="http://schemas.microsoft.com/office/drawing/2010/main" val="0"/>
                          </a:ext>
                        </a:extLst>
                      </a:blip>
                      <a:srcRect l="27972" t="15607" r="30948" b="8809"/>
                      <a:stretch>
                        <a:fillRect/>
                      </a:stretch>
                    </p:blipFill>
                    <p:spPr>
                      <a:xfrm flipH="1">
                        <a:off x="2593605" y="3208873"/>
                        <a:ext cx="173527" cy="496339"/>
                      </a:xfrm>
                      <a:prstGeom prst="rect">
                        <a:avLst/>
                      </a:prstGeom>
                      <a:noFill/>
                    </p:spPr>
                  </p:pic>
                </p:grpSp>
                <p:pic>
                  <p:nvPicPr>
                    <p:cNvPr id="166" name="图片 165">
                      <a:extLst>
                        <a:ext uri="{FF2B5EF4-FFF2-40B4-BE49-F238E27FC236}">
                          <a16:creationId xmlns:a16="http://schemas.microsoft.com/office/drawing/2014/main" id="{B87C6F3D-75BF-4515-AF59-377A3E584E9E}"/>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455281" y="3300354"/>
                      <a:ext cx="306623" cy="529828"/>
                    </a:xfrm>
                    <a:prstGeom prst="rect">
                      <a:avLst/>
                    </a:prstGeom>
                    <a:noFill/>
                  </p:spPr>
                </p:pic>
                <p:cxnSp>
                  <p:nvCxnSpPr>
                    <p:cNvPr id="167" name="直接箭头连接符 166">
                      <a:extLst>
                        <a:ext uri="{FF2B5EF4-FFF2-40B4-BE49-F238E27FC236}">
                          <a16:creationId xmlns:a16="http://schemas.microsoft.com/office/drawing/2014/main" id="{BB853BA4-E2A0-471E-AAE5-A696E72A4660}"/>
                        </a:ext>
                      </a:extLst>
                    </p:cNvPr>
                    <p:cNvCxnSpPr>
                      <a:cxnSpLocks noChangeShapeType="1"/>
                      <a:endCxn id="187" idx="1"/>
                    </p:cNvCxnSpPr>
                    <p:nvPr/>
                  </p:nvCxnSpPr>
                  <p:spPr bwMode="auto">
                    <a:xfrm>
                      <a:off x="733197" y="3701420"/>
                      <a:ext cx="500465" cy="506770"/>
                    </a:xfrm>
                    <a:prstGeom prst="straightConnector1">
                      <a:avLst/>
                    </a:prstGeom>
                    <a:noFill/>
                    <a:ln w="19050">
                      <a:solidFill>
                        <a:schemeClr val="accent1">
                          <a:lumMod val="100000"/>
                          <a:lumOff val="0"/>
                        </a:schemeClr>
                      </a:solidFill>
                      <a:miter lim="800000"/>
                      <a:tailEnd type="triangle" w="med" len="med"/>
                    </a:ln>
                  </p:spPr>
                </p:cxnSp>
              </p:grpSp>
              <p:pic>
                <p:nvPicPr>
                  <p:cNvPr id="160" name="图片 159" descr="http://img010.hc360.cn/g7/M08/12/E4/wKhQslMvjMSEDLRmAAAAAFFB9j4044.jpg">
                    <a:extLst>
                      <a:ext uri="{FF2B5EF4-FFF2-40B4-BE49-F238E27FC236}">
                        <a16:creationId xmlns:a16="http://schemas.microsoft.com/office/drawing/2014/main" id="{F8CC05A4-716D-43C2-9EE8-AA1C7D5A5970}"/>
                      </a:ext>
                    </a:extLst>
                  </p:cNvPr>
                  <p:cNvPicPr>
                    <a:picLocks noChangeAspect="1"/>
                  </p:cNvPicPr>
                  <p:nvPr/>
                </p:nvPicPr>
                <p:blipFill>
                  <a:blip r:embed="rId11" cstate="print">
                    <a:extLst>
                      <a:ext uri="{28A0092B-C50C-407E-A947-70E740481C1C}">
                        <a14:useLocalDpi xmlns:a14="http://schemas.microsoft.com/office/drawing/2010/main" val="0"/>
                      </a:ext>
                    </a:extLst>
                  </a:blip>
                  <a:srcRect l="2147" t="2264" r="1623"/>
                  <a:stretch>
                    <a:fillRect/>
                  </a:stretch>
                </p:blipFill>
                <p:spPr>
                  <a:xfrm>
                    <a:off x="7397011" y="3144841"/>
                    <a:ext cx="322791" cy="359423"/>
                  </a:xfrm>
                  <a:prstGeom prst="rect">
                    <a:avLst/>
                  </a:prstGeom>
                  <a:noFill/>
                  <a:ln>
                    <a:noFill/>
                  </a:ln>
                </p:spPr>
              </p:pic>
            </p:grpSp>
            <p:pic>
              <p:nvPicPr>
                <p:cNvPr id="158" name="图片 157" descr="http://img010.hc360.cn/g7/M08/12/E4/wKhQslMvjMSEDLRmAAAAAFFB9j4044.jpg">
                  <a:extLst>
                    <a:ext uri="{FF2B5EF4-FFF2-40B4-BE49-F238E27FC236}">
                      <a16:creationId xmlns:a16="http://schemas.microsoft.com/office/drawing/2014/main" id="{D8BF51B5-A995-4C9E-B722-3BFAF4B19D01}"/>
                    </a:ext>
                  </a:extLst>
                </p:cNvPr>
                <p:cNvPicPr>
                  <a:picLocks noChangeAspect="1"/>
                </p:cNvPicPr>
                <p:nvPr/>
              </p:nvPicPr>
              <p:blipFill>
                <a:blip r:embed="rId11" cstate="print">
                  <a:extLst>
                    <a:ext uri="{28A0092B-C50C-407E-A947-70E740481C1C}">
                      <a14:useLocalDpi xmlns:a14="http://schemas.microsoft.com/office/drawing/2010/main" val="0"/>
                    </a:ext>
                  </a:extLst>
                </a:blip>
                <a:srcRect l="2147" t="2264" r="1623"/>
                <a:stretch>
                  <a:fillRect/>
                </a:stretch>
              </p:blipFill>
              <p:spPr>
                <a:xfrm>
                  <a:off x="6813870" y="3235003"/>
                  <a:ext cx="322791" cy="359423"/>
                </a:xfrm>
                <a:prstGeom prst="rect">
                  <a:avLst/>
                </a:prstGeom>
                <a:noFill/>
                <a:ln>
                  <a:noFill/>
                </a:ln>
              </p:spPr>
            </p:pic>
          </p:grpSp>
          <p:sp>
            <p:nvSpPr>
              <p:cNvPr id="155" name="任意多边形: 形状 154">
                <a:extLst>
                  <a:ext uri="{FF2B5EF4-FFF2-40B4-BE49-F238E27FC236}">
                    <a16:creationId xmlns:a16="http://schemas.microsoft.com/office/drawing/2014/main" id="{27631CEE-8974-4A9A-B1C3-B13DA939F1DD}"/>
                  </a:ext>
                </a:extLst>
              </p:cNvPr>
              <p:cNvSpPr/>
              <p:nvPr/>
            </p:nvSpPr>
            <p:spPr>
              <a:xfrm>
                <a:off x="5627970" y="1965434"/>
                <a:ext cx="2042991" cy="3365807"/>
              </a:xfrm>
              <a:custGeom>
                <a:avLst/>
                <a:gdLst>
                  <a:gd name="connsiteX0" fmla="*/ 1876416 w 2042991"/>
                  <a:gd name="connsiteY0" fmla="*/ 1650125 h 3365807"/>
                  <a:gd name="connsiteX1" fmla="*/ 1981520 w 2042991"/>
                  <a:gd name="connsiteY1" fmla="*/ 3310759 h 3365807"/>
                  <a:gd name="connsiteX2" fmla="*/ 1046099 w 2042991"/>
                  <a:gd name="connsiteY2" fmla="*/ 2900856 h 3365807"/>
                  <a:gd name="connsiteX3" fmla="*/ 163230 w 2042991"/>
                  <a:gd name="connsiteY3" fmla="*/ 2228194 h 3365807"/>
                  <a:gd name="connsiteX4" fmla="*/ 26596 w 2042991"/>
                  <a:gd name="connsiteY4" fmla="*/ 1608083 h 3365807"/>
                  <a:gd name="connsiteX5" fmla="*/ 489051 w 2042991"/>
                  <a:gd name="connsiteY5" fmla="*/ 0 h 336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2991" h="3365807">
                    <a:moveTo>
                      <a:pt x="1876416" y="1650125"/>
                    </a:moveTo>
                    <a:cubicBezTo>
                      <a:pt x="1998161" y="2376214"/>
                      <a:pt x="2119906" y="3102304"/>
                      <a:pt x="1981520" y="3310759"/>
                    </a:cubicBezTo>
                    <a:cubicBezTo>
                      <a:pt x="1843134" y="3519214"/>
                      <a:pt x="1349147" y="3081284"/>
                      <a:pt x="1046099" y="2900856"/>
                    </a:cubicBezTo>
                    <a:cubicBezTo>
                      <a:pt x="743051" y="2720429"/>
                      <a:pt x="333147" y="2443656"/>
                      <a:pt x="163230" y="2228194"/>
                    </a:cubicBezTo>
                    <a:cubicBezTo>
                      <a:pt x="-6687" y="2012732"/>
                      <a:pt x="-27708" y="1979449"/>
                      <a:pt x="26596" y="1608083"/>
                    </a:cubicBezTo>
                    <a:cubicBezTo>
                      <a:pt x="80900" y="1236717"/>
                      <a:pt x="284975" y="618358"/>
                      <a:pt x="489051" y="0"/>
                    </a:cubicBezTo>
                  </a:path>
                </a:pathLst>
              </a:custGeom>
              <a:noFill/>
              <a:ln w="28575">
                <a:solidFill>
                  <a:srgbClr val="FFC000"/>
                </a:solidFill>
                <a:prstDash val="lgDashDotDot"/>
                <a:miter lim="800000"/>
                <a:tailEnd type="triangle" w="med" len="med"/>
              </a:ln>
            </p:spPr>
            <p:txBody>
              <a:bodyPr rtlCol="0" anchor="ctr"/>
              <a:lstStyle/>
              <a:p>
                <a:pPr algn="ctr"/>
                <a:endParaRPr lang="zh-CN" altLang="en-US"/>
              </a:p>
            </p:txBody>
          </p:sp>
          <p:sp>
            <p:nvSpPr>
              <p:cNvPr id="156" name="任意多边形: 形状 155">
                <a:extLst>
                  <a:ext uri="{FF2B5EF4-FFF2-40B4-BE49-F238E27FC236}">
                    <a16:creationId xmlns:a16="http://schemas.microsoft.com/office/drawing/2014/main" id="{249079D5-87B9-42A5-8684-2F7E3AF65E96}"/>
                  </a:ext>
                </a:extLst>
              </p:cNvPr>
              <p:cNvSpPr/>
              <p:nvPr/>
            </p:nvSpPr>
            <p:spPr>
              <a:xfrm>
                <a:off x="6487141" y="1862509"/>
                <a:ext cx="2129105" cy="2792708"/>
              </a:xfrm>
              <a:custGeom>
                <a:avLst/>
                <a:gdLst>
                  <a:gd name="connsiteX0" fmla="*/ 462455 w 2257325"/>
                  <a:gd name="connsiteY0" fmla="*/ 1794559 h 2880358"/>
                  <a:gd name="connsiteX1" fmla="*/ 199697 w 2257325"/>
                  <a:gd name="connsiteY1" fmla="*/ 890669 h 2880358"/>
                  <a:gd name="connsiteX2" fmla="*/ 2091559 w 2257325"/>
                  <a:gd name="connsiteY2" fmla="*/ 7800 h 2880358"/>
                  <a:gd name="connsiteX3" fmla="*/ 1996966 w 2257325"/>
                  <a:gd name="connsiteY3" fmla="*/ 1416186 h 2880358"/>
                  <a:gd name="connsiteX4" fmla="*/ 641131 w 2257325"/>
                  <a:gd name="connsiteY4" fmla="*/ 2856103 h 2880358"/>
                  <a:gd name="connsiteX5" fmla="*/ 0 w 2257325"/>
                  <a:gd name="connsiteY5" fmla="*/ 2183441 h 28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7325" h="2880358">
                    <a:moveTo>
                      <a:pt x="462455" y="1794559"/>
                    </a:moveTo>
                    <a:cubicBezTo>
                      <a:pt x="195317" y="1491510"/>
                      <a:pt x="-71820" y="1188462"/>
                      <a:pt x="199697" y="890669"/>
                    </a:cubicBezTo>
                    <a:cubicBezTo>
                      <a:pt x="471214" y="592876"/>
                      <a:pt x="1792014" y="-79786"/>
                      <a:pt x="2091559" y="7800"/>
                    </a:cubicBezTo>
                    <a:cubicBezTo>
                      <a:pt x="2391104" y="95386"/>
                      <a:pt x="2238704" y="941469"/>
                      <a:pt x="1996966" y="1416186"/>
                    </a:cubicBezTo>
                    <a:cubicBezTo>
                      <a:pt x="1755228" y="1890903"/>
                      <a:pt x="973959" y="2728227"/>
                      <a:pt x="641131" y="2856103"/>
                    </a:cubicBezTo>
                    <a:cubicBezTo>
                      <a:pt x="308303" y="2983979"/>
                      <a:pt x="154151" y="2583710"/>
                      <a:pt x="0" y="2183441"/>
                    </a:cubicBezTo>
                  </a:path>
                </a:pathLst>
              </a:custGeom>
              <a:noFill/>
              <a:ln w="28575">
                <a:solidFill>
                  <a:srgbClr val="FFC000"/>
                </a:solidFill>
                <a:prstDash val="lgDashDotDot"/>
                <a:miter lim="800000"/>
                <a:tailEnd type="triangle" w="med" len="med"/>
              </a:ln>
            </p:spPr>
            <p:txBody>
              <a:bodyPr rtlCol="0" anchor="ctr"/>
              <a:lstStyle/>
              <a:p>
                <a:pPr algn="ctr"/>
                <a:endParaRPr lang="zh-CN" altLang="en-US" dirty="0"/>
              </a:p>
            </p:txBody>
          </p:sp>
        </p:grpSp>
        <p:sp>
          <p:nvSpPr>
            <p:cNvPr id="192" name="矩形: 圆角 191">
              <a:extLst>
                <a:ext uri="{FF2B5EF4-FFF2-40B4-BE49-F238E27FC236}">
                  <a16:creationId xmlns:a16="http://schemas.microsoft.com/office/drawing/2014/main" id="{F865D751-5489-45B2-817A-45730EB256FD}"/>
                </a:ext>
              </a:extLst>
            </p:cNvPr>
            <p:cNvSpPr/>
            <p:nvPr/>
          </p:nvSpPr>
          <p:spPr>
            <a:xfrm>
              <a:off x="6075087" y="2072501"/>
              <a:ext cx="4230777" cy="4487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85786" y="261107"/>
            <a:ext cx="6051894" cy="556067"/>
          </a:xfrm>
          <a:prstGeom prst="rect">
            <a:avLst/>
          </a:prstGeom>
          <a:noFill/>
        </p:spPr>
        <p:txBody>
          <a:bodyPr wrap="square" rtlCol="0" anchor="b">
            <a:normAutofit lnSpcReduction="10000"/>
          </a:bodyPr>
          <a:lstStyle/>
          <a:p>
            <a:pPr>
              <a:lnSpc>
                <a:spcPct val="130000"/>
              </a:lnSpc>
            </a:pPr>
            <a:r>
              <a:rPr lang="zh-CN" altLang="en-US" sz="2800" dirty="0">
                <a:solidFill>
                  <a:schemeClr val="accent1"/>
                </a:solidFill>
                <a:latin typeface="+mj-lt"/>
                <a:ea typeface="+mj-ea"/>
                <a:cs typeface="+mj-cs"/>
              </a:rPr>
              <a:t>基于单功能小车</a:t>
            </a:r>
            <a:r>
              <a:rPr lang="en-US" altLang="zh-CN" sz="2800" dirty="0">
                <a:solidFill>
                  <a:schemeClr val="accent1"/>
                </a:solidFill>
                <a:latin typeface="+mj-lt"/>
                <a:ea typeface="+mj-ea"/>
                <a:cs typeface="+mj-cs"/>
              </a:rPr>
              <a:t>DCV, WCV</a:t>
            </a:r>
            <a:r>
              <a:rPr lang="zh-CN" altLang="en-US" sz="2800" dirty="0">
                <a:solidFill>
                  <a:schemeClr val="accent1"/>
                </a:solidFill>
                <a:latin typeface="+mj-lt"/>
                <a:ea typeface="+mj-ea"/>
                <a:cs typeface="+mj-cs"/>
              </a:rPr>
              <a:t>的研究</a:t>
            </a:r>
          </a:p>
        </p:txBody>
      </p:sp>
      <p:grpSp>
        <p:nvGrpSpPr>
          <p:cNvPr id="6" name="组合 5">
            <a:extLst>
              <a:ext uri="{FF2B5EF4-FFF2-40B4-BE49-F238E27FC236}">
                <a16:creationId xmlns:a16="http://schemas.microsoft.com/office/drawing/2014/main" id="{FDF679BD-AFCC-4A1C-A73B-889256C386B4}"/>
              </a:ext>
            </a:extLst>
          </p:cNvPr>
          <p:cNvGrpSpPr/>
          <p:nvPr/>
        </p:nvGrpSpPr>
        <p:grpSpPr>
          <a:xfrm>
            <a:off x="7113489" y="1185022"/>
            <a:ext cx="4546600" cy="4487956"/>
            <a:chOff x="768166" y="1980550"/>
            <a:chExt cx="4546600" cy="4487956"/>
          </a:xfrm>
        </p:grpSpPr>
        <p:grpSp>
          <p:nvGrpSpPr>
            <p:cNvPr id="7" name="组合 6">
              <a:extLst>
                <a:ext uri="{FF2B5EF4-FFF2-40B4-BE49-F238E27FC236}">
                  <a16:creationId xmlns:a16="http://schemas.microsoft.com/office/drawing/2014/main" id="{76BF8B18-63A5-41D9-B574-43AB66940DE4}"/>
                </a:ext>
              </a:extLst>
            </p:cNvPr>
            <p:cNvGrpSpPr/>
            <p:nvPr/>
          </p:nvGrpSpPr>
          <p:grpSpPr>
            <a:xfrm>
              <a:off x="932418" y="2022549"/>
              <a:ext cx="4297472" cy="4368760"/>
              <a:chOff x="455281" y="1095177"/>
              <a:chExt cx="4555863" cy="4573009"/>
            </a:xfrm>
          </p:grpSpPr>
          <p:grpSp>
            <p:nvGrpSpPr>
              <p:cNvPr id="9" name="组合 8">
                <a:extLst>
                  <a:ext uri="{FF2B5EF4-FFF2-40B4-BE49-F238E27FC236}">
                    <a16:creationId xmlns:a16="http://schemas.microsoft.com/office/drawing/2014/main" id="{A4A8F25A-0738-46FB-BC14-F0CCFB12B987}"/>
                  </a:ext>
                </a:extLst>
              </p:cNvPr>
              <p:cNvGrpSpPr/>
              <p:nvPr/>
            </p:nvGrpSpPr>
            <p:grpSpPr>
              <a:xfrm>
                <a:off x="620102" y="1095177"/>
                <a:ext cx="4391042" cy="4573009"/>
                <a:chOff x="620102" y="1133193"/>
                <a:chExt cx="4391042" cy="4573009"/>
              </a:xfrm>
            </p:grpSpPr>
            <p:grpSp>
              <p:nvGrpSpPr>
                <p:cNvPr id="14" name="组合 13">
                  <a:extLst>
                    <a:ext uri="{FF2B5EF4-FFF2-40B4-BE49-F238E27FC236}">
                      <a16:creationId xmlns:a16="http://schemas.microsoft.com/office/drawing/2014/main" id="{EDC8F6DC-1A72-4958-A019-A9928C9ED09F}"/>
                    </a:ext>
                  </a:extLst>
                </p:cNvPr>
                <p:cNvGrpSpPr/>
                <p:nvPr/>
              </p:nvGrpSpPr>
              <p:grpSpPr>
                <a:xfrm>
                  <a:off x="1923205" y="2307721"/>
                  <a:ext cx="251404" cy="434414"/>
                  <a:chOff x="3906887" y="2658032"/>
                  <a:chExt cx="251404" cy="434414"/>
                </a:xfrm>
              </p:grpSpPr>
              <p:sp>
                <p:nvSpPr>
                  <p:cNvPr id="38" name="流程图: 过程 37">
                    <a:extLst>
                      <a:ext uri="{FF2B5EF4-FFF2-40B4-BE49-F238E27FC236}">
                        <a16:creationId xmlns:a16="http://schemas.microsoft.com/office/drawing/2014/main" id="{B30F3D8F-60E4-4933-9818-71A1657B7688}"/>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39" name="图片 38">
                    <a:extLst>
                      <a:ext uri="{FF2B5EF4-FFF2-40B4-BE49-F238E27FC236}">
                        <a16:creationId xmlns:a16="http://schemas.microsoft.com/office/drawing/2014/main" id="{7E626B5E-6133-4A0C-A553-2AE4091B9DDF}"/>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pic>
              <p:nvPicPr>
                <p:cNvPr id="15" name="图片 14">
                  <a:extLst>
                    <a:ext uri="{FF2B5EF4-FFF2-40B4-BE49-F238E27FC236}">
                      <a16:creationId xmlns:a16="http://schemas.microsoft.com/office/drawing/2014/main" id="{7BD9B889-1ED8-49C4-97E5-8C440BD47AAE}"/>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1895596" y="1133193"/>
                  <a:ext cx="306623" cy="529828"/>
                </a:xfrm>
                <a:prstGeom prst="rect">
                  <a:avLst/>
                </a:prstGeom>
                <a:noFill/>
              </p:spPr>
            </p:pic>
            <p:pic>
              <p:nvPicPr>
                <p:cNvPr id="16" name="图片 15">
                  <a:extLst>
                    <a:ext uri="{FF2B5EF4-FFF2-40B4-BE49-F238E27FC236}">
                      <a16:creationId xmlns:a16="http://schemas.microsoft.com/office/drawing/2014/main" id="{67D85FA2-C0CE-473D-BD8B-A4F071249948}"/>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1993580" y="4538347"/>
                  <a:ext cx="306623" cy="529828"/>
                </a:xfrm>
                <a:prstGeom prst="rect">
                  <a:avLst/>
                </a:prstGeom>
                <a:noFill/>
              </p:spPr>
            </p:pic>
            <p:pic>
              <p:nvPicPr>
                <p:cNvPr id="17" name="图片 16">
                  <a:extLst>
                    <a:ext uri="{FF2B5EF4-FFF2-40B4-BE49-F238E27FC236}">
                      <a16:creationId xmlns:a16="http://schemas.microsoft.com/office/drawing/2014/main" id="{87B5D353-7466-4DCA-9E5D-6EECA6CFE876}"/>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2676141" y="5050275"/>
                  <a:ext cx="306623" cy="529828"/>
                </a:xfrm>
                <a:prstGeom prst="rect">
                  <a:avLst/>
                </a:prstGeom>
                <a:noFill/>
              </p:spPr>
            </p:pic>
            <p:pic>
              <p:nvPicPr>
                <p:cNvPr id="18" name="图片 17">
                  <a:extLst>
                    <a:ext uri="{FF2B5EF4-FFF2-40B4-BE49-F238E27FC236}">
                      <a16:creationId xmlns:a16="http://schemas.microsoft.com/office/drawing/2014/main" id="{70E5A502-4148-4638-BE76-784A6B0AD89F}"/>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620102" y="5176374"/>
                  <a:ext cx="306623" cy="529828"/>
                </a:xfrm>
                <a:prstGeom prst="rect">
                  <a:avLst/>
                </a:prstGeom>
                <a:noFill/>
              </p:spPr>
            </p:pic>
            <p:pic>
              <p:nvPicPr>
                <p:cNvPr id="19" name="图片 18">
                  <a:extLst>
                    <a:ext uri="{FF2B5EF4-FFF2-40B4-BE49-F238E27FC236}">
                      <a16:creationId xmlns:a16="http://schemas.microsoft.com/office/drawing/2014/main" id="{970ACF78-2A05-4F9B-9BBC-839144AD5E21}"/>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4704521" y="3458443"/>
                  <a:ext cx="306623" cy="529828"/>
                </a:xfrm>
                <a:prstGeom prst="rect">
                  <a:avLst/>
                </a:prstGeom>
                <a:noFill/>
              </p:spPr>
            </p:pic>
            <p:pic>
              <p:nvPicPr>
                <p:cNvPr id="20" name="图片 19">
                  <a:extLst>
                    <a:ext uri="{FF2B5EF4-FFF2-40B4-BE49-F238E27FC236}">
                      <a16:creationId xmlns:a16="http://schemas.microsoft.com/office/drawing/2014/main" id="{BA29CC08-303B-4860-9A49-C80BA3919CB7}"/>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3829989" y="1285593"/>
                  <a:ext cx="306623" cy="529828"/>
                </a:xfrm>
                <a:prstGeom prst="rect">
                  <a:avLst/>
                </a:prstGeom>
                <a:noFill/>
              </p:spPr>
            </p:pic>
            <p:pic>
              <p:nvPicPr>
                <p:cNvPr id="21" name="图片 20">
                  <a:extLst>
                    <a:ext uri="{FF2B5EF4-FFF2-40B4-BE49-F238E27FC236}">
                      <a16:creationId xmlns:a16="http://schemas.microsoft.com/office/drawing/2014/main" id="{B8CAD771-4874-4699-965D-7F0C0E19D86A}"/>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926725" y="1627410"/>
                  <a:ext cx="306623" cy="529828"/>
                </a:xfrm>
                <a:prstGeom prst="rect">
                  <a:avLst/>
                </a:prstGeom>
                <a:noFill/>
              </p:spPr>
            </p:pic>
            <p:grpSp>
              <p:nvGrpSpPr>
                <p:cNvPr id="22" name="组合 21">
                  <a:extLst>
                    <a:ext uri="{FF2B5EF4-FFF2-40B4-BE49-F238E27FC236}">
                      <a16:creationId xmlns:a16="http://schemas.microsoft.com/office/drawing/2014/main" id="{19D3CF33-B565-4ADB-9C31-F8E3248C7C72}"/>
                    </a:ext>
                  </a:extLst>
                </p:cNvPr>
                <p:cNvGrpSpPr/>
                <p:nvPr/>
              </p:nvGrpSpPr>
              <p:grpSpPr>
                <a:xfrm>
                  <a:off x="3578585" y="2929731"/>
                  <a:ext cx="251404" cy="434414"/>
                  <a:chOff x="3906887" y="2658032"/>
                  <a:chExt cx="251404" cy="434414"/>
                </a:xfrm>
              </p:grpSpPr>
              <p:sp>
                <p:nvSpPr>
                  <p:cNvPr id="36" name="流程图: 过程 35">
                    <a:extLst>
                      <a:ext uri="{FF2B5EF4-FFF2-40B4-BE49-F238E27FC236}">
                        <a16:creationId xmlns:a16="http://schemas.microsoft.com/office/drawing/2014/main" id="{DC30459A-C288-4843-B65F-C288EC917069}"/>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37" name="图片 36">
                    <a:extLst>
                      <a:ext uri="{FF2B5EF4-FFF2-40B4-BE49-F238E27FC236}">
                        <a16:creationId xmlns:a16="http://schemas.microsoft.com/office/drawing/2014/main" id="{4B8022CC-940D-4CFB-8127-566CDC40AB27}"/>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grpSp>
              <p:nvGrpSpPr>
                <p:cNvPr id="23" name="组合 22">
                  <a:extLst>
                    <a:ext uri="{FF2B5EF4-FFF2-40B4-BE49-F238E27FC236}">
                      <a16:creationId xmlns:a16="http://schemas.microsoft.com/office/drawing/2014/main" id="{CE827692-1F3C-48A5-A153-E9ED3A7C47C2}"/>
                    </a:ext>
                  </a:extLst>
                </p:cNvPr>
                <p:cNvGrpSpPr/>
                <p:nvPr/>
              </p:nvGrpSpPr>
              <p:grpSpPr>
                <a:xfrm>
                  <a:off x="1233348" y="4037879"/>
                  <a:ext cx="251404" cy="434414"/>
                  <a:chOff x="3906887" y="2658032"/>
                  <a:chExt cx="251404" cy="434414"/>
                </a:xfrm>
              </p:grpSpPr>
              <p:sp>
                <p:nvSpPr>
                  <p:cNvPr id="34" name="流程图: 过程 33">
                    <a:extLst>
                      <a:ext uri="{FF2B5EF4-FFF2-40B4-BE49-F238E27FC236}">
                        <a16:creationId xmlns:a16="http://schemas.microsoft.com/office/drawing/2014/main" id="{214BFAA9-8C32-4945-B94B-E89E1FC55B93}"/>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35" name="图片 34">
                    <a:extLst>
                      <a:ext uri="{FF2B5EF4-FFF2-40B4-BE49-F238E27FC236}">
                        <a16:creationId xmlns:a16="http://schemas.microsoft.com/office/drawing/2014/main" id="{C8E21221-4130-4434-A2EC-E041B5EC9B5C}"/>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cxnSp>
              <p:nvCxnSpPr>
                <p:cNvPr id="24" name="直接箭头连接符 23">
                  <a:extLst>
                    <a:ext uri="{FF2B5EF4-FFF2-40B4-BE49-F238E27FC236}">
                      <a16:creationId xmlns:a16="http://schemas.microsoft.com/office/drawing/2014/main" id="{285406C3-C568-45BE-B663-2FA92AE719B0}"/>
                    </a:ext>
                  </a:extLst>
                </p:cNvPr>
                <p:cNvCxnSpPr>
                  <a:cxnSpLocks noChangeShapeType="1"/>
                  <a:endCxn id="39" idx="1"/>
                </p:cNvCxnSpPr>
                <p:nvPr/>
              </p:nvCxnSpPr>
              <p:spPr bwMode="auto">
                <a:xfrm>
                  <a:off x="1218317" y="2100032"/>
                  <a:ext cx="705202" cy="416016"/>
                </a:xfrm>
                <a:prstGeom prst="straightConnector1">
                  <a:avLst/>
                </a:prstGeom>
                <a:noFill/>
                <a:ln w="19050">
                  <a:solidFill>
                    <a:schemeClr val="accent1">
                      <a:lumMod val="100000"/>
                      <a:lumOff val="0"/>
                    </a:schemeClr>
                  </a:solidFill>
                  <a:miter lim="800000"/>
                  <a:tailEnd type="triangle" w="med" len="med"/>
                </a:ln>
              </p:spPr>
            </p:cxnSp>
            <p:cxnSp>
              <p:nvCxnSpPr>
                <p:cNvPr id="25" name="直接箭头连接符 24">
                  <a:extLst>
                    <a:ext uri="{FF2B5EF4-FFF2-40B4-BE49-F238E27FC236}">
                      <a16:creationId xmlns:a16="http://schemas.microsoft.com/office/drawing/2014/main" id="{FBC98246-EBEF-4A40-BAC8-630151DB244C}"/>
                    </a:ext>
                  </a:extLst>
                </p:cNvPr>
                <p:cNvCxnSpPr>
                  <a:cxnSpLocks noChangeShapeType="1"/>
                  <a:endCxn id="39" idx="0"/>
                </p:cNvCxnSpPr>
                <p:nvPr/>
              </p:nvCxnSpPr>
              <p:spPr bwMode="auto">
                <a:xfrm>
                  <a:off x="2059586" y="1537335"/>
                  <a:ext cx="4665" cy="770929"/>
                </a:xfrm>
                <a:prstGeom prst="straightConnector1">
                  <a:avLst/>
                </a:prstGeom>
                <a:noFill/>
                <a:ln w="19050">
                  <a:solidFill>
                    <a:schemeClr val="accent1">
                      <a:lumMod val="100000"/>
                      <a:lumOff val="0"/>
                    </a:schemeClr>
                  </a:solidFill>
                  <a:miter lim="800000"/>
                  <a:tailEnd type="triangle" w="med" len="med"/>
                </a:ln>
              </p:spPr>
            </p:cxnSp>
            <p:cxnSp>
              <p:nvCxnSpPr>
                <p:cNvPr id="26" name="直接箭头连接符 25">
                  <a:extLst>
                    <a:ext uri="{FF2B5EF4-FFF2-40B4-BE49-F238E27FC236}">
                      <a16:creationId xmlns:a16="http://schemas.microsoft.com/office/drawing/2014/main" id="{DD30209B-0000-4E62-BD6B-8D89C84B6801}"/>
                    </a:ext>
                  </a:extLst>
                </p:cNvPr>
                <p:cNvCxnSpPr>
                  <a:cxnSpLocks noChangeShapeType="1"/>
                  <a:endCxn id="37" idx="0"/>
                </p:cNvCxnSpPr>
                <p:nvPr/>
              </p:nvCxnSpPr>
              <p:spPr bwMode="auto">
                <a:xfrm flipH="1">
                  <a:off x="3719631" y="1708749"/>
                  <a:ext cx="260226" cy="1221525"/>
                </a:xfrm>
                <a:prstGeom prst="straightConnector1">
                  <a:avLst/>
                </a:prstGeom>
                <a:noFill/>
                <a:ln w="19050">
                  <a:solidFill>
                    <a:schemeClr val="accent1">
                      <a:lumMod val="100000"/>
                      <a:lumOff val="0"/>
                    </a:schemeClr>
                  </a:solidFill>
                  <a:miter lim="800000"/>
                  <a:tailEnd type="triangle" w="med" len="med"/>
                </a:ln>
              </p:spPr>
            </p:cxnSp>
            <p:cxnSp>
              <p:nvCxnSpPr>
                <p:cNvPr id="27" name="直接箭头连接符 26">
                  <a:extLst>
                    <a:ext uri="{FF2B5EF4-FFF2-40B4-BE49-F238E27FC236}">
                      <a16:creationId xmlns:a16="http://schemas.microsoft.com/office/drawing/2014/main" id="{072F937D-6240-4249-AE95-DA7EE664650D}"/>
                    </a:ext>
                  </a:extLst>
                </p:cNvPr>
                <p:cNvCxnSpPr>
                  <a:cxnSpLocks noChangeShapeType="1"/>
                  <a:endCxn id="37" idx="3"/>
                </p:cNvCxnSpPr>
                <p:nvPr/>
              </p:nvCxnSpPr>
              <p:spPr bwMode="auto">
                <a:xfrm flipH="1" flipV="1">
                  <a:off x="3829675" y="3155818"/>
                  <a:ext cx="871746" cy="602450"/>
                </a:xfrm>
                <a:prstGeom prst="straightConnector1">
                  <a:avLst/>
                </a:prstGeom>
                <a:noFill/>
                <a:ln w="19050">
                  <a:solidFill>
                    <a:schemeClr val="accent1">
                      <a:lumMod val="100000"/>
                      <a:lumOff val="0"/>
                    </a:schemeClr>
                  </a:solidFill>
                  <a:miter lim="800000"/>
                  <a:tailEnd type="triangle" w="med" len="med"/>
                </a:ln>
              </p:spPr>
            </p:cxnSp>
            <p:cxnSp>
              <p:nvCxnSpPr>
                <p:cNvPr id="28" name="直接箭头连接符 27">
                  <a:extLst>
                    <a:ext uri="{FF2B5EF4-FFF2-40B4-BE49-F238E27FC236}">
                      <a16:creationId xmlns:a16="http://schemas.microsoft.com/office/drawing/2014/main" id="{D804F88D-4251-4DA5-B8AD-90FD8C536F96}"/>
                    </a:ext>
                  </a:extLst>
                </p:cNvPr>
                <p:cNvCxnSpPr>
                  <a:cxnSpLocks noChangeShapeType="1"/>
                </p:cNvCxnSpPr>
                <p:nvPr/>
              </p:nvCxnSpPr>
              <p:spPr bwMode="auto">
                <a:xfrm flipH="1" flipV="1">
                  <a:off x="1419662" y="4382596"/>
                  <a:ext cx="623610" cy="453292"/>
                </a:xfrm>
                <a:prstGeom prst="straightConnector1">
                  <a:avLst/>
                </a:prstGeom>
                <a:noFill/>
                <a:ln w="19050">
                  <a:solidFill>
                    <a:schemeClr val="accent1">
                      <a:lumMod val="100000"/>
                      <a:lumOff val="0"/>
                    </a:schemeClr>
                  </a:solidFill>
                  <a:miter lim="800000"/>
                  <a:tailEnd type="triangle" w="med" len="med"/>
                </a:ln>
              </p:spPr>
            </p:cxnSp>
            <p:cxnSp>
              <p:nvCxnSpPr>
                <p:cNvPr id="29" name="直接箭头连接符 28">
                  <a:extLst>
                    <a:ext uri="{FF2B5EF4-FFF2-40B4-BE49-F238E27FC236}">
                      <a16:creationId xmlns:a16="http://schemas.microsoft.com/office/drawing/2014/main" id="{04701893-3F8F-4174-8191-DC7C44F5A43A}"/>
                    </a:ext>
                  </a:extLst>
                </p:cNvPr>
                <p:cNvCxnSpPr>
                  <a:cxnSpLocks noChangeShapeType="1"/>
                </p:cNvCxnSpPr>
                <p:nvPr/>
              </p:nvCxnSpPr>
              <p:spPr bwMode="auto">
                <a:xfrm flipH="1" flipV="1">
                  <a:off x="2233655" y="4988770"/>
                  <a:ext cx="446713" cy="387232"/>
                </a:xfrm>
                <a:prstGeom prst="straightConnector1">
                  <a:avLst/>
                </a:prstGeom>
                <a:noFill/>
                <a:ln w="19050">
                  <a:solidFill>
                    <a:schemeClr val="accent1">
                      <a:lumMod val="100000"/>
                      <a:lumOff val="0"/>
                    </a:schemeClr>
                  </a:solidFill>
                  <a:miter lim="800000"/>
                  <a:tailEnd type="triangle" w="med" len="med"/>
                </a:ln>
              </p:spPr>
            </p:cxnSp>
            <p:cxnSp>
              <p:nvCxnSpPr>
                <p:cNvPr id="30" name="直接箭头连接符 29">
                  <a:extLst>
                    <a:ext uri="{FF2B5EF4-FFF2-40B4-BE49-F238E27FC236}">
                      <a16:creationId xmlns:a16="http://schemas.microsoft.com/office/drawing/2014/main" id="{C3225F48-ECBF-4143-A56B-6FF41E69E740}"/>
                    </a:ext>
                  </a:extLst>
                </p:cNvPr>
                <p:cNvCxnSpPr>
                  <a:cxnSpLocks noChangeShapeType="1"/>
                  <a:stCxn id="18" idx="3"/>
                  <a:endCxn id="35" idx="1"/>
                </p:cNvCxnSpPr>
                <p:nvPr/>
              </p:nvCxnSpPr>
              <p:spPr bwMode="auto">
                <a:xfrm flipV="1">
                  <a:off x="926725" y="4246206"/>
                  <a:ext cx="306937" cy="1195082"/>
                </a:xfrm>
                <a:prstGeom prst="straightConnector1">
                  <a:avLst/>
                </a:prstGeom>
                <a:noFill/>
                <a:ln w="19050">
                  <a:solidFill>
                    <a:schemeClr val="accent1">
                      <a:lumMod val="100000"/>
                      <a:lumOff val="0"/>
                    </a:schemeClr>
                  </a:solidFill>
                  <a:miter lim="800000"/>
                  <a:tailEnd type="triangle" w="med" len="med"/>
                </a:ln>
              </p:spPr>
            </p:cxnSp>
            <p:pic>
              <p:nvPicPr>
                <p:cNvPr id="31" name="图片 30" descr="http://img01.taopic.com/141027/240454-14102FJQ382.jpg">
                  <a:extLst>
                    <a:ext uri="{FF2B5EF4-FFF2-40B4-BE49-F238E27FC236}">
                      <a16:creationId xmlns:a16="http://schemas.microsoft.com/office/drawing/2014/main" id="{635B81E1-012C-4E83-8D40-8F7ECD713BA4}"/>
                    </a:ext>
                  </a:extLst>
                </p:cNvPr>
                <p:cNvPicPr>
                  <a:picLocks noChangeAspect="1"/>
                </p:cNvPicPr>
                <p:nvPr/>
              </p:nvPicPr>
              <p:blipFill>
                <a:blip r:embed="rId8" cstate="print">
                  <a:extLst>
                    <a:ext uri="{28A0092B-C50C-407E-A947-70E740481C1C}">
                      <a14:useLocalDpi xmlns:a14="http://schemas.microsoft.com/office/drawing/2010/main" val="0"/>
                    </a:ext>
                  </a:extLst>
                </a:blip>
                <a:srcRect l="10969" t="9423" r="11145" b="7394"/>
                <a:stretch>
                  <a:fillRect/>
                </a:stretch>
              </p:blipFill>
              <p:spPr>
                <a:xfrm flipH="1">
                  <a:off x="2778831" y="3457042"/>
                  <a:ext cx="420416" cy="349770"/>
                </a:xfrm>
                <a:prstGeom prst="rect">
                  <a:avLst/>
                </a:prstGeom>
                <a:noFill/>
                <a:ln>
                  <a:noFill/>
                </a:ln>
              </p:spPr>
            </p:pic>
            <p:pic>
              <p:nvPicPr>
                <p:cNvPr id="32" name="图片 31">
                  <a:extLst>
                    <a:ext uri="{FF2B5EF4-FFF2-40B4-BE49-F238E27FC236}">
                      <a16:creationId xmlns:a16="http://schemas.microsoft.com/office/drawing/2014/main" id="{7C653362-3DDE-44A8-9EA6-26D4630D1DFB}"/>
                    </a:ext>
                  </a:extLst>
                </p:cNvPr>
                <p:cNvPicPr>
                  <a:picLocks noChangeAspect="1"/>
                </p:cNvPicPr>
                <p:nvPr/>
              </p:nvPicPr>
              <p:blipFill>
                <a:blip r:embed="rId9" cstate="print">
                  <a:extLst>
                    <a:ext uri="{28A0092B-C50C-407E-A947-70E740481C1C}">
                      <a14:useLocalDpi xmlns:a14="http://schemas.microsoft.com/office/drawing/2010/main" val="0"/>
                    </a:ext>
                  </a:extLst>
                </a:blip>
                <a:srcRect l="11954" t="10229" r="9866" b="3789"/>
                <a:stretch>
                  <a:fillRect/>
                </a:stretch>
              </p:blipFill>
              <p:spPr>
                <a:xfrm flipH="1">
                  <a:off x="2335886" y="3466552"/>
                  <a:ext cx="313217" cy="312430"/>
                </a:xfrm>
                <a:prstGeom prst="rect">
                  <a:avLst/>
                </a:prstGeom>
                <a:noFill/>
              </p:spPr>
            </p:pic>
            <p:pic>
              <p:nvPicPr>
                <p:cNvPr id="33" name="图片 32" descr="http://newtest.cnw.cn/resources/2016_06/2016_06_01/20160601095824_7741.jpg">
                  <a:extLst>
                    <a:ext uri="{FF2B5EF4-FFF2-40B4-BE49-F238E27FC236}">
                      <a16:creationId xmlns:a16="http://schemas.microsoft.com/office/drawing/2014/main" id="{1A869E42-686D-49CD-9914-D67EA2629C0E}"/>
                    </a:ext>
                  </a:extLst>
                </p:cNvPr>
                <p:cNvPicPr>
                  <a:picLocks noChangeAspect="1"/>
                </p:cNvPicPr>
                <p:nvPr/>
              </p:nvPicPr>
              <p:blipFill>
                <a:blip r:embed="rId10" cstate="print">
                  <a:extLst>
                    <a:ext uri="{28A0092B-C50C-407E-A947-70E740481C1C}">
                      <a14:useLocalDpi xmlns:a14="http://schemas.microsoft.com/office/drawing/2010/main" val="0"/>
                    </a:ext>
                  </a:extLst>
                </a:blip>
                <a:srcRect l="27972" t="15607" r="30948" b="8809"/>
                <a:stretch>
                  <a:fillRect/>
                </a:stretch>
              </p:blipFill>
              <p:spPr>
                <a:xfrm flipH="1">
                  <a:off x="2593605" y="3208873"/>
                  <a:ext cx="173527" cy="496339"/>
                </a:xfrm>
                <a:prstGeom prst="rect">
                  <a:avLst/>
                </a:prstGeom>
                <a:noFill/>
              </p:spPr>
            </p:pic>
          </p:grpSp>
          <p:sp>
            <p:nvSpPr>
              <p:cNvPr id="10" name="任意多边形: 形状 9">
                <a:extLst>
                  <a:ext uri="{FF2B5EF4-FFF2-40B4-BE49-F238E27FC236}">
                    <a16:creationId xmlns:a16="http://schemas.microsoft.com/office/drawing/2014/main" id="{EB37D2B3-9931-4640-B9CA-4C8F337AE114}"/>
                  </a:ext>
                </a:extLst>
              </p:cNvPr>
              <p:cNvSpPr/>
              <p:nvPr/>
            </p:nvSpPr>
            <p:spPr>
              <a:xfrm>
                <a:off x="1473876" y="2685461"/>
                <a:ext cx="2291352" cy="1547098"/>
              </a:xfrm>
              <a:custGeom>
                <a:avLst/>
                <a:gdLst>
                  <a:gd name="connsiteX0" fmla="*/ 985545 w 2291352"/>
                  <a:gd name="connsiteY0" fmla="*/ 1018206 h 1547098"/>
                  <a:gd name="connsiteX1" fmla="*/ 207779 w 2291352"/>
                  <a:gd name="connsiteY1" fmla="*/ 1543723 h 1547098"/>
                  <a:gd name="connsiteX2" fmla="*/ 8083 w 2291352"/>
                  <a:gd name="connsiteY2" fmla="*/ 1186371 h 1547098"/>
                  <a:gd name="connsiteX3" fmla="*/ 407476 w 2291352"/>
                  <a:gd name="connsiteY3" fmla="*/ 124826 h 1547098"/>
                  <a:gd name="connsiteX4" fmla="*/ 1458510 w 2291352"/>
                  <a:gd name="connsiteY4" fmla="*/ 82785 h 1547098"/>
                  <a:gd name="connsiteX5" fmla="*/ 2162703 w 2291352"/>
                  <a:gd name="connsiteY5" fmla="*/ 681875 h 1547098"/>
                  <a:gd name="connsiteX6" fmla="*/ 2288827 w 2291352"/>
                  <a:gd name="connsiteY6" fmla="*/ 923613 h 154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352" h="1547098">
                    <a:moveTo>
                      <a:pt x="985545" y="1018206"/>
                    </a:moveTo>
                    <a:cubicBezTo>
                      <a:pt x="678117" y="1266950"/>
                      <a:pt x="370689" y="1515695"/>
                      <a:pt x="207779" y="1543723"/>
                    </a:cubicBezTo>
                    <a:cubicBezTo>
                      <a:pt x="44869" y="1571751"/>
                      <a:pt x="-25200" y="1422854"/>
                      <a:pt x="8083" y="1186371"/>
                    </a:cubicBezTo>
                    <a:cubicBezTo>
                      <a:pt x="41366" y="949888"/>
                      <a:pt x="165738" y="308757"/>
                      <a:pt x="407476" y="124826"/>
                    </a:cubicBezTo>
                    <a:cubicBezTo>
                      <a:pt x="649214" y="-59105"/>
                      <a:pt x="1165972" y="-10057"/>
                      <a:pt x="1458510" y="82785"/>
                    </a:cubicBezTo>
                    <a:cubicBezTo>
                      <a:pt x="1751048" y="175626"/>
                      <a:pt x="2024317" y="541737"/>
                      <a:pt x="2162703" y="681875"/>
                    </a:cubicBezTo>
                    <a:cubicBezTo>
                      <a:pt x="2301089" y="822013"/>
                      <a:pt x="2294958" y="872813"/>
                      <a:pt x="2288827" y="923613"/>
                    </a:cubicBezTo>
                  </a:path>
                </a:pathLst>
              </a:custGeom>
              <a:noFill/>
              <a:ln w="28575">
                <a:solidFill>
                  <a:srgbClr val="FF0000"/>
                </a:solidFill>
                <a:prstDash val="dash"/>
                <a:miter lim="800000"/>
                <a:tailEnd type="triangle" w="med" len="med"/>
              </a:ln>
            </p:spPr>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E428A60A-C74E-46DC-8322-86781DE62B8A}"/>
                  </a:ext>
                </a:extLst>
              </p:cNvPr>
              <p:cNvSpPr/>
              <p:nvPr/>
            </p:nvSpPr>
            <p:spPr>
              <a:xfrm>
                <a:off x="1077178" y="1129233"/>
                <a:ext cx="3227922" cy="3969355"/>
              </a:xfrm>
              <a:custGeom>
                <a:avLst/>
                <a:gdLst>
                  <a:gd name="connsiteX0" fmla="*/ 1739594 w 3227922"/>
                  <a:gd name="connsiteY0" fmla="*/ 2563923 h 3969355"/>
                  <a:gd name="connsiteX1" fmla="*/ 1277139 w 3227922"/>
                  <a:gd name="connsiteY1" fmla="*/ 3898737 h 3969355"/>
                  <a:gd name="connsiteX2" fmla="*/ 404781 w 3227922"/>
                  <a:gd name="connsiteY2" fmla="*/ 3709551 h 3969355"/>
                  <a:gd name="connsiteX3" fmla="*/ 5388 w 3227922"/>
                  <a:gd name="connsiteY3" fmla="*/ 3068420 h 3969355"/>
                  <a:gd name="connsiteX4" fmla="*/ 667539 w 3227922"/>
                  <a:gd name="connsiteY4" fmla="*/ 1155537 h 3969355"/>
                  <a:gd name="connsiteX5" fmla="*/ 614988 w 3227922"/>
                  <a:gd name="connsiteY5" fmla="*/ 220117 h 3969355"/>
                  <a:gd name="connsiteX6" fmla="*/ 1350712 w 3227922"/>
                  <a:gd name="connsiteY6" fmla="*/ 136034 h 3969355"/>
                  <a:gd name="connsiteX7" fmla="*/ 2958794 w 3227922"/>
                  <a:gd name="connsiteY7" fmla="*/ 1828199 h 3969355"/>
                  <a:gd name="connsiteX8" fmla="*/ 3211043 w 3227922"/>
                  <a:gd name="connsiteY8" fmla="*/ 2816172 h 396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922" h="3969355">
                    <a:moveTo>
                      <a:pt x="1739594" y="2563923"/>
                    </a:moveTo>
                    <a:cubicBezTo>
                      <a:pt x="1619601" y="3135861"/>
                      <a:pt x="1499608" y="3707799"/>
                      <a:pt x="1277139" y="3898737"/>
                    </a:cubicBezTo>
                    <a:cubicBezTo>
                      <a:pt x="1054670" y="4089675"/>
                      <a:pt x="616739" y="3847937"/>
                      <a:pt x="404781" y="3709551"/>
                    </a:cubicBezTo>
                    <a:cubicBezTo>
                      <a:pt x="192822" y="3571165"/>
                      <a:pt x="-38405" y="3494089"/>
                      <a:pt x="5388" y="3068420"/>
                    </a:cubicBezTo>
                    <a:cubicBezTo>
                      <a:pt x="49181" y="2642751"/>
                      <a:pt x="565939" y="1630254"/>
                      <a:pt x="667539" y="1155537"/>
                    </a:cubicBezTo>
                    <a:cubicBezTo>
                      <a:pt x="769139" y="680820"/>
                      <a:pt x="501126" y="390034"/>
                      <a:pt x="614988" y="220117"/>
                    </a:cubicBezTo>
                    <a:cubicBezTo>
                      <a:pt x="728850" y="50200"/>
                      <a:pt x="960078" y="-131980"/>
                      <a:pt x="1350712" y="136034"/>
                    </a:cubicBezTo>
                    <a:cubicBezTo>
                      <a:pt x="1741346" y="404048"/>
                      <a:pt x="2648739" y="1381509"/>
                      <a:pt x="2958794" y="1828199"/>
                    </a:cubicBezTo>
                    <a:cubicBezTo>
                      <a:pt x="3268849" y="2274889"/>
                      <a:pt x="3239946" y="2545530"/>
                      <a:pt x="3211043" y="2816172"/>
                    </a:cubicBezTo>
                  </a:path>
                </a:pathLst>
              </a:custGeom>
              <a:noFill/>
              <a:ln w="28575">
                <a:solidFill>
                  <a:srgbClr val="92D050"/>
                </a:solidFill>
                <a:prstDash val="lgDashDot"/>
                <a:miter lim="800000"/>
                <a:tailEnd type="triangle" w="med" len="med"/>
              </a:ln>
            </p:spPr>
            <p:txBody>
              <a:bodyPr rtlCol="0" anchor="ctr"/>
              <a:lstStyle/>
              <a:p>
                <a:pPr algn="ctr"/>
                <a:endParaRPr lang="zh-CN" altLang="en-US"/>
              </a:p>
            </p:txBody>
          </p:sp>
          <p:pic>
            <p:nvPicPr>
              <p:cNvPr id="12" name="图片 11">
                <a:extLst>
                  <a:ext uri="{FF2B5EF4-FFF2-40B4-BE49-F238E27FC236}">
                    <a16:creationId xmlns:a16="http://schemas.microsoft.com/office/drawing/2014/main" id="{4450E454-5AE2-404E-9D96-98C304164980}"/>
                  </a:ext>
                </a:extLst>
              </p:cNvPr>
              <p:cNvPicPr>
                <a:picLocks noChangeAspect="1"/>
              </p:cNvPicPr>
              <p:nvPr/>
            </p:nvPicPr>
            <p:blipFill>
              <a:blip r:embed="rId7" cstate="print">
                <a:extLst>
                  <a:ext uri="{28A0092B-C50C-407E-A947-70E740481C1C}">
                    <a14:useLocalDpi xmlns:a14="http://schemas.microsoft.com/office/drawing/2010/main" val="0"/>
                  </a:ext>
                </a:extLst>
              </a:blip>
              <a:srcRect l="8418" r="8409" b="9297"/>
              <a:stretch>
                <a:fillRect/>
              </a:stretch>
            </p:blipFill>
            <p:spPr>
              <a:xfrm>
                <a:off x="455281" y="3300354"/>
                <a:ext cx="306623" cy="529828"/>
              </a:xfrm>
              <a:prstGeom prst="rect">
                <a:avLst/>
              </a:prstGeom>
              <a:noFill/>
            </p:spPr>
          </p:pic>
          <p:cxnSp>
            <p:nvCxnSpPr>
              <p:cNvPr id="13" name="直接箭头连接符 12">
                <a:extLst>
                  <a:ext uri="{FF2B5EF4-FFF2-40B4-BE49-F238E27FC236}">
                    <a16:creationId xmlns:a16="http://schemas.microsoft.com/office/drawing/2014/main" id="{AA039F3B-1474-4FE6-9A77-1950F2823BA3}"/>
                  </a:ext>
                </a:extLst>
              </p:cNvPr>
              <p:cNvCxnSpPr>
                <a:cxnSpLocks noChangeShapeType="1"/>
                <a:endCxn id="35" idx="1"/>
              </p:cNvCxnSpPr>
              <p:nvPr/>
            </p:nvCxnSpPr>
            <p:spPr bwMode="auto">
              <a:xfrm>
                <a:off x="733197" y="3701420"/>
                <a:ext cx="500465" cy="506770"/>
              </a:xfrm>
              <a:prstGeom prst="straightConnector1">
                <a:avLst/>
              </a:prstGeom>
              <a:noFill/>
              <a:ln w="19050">
                <a:solidFill>
                  <a:schemeClr val="accent1">
                    <a:lumMod val="100000"/>
                    <a:lumOff val="0"/>
                  </a:schemeClr>
                </a:solidFill>
                <a:miter lim="800000"/>
                <a:tailEnd type="triangle" w="med" len="med"/>
              </a:ln>
            </p:spPr>
          </p:cxnSp>
        </p:grpSp>
        <p:sp>
          <p:nvSpPr>
            <p:cNvPr id="8" name="矩形: 圆角 7">
              <a:extLst>
                <a:ext uri="{FF2B5EF4-FFF2-40B4-BE49-F238E27FC236}">
                  <a16:creationId xmlns:a16="http://schemas.microsoft.com/office/drawing/2014/main" id="{6C3BF6FF-FA1D-42BE-90B5-40AE561B0731}"/>
                </a:ext>
              </a:extLst>
            </p:cNvPr>
            <p:cNvSpPr/>
            <p:nvPr/>
          </p:nvSpPr>
          <p:spPr>
            <a:xfrm>
              <a:off x="768166" y="1980550"/>
              <a:ext cx="4546600" cy="4487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内容占位符 2">
            <a:extLst>
              <a:ext uri="{FF2B5EF4-FFF2-40B4-BE49-F238E27FC236}">
                <a16:creationId xmlns:a16="http://schemas.microsoft.com/office/drawing/2014/main" id="{51ACEDB5-B7A6-43D1-BF6B-F04192A1B7B6}"/>
              </a:ext>
            </a:extLst>
          </p:cNvPr>
          <p:cNvSpPr txBox="1">
            <a:spLocks/>
          </p:cNvSpPr>
          <p:nvPr>
            <p:custDataLst>
              <p:tags r:id="rId3"/>
            </p:custDataLst>
          </p:nvPr>
        </p:nvSpPr>
        <p:spPr>
          <a:xfrm>
            <a:off x="802878" y="1120726"/>
            <a:ext cx="5801002" cy="203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solidFill>
                  <a:schemeClr val="tx1"/>
                </a:solidFill>
                <a:latin typeface="+mn-lt"/>
                <a:ea typeface="+mn-ea"/>
              </a:rPr>
              <a:t>目标</a:t>
            </a:r>
            <a:r>
              <a:rPr lang="zh-CN" altLang="en-US" sz="1800" dirty="0">
                <a:latin typeface="+mn-lt"/>
                <a:ea typeface="+mn-ea"/>
              </a:rPr>
              <a:t>：在满足数据延迟和网络能量约束的前提下，通过   </a:t>
            </a:r>
            <a:r>
              <a:rPr lang="zh-CN" altLang="en-US" sz="1800" dirty="0">
                <a:solidFill>
                  <a:srgbClr val="FF0000"/>
                </a:solidFill>
                <a:latin typeface="+mn-lt"/>
                <a:ea typeface="+mn-ea"/>
              </a:rPr>
              <a:t>计算节点数据感知率和链路传输率</a:t>
            </a:r>
            <a:r>
              <a:rPr lang="zh-CN" altLang="en-US" sz="1800" dirty="0">
                <a:latin typeface="+mn-lt"/>
                <a:ea typeface="+mn-ea"/>
              </a:rPr>
              <a:t>，最大化网络吞吐量。</a:t>
            </a:r>
          </a:p>
          <a:p>
            <a:pPr marL="0" indent="0">
              <a:lnSpc>
                <a:spcPct val="150000"/>
              </a:lnSpc>
              <a:spcBef>
                <a:spcPts val="500"/>
              </a:spcBef>
              <a:buNone/>
            </a:pPr>
            <a:r>
              <a:rPr lang="zh-CN" altLang="en-US" sz="1800" dirty="0">
                <a:solidFill>
                  <a:schemeClr val="tx1"/>
                </a:solidFill>
                <a:latin typeface="+mn-lt"/>
                <a:ea typeface="+mn-ea"/>
              </a:rPr>
              <a:t>步骤</a:t>
            </a:r>
            <a:r>
              <a:rPr lang="zh-CN" altLang="en-US" sz="1800" dirty="0">
                <a:latin typeface="+mn-lt"/>
                <a:ea typeface="+mn-ea"/>
              </a:rPr>
              <a:t>：</a:t>
            </a:r>
            <a:endParaRPr lang="en-US" altLang="zh-CN" sz="1800" dirty="0">
              <a:latin typeface="+mn-lt"/>
              <a:ea typeface="+mn-ea"/>
            </a:endParaRPr>
          </a:p>
          <a:p>
            <a:pPr marL="0" indent="0">
              <a:lnSpc>
                <a:spcPct val="150000"/>
              </a:lnSpc>
              <a:buNone/>
            </a:pPr>
            <a:r>
              <a:rPr lang="en-US" altLang="zh-CN" sz="1800" dirty="0">
                <a:latin typeface="+mn-lt"/>
                <a:ea typeface="+mn-ea"/>
              </a:rPr>
              <a:t>     </a:t>
            </a:r>
          </a:p>
        </p:txBody>
      </p:sp>
      <p:sp>
        <p:nvSpPr>
          <p:cNvPr id="41" name="内容占位符 2">
            <a:extLst>
              <a:ext uri="{FF2B5EF4-FFF2-40B4-BE49-F238E27FC236}">
                <a16:creationId xmlns:a16="http://schemas.microsoft.com/office/drawing/2014/main" id="{3966B034-17B1-4E84-8695-753A2EA1AE3B}"/>
              </a:ext>
            </a:extLst>
          </p:cNvPr>
          <p:cNvSpPr txBox="1">
            <a:spLocks/>
          </p:cNvSpPr>
          <p:nvPr>
            <p:custDataLst>
              <p:tags r:id="rId4"/>
            </p:custDataLst>
          </p:nvPr>
        </p:nvSpPr>
        <p:spPr>
          <a:xfrm>
            <a:off x="1393334" y="1878778"/>
            <a:ext cx="5801002" cy="4425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a:latin typeface="+mn-lt"/>
                <a:ea typeface="+mn-ea"/>
              </a:rPr>
              <a:t>     </a:t>
            </a:r>
          </a:p>
          <a:p>
            <a:pPr>
              <a:lnSpc>
                <a:spcPct val="150000"/>
              </a:lnSpc>
              <a:buFont typeface="Arial" panose="020B0604020202020204" pitchFamily="34" charset="0"/>
              <a:buBlip>
                <a:blip r:embed="rId11"/>
              </a:buBlip>
            </a:pPr>
            <a:r>
              <a:rPr lang="zh-CN" altLang="en-US" sz="1800" dirty="0">
                <a:latin typeface="+mn-lt"/>
                <a:ea typeface="+mn-ea"/>
              </a:rPr>
              <a:t>自适应网络分区（基于节点之间的路由和距离）</a:t>
            </a:r>
            <a:endParaRPr lang="en-US" altLang="zh-CN" sz="1800" dirty="0">
              <a:latin typeface="+mn-lt"/>
              <a:ea typeface="+mn-ea"/>
            </a:endParaRPr>
          </a:p>
          <a:p>
            <a:pPr>
              <a:lnSpc>
                <a:spcPct val="150000"/>
              </a:lnSpc>
              <a:buBlip>
                <a:blip r:embed="rId11"/>
              </a:buBlip>
            </a:pPr>
            <a:r>
              <a:rPr lang="zh-CN" altLang="en-US" sz="1800" dirty="0">
                <a:latin typeface="+mn-lt"/>
                <a:ea typeface="+mn-ea"/>
              </a:rPr>
              <a:t>锚点选择算法（基于节点社交性和</a:t>
            </a:r>
            <a:r>
              <a:rPr lang="en-US" altLang="zh-CN" sz="1800" dirty="0"/>
              <a:t>k</a:t>
            </a:r>
            <a:r>
              <a:rPr lang="zh-CN" altLang="en-US" sz="1800" dirty="0"/>
              <a:t>跳最小能量值</a:t>
            </a:r>
            <a:r>
              <a:rPr lang="zh-CN" altLang="en-US" sz="1800" dirty="0">
                <a:latin typeface="+mn-lt"/>
                <a:ea typeface="+mn-ea"/>
              </a:rPr>
              <a:t>）</a:t>
            </a:r>
            <a:endParaRPr lang="en-US" altLang="zh-CN" sz="1800" dirty="0">
              <a:latin typeface="+mn-lt"/>
              <a:ea typeface="+mn-ea"/>
            </a:endParaRPr>
          </a:p>
          <a:p>
            <a:pPr>
              <a:lnSpc>
                <a:spcPct val="150000"/>
              </a:lnSpc>
              <a:buFont typeface="Arial" panose="020B0604020202020204" pitchFamily="34" charset="0"/>
              <a:buBlip>
                <a:blip r:embed="rId11"/>
              </a:buBlip>
            </a:pPr>
            <a:r>
              <a:rPr lang="zh-CN" altLang="en-US" sz="1800" dirty="0">
                <a:latin typeface="+mn-lt"/>
                <a:ea typeface="+mn-ea"/>
              </a:rPr>
              <a:t>优化函数构建（最大化网络效用）</a:t>
            </a:r>
            <a:endParaRPr lang="en-US" altLang="zh-CN" sz="1800" dirty="0">
              <a:latin typeface="+mn-lt"/>
              <a:ea typeface="+mn-ea"/>
            </a:endParaRPr>
          </a:p>
          <a:p>
            <a:pPr marL="0" indent="0">
              <a:lnSpc>
                <a:spcPct val="150000"/>
              </a:lnSpc>
              <a:buNone/>
            </a:pPr>
            <a:r>
              <a:rPr lang="en-US" altLang="zh-CN" sz="1800" dirty="0">
                <a:latin typeface="+mn-lt"/>
                <a:ea typeface="+mn-ea"/>
              </a:rPr>
              <a:t>     </a:t>
            </a:r>
            <a:r>
              <a:rPr lang="zh-CN" altLang="en-US" sz="1800" dirty="0">
                <a:latin typeface="+mn-lt"/>
                <a:ea typeface="+mn-ea"/>
              </a:rPr>
              <a:t>约束条件：</a:t>
            </a:r>
            <a:endParaRPr lang="en-US" altLang="zh-CN" sz="1800" dirty="0">
              <a:latin typeface="+mn-lt"/>
              <a:ea typeface="+mn-ea"/>
            </a:endParaRPr>
          </a:p>
          <a:p>
            <a:pPr marL="0" indent="0">
              <a:lnSpc>
                <a:spcPct val="150000"/>
              </a:lnSpc>
              <a:buNone/>
            </a:pPr>
            <a:r>
              <a:rPr lang="en-US" altLang="zh-CN" sz="1800" dirty="0">
                <a:latin typeface="+mn-lt"/>
                <a:ea typeface="+mn-ea"/>
              </a:rPr>
              <a:t>     	a. </a:t>
            </a:r>
            <a:r>
              <a:rPr lang="zh-CN" altLang="en-US" sz="1800" dirty="0">
                <a:latin typeface="+mn-lt"/>
                <a:ea typeface="+mn-ea"/>
              </a:rPr>
              <a:t>数据流约束</a:t>
            </a:r>
            <a:endParaRPr lang="en-US" altLang="zh-CN" sz="1800" dirty="0">
              <a:latin typeface="+mn-lt"/>
              <a:ea typeface="+mn-ea"/>
            </a:endParaRPr>
          </a:p>
          <a:p>
            <a:pPr marL="0" indent="0">
              <a:lnSpc>
                <a:spcPct val="150000"/>
              </a:lnSpc>
              <a:buNone/>
            </a:pPr>
            <a:r>
              <a:rPr lang="en-US" altLang="zh-CN" sz="1800" dirty="0">
                <a:latin typeface="+mn-lt"/>
                <a:ea typeface="+mn-ea"/>
              </a:rPr>
              <a:t>     	b. </a:t>
            </a:r>
            <a:r>
              <a:rPr lang="zh-CN" altLang="en-US" sz="1800" dirty="0">
                <a:latin typeface="+mn-lt"/>
                <a:ea typeface="+mn-ea"/>
              </a:rPr>
              <a:t>电池能量约束</a:t>
            </a:r>
            <a:endParaRPr lang="en-US" altLang="zh-CN" sz="1800" dirty="0">
              <a:latin typeface="+mn-lt"/>
              <a:ea typeface="+mn-ea"/>
            </a:endParaRPr>
          </a:p>
          <a:p>
            <a:pPr marL="0" indent="0">
              <a:lnSpc>
                <a:spcPct val="150000"/>
              </a:lnSpc>
              <a:buNone/>
            </a:pPr>
            <a:r>
              <a:rPr lang="en-US" altLang="zh-CN" sz="1800" dirty="0">
                <a:latin typeface="+mn-lt"/>
                <a:ea typeface="+mn-ea"/>
              </a:rPr>
              <a:t>     	c. </a:t>
            </a:r>
            <a:r>
              <a:rPr lang="zh-CN" altLang="en-US" sz="1800" dirty="0">
                <a:latin typeface="+mn-lt"/>
                <a:ea typeface="+mn-ea"/>
              </a:rPr>
              <a:t>链路传输率约束</a:t>
            </a:r>
            <a:endParaRPr lang="en-US" altLang="zh-CN" sz="1800" dirty="0">
              <a:latin typeface="+mn-lt"/>
              <a:ea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85786" y="261107"/>
            <a:ext cx="5801002" cy="556067"/>
          </a:xfrm>
          <a:prstGeom prst="rect">
            <a:avLst/>
          </a:prstGeom>
          <a:noFill/>
        </p:spPr>
        <p:txBody>
          <a:bodyPr wrap="square" rtlCol="0" anchor="b">
            <a:normAutofit lnSpcReduction="10000"/>
          </a:bodyPr>
          <a:lstStyle/>
          <a:p>
            <a:pPr>
              <a:lnSpc>
                <a:spcPct val="130000"/>
              </a:lnSpc>
            </a:pPr>
            <a:r>
              <a:rPr lang="zh-CN" altLang="en-US" sz="2800" dirty="0">
                <a:solidFill>
                  <a:schemeClr val="accent1"/>
                </a:solidFill>
                <a:latin typeface="+mj-lt"/>
                <a:ea typeface="+mj-ea"/>
                <a:cs typeface="+mj-cs"/>
              </a:rPr>
              <a:t>基于双功能小车</a:t>
            </a:r>
            <a:r>
              <a:rPr lang="en-US" altLang="zh-CN" sz="2800" dirty="0">
                <a:solidFill>
                  <a:schemeClr val="accent1"/>
                </a:solidFill>
                <a:latin typeface="+mj-lt"/>
                <a:ea typeface="+mj-ea"/>
                <a:cs typeface="+mj-cs"/>
              </a:rPr>
              <a:t>DC-WCV</a:t>
            </a:r>
            <a:r>
              <a:rPr lang="zh-CN" altLang="en-US" sz="2800" dirty="0">
                <a:solidFill>
                  <a:schemeClr val="accent1"/>
                </a:solidFill>
                <a:latin typeface="+mj-lt"/>
                <a:ea typeface="+mj-ea"/>
                <a:cs typeface="+mj-cs"/>
              </a:rPr>
              <a:t>的研究</a:t>
            </a:r>
          </a:p>
        </p:txBody>
      </p:sp>
      <p:sp>
        <p:nvSpPr>
          <p:cNvPr id="40" name="内容占位符 2">
            <a:extLst>
              <a:ext uri="{FF2B5EF4-FFF2-40B4-BE49-F238E27FC236}">
                <a16:creationId xmlns:a16="http://schemas.microsoft.com/office/drawing/2014/main" id="{51ACEDB5-B7A6-43D1-BF6B-F04192A1B7B6}"/>
              </a:ext>
            </a:extLst>
          </p:cNvPr>
          <p:cNvSpPr txBox="1">
            <a:spLocks/>
          </p:cNvSpPr>
          <p:nvPr>
            <p:custDataLst>
              <p:tags r:id="rId3"/>
            </p:custDataLst>
          </p:nvPr>
        </p:nvSpPr>
        <p:spPr>
          <a:xfrm>
            <a:off x="748902" y="976752"/>
            <a:ext cx="5801002" cy="203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solidFill>
                  <a:schemeClr val="tx1"/>
                </a:solidFill>
                <a:latin typeface="+mn-lt"/>
                <a:ea typeface="+mn-ea"/>
              </a:rPr>
              <a:t>目标</a:t>
            </a:r>
            <a:r>
              <a:rPr lang="zh-CN" altLang="en-US" sz="1800" dirty="0">
                <a:latin typeface="+mn-lt"/>
                <a:ea typeface="+mn-ea"/>
              </a:rPr>
              <a:t>：在满足数据延迟和网络能量约束的前提下，通过   </a:t>
            </a:r>
            <a:r>
              <a:rPr lang="zh-CN" altLang="en-US" sz="1800" dirty="0">
                <a:solidFill>
                  <a:srgbClr val="FF0000"/>
                </a:solidFill>
                <a:latin typeface="+mn-lt"/>
                <a:ea typeface="+mn-ea"/>
              </a:rPr>
              <a:t>构建</a:t>
            </a:r>
            <a:r>
              <a:rPr lang="en-US" altLang="zh-CN" sz="1800" dirty="0">
                <a:solidFill>
                  <a:srgbClr val="FF0000"/>
                </a:solidFill>
                <a:latin typeface="+mn-lt"/>
                <a:ea typeface="+mn-ea"/>
              </a:rPr>
              <a:t>DC-WCV</a:t>
            </a:r>
            <a:r>
              <a:rPr lang="zh-CN" altLang="en-US" sz="1800" dirty="0">
                <a:solidFill>
                  <a:srgbClr val="FF0000"/>
                </a:solidFill>
                <a:latin typeface="+mn-lt"/>
                <a:ea typeface="+mn-ea"/>
              </a:rPr>
              <a:t>的访问路径</a:t>
            </a:r>
            <a:r>
              <a:rPr lang="zh-CN" altLang="en-US" sz="1800" dirty="0">
                <a:latin typeface="+mn-lt"/>
                <a:ea typeface="+mn-ea"/>
              </a:rPr>
              <a:t>，最小化网络能量消耗。</a:t>
            </a:r>
          </a:p>
          <a:p>
            <a:pPr marL="0" indent="0">
              <a:lnSpc>
                <a:spcPct val="150000"/>
              </a:lnSpc>
              <a:spcBef>
                <a:spcPts val="500"/>
              </a:spcBef>
              <a:buNone/>
            </a:pPr>
            <a:r>
              <a:rPr lang="zh-CN" altLang="en-US" sz="1800" dirty="0">
                <a:solidFill>
                  <a:schemeClr val="tx1"/>
                </a:solidFill>
                <a:latin typeface="+mn-lt"/>
                <a:ea typeface="+mn-ea"/>
              </a:rPr>
              <a:t>步骤</a:t>
            </a:r>
            <a:r>
              <a:rPr lang="zh-CN" altLang="en-US" sz="1800" dirty="0">
                <a:latin typeface="+mn-lt"/>
                <a:ea typeface="+mn-ea"/>
              </a:rPr>
              <a:t>：</a:t>
            </a:r>
            <a:endParaRPr lang="en-US" altLang="zh-CN" sz="1800" dirty="0">
              <a:latin typeface="+mn-lt"/>
              <a:ea typeface="+mn-ea"/>
            </a:endParaRPr>
          </a:p>
          <a:p>
            <a:pPr marL="0" indent="0">
              <a:lnSpc>
                <a:spcPct val="150000"/>
              </a:lnSpc>
              <a:buNone/>
            </a:pPr>
            <a:r>
              <a:rPr lang="en-US" altLang="zh-CN" sz="1800" dirty="0">
                <a:latin typeface="+mn-lt"/>
                <a:ea typeface="+mn-ea"/>
              </a:rPr>
              <a:t>     </a:t>
            </a:r>
          </a:p>
        </p:txBody>
      </p:sp>
      <p:sp>
        <p:nvSpPr>
          <p:cNvPr id="41" name="内容占位符 2">
            <a:extLst>
              <a:ext uri="{FF2B5EF4-FFF2-40B4-BE49-F238E27FC236}">
                <a16:creationId xmlns:a16="http://schemas.microsoft.com/office/drawing/2014/main" id="{3966B034-17B1-4E84-8695-753A2EA1AE3B}"/>
              </a:ext>
            </a:extLst>
          </p:cNvPr>
          <p:cNvSpPr txBox="1">
            <a:spLocks/>
          </p:cNvSpPr>
          <p:nvPr>
            <p:custDataLst>
              <p:tags r:id="rId4"/>
            </p:custDataLst>
          </p:nvPr>
        </p:nvSpPr>
        <p:spPr>
          <a:xfrm>
            <a:off x="1403527" y="1520865"/>
            <a:ext cx="5801002" cy="5169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accent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accent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a:latin typeface="+mn-lt"/>
                <a:ea typeface="+mn-ea"/>
              </a:rPr>
              <a:t>     </a:t>
            </a:r>
          </a:p>
          <a:p>
            <a:pPr>
              <a:lnSpc>
                <a:spcPct val="150000"/>
              </a:lnSpc>
              <a:buFont typeface="Arial" panose="020B0604020202020204" pitchFamily="34" charset="0"/>
              <a:buBlip>
                <a:blip r:embed="rId7"/>
              </a:buBlip>
            </a:pPr>
            <a:r>
              <a:rPr lang="zh-CN" altLang="en-US" sz="1800" dirty="0">
                <a:latin typeface="+mn-lt"/>
                <a:ea typeface="+mn-ea"/>
              </a:rPr>
              <a:t>优化函数构建（最小化网络能量消耗）</a:t>
            </a:r>
            <a:endParaRPr lang="en-US" altLang="zh-CN" sz="1800" dirty="0">
              <a:latin typeface="+mn-lt"/>
              <a:ea typeface="+mn-ea"/>
            </a:endParaRPr>
          </a:p>
          <a:p>
            <a:pPr marL="0" indent="0">
              <a:lnSpc>
                <a:spcPct val="150000"/>
              </a:lnSpc>
              <a:spcBef>
                <a:spcPts val="0"/>
              </a:spcBef>
              <a:buNone/>
            </a:pPr>
            <a:r>
              <a:rPr lang="en-US" altLang="zh-CN" sz="1800" dirty="0"/>
              <a:t>  </a:t>
            </a:r>
            <a:r>
              <a:rPr lang="zh-CN" altLang="en-US" sz="1800" dirty="0">
                <a:latin typeface="+mn-ea"/>
                <a:ea typeface="+mn-ea"/>
              </a:rPr>
              <a:t>约束条件：</a:t>
            </a:r>
            <a:endParaRPr lang="en-US" altLang="zh-CN" sz="1800" dirty="0">
              <a:latin typeface="+mn-ea"/>
              <a:ea typeface="+mn-ea"/>
            </a:endParaRPr>
          </a:p>
          <a:p>
            <a:pPr marL="0" indent="0">
              <a:lnSpc>
                <a:spcPts val="1320"/>
              </a:lnSpc>
              <a:buNone/>
            </a:pPr>
            <a:r>
              <a:rPr lang="en-US" altLang="zh-CN" sz="1800" dirty="0">
                <a:latin typeface="+mn-ea"/>
                <a:ea typeface="+mn-ea"/>
              </a:rPr>
              <a:t>     	</a:t>
            </a:r>
            <a:r>
              <a:rPr lang="en-US" altLang="zh-CN" sz="1400" dirty="0">
                <a:latin typeface="+mn-ea"/>
                <a:ea typeface="+mn-ea"/>
              </a:rPr>
              <a:t>a. DC-WCV</a:t>
            </a:r>
            <a:r>
              <a:rPr lang="zh-CN" altLang="en-US" sz="1400" dirty="0">
                <a:latin typeface="+mn-ea"/>
                <a:ea typeface="+mn-ea"/>
              </a:rPr>
              <a:t>移动约束（新）</a:t>
            </a:r>
            <a:endParaRPr lang="en-US" altLang="zh-CN" sz="1400" dirty="0">
              <a:latin typeface="+mn-ea"/>
              <a:ea typeface="+mn-ea"/>
            </a:endParaRPr>
          </a:p>
          <a:p>
            <a:pPr marL="0" indent="0">
              <a:lnSpc>
                <a:spcPts val="1320"/>
              </a:lnSpc>
              <a:buNone/>
            </a:pPr>
            <a:r>
              <a:rPr lang="en-US" altLang="zh-CN" sz="1400" dirty="0">
                <a:latin typeface="+mn-ea"/>
                <a:ea typeface="+mn-ea"/>
              </a:rPr>
              <a:t>	b. </a:t>
            </a:r>
            <a:r>
              <a:rPr lang="zh-CN" altLang="en-US" sz="1400" dirty="0">
                <a:latin typeface="+mn-ea"/>
                <a:ea typeface="+mn-ea"/>
              </a:rPr>
              <a:t>节点数据感知率约束（新）</a:t>
            </a:r>
            <a:endParaRPr lang="en-US" altLang="zh-CN" sz="1400" dirty="0">
              <a:latin typeface="+mn-ea"/>
              <a:ea typeface="+mn-ea"/>
            </a:endParaRPr>
          </a:p>
          <a:p>
            <a:pPr marL="0" indent="0">
              <a:lnSpc>
                <a:spcPts val="1320"/>
              </a:lnSpc>
              <a:buNone/>
            </a:pPr>
            <a:r>
              <a:rPr lang="en-US" altLang="zh-CN" sz="1400" dirty="0">
                <a:latin typeface="+mn-ea"/>
                <a:ea typeface="+mn-ea"/>
              </a:rPr>
              <a:t>	c. </a:t>
            </a:r>
            <a:r>
              <a:rPr lang="zh-CN" altLang="en-US" sz="1400" dirty="0">
                <a:latin typeface="+mn-ea"/>
                <a:ea typeface="+mn-ea"/>
              </a:rPr>
              <a:t>节点缓冲池约束（新）</a:t>
            </a:r>
            <a:endParaRPr lang="en-US" altLang="zh-CN" sz="1400" dirty="0">
              <a:latin typeface="+mn-ea"/>
              <a:ea typeface="+mn-ea"/>
            </a:endParaRPr>
          </a:p>
          <a:p>
            <a:pPr marL="0" indent="0">
              <a:lnSpc>
                <a:spcPts val="1320"/>
              </a:lnSpc>
              <a:buNone/>
            </a:pPr>
            <a:r>
              <a:rPr lang="en-US" altLang="zh-CN" sz="1400" dirty="0">
                <a:latin typeface="+mn-ea"/>
                <a:ea typeface="+mn-ea"/>
              </a:rPr>
              <a:t>	d. </a:t>
            </a:r>
            <a:r>
              <a:rPr lang="zh-CN" altLang="en-US" sz="1400" dirty="0">
                <a:latin typeface="+mn-ea"/>
                <a:ea typeface="+mn-ea"/>
              </a:rPr>
              <a:t>数据延迟约束（新）</a:t>
            </a:r>
            <a:endParaRPr lang="en-US" altLang="zh-CN" sz="1400" dirty="0">
              <a:latin typeface="+mn-ea"/>
              <a:ea typeface="+mn-ea"/>
            </a:endParaRPr>
          </a:p>
          <a:p>
            <a:pPr marL="0" indent="0">
              <a:lnSpc>
                <a:spcPts val="1320"/>
              </a:lnSpc>
              <a:buNone/>
            </a:pPr>
            <a:r>
              <a:rPr lang="en-US" altLang="zh-CN" sz="1400" dirty="0">
                <a:latin typeface="+mn-ea"/>
                <a:ea typeface="+mn-ea"/>
              </a:rPr>
              <a:t>	e. </a:t>
            </a:r>
            <a:r>
              <a:rPr lang="zh-CN" altLang="en-US" sz="1400" dirty="0">
                <a:latin typeface="+mn-ea"/>
                <a:ea typeface="+mn-ea"/>
              </a:rPr>
              <a:t>数据流约束</a:t>
            </a:r>
            <a:endParaRPr lang="en-US" altLang="zh-CN" sz="1400" dirty="0">
              <a:latin typeface="+mn-ea"/>
              <a:ea typeface="+mn-ea"/>
            </a:endParaRPr>
          </a:p>
          <a:p>
            <a:pPr marL="0" indent="0">
              <a:lnSpc>
                <a:spcPts val="1320"/>
              </a:lnSpc>
              <a:buNone/>
            </a:pPr>
            <a:r>
              <a:rPr lang="en-US" altLang="zh-CN" sz="1400" dirty="0">
                <a:latin typeface="+mn-ea"/>
                <a:ea typeface="+mn-ea"/>
              </a:rPr>
              <a:t>	f. </a:t>
            </a:r>
            <a:r>
              <a:rPr lang="zh-CN" altLang="en-US" sz="1400" dirty="0">
                <a:latin typeface="+mn-ea"/>
                <a:ea typeface="+mn-ea"/>
              </a:rPr>
              <a:t>电池，小车能量约束</a:t>
            </a:r>
            <a:endParaRPr lang="en-US" altLang="zh-CN" sz="1400" dirty="0">
              <a:latin typeface="+mn-ea"/>
              <a:ea typeface="+mn-ea"/>
            </a:endParaRPr>
          </a:p>
          <a:p>
            <a:pPr marL="0" indent="0">
              <a:lnSpc>
                <a:spcPts val="1320"/>
              </a:lnSpc>
              <a:buNone/>
            </a:pPr>
            <a:r>
              <a:rPr lang="en-US" altLang="zh-CN" sz="1400" dirty="0">
                <a:latin typeface="+mn-ea"/>
                <a:ea typeface="+mn-ea"/>
              </a:rPr>
              <a:t>     	g. </a:t>
            </a:r>
            <a:r>
              <a:rPr lang="zh-CN" altLang="en-US" sz="1400" dirty="0">
                <a:latin typeface="+mn-ea"/>
                <a:ea typeface="+mn-ea"/>
              </a:rPr>
              <a:t>链路传输率约束</a:t>
            </a:r>
            <a:endParaRPr lang="en-US" altLang="zh-CN" sz="1400" dirty="0">
              <a:latin typeface="+mn-ea"/>
              <a:ea typeface="+mn-ea"/>
            </a:endParaRPr>
          </a:p>
          <a:p>
            <a:pPr>
              <a:lnSpc>
                <a:spcPct val="150000"/>
              </a:lnSpc>
              <a:buFont typeface="Arial" panose="020B0604020202020204" pitchFamily="34" charset="0"/>
              <a:buBlip>
                <a:blip r:embed="rId7"/>
              </a:buBlip>
            </a:pPr>
            <a:r>
              <a:rPr lang="zh-CN" altLang="en-US" sz="1800" dirty="0">
                <a:latin typeface="+mn-lt"/>
                <a:ea typeface="+mn-ea"/>
              </a:rPr>
              <a:t>自适应网络分区（基于节点路由和分区最小生成树）</a:t>
            </a:r>
            <a:endParaRPr lang="en-US" altLang="zh-CN" sz="1800" dirty="0">
              <a:latin typeface="+mn-lt"/>
              <a:ea typeface="+mn-ea"/>
            </a:endParaRPr>
          </a:p>
          <a:p>
            <a:pPr>
              <a:lnSpc>
                <a:spcPct val="150000"/>
              </a:lnSpc>
              <a:buBlip>
                <a:blip r:embed="rId7"/>
              </a:buBlip>
            </a:pPr>
            <a:r>
              <a:rPr lang="zh-CN" altLang="en-US" sz="1800" dirty="0">
                <a:latin typeface="+mn-lt"/>
                <a:ea typeface="+mn-ea"/>
              </a:rPr>
              <a:t>锚点选择（基于节点</a:t>
            </a:r>
            <a:r>
              <a:rPr lang="zh-CN" altLang="en-US" sz="1800" dirty="0"/>
              <a:t>密度和</a:t>
            </a:r>
            <a:r>
              <a:rPr lang="en-US" altLang="zh-CN" sz="1800" dirty="0"/>
              <a:t>k</a:t>
            </a:r>
            <a:r>
              <a:rPr lang="zh-CN" altLang="en-US" sz="1800" dirty="0"/>
              <a:t>跳最小能量值，能量分级</a:t>
            </a:r>
            <a:r>
              <a:rPr lang="zh-CN" altLang="en-US" sz="1800" dirty="0">
                <a:latin typeface="+mn-lt"/>
                <a:ea typeface="+mn-ea"/>
              </a:rPr>
              <a:t>）</a:t>
            </a:r>
            <a:endParaRPr lang="en-US" altLang="zh-CN" sz="1800" dirty="0">
              <a:latin typeface="+mn-lt"/>
              <a:ea typeface="+mn-ea"/>
            </a:endParaRPr>
          </a:p>
          <a:p>
            <a:pPr>
              <a:lnSpc>
                <a:spcPct val="150000"/>
              </a:lnSpc>
              <a:buFont typeface="Arial" panose="020B0604020202020204" pitchFamily="34" charset="0"/>
              <a:buBlip>
                <a:blip r:embed="rId7"/>
              </a:buBlip>
            </a:pPr>
            <a:r>
              <a:rPr lang="en-US" altLang="zh-CN" sz="1800" dirty="0">
                <a:latin typeface="+mn-lt"/>
                <a:ea typeface="+mn-ea"/>
              </a:rPr>
              <a:t>DC-WCV</a:t>
            </a:r>
            <a:r>
              <a:rPr lang="zh-CN" altLang="en-US" sz="1800" dirty="0">
                <a:latin typeface="+mn-lt"/>
                <a:ea typeface="+mn-ea"/>
              </a:rPr>
              <a:t>路径构建（凸多边形，三角形定理）</a:t>
            </a:r>
            <a:endParaRPr lang="en-US" altLang="zh-CN" sz="1800" dirty="0">
              <a:latin typeface="+mn-lt"/>
              <a:ea typeface="+mn-ea"/>
            </a:endParaRPr>
          </a:p>
        </p:txBody>
      </p:sp>
      <p:grpSp>
        <p:nvGrpSpPr>
          <p:cNvPr id="42" name="组合 41">
            <a:extLst>
              <a:ext uri="{FF2B5EF4-FFF2-40B4-BE49-F238E27FC236}">
                <a16:creationId xmlns:a16="http://schemas.microsoft.com/office/drawing/2014/main" id="{CADDC015-C93C-42F1-8417-22D7618AB4EE}"/>
              </a:ext>
            </a:extLst>
          </p:cNvPr>
          <p:cNvGrpSpPr/>
          <p:nvPr/>
        </p:nvGrpSpPr>
        <p:grpSpPr>
          <a:xfrm>
            <a:off x="7244820" y="1260552"/>
            <a:ext cx="4452274" cy="4487956"/>
            <a:chOff x="6075087" y="2072501"/>
            <a:chExt cx="4230777" cy="4487956"/>
          </a:xfrm>
        </p:grpSpPr>
        <p:grpSp>
          <p:nvGrpSpPr>
            <p:cNvPr id="43" name="组合 42">
              <a:extLst>
                <a:ext uri="{FF2B5EF4-FFF2-40B4-BE49-F238E27FC236}">
                  <a16:creationId xmlns:a16="http://schemas.microsoft.com/office/drawing/2014/main" id="{7A8D51B3-93F1-4898-86F6-9CB5075D0D13}"/>
                </a:ext>
              </a:extLst>
            </p:cNvPr>
            <p:cNvGrpSpPr/>
            <p:nvPr/>
          </p:nvGrpSpPr>
          <p:grpSpPr>
            <a:xfrm>
              <a:off x="6226095" y="2120960"/>
              <a:ext cx="4074938" cy="4320473"/>
              <a:chOff x="5293515" y="1119266"/>
              <a:chExt cx="4074938" cy="4375111"/>
            </a:xfrm>
          </p:grpSpPr>
          <p:grpSp>
            <p:nvGrpSpPr>
              <p:cNvPr id="45" name="组合 44">
                <a:extLst>
                  <a:ext uri="{FF2B5EF4-FFF2-40B4-BE49-F238E27FC236}">
                    <a16:creationId xmlns:a16="http://schemas.microsoft.com/office/drawing/2014/main" id="{B0DA2B84-C2A8-4A6B-B9D9-95C945C667E2}"/>
                  </a:ext>
                </a:extLst>
              </p:cNvPr>
              <p:cNvGrpSpPr/>
              <p:nvPr/>
            </p:nvGrpSpPr>
            <p:grpSpPr>
              <a:xfrm>
                <a:off x="5293515" y="1119266"/>
                <a:ext cx="4074938" cy="4375111"/>
                <a:chOff x="5293515" y="1119266"/>
                <a:chExt cx="4074938" cy="4375111"/>
              </a:xfrm>
            </p:grpSpPr>
            <p:grpSp>
              <p:nvGrpSpPr>
                <p:cNvPr id="48" name="组合 47">
                  <a:extLst>
                    <a:ext uri="{FF2B5EF4-FFF2-40B4-BE49-F238E27FC236}">
                      <a16:creationId xmlns:a16="http://schemas.microsoft.com/office/drawing/2014/main" id="{61B2C902-BD05-4E2F-A351-846F18D3CF37}"/>
                    </a:ext>
                  </a:extLst>
                </p:cNvPr>
                <p:cNvGrpSpPr/>
                <p:nvPr/>
              </p:nvGrpSpPr>
              <p:grpSpPr>
                <a:xfrm>
                  <a:off x="5293515" y="1119266"/>
                  <a:ext cx="4074938" cy="4375111"/>
                  <a:chOff x="5345506" y="1003009"/>
                  <a:chExt cx="4074938" cy="4375111"/>
                </a:xfrm>
              </p:grpSpPr>
              <p:grpSp>
                <p:nvGrpSpPr>
                  <p:cNvPr id="50" name="组合 49">
                    <a:extLst>
                      <a:ext uri="{FF2B5EF4-FFF2-40B4-BE49-F238E27FC236}">
                        <a16:creationId xmlns:a16="http://schemas.microsoft.com/office/drawing/2014/main" id="{0D3460E9-4327-49FB-B9C2-D06EB300F151}"/>
                      </a:ext>
                    </a:extLst>
                  </p:cNvPr>
                  <p:cNvGrpSpPr/>
                  <p:nvPr/>
                </p:nvGrpSpPr>
                <p:grpSpPr>
                  <a:xfrm>
                    <a:off x="5345506" y="1003009"/>
                    <a:ext cx="4074938" cy="4375111"/>
                    <a:chOff x="455281" y="1095177"/>
                    <a:chExt cx="4555863" cy="4573009"/>
                  </a:xfrm>
                </p:grpSpPr>
                <p:grpSp>
                  <p:nvGrpSpPr>
                    <p:cNvPr id="52" name="组合 51">
                      <a:extLst>
                        <a:ext uri="{FF2B5EF4-FFF2-40B4-BE49-F238E27FC236}">
                          <a16:creationId xmlns:a16="http://schemas.microsoft.com/office/drawing/2014/main" id="{79C5838A-5B06-4447-953A-FF94E205D326}"/>
                        </a:ext>
                      </a:extLst>
                    </p:cNvPr>
                    <p:cNvGrpSpPr/>
                    <p:nvPr/>
                  </p:nvGrpSpPr>
                  <p:grpSpPr>
                    <a:xfrm>
                      <a:off x="620102" y="1095177"/>
                      <a:ext cx="4391042" cy="4573009"/>
                      <a:chOff x="620102" y="1133193"/>
                      <a:chExt cx="4391042" cy="4573009"/>
                    </a:xfrm>
                  </p:grpSpPr>
                  <p:grpSp>
                    <p:nvGrpSpPr>
                      <p:cNvPr id="55" name="组合 54">
                        <a:extLst>
                          <a:ext uri="{FF2B5EF4-FFF2-40B4-BE49-F238E27FC236}">
                            <a16:creationId xmlns:a16="http://schemas.microsoft.com/office/drawing/2014/main" id="{84ADCABB-1603-413D-9955-68642CFDD1C4}"/>
                          </a:ext>
                        </a:extLst>
                      </p:cNvPr>
                      <p:cNvGrpSpPr/>
                      <p:nvPr/>
                    </p:nvGrpSpPr>
                    <p:grpSpPr>
                      <a:xfrm>
                        <a:off x="1923205" y="2307721"/>
                        <a:ext cx="251404" cy="434414"/>
                        <a:chOff x="3906887" y="2658032"/>
                        <a:chExt cx="251404" cy="434414"/>
                      </a:xfrm>
                    </p:grpSpPr>
                    <p:sp>
                      <p:nvSpPr>
                        <p:cNvPr id="77" name="流程图: 过程 76">
                          <a:extLst>
                            <a:ext uri="{FF2B5EF4-FFF2-40B4-BE49-F238E27FC236}">
                              <a16:creationId xmlns:a16="http://schemas.microsoft.com/office/drawing/2014/main" id="{F618DD4F-4090-4F5C-A199-51E3BA75F74B}"/>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78" name="图片 77">
                          <a:extLst>
                            <a:ext uri="{FF2B5EF4-FFF2-40B4-BE49-F238E27FC236}">
                              <a16:creationId xmlns:a16="http://schemas.microsoft.com/office/drawing/2014/main" id="{EE5FEA75-E741-4040-A7B1-DEFE13F084CF}"/>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pic>
                    <p:nvPicPr>
                      <p:cNvPr id="56" name="图片 55">
                        <a:extLst>
                          <a:ext uri="{FF2B5EF4-FFF2-40B4-BE49-F238E27FC236}">
                            <a16:creationId xmlns:a16="http://schemas.microsoft.com/office/drawing/2014/main" id="{234133B0-3B3F-4177-895D-4CCB7BFEDCB6}"/>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1895596" y="1133193"/>
                        <a:ext cx="306623" cy="529828"/>
                      </a:xfrm>
                      <a:prstGeom prst="rect">
                        <a:avLst/>
                      </a:prstGeom>
                      <a:noFill/>
                    </p:spPr>
                  </p:pic>
                  <p:pic>
                    <p:nvPicPr>
                      <p:cNvPr id="57" name="图片 56">
                        <a:extLst>
                          <a:ext uri="{FF2B5EF4-FFF2-40B4-BE49-F238E27FC236}">
                            <a16:creationId xmlns:a16="http://schemas.microsoft.com/office/drawing/2014/main" id="{D7CFD92B-B15B-4F2D-B8C4-4B72ABC355AD}"/>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1993580" y="4538347"/>
                        <a:ext cx="306623" cy="529828"/>
                      </a:xfrm>
                      <a:prstGeom prst="rect">
                        <a:avLst/>
                      </a:prstGeom>
                      <a:noFill/>
                    </p:spPr>
                  </p:pic>
                  <p:pic>
                    <p:nvPicPr>
                      <p:cNvPr id="58" name="图片 57">
                        <a:extLst>
                          <a:ext uri="{FF2B5EF4-FFF2-40B4-BE49-F238E27FC236}">
                            <a16:creationId xmlns:a16="http://schemas.microsoft.com/office/drawing/2014/main" id="{09A81E46-DC0C-41CD-B585-9AC53614D474}"/>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2676141" y="5050275"/>
                        <a:ext cx="306623" cy="529828"/>
                      </a:xfrm>
                      <a:prstGeom prst="rect">
                        <a:avLst/>
                      </a:prstGeom>
                      <a:noFill/>
                    </p:spPr>
                  </p:pic>
                  <p:pic>
                    <p:nvPicPr>
                      <p:cNvPr id="59" name="图片 58">
                        <a:extLst>
                          <a:ext uri="{FF2B5EF4-FFF2-40B4-BE49-F238E27FC236}">
                            <a16:creationId xmlns:a16="http://schemas.microsoft.com/office/drawing/2014/main" id="{57A5F0AF-55FB-4BA9-8B56-F24F92F961BB}"/>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620102" y="5176374"/>
                        <a:ext cx="306623" cy="529828"/>
                      </a:xfrm>
                      <a:prstGeom prst="rect">
                        <a:avLst/>
                      </a:prstGeom>
                      <a:noFill/>
                    </p:spPr>
                  </p:pic>
                  <p:pic>
                    <p:nvPicPr>
                      <p:cNvPr id="60" name="图片 59">
                        <a:extLst>
                          <a:ext uri="{FF2B5EF4-FFF2-40B4-BE49-F238E27FC236}">
                            <a16:creationId xmlns:a16="http://schemas.microsoft.com/office/drawing/2014/main" id="{6024DBC2-2AC8-4D1A-B6B8-B7077B096BBA}"/>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4704521" y="3458443"/>
                        <a:ext cx="306623" cy="529828"/>
                      </a:xfrm>
                      <a:prstGeom prst="rect">
                        <a:avLst/>
                      </a:prstGeom>
                      <a:noFill/>
                    </p:spPr>
                  </p:pic>
                  <p:pic>
                    <p:nvPicPr>
                      <p:cNvPr id="61" name="图片 60">
                        <a:extLst>
                          <a:ext uri="{FF2B5EF4-FFF2-40B4-BE49-F238E27FC236}">
                            <a16:creationId xmlns:a16="http://schemas.microsoft.com/office/drawing/2014/main" id="{FF5BA718-86E9-426D-B1EC-C1733A49E8BA}"/>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3829989" y="1285593"/>
                        <a:ext cx="306623" cy="529828"/>
                      </a:xfrm>
                      <a:prstGeom prst="rect">
                        <a:avLst/>
                      </a:prstGeom>
                      <a:noFill/>
                    </p:spPr>
                  </p:pic>
                  <p:pic>
                    <p:nvPicPr>
                      <p:cNvPr id="62" name="图片 61">
                        <a:extLst>
                          <a:ext uri="{FF2B5EF4-FFF2-40B4-BE49-F238E27FC236}">
                            <a16:creationId xmlns:a16="http://schemas.microsoft.com/office/drawing/2014/main" id="{D780EF11-42E4-44D4-B671-1EB1C73551F2}"/>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926725" y="1627410"/>
                        <a:ext cx="306623" cy="529828"/>
                      </a:xfrm>
                      <a:prstGeom prst="rect">
                        <a:avLst/>
                      </a:prstGeom>
                      <a:noFill/>
                    </p:spPr>
                  </p:pic>
                  <p:grpSp>
                    <p:nvGrpSpPr>
                      <p:cNvPr id="63" name="组合 62">
                        <a:extLst>
                          <a:ext uri="{FF2B5EF4-FFF2-40B4-BE49-F238E27FC236}">
                            <a16:creationId xmlns:a16="http://schemas.microsoft.com/office/drawing/2014/main" id="{57054C41-2A6D-4F51-987A-1E59D1A774D3}"/>
                          </a:ext>
                        </a:extLst>
                      </p:cNvPr>
                      <p:cNvGrpSpPr/>
                      <p:nvPr/>
                    </p:nvGrpSpPr>
                    <p:grpSpPr>
                      <a:xfrm>
                        <a:off x="3578585" y="2929731"/>
                        <a:ext cx="251404" cy="434414"/>
                        <a:chOff x="3906887" y="2658032"/>
                        <a:chExt cx="251404" cy="434414"/>
                      </a:xfrm>
                    </p:grpSpPr>
                    <p:sp>
                      <p:nvSpPr>
                        <p:cNvPr id="75" name="流程图: 过程 74">
                          <a:extLst>
                            <a:ext uri="{FF2B5EF4-FFF2-40B4-BE49-F238E27FC236}">
                              <a16:creationId xmlns:a16="http://schemas.microsoft.com/office/drawing/2014/main" id="{EC9DBA4B-8FB5-451F-BF04-D7CCB75E8B13}"/>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76" name="图片 75">
                          <a:extLst>
                            <a:ext uri="{FF2B5EF4-FFF2-40B4-BE49-F238E27FC236}">
                              <a16:creationId xmlns:a16="http://schemas.microsoft.com/office/drawing/2014/main" id="{3283E716-ED7E-4BD7-BA80-0BBCC91887FA}"/>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grpSp>
                    <p:nvGrpSpPr>
                      <p:cNvPr id="64" name="组合 63">
                        <a:extLst>
                          <a:ext uri="{FF2B5EF4-FFF2-40B4-BE49-F238E27FC236}">
                            <a16:creationId xmlns:a16="http://schemas.microsoft.com/office/drawing/2014/main" id="{D983496B-490C-4D6A-9C9A-0D26D32C83BC}"/>
                          </a:ext>
                        </a:extLst>
                      </p:cNvPr>
                      <p:cNvGrpSpPr/>
                      <p:nvPr/>
                    </p:nvGrpSpPr>
                    <p:grpSpPr>
                      <a:xfrm>
                        <a:off x="1233348" y="4037879"/>
                        <a:ext cx="251404" cy="434414"/>
                        <a:chOff x="3906887" y="2658032"/>
                        <a:chExt cx="251404" cy="434414"/>
                      </a:xfrm>
                    </p:grpSpPr>
                    <p:sp>
                      <p:nvSpPr>
                        <p:cNvPr id="73" name="流程图: 过程 72">
                          <a:extLst>
                            <a:ext uri="{FF2B5EF4-FFF2-40B4-BE49-F238E27FC236}">
                              <a16:creationId xmlns:a16="http://schemas.microsoft.com/office/drawing/2014/main" id="{F7848844-552F-4DD5-9C9C-843749B8D252}"/>
                            </a:ext>
                          </a:extLst>
                        </p:cNvPr>
                        <p:cNvSpPr>
                          <a:spLocks noChangeArrowheads="1"/>
                        </p:cNvSpPr>
                        <p:nvPr/>
                      </p:nvSpPr>
                      <p:spPr bwMode="auto">
                        <a:xfrm flipV="1">
                          <a:off x="3934603" y="2713634"/>
                          <a:ext cx="195971" cy="161606"/>
                        </a:xfrm>
                        <a:prstGeom prst="flowChartProcess">
                          <a:avLst/>
                        </a:prstGeom>
                        <a:solidFill>
                          <a:schemeClr val="accent1">
                            <a:lumMod val="40000"/>
                            <a:lumOff val="60000"/>
                          </a:schemeClr>
                        </a:solidFill>
                        <a:ln w="12700">
                          <a:solidFill>
                            <a:schemeClr val="accent1">
                              <a:lumMod val="50000"/>
                              <a:lumOff val="0"/>
                            </a:schemeClr>
                          </a:solidFill>
                          <a:miter lim="800000"/>
                        </a:ln>
                      </p:spPr>
                      <p:txBody>
                        <a:bodyPr rot="0" vert="horz" wrap="square" lIns="91440" tIns="45720" rIns="91440" bIns="45720" anchor="ctr" anchorCtr="0" upright="1">
                          <a:noAutofit/>
                        </a:bodyPr>
                        <a:lstStyle/>
                        <a:p>
                          <a:endParaRPr lang="zh-CN" altLang="en-US"/>
                        </a:p>
                      </p:txBody>
                    </p:sp>
                    <p:pic>
                      <p:nvPicPr>
                        <p:cNvPr id="74" name="图片 73">
                          <a:extLst>
                            <a:ext uri="{FF2B5EF4-FFF2-40B4-BE49-F238E27FC236}">
                              <a16:creationId xmlns:a16="http://schemas.microsoft.com/office/drawing/2014/main" id="{B0E59365-0375-44BB-86E1-9C1A5245E8B2}"/>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rot="243057">
                          <a:off x="3906887" y="2658032"/>
                          <a:ext cx="251404" cy="434414"/>
                        </a:xfrm>
                        <a:prstGeom prst="rect">
                          <a:avLst/>
                        </a:prstGeom>
                        <a:noFill/>
                      </p:spPr>
                    </p:pic>
                  </p:grpSp>
                  <p:cxnSp>
                    <p:nvCxnSpPr>
                      <p:cNvPr id="65" name="直接箭头连接符 64">
                        <a:extLst>
                          <a:ext uri="{FF2B5EF4-FFF2-40B4-BE49-F238E27FC236}">
                            <a16:creationId xmlns:a16="http://schemas.microsoft.com/office/drawing/2014/main" id="{4807A2FE-9D8B-4A0E-9BC6-B745F4947DC9}"/>
                          </a:ext>
                        </a:extLst>
                      </p:cNvPr>
                      <p:cNvCxnSpPr>
                        <a:cxnSpLocks noChangeShapeType="1"/>
                        <a:endCxn id="78" idx="1"/>
                      </p:cNvCxnSpPr>
                      <p:nvPr/>
                    </p:nvCxnSpPr>
                    <p:spPr bwMode="auto">
                      <a:xfrm>
                        <a:off x="1218317" y="2100032"/>
                        <a:ext cx="705202" cy="416016"/>
                      </a:xfrm>
                      <a:prstGeom prst="straightConnector1">
                        <a:avLst/>
                      </a:prstGeom>
                      <a:noFill/>
                      <a:ln w="19050">
                        <a:solidFill>
                          <a:schemeClr val="accent1">
                            <a:lumMod val="100000"/>
                            <a:lumOff val="0"/>
                          </a:schemeClr>
                        </a:solidFill>
                        <a:miter lim="800000"/>
                        <a:tailEnd type="triangle" w="med" len="med"/>
                      </a:ln>
                    </p:spPr>
                  </p:cxnSp>
                  <p:cxnSp>
                    <p:nvCxnSpPr>
                      <p:cNvPr id="66" name="直接箭头连接符 65">
                        <a:extLst>
                          <a:ext uri="{FF2B5EF4-FFF2-40B4-BE49-F238E27FC236}">
                            <a16:creationId xmlns:a16="http://schemas.microsoft.com/office/drawing/2014/main" id="{A9833FEE-01A5-4AF6-983F-07CE8D7EA68E}"/>
                          </a:ext>
                        </a:extLst>
                      </p:cNvPr>
                      <p:cNvCxnSpPr>
                        <a:cxnSpLocks noChangeShapeType="1"/>
                        <a:endCxn id="78" idx="0"/>
                      </p:cNvCxnSpPr>
                      <p:nvPr/>
                    </p:nvCxnSpPr>
                    <p:spPr bwMode="auto">
                      <a:xfrm>
                        <a:off x="2059586" y="1537335"/>
                        <a:ext cx="4665" cy="770929"/>
                      </a:xfrm>
                      <a:prstGeom prst="straightConnector1">
                        <a:avLst/>
                      </a:prstGeom>
                      <a:noFill/>
                      <a:ln w="19050">
                        <a:solidFill>
                          <a:schemeClr val="accent1">
                            <a:lumMod val="100000"/>
                            <a:lumOff val="0"/>
                          </a:schemeClr>
                        </a:solidFill>
                        <a:miter lim="800000"/>
                        <a:tailEnd type="triangle" w="med" len="med"/>
                      </a:ln>
                    </p:spPr>
                  </p:cxnSp>
                  <p:cxnSp>
                    <p:nvCxnSpPr>
                      <p:cNvPr id="67" name="直接箭头连接符 66">
                        <a:extLst>
                          <a:ext uri="{FF2B5EF4-FFF2-40B4-BE49-F238E27FC236}">
                            <a16:creationId xmlns:a16="http://schemas.microsoft.com/office/drawing/2014/main" id="{B15DF7D0-86EC-49BA-BE21-F794BBC78201}"/>
                          </a:ext>
                        </a:extLst>
                      </p:cNvPr>
                      <p:cNvCxnSpPr>
                        <a:cxnSpLocks noChangeShapeType="1"/>
                        <a:endCxn id="76" idx="0"/>
                      </p:cNvCxnSpPr>
                      <p:nvPr/>
                    </p:nvCxnSpPr>
                    <p:spPr bwMode="auto">
                      <a:xfrm flipH="1">
                        <a:off x="3719631" y="1708749"/>
                        <a:ext cx="260226" cy="1221525"/>
                      </a:xfrm>
                      <a:prstGeom prst="straightConnector1">
                        <a:avLst/>
                      </a:prstGeom>
                      <a:noFill/>
                      <a:ln w="19050">
                        <a:solidFill>
                          <a:schemeClr val="accent1">
                            <a:lumMod val="100000"/>
                            <a:lumOff val="0"/>
                          </a:schemeClr>
                        </a:solidFill>
                        <a:miter lim="800000"/>
                        <a:tailEnd type="triangle" w="med" len="med"/>
                      </a:ln>
                    </p:spPr>
                  </p:cxnSp>
                  <p:cxnSp>
                    <p:nvCxnSpPr>
                      <p:cNvPr id="68" name="直接箭头连接符 67">
                        <a:extLst>
                          <a:ext uri="{FF2B5EF4-FFF2-40B4-BE49-F238E27FC236}">
                            <a16:creationId xmlns:a16="http://schemas.microsoft.com/office/drawing/2014/main" id="{72ECEFD0-C170-4C5E-BE7D-046EB597D98D}"/>
                          </a:ext>
                        </a:extLst>
                      </p:cNvPr>
                      <p:cNvCxnSpPr>
                        <a:cxnSpLocks noChangeShapeType="1"/>
                        <a:endCxn id="76" idx="3"/>
                      </p:cNvCxnSpPr>
                      <p:nvPr/>
                    </p:nvCxnSpPr>
                    <p:spPr bwMode="auto">
                      <a:xfrm flipH="1" flipV="1">
                        <a:off x="3829675" y="3155818"/>
                        <a:ext cx="871746" cy="602450"/>
                      </a:xfrm>
                      <a:prstGeom prst="straightConnector1">
                        <a:avLst/>
                      </a:prstGeom>
                      <a:noFill/>
                      <a:ln w="19050">
                        <a:solidFill>
                          <a:schemeClr val="accent1">
                            <a:lumMod val="100000"/>
                            <a:lumOff val="0"/>
                          </a:schemeClr>
                        </a:solidFill>
                        <a:miter lim="800000"/>
                        <a:tailEnd type="triangle" w="med" len="med"/>
                      </a:ln>
                    </p:spPr>
                  </p:cxnSp>
                  <p:cxnSp>
                    <p:nvCxnSpPr>
                      <p:cNvPr id="69" name="直接箭头连接符 68">
                        <a:extLst>
                          <a:ext uri="{FF2B5EF4-FFF2-40B4-BE49-F238E27FC236}">
                            <a16:creationId xmlns:a16="http://schemas.microsoft.com/office/drawing/2014/main" id="{AAA82517-9178-4FCC-9848-745831CCAD2E}"/>
                          </a:ext>
                        </a:extLst>
                      </p:cNvPr>
                      <p:cNvCxnSpPr>
                        <a:cxnSpLocks noChangeShapeType="1"/>
                      </p:cNvCxnSpPr>
                      <p:nvPr/>
                    </p:nvCxnSpPr>
                    <p:spPr bwMode="auto">
                      <a:xfrm flipH="1" flipV="1">
                        <a:off x="1419662" y="4382596"/>
                        <a:ext cx="623610" cy="453292"/>
                      </a:xfrm>
                      <a:prstGeom prst="straightConnector1">
                        <a:avLst/>
                      </a:prstGeom>
                      <a:noFill/>
                      <a:ln w="19050">
                        <a:solidFill>
                          <a:schemeClr val="accent1">
                            <a:lumMod val="100000"/>
                            <a:lumOff val="0"/>
                          </a:schemeClr>
                        </a:solidFill>
                        <a:miter lim="800000"/>
                        <a:tailEnd type="triangle" w="med" len="med"/>
                      </a:ln>
                    </p:spPr>
                  </p:cxnSp>
                  <p:cxnSp>
                    <p:nvCxnSpPr>
                      <p:cNvPr id="70" name="直接箭头连接符 69">
                        <a:extLst>
                          <a:ext uri="{FF2B5EF4-FFF2-40B4-BE49-F238E27FC236}">
                            <a16:creationId xmlns:a16="http://schemas.microsoft.com/office/drawing/2014/main" id="{9F560C83-1721-4659-B478-5A7CDDA88DD5}"/>
                          </a:ext>
                        </a:extLst>
                      </p:cNvPr>
                      <p:cNvCxnSpPr>
                        <a:cxnSpLocks noChangeShapeType="1"/>
                      </p:cNvCxnSpPr>
                      <p:nvPr/>
                    </p:nvCxnSpPr>
                    <p:spPr bwMode="auto">
                      <a:xfrm flipH="1" flipV="1">
                        <a:off x="2233655" y="4988770"/>
                        <a:ext cx="446713" cy="387232"/>
                      </a:xfrm>
                      <a:prstGeom prst="straightConnector1">
                        <a:avLst/>
                      </a:prstGeom>
                      <a:noFill/>
                      <a:ln w="19050">
                        <a:solidFill>
                          <a:schemeClr val="accent1">
                            <a:lumMod val="100000"/>
                            <a:lumOff val="0"/>
                          </a:schemeClr>
                        </a:solidFill>
                        <a:miter lim="800000"/>
                        <a:tailEnd type="triangle" w="med" len="med"/>
                      </a:ln>
                    </p:spPr>
                  </p:cxnSp>
                  <p:cxnSp>
                    <p:nvCxnSpPr>
                      <p:cNvPr id="71" name="直接箭头连接符 70">
                        <a:extLst>
                          <a:ext uri="{FF2B5EF4-FFF2-40B4-BE49-F238E27FC236}">
                            <a16:creationId xmlns:a16="http://schemas.microsoft.com/office/drawing/2014/main" id="{6EBA171E-C7AC-407D-8513-B50B10F6EC4F}"/>
                          </a:ext>
                        </a:extLst>
                      </p:cNvPr>
                      <p:cNvCxnSpPr>
                        <a:cxnSpLocks noChangeShapeType="1"/>
                        <a:stCxn id="59" idx="3"/>
                        <a:endCxn id="74" idx="1"/>
                      </p:cNvCxnSpPr>
                      <p:nvPr/>
                    </p:nvCxnSpPr>
                    <p:spPr bwMode="auto">
                      <a:xfrm flipV="1">
                        <a:off x="926725" y="4246206"/>
                        <a:ext cx="306937" cy="1195082"/>
                      </a:xfrm>
                      <a:prstGeom prst="straightConnector1">
                        <a:avLst/>
                      </a:prstGeom>
                      <a:noFill/>
                      <a:ln w="19050">
                        <a:solidFill>
                          <a:schemeClr val="accent1">
                            <a:lumMod val="100000"/>
                            <a:lumOff val="0"/>
                          </a:schemeClr>
                        </a:solidFill>
                        <a:miter lim="800000"/>
                        <a:tailEnd type="triangle" w="med" len="med"/>
                      </a:ln>
                    </p:spPr>
                  </p:cxnSp>
                  <p:pic>
                    <p:nvPicPr>
                      <p:cNvPr id="72" name="图片 71" descr="http://newtest.cnw.cn/resources/2016_06/2016_06_01/20160601095824_7741.jpg">
                        <a:extLst>
                          <a:ext uri="{FF2B5EF4-FFF2-40B4-BE49-F238E27FC236}">
                            <a16:creationId xmlns:a16="http://schemas.microsoft.com/office/drawing/2014/main" id="{5AEA90F0-D119-45B9-9037-B271CCD7F1A3}"/>
                          </a:ext>
                        </a:extLst>
                      </p:cNvPr>
                      <p:cNvPicPr>
                        <a:picLocks noChangeAspect="1"/>
                      </p:cNvPicPr>
                      <p:nvPr/>
                    </p:nvPicPr>
                    <p:blipFill>
                      <a:blip r:embed="rId9" cstate="print">
                        <a:extLst>
                          <a:ext uri="{28A0092B-C50C-407E-A947-70E740481C1C}">
                            <a14:useLocalDpi xmlns:a14="http://schemas.microsoft.com/office/drawing/2010/main" val="0"/>
                          </a:ext>
                        </a:extLst>
                      </a:blip>
                      <a:srcRect l="27972" t="15607" r="30948" b="8809"/>
                      <a:stretch>
                        <a:fillRect/>
                      </a:stretch>
                    </p:blipFill>
                    <p:spPr>
                      <a:xfrm flipH="1">
                        <a:off x="2593605" y="3208873"/>
                        <a:ext cx="173527" cy="496339"/>
                      </a:xfrm>
                      <a:prstGeom prst="rect">
                        <a:avLst/>
                      </a:prstGeom>
                      <a:noFill/>
                    </p:spPr>
                  </p:pic>
                </p:grpSp>
                <p:pic>
                  <p:nvPicPr>
                    <p:cNvPr id="53" name="图片 52">
                      <a:extLst>
                        <a:ext uri="{FF2B5EF4-FFF2-40B4-BE49-F238E27FC236}">
                          <a16:creationId xmlns:a16="http://schemas.microsoft.com/office/drawing/2014/main" id="{E2C707B5-3848-4EFF-9012-F50417276390}"/>
                        </a:ext>
                      </a:extLst>
                    </p:cNvPr>
                    <p:cNvPicPr>
                      <a:picLocks noChangeAspect="1"/>
                    </p:cNvPicPr>
                    <p:nvPr/>
                  </p:nvPicPr>
                  <p:blipFill>
                    <a:blip r:embed="rId8" cstate="print">
                      <a:extLst>
                        <a:ext uri="{28A0092B-C50C-407E-A947-70E740481C1C}">
                          <a14:useLocalDpi xmlns:a14="http://schemas.microsoft.com/office/drawing/2010/main" val="0"/>
                        </a:ext>
                      </a:extLst>
                    </a:blip>
                    <a:srcRect l="8418" r="8409" b="9297"/>
                    <a:stretch>
                      <a:fillRect/>
                    </a:stretch>
                  </p:blipFill>
                  <p:spPr>
                    <a:xfrm>
                      <a:off x="455281" y="3300354"/>
                      <a:ext cx="306623" cy="529828"/>
                    </a:xfrm>
                    <a:prstGeom prst="rect">
                      <a:avLst/>
                    </a:prstGeom>
                    <a:noFill/>
                  </p:spPr>
                </p:pic>
                <p:cxnSp>
                  <p:nvCxnSpPr>
                    <p:cNvPr id="54" name="直接箭头连接符 53">
                      <a:extLst>
                        <a:ext uri="{FF2B5EF4-FFF2-40B4-BE49-F238E27FC236}">
                          <a16:creationId xmlns:a16="http://schemas.microsoft.com/office/drawing/2014/main" id="{AE7F6975-BA52-4FD6-AD0A-C5309806B1FB}"/>
                        </a:ext>
                      </a:extLst>
                    </p:cNvPr>
                    <p:cNvCxnSpPr>
                      <a:cxnSpLocks noChangeShapeType="1"/>
                      <a:endCxn id="74" idx="1"/>
                    </p:cNvCxnSpPr>
                    <p:nvPr/>
                  </p:nvCxnSpPr>
                  <p:spPr bwMode="auto">
                    <a:xfrm>
                      <a:off x="733197" y="3701420"/>
                      <a:ext cx="500465" cy="506770"/>
                    </a:xfrm>
                    <a:prstGeom prst="straightConnector1">
                      <a:avLst/>
                    </a:prstGeom>
                    <a:noFill/>
                    <a:ln w="19050">
                      <a:solidFill>
                        <a:schemeClr val="accent1">
                          <a:lumMod val="100000"/>
                          <a:lumOff val="0"/>
                        </a:schemeClr>
                      </a:solidFill>
                      <a:miter lim="800000"/>
                      <a:tailEnd type="triangle" w="med" len="med"/>
                    </a:ln>
                  </p:spPr>
                </p:cxnSp>
              </p:grpSp>
              <p:pic>
                <p:nvPicPr>
                  <p:cNvPr id="51" name="图片 50" descr="http://img010.hc360.cn/g7/M08/12/E4/wKhQslMvjMSEDLRmAAAAAFFB9j4044.jpg">
                    <a:extLst>
                      <a:ext uri="{FF2B5EF4-FFF2-40B4-BE49-F238E27FC236}">
                        <a16:creationId xmlns:a16="http://schemas.microsoft.com/office/drawing/2014/main" id="{B72DEE38-6CBD-4D87-8C10-986FA34AD2CE}"/>
                      </a:ext>
                    </a:extLst>
                  </p:cNvPr>
                  <p:cNvPicPr>
                    <a:picLocks noChangeAspect="1"/>
                  </p:cNvPicPr>
                  <p:nvPr/>
                </p:nvPicPr>
                <p:blipFill>
                  <a:blip r:embed="rId10" cstate="print">
                    <a:extLst>
                      <a:ext uri="{28A0092B-C50C-407E-A947-70E740481C1C}">
                        <a14:useLocalDpi xmlns:a14="http://schemas.microsoft.com/office/drawing/2010/main" val="0"/>
                      </a:ext>
                    </a:extLst>
                  </a:blip>
                  <a:srcRect l="2147" t="2264" r="1623"/>
                  <a:stretch>
                    <a:fillRect/>
                  </a:stretch>
                </p:blipFill>
                <p:spPr>
                  <a:xfrm>
                    <a:off x="7397011" y="3144841"/>
                    <a:ext cx="322791" cy="359423"/>
                  </a:xfrm>
                  <a:prstGeom prst="rect">
                    <a:avLst/>
                  </a:prstGeom>
                  <a:noFill/>
                  <a:ln>
                    <a:noFill/>
                  </a:ln>
                </p:spPr>
              </p:pic>
            </p:grpSp>
            <p:pic>
              <p:nvPicPr>
                <p:cNvPr id="49" name="图片 48" descr="http://img010.hc360.cn/g7/M08/12/E4/wKhQslMvjMSEDLRmAAAAAFFB9j4044.jpg">
                  <a:extLst>
                    <a:ext uri="{FF2B5EF4-FFF2-40B4-BE49-F238E27FC236}">
                      <a16:creationId xmlns:a16="http://schemas.microsoft.com/office/drawing/2014/main" id="{E027C74B-DF90-41EC-A1A3-1E566210D7CE}"/>
                    </a:ext>
                  </a:extLst>
                </p:cNvPr>
                <p:cNvPicPr>
                  <a:picLocks noChangeAspect="1"/>
                </p:cNvPicPr>
                <p:nvPr/>
              </p:nvPicPr>
              <p:blipFill>
                <a:blip r:embed="rId10" cstate="print">
                  <a:extLst>
                    <a:ext uri="{28A0092B-C50C-407E-A947-70E740481C1C}">
                      <a14:useLocalDpi xmlns:a14="http://schemas.microsoft.com/office/drawing/2010/main" val="0"/>
                    </a:ext>
                  </a:extLst>
                </a:blip>
                <a:srcRect l="2147" t="2264" r="1623"/>
                <a:stretch>
                  <a:fillRect/>
                </a:stretch>
              </p:blipFill>
              <p:spPr>
                <a:xfrm>
                  <a:off x="6813870" y="3235003"/>
                  <a:ext cx="322791" cy="359423"/>
                </a:xfrm>
                <a:prstGeom prst="rect">
                  <a:avLst/>
                </a:prstGeom>
                <a:noFill/>
                <a:ln>
                  <a:noFill/>
                </a:ln>
              </p:spPr>
            </p:pic>
          </p:grpSp>
          <p:sp>
            <p:nvSpPr>
              <p:cNvPr id="46" name="任意多边形: 形状 45">
                <a:extLst>
                  <a:ext uri="{FF2B5EF4-FFF2-40B4-BE49-F238E27FC236}">
                    <a16:creationId xmlns:a16="http://schemas.microsoft.com/office/drawing/2014/main" id="{05823415-1833-4D3B-9373-609C810BD79B}"/>
                  </a:ext>
                </a:extLst>
              </p:cNvPr>
              <p:cNvSpPr/>
              <p:nvPr/>
            </p:nvSpPr>
            <p:spPr>
              <a:xfrm>
                <a:off x="5627970" y="1965434"/>
                <a:ext cx="2042991" cy="3365807"/>
              </a:xfrm>
              <a:custGeom>
                <a:avLst/>
                <a:gdLst>
                  <a:gd name="connsiteX0" fmla="*/ 1876416 w 2042991"/>
                  <a:gd name="connsiteY0" fmla="*/ 1650125 h 3365807"/>
                  <a:gd name="connsiteX1" fmla="*/ 1981520 w 2042991"/>
                  <a:gd name="connsiteY1" fmla="*/ 3310759 h 3365807"/>
                  <a:gd name="connsiteX2" fmla="*/ 1046099 w 2042991"/>
                  <a:gd name="connsiteY2" fmla="*/ 2900856 h 3365807"/>
                  <a:gd name="connsiteX3" fmla="*/ 163230 w 2042991"/>
                  <a:gd name="connsiteY3" fmla="*/ 2228194 h 3365807"/>
                  <a:gd name="connsiteX4" fmla="*/ 26596 w 2042991"/>
                  <a:gd name="connsiteY4" fmla="*/ 1608083 h 3365807"/>
                  <a:gd name="connsiteX5" fmla="*/ 489051 w 2042991"/>
                  <a:gd name="connsiteY5" fmla="*/ 0 h 336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2991" h="3365807">
                    <a:moveTo>
                      <a:pt x="1876416" y="1650125"/>
                    </a:moveTo>
                    <a:cubicBezTo>
                      <a:pt x="1998161" y="2376214"/>
                      <a:pt x="2119906" y="3102304"/>
                      <a:pt x="1981520" y="3310759"/>
                    </a:cubicBezTo>
                    <a:cubicBezTo>
                      <a:pt x="1843134" y="3519214"/>
                      <a:pt x="1349147" y="3081284"/>
                      <a:pt x="1046099" y="2900856"/>
                    </a:cubicBezTo>
                    <a:cubicBezTo>
                      <a:pt x="743051" y="2720429"/>
                      <a:pt x="333147" y="2443656"/>
                      <a:pt x="163230" y="2228194"/>
                    </a:cubicBezTo>
                    <a:cubicBezTo>
                      <a:pt x="-6687" y="2012732"/>
                      <a:pt x="-27708" y="1979449"/>
                      <a:pt x="26596" y="1608083"/>
                    </a:cubicBezTo>
                    <a:cubicBezTo>
                      <a:pt x="80900" y="1236717"/>
                      <a:pt x="284975" y="618358"/>
                      <a:pt x="489051" y="0"/>
                    </a:cubicBezTo>
                  </a:path>
                </a:pathLst>
              </a:custGeom>
              <a:noFill/>
              <a:ln w="28575">
                <a:solidFill>
                  <a:srgbClr val="FFC000"/>
                </a:solidFill>
                <a:prstDash val="lgDashDotDot"/>
                <a:miter lim="800000"/>
                <a:tailEnd type="triangle" w="med" len="med"/>
              </a:ln>
            </p:spPr>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1880182F-2C26-400A-B6A6-BFBE9E926550}"/>
                  </a:ext>
                </a:extLst>
              </p:cNvPr>
              <p:cNvSpPr/>
              <p:nvPr/>
            </p:nvSpPr>
            <p:spPr>
              <a:xfrm>
                <a:off x="6487141" y="1862509"/>
                <a:ext cx="2129105" cy="2792708"/>
              </a:xfrm>
              <a:custGeom>
                <a:avLst/>
                <a:gdLst>
                  <a:gd name="connsiteX0" fmla="*/ 462455 w 2257325"/>
                  <a:gd name="connsiteY0" fmla="*/ 1794559 h 2880358"/>
                  <a:gd name="connsiteX1" fmla="*/ 199697 w 2257325"/>
                  <a:gd name="connsiteY1" fmla="*/ 890669 h 2880358"/>
                  <a:gd name="connsiteX2" fmla="*/ 2091559 w 2257325"/>
                  <a:gd name="connsiteY2" fmla="*/ 7800 h 2880358"/>
                  <a:gd name="connsiteX3" fmla="*/ 1996966 w 2257325"/>
                  <a:gd name="connsiteY3" fmla="*/ 1416186 h 2880358"/>
                  <a:gd name="connsiteX4" fmla="*/ 641131 w 2257325"/>
                  <a:gd name="connsiteY4" fmla="*/ 2856103 h 2880358"/>
                  <a:gd name="connsiteX5" fmla="*/ 0 w 2257325"/>
                  <a:gd name="connsiteY5" fmla="*/ 2183441 h 28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7325" h="2880358">
                    <a:moveTo>
                      <a:pt x="462455" y="1794559"/>
                    </a:moveTo>
                    <a:cubicBezTo>
                      <a:pt x="195317" y="1491510"/>
                      <a:pt x="-71820" y="1188462"/>
                      <a:pt x="199697" y="890669"/>
                    </a:cubicBezTo>
                    <a:cubicBezTo>
                      <a:pt x="471214" y="592876"/>
                      <a:pt x="1792014" y="-79786"/>
                      <a:pt x="2091559" y="7800"/>
                    </a:cubicBezTo>
                    <a:cubicBezTo>
                      <a:pt x="2391104" y="95386"/>
                      <a:pt x="2238704" y="941469"/>
                      <a:pt x="1996966" y="1416186"/>
                    </a:cubicBezTo>
                    <a:cubicBezTo>
                      <a:pt x="1755228" y="1890903"/>
                      <a:pt x="973959" y="2728227"/>
                      <a:pt x="641131" y="2856103"/>
                    </a:cubicBezTo>
                    <a:cubicBezTo>
                      <a:pt x="308303" y="2983979"/>
                      <a:pt x="154151" y="2583710"/>
                      <a:pt x="0" y="2183441"/>
                    </a:cubicBezTo>
                  </a:path>
                </a:pathLst>
              </a:custGeom>
              <a:noFill/>
              <a:ln w="28575">
                <a:solidFill>
                  <a:srgbClr val="FFC000"/>
                </a:solidFill>
                <a:prstDash val="lgDashDotDot"/>
                <a:miter lim="800000"/>
                <a:tailEnd type="triangle" w="med" len="med"/>
              </a:ln>
            </p:spPr>
            <p:txBody>
              <a:bodyPr rtlCol="0" anchor="ctr"/>
              <a:lstStyle/>
              <a:p>
                <a:pPr algn="ctr"/>
                <a:endParaRPr lang="zh-CN" altLang="en-US" dirty="0"/>
              </a:p>
            </p:txBody>
          </p:sp>
        </p:grpSp>
        <p:sp>
          <p:nvSpPr>
            <p:cNvPr id="44" name="矩形: 圆角 43">
              <a:extLst>
                <a:ext uri="{FF2B5EF4-FFF2-40B4-BE49-F238E27FC236}">
                  <a16:creationId xmlns:a16="http://schemas.microsoft.com/office/drawing/2014/main" id="{9ABE1152-C357-40B3-8029-39A5CB4DF2D9}"/>
                </a:ext>
              </a:extLst>
            </p:cNvPr>
            <p:cNvSpPr/>
            <p:nvPr/>
          </p:nvSpPr>
          <p:spPr>
            <a:xfrm>
              <a:off x="6075087" y="2072501"/>
              <a:ext cx="4230777" cy="4487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61582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3634062" y="2095234"/>
            <a:ext cx="6038258" cy="618329"/>
            <a:chOff x="3745156" y="1666858"/>
            <a:chExt cx="6038258" cy="618329"/>
          </a:xfrm>
        </p:grpSpPr>
        <p:sp>
          <p:nvSpPr>
            <p:cNvPr id="13" name="任意多边形 307"/>
            <p:cNvSpPr/>
            <p:nvPr>
              <p:custDataLst>
                <p:tags r:id="rId10"/>
              </p:custDataLst>
            </p:nvPr>
          </p:nvSpPr>
          <p:spPr bwMode="auto">
            <a:xfrm>
              <a:off x="3745156" y="1666858"/>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1</a:t>
              </a:r>
              <a:endParaRPr lang="zh-CN" altLang="en-US" sz="3200" dirty="0">
                <a:solidFill>
                  <a:schemeClr val="accent1"/>
                </a:solidFill>
                <a:latin typeface="+mn-lt"/>
                <a:ea typeface="+mn-ea"/>
              </a:endParaRPr>
            </a:p>
          </p:txBody>
        </p:sp>
        <p:sp>
          <p:nvSpPr>
            <p:cNvPr id="14" name="TextBox 7"/>
            <p:cNvSpPr txBox="1">
              <a:spLocks noChangeArrowheads="1"/>
            </p:cNvSpPr>
            <p:nvPr>
              <p:custDataLst>
                <p:tags r:id="rId11"/>
              </p:custDataLst>
            </p:nvPr>
          </p:nvSpPr>
          <p:spPr bwMode="auto">
            <a:xfrm>
              <a:off x="4453980" y="1727804"/>
              <a:ext cx="5329434"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已完成基于单功能、双功能小车调度算法的研究</a:t>
              </a:r>
              <a:endParaRPr lang="en-US" altLang="zh-CN" sz="1800" dirty="0">
                <a:latin typeface="+mn-lt"/>
                <a:ea typeface="+mn-ea"/>
              </a:endParaRPr>
            </a:p>
          </p:txBody>
        </p:sp>
      </p:grpSp>
      <p:grpSp>
        <p:nvGrpSpPr>
          <p:cNvPr id="15" name="组合 14"/>
          <p:cNvGrpSpPr/>
          <p:nvPr>
            <p:custDataLst>
              <p:tags r:id="rId3"/>
            </p:custDataLst>
          </p:nvPr>
        </p:nvGrpSpPr>
        <p:grpSpPr>
          <a:xfrm>
            <a:off x="3634063" y="3441918"/>
            <a:ext cx="4923875" cy="618329"/>
            <a:chOff x="3745157" y="2475333"/>
            <a:chExt cx="4923875" cy="618329"/>
          </a:xfrm>
        </p:grpSpPr>
        <p:sp>
          <p:nvSpPr>
            <p:cNvPr id="16" name="任意多边形 307"/>
            <p:cNvSpPr/>
            <p:nvPr>
              <p:custDataLst>
                <p:tags r:id="rId8"/>
              </p:custDataLst>
            </p:nvPr>
          </p:nvSpPr>
          <p:spPr bwMode="auto">
            <a:xfrm>
              <a:off x="3745157" y="2475333"/>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2</a:t>
              </a:r>
              <a:endParaRPr lang="zh-CN" altLang="en-US" sz="3200" dirty="0">
                <a:solidFill>
                  <a:schemeClr val="accent1"/>
                </a:solidFill>
                <a:latin typeface="+mn-lt"/>
                <a:ea typeface="+mn-ea"/>
              </a:endParaRPr>
            </a:p>
          </p:txBody>
        </p:sp>
        <p:sp>
          <p:nvSpPr>
            <p:cNvPr id="17" name="TextBox 7"/>
            <p:cNvSpPr txBox="1">
              <a:spLocks noChangeArrowheads="1"/>
            </p:cNvSpPr>
            <p:nvPr>
              <p:custDataLst>
                <p:tags r:id="rId9"/>
              </p:custDataLst>
            </p:nvPr>
          </p:nvSpPr>
          <p:spPr bwMode="auto">
            <a:xfrm>
              <a:off x="4454103" y="2544597"/>
              <a:ext cx="4214929"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已将算法方案在</a:t>
              </a:r>
              <a:r>
                <a:rPr lang="en-US" altLang="zh-CN" sz="1800" dirty="0">
                  <a:latin typeface="+mn-lt"/>
                  <a:ea typeface="+mn-ea"/>
                </a:rPr>
                <a:t>MATLAB</a:t>
              </a:r>
              <a:r>
                <a:rPr lang="zh-CN" altLang="en-US" sz="1800" dirty="0">
                  <a:latin typeface="+mn-lt"/>
                  <a:ea typeface="+mn-ea"/>
                </a:rPr>
                <a:t>上进行实现</a:t>
              </a:r>
              <a:endParaRPr lang="en-US" altLang="zh-CN" sz="1800" dirty="0">
                <a:latin typeface="+mn-lt"/>
                <a:ea typeface="+mn-ea"/>
              </a:endParaRPr>
            </a:p>
          </p:txBody>
        </p:sp>
      </p:grpSp>
      <p:grpSp>
        <p:nvGrpSpPr>
          <p:cNvPr id="18" name="组合 17"/>
          <p:cNvGrpSpPr/>
          <p:nvPr>
            <p:custDataLst>
              <p:tags r:id="rId4"/>
            </p:custDataLst>
          </p:nvPr>
        </p:nvGrpSpPr>
        <p:grpSpPr>
          <a:xfrm>
            <a:off x="3634063" y="4788602"/>
            <a:ext cx="6462437" cy="618329"/>
            <a:chOff x="3745157" y="3283808"/>
            <a:chExt cx="6462437" cy="618329"/>
          </a:xfrm>
        </p:grpSpPr>
        <p:sp>
          <p:nvSpPr>
            <p:cNvPr id="19" name="任意多边形 307"/>
            <p:cNvSpPr/>
            <p:nvPr>
              <p:custDataLst>
                <p:tags r:id="rId6"/>
              </p:custDataLst>
            </p:nvPr>
          </p:nvSpPr>
          <p:spPr bwMode="auto">
            <a:xfrm>
              <a:off x="3745157" y="3283808"/>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3</a:t>
              </a:r>
              <a:endParaRPr lang="zh-CN" altLang="en-US" sz="3200" dirty="0">
                <a:solidFill>
                  <a:schemeClr val="accent1"/>
                </a:solidFill>
                <a:latin typeface="+mn-lt"/>
                <a:ea typeface="+mn-ea"/>
              </a:endParaRPr>
            </a:p>
          </p:txBody>
        </p:sp>
        <p:sp>
          <p:nvSpPr>
            <p:cNvPr id="20" name="TextBox 7"/>
            <p:cNvSpPr txBox="1">
              <a:spLocks noChangeArrowheads="1"/>
            </p:cNvSpPr>
            <p:nvPr>
              <p:custDataLst>
                <p:tags r:id="rId7"/>
              </p:custDataLst>
            </p:nvPr>
          </p:nvSpPr>
          <p:spPr bwMode="auto">
            <a:xfrm>
              <a:off x="4454104" y="3361390"/>
              <a:ext cx="5753490"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单功能小车场景中，已对个别简单算法进行了性能比较</a:t>
              </a:r>
              <a:endParaRPr lang="en-US" altLang="zh-CN" sz="1800" dirty="0">
                <a:latin typeface="+mn-lt"/>
                <a:ea typeface="+mn-ea"/>
              </a:endParaRPr>
            </a:p>
          </p:txBody>
        </p:sp>
      </p:grpSp>
      <p:sp>
        <p:nvSpPr>
          <p:cNvPr id="22" name="文本框 21"/>
          <p:cNvSpPr txBox="1"/>
          <p:nvPr>
            <p:custDataLst>
              <p:tags r:id="rId5"/>
            </p:custDataLst>
          </p:nvPr>
        </p:nvSpPr>
        <p:spPr>
          <a:xfrm>
            <a:off x="1691162" y="458371"/>
            <a:ext cx="6827518" cy="664820"/>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solidFill>
                <a:effectLst/>
                <a:latin typeface="Arial" panose="020B0604020202020204" pitchFamily="34" charset="0"/>
                <a:cs typeface="+mj-cs"/>
              </a:defRPr>
            </a:lvl1pPr>
          </a:lstStyle>
          <a:p>
            <a:r>
              <a:rPr lang="zh-CN" altLang="en-US" dirty="0">
                <a:latin typeface="+mj-lt"/>
                <a:ea typeface="+mj-ea"/>
              </a:rPr>
              <a:t>当前工作</a:t>
            </a:r>
          </a:p>
        </p:txBody>
      </p:sp>
    </p:spTree>
    <p:custDataLst>
      <p:tags r:id="rId1"/>
    </p:custDataLst>
    <p:extLst>
      <p:ext uri="{BB962C8B-B14F-4D97-AF65-F5344CB8AC3E}">
        <p14:creationId xmlns:p14="http://schemas.microsoft.com/office/powerpoint/2010/main" val="328503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3634062" y="2095234"/>
            <a:ext cx="6038258" cy="618329"/>
            <a:chOff x="3745156" y="1666858"/>
            <a:chExt cx="6038258" cy="618329"/>
          </a:xfrm>
        </p:grpSpPr>
        <p:sp>
          <p:nvSpPr>
            <p:cNvPr id="13" name="任意多边形 307"/>
            <p:cNvSpPr/>
            <p:nvPr>
              <p:custDataLst>
                <p:tags r:id="rId10"/>
              </p:custDataLst>
            </p:nvPr>
          </p:nvSpPr>
          <p:spPr bwMode="auto">
            <a:xfrm>
              <a:off x="3745156" y="1666858"/>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1</a:t>
              </a:r>
              <a:endParaRPr lang="zh-CN" altLang="en-US" sz="3200" dirty="0">
                <a:solidFill>
                  <a:schemeClr val="accent1"/>
                </a:solidFill>
                <a:latin typeface="+mn-lt"/>
                <a:ea typeface="+mn-ea"/>
              </a:endParaRPr>
            </a:p>
          </p:txBody>
        </p:sp>
        <p:sp>
          <p:nvSpPr>
            <p:cNvPr id="14" name="TextBox 7"/>
            <p:cNvSpPr txBox="1">
              <a:spLocks noChangeArrowheads="1"/>
            </p:cNvSpPr>
            <p:nvPr>
              <p:custDataLst>
                <p:tags r:id="rId11"/>
              </p:custDataLst>
            </p:nvPr>
          </p:nvSpPr>
          <p:spPr bwMode="auto">
            <a:xfrm>
              <a:off x="4453980" y="1727804"/>
              <a:ext cx="5329434"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双功能场景中不同算法性能对比</a:t>
              </a:r>
              <a:endParaRPr lang="en-US" altLang="zh-CN" sz="1800" dirty="0">
                <a:latin typeface="+mn-lt"/>
                <a:ea typeface="+mn-ea"/>
              </a:endParaRPr>
            </a:p>
          </p:txBody>
        </p:sp>
      </p:grpSp>
      <p:grpSp>
        <p:nvGrpSpPr>
          <p:cNvPr id="15" name="组合 14"/>
          <p:cNvGrpSpPr/>
          <p:nvPr>
            <p:custDataLst>
              <p:tags r:id="rId3"/>
            </p:custDataLst>
          </p:nvPr>
        </p:nvGrpSpPr>
        <p:grpSpPr>
          <a:xfrm>
            <a:off x="3634063" y="3441918"/>
            <a:ext cx="7222990" cy="826486"/>
            <a:chOff x="3745157" y="2475333"/>
            <a:chExt cx="7222990" cy="826486"/>
          </a:xfrm>
        </p:grpSpPr>
        <p:sp>
          <p:nvSpPr>
            <p:cNvPr id="16" name="任意多边形 307"/>
            <p:cNvSpPr/>
            <p:nvPr>
              <p:custDataLst>
                <p:tags r:id="rId8"/>
              </p:custDataLst>
            </p:nvPr>
          </p:nvSpPr>
          <p:spPr bwMode="auto">
            <a:xfrm>
              <a:off x="3745157" y="2475333"/>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2</a:t>
              </a:r>
              <a:endParaRPr lang="zh-CN" altLang="en-US" sz="3200" dirty="0">
                <a:solidFill>
                  <a:schemeClr val="accent1"/>
                </a:solidFill>
                <a:latin typeface="+mn-lt"/>
                <a:ea typeface="+mn-ea"/>
              </a:endParaRPr>
            </a:p>
          </p:txBody>
        </p:sp>
        <p:sp>
          <p:nvSpPr>
            <p:cNvPr id="17" name="TextBox 7"/>
            <p:cNvSpPr txBox="1">
              <a:spLocks noChangeArrowheads="1"/>
            </p:cNvSpPr>
            <p:nvPr>
              <p:custDataLst>
                <p:tags r:id="rId9"/>
              </p:custDataLst>
            </p:nvPr>
          </p:nvSpPr>
          <p:spPr bwMode="auto">
            <a:xfrm>
              <a:off x="4454103" y="2544597"/>
              <a:ext cx="6514044" cy="75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不同算法在</a:t>
              </a:r>
              <a:r>
                <a:rPr lang="zh-CN" altLang="en-US" sz="1800" dirty="0"/>
                <a:t>两种场景中性能</a:t>
              </a:r>
              <a:r>
                <a:rPr lang="zh-CN" altLang="en-US" sz="1800" dirty="0">
                  <a:latin typeface="+mn-lt"/>
                  <a:ea typeface="+mn-ea"/>
                </a:rPr>
                <a:t>对比（</a:t>
              </a:r>
              <a:r>
                <a:rPr lang="zh-CN" altLang="en-US" sz="1800" dirty="0"/>
                <a:t>已实现</a:t>
              </a:r>
              <a:r>
                <a:rPr lang="zh-CN" altLang="en-US" sz="1800" dirty="0">
                  <a:latin typeface="+mn-lt"/>
                  <a:ea typeface="+mn-ea"/>
                </a:rPr>
                <a:t>相同算法在两种场景中对比）</a:t>
              </a:r>
              <a:endParaRPr lang="en-US" altLang="zh-CN" sz="1800" dirty="0">
                <a:latin typeface="+mn-lt"/>
                <a:ea typeface="+mn-ea"/>
              </a:endParaRPr>
            </a:p>
          </p:txBody>
        </p:sp>
      </p:grpSp>
      <p:grpSp>
        <p:nvGrpSpPr>
          <p:cNvPr id="18" name="组合 17"/>
          <p:cNvGrpSpPr/>
          <p:nvPr>
            <p:custDataLst>
              <p:tags r:id="rId4"/>
            </p:custDataLst>
          </p:nvPr>
        </p:nvGrpSpPr>
        <p:grpSpPr>
          <a:xfrm>
            <a:off x="3634063" y="4788602"/>
            <a:ext cx="4923875" cy="618329"/>
            <a:chOff x="3745157" y="3283808"/>
            <a:chExt cx="4923875" cy="618329"/>
          </a:xfrm>
        </p:grpSpPr>
        <p:sp>
          <p:nvSpPr>
            <p:cNvPr id="19" name="任意多边形 307"/>
            <p:cNvSpPr/>
            <p:nvPr>
              <p:custDataLst>
                <p:tags r:id="rId6"/>
              </p:custDataLst>
            </p:nvPr>
          </p:nvSpPr>
          <p:spPr bwMode="auto">
            <a:xfrm>
              <a:off x="3745157" y="3283808"/>
              <a:ext cx="618329" cy="618329"/>
            </a:xfrm>
            <a:custGeom>
              <a:avLst/>
              <a:gdLst>
                <a:gd name="T0" fmla="*/ 0 w 1008497"/>
                <a:gd name="T1" fmla="*/ 0 h 1007842"/>
                <a:gd name="T2" fmla="*/ 1008497 w 1008497"/>
                <a:gd name="T3" fmla="*/ 1007842 h 1007842"/>
              </a:gdLst>
              <a:ahLst/>
              <a:cxnLst/>
              <a:rect l="T0" t="T1" r="T2" b="T3"/>
              <a:pathLst>
                <a:path w="1008497" h="1007842">
                  <a:moveTo>
                    <a:pt x="436463" y="964265"/>
                  </a:moveTo>
                  <a:cubicBezTo>
                    <a:pt x="438227" y="963392"/>
                    <a:pt x="439109" y="966011"/>
                    <a:pt x="440873" y="967758"/>
                  </a:cubicBezTo>
                  <a:cubicBezTo>
                    <a:pt x="439109" y="970377"/>
                    <a:pt x="440873" y="972996"/>
                    <a:pt x="443519" y="973869"/>
                  </a:cubicBezTo>
                  <a:cubicBezTo>
                    <a:pt x="447047" y="973869"/>
                    <a:pt x="451457" y="972996"/>
                    <a:pt x="453220" y="969504"/>
                  </a:cubicBezTo>
                  <a:cubicBezTo>
                    <a:pt x="453220" y="966885"/>
                    <a:pt x="454984" y="966885"/>
                    <a:pt x="456748" y="966011"/>
                  </a:cubicBezTo>
                  <a:cubicBezTo>
                    <a:pt x="456748" y="966011"/>
                    <a:pt x="456748" y="966011"/>
                    <a:pt x="461158" y="966011"/>
                  </a:cubicBezTo>
                  <a:cubicBezTo>
                    <a:pt x="460276" y="970377"/>
                    <a:pt x="459394" y="975616"/>
                    <a:pt x="454984" y="976489"/>
                  </a:cubicBezTo>
                  <a:cubicBezTo>
                    <a:pt x="453220" y="979108"/>
                    <a:pt x="450575" y="980854"/>
                    <a:pt x="447047" y="980854"/>
                  </a:cubicBezTo>
                  <a:cubicBezTo>
                    <a:pt x="440873" y="980854"/>
                    <a:pt x="433818" y="979108"/>
                    <a:pt x="430290" y="972996"/>
                  </a:cubicBezTo>
                  <a:cubicBezTo>
                    <a:pt x="429408" y="971250"/>
                    <a:pt x="431172" y="968631"/>
                    <a:pt x="431172" y="966011"/>
                  </a:cubicBezTo>
                  <a:cubicBezTo>
                    <a:pt x="432054" y="964265"/>
                    <a:pt x="433818" y="965138"/>
                    <a:pt x="436463" y="964265"/>
                  </a:cubicBezTo>
                  <a:close/>
                  <a:moveTo>
                    <a:pt x="564971" y="963392"/>
                  </a:moveTo>
                  <a:cubicBezTo>
                    <a:pt x="567713" y="963392"/>
                    <a:pt x="570455" y="965138"/>
                    <a:pt x="571369" y="967758"/>
                  </a:cubicBezTo>
                  <a:cubicBezTo>
                    <a:pt x="572283" y="972123"/>
                    <a:pt x="571369" y="974742"/>
                    <a:pt x="569541" y="977362"/>
                  </a:cubicBezTo>
                  <a:cubicBezTo>
                    <a:pt x="562229" y="980854"/>
                    <a:pt x="551261" y="980854"/>
                    <a:pt x="545777" y="975616"/>
                  </a:cubicBezTo>
                  <a:cubicBezTo>
                    <a:pt x="542121" y="973869"/>
                    <a:pt x="542121" y="970377"/>
                    <a:pt x="542121" y="966885"/>
                  </a:cubicBezTo>
                  <a:cubicBezTo>
                    <a:pt x="545777" y="965138"/>
                    <a:pt x="546691" y="969504"/>
                    <a:pt x="550347" y="970377"/>
                  </a:cubicBezTo>
                  <a:cubicBezTo>
                    <a:pt x="553089" y="971250"/>
                    <a:pt x="556745" y="973869"/>
                    <a:pt x="559487" y="972123"/>
                  </a:cubicBezTo>
                  <a:cubicBezTo>
                    <a:pt x="560401" y="969504"/>
                    <a:pt x="560401" y="965138"/>
                    <a:pt x="564971" y="963392"/>
                  </a:cubicBezTo>
                  <a:close/>
                  <a:moveTo>
                    <a:pt x="694974" y="958630"/>
                  </a:moveTo>
                  <a:cubicBezTo>
                    <a:pt x="697696" y="960416"/>
                    <a:pt x="704046" y="958630"/>
                    <a:pt x="701324" y="963095"/>
                  </a:cubicBezTo>
                  <a:cubicBezTo>
                    <a:pt x="695882" y="970238"/>
                    <a:pt x="687717" y="972917"/>
                    <a:pt x="679553" y="972024"/>
                  </a:cubicBezTo>
                  <a:cubicBezTo>
                    <a:pt x="678646" y="970238"/>
                    <a:pt x="680460" y="966667"/>
                    <a:pt x="681367" y="964881"/>
                  </a:cubicBezTo>
                  <a:cubicBezTo>
                    <a:pt x="685903" y="963095"/>
                    <a:pt x="691346" y="962202"/>
                    <a:pt x="694974" y="958630"/>
                  </a:cubicBezTo>
                  <a:close/>
                  <a:moveTo>
                    <a:pt x="300027" y="958630"/>
                  </a:moveTo>
                  <a:cubicBezTo>
                    <a:pt x="302805" y="958630"/>
                    <a:pt x="302805" y="962017"/>
                    <a:pt x="305583" y="962863"/>
                  </a:cubicBezTo>
                  <a:cubicBezTo>
                    <a:pt x="309288" y="964557"/>
                    <a:pt x="316696" y="964557"/>
                    <a:pt x="316696" y="970483"/>
                  </a:cubicBezTo>
                  <a:cubicBezTo>
                    <a:pt x="312066" y="971330"/>
                    <a:pt x="307436" y="970483"/>
                    <a:pt x="302805" y="969637"/>
                  </a:cubicBezTo>
                  <a:cubicBezTo>
                    <a:pt x="300027" y="967097"/>
                    <a:pt x="297249" y="964557"/>
                    <a:pt x="294471" y="961170"/>
                  </a:cubicBezTo>
                  <a:cubicBezTo>
                    <a:pt x="294471" y="958630"/>
                    <a:pt x="298175" y="960323"/>
                    <a:pt x="300027" y="958630"/>
                  </a:cubicBezTo>
                  <a:close/>
                  <a:moveTo>
                    <a:pt x="546966" y="954463"/>
                  </a:moveTo>
                  <a:cubicBezTo>
                    <a:pt x="549682" y="953868"/>
                    <a:pt x="551980" y="954344"/>
                    <a:pt x="553233" y="959582"/>
                  </a:cubicBezTo>
                  <a:cubicBezTo>
                    <a:pt x="549891" y="961487"/>
                    <a:pt x="544042" y="963392"/>
                    <a:pt x="540700" y="961487"/>
                  </a:cubicBezTo>
                  <a:cubicBezTo>
                    <a:pt x="539029" y="960535"/>
                    <a:pt x="537358" y="958630"/>
                    <a:pt x="538193" y="955772"/>
                  </a:cubicBezTo>
                  <a:cubicBezTo>
                    <a:pt x="541118" y="956725"/>
                    <a:pt x="544251" y="955058"/>
                    <a:pt x="546966" y="954463"/>
                  </a:cubicBezTo>
                  <a:close/>
                  <a:moveTo>
                    <a:pt x="455088" y="951670"/>
                  </a:moveTo>
                  <a:cubicBezTo>
                    <a:pt x="457610" y="950693"/>
                    <a:pt x="460971" y="951670"/>
                    <a:pt x="463493" y="952647"/>
                  </a:cubicBezTo>
                  <a:cubicBezTo>
                    <a:pt x="463493" y="952647"/>
                    <a:pt x="463493" y="952647"/>
                    <a:pt x="464333" y="953624"/>
                  </a:cubicBezTo>
                  <a:cubicBezTo>
                    <a:pt x="462652" y="956555"/>
                    <a:pt x="463493" y="960462"/>
                    <a:pt x="459290" y="961439"/>
                  </a:cubicBezTo>
                  <a:cubicBezTo>
                    <a:pt x="456769" y="963393"/>
                    <a:pt x="451727" y="963393"/>
                    <a:pt x="450046" y="960462"/>
                  </a:cubicBezTo>
                  <a:cubicBezTo>
                    <a:pt x="451727" y="957532"/>
                    <a:pt x="454248" y="955578"/>
                    <a:pt x="455088" y="951670"/>
                  </a:cubicBezTo>
                  <a:close/>
                  <a:moveTo>
                    <a:pt x="685172" y="950692"/>
                  </a:moveTo>
                  <a:cubicBezTo>
                    <a:pt x="687817" y="950692"/>
                    <a:pt x="687817" y="955102"/>
                    <a:pt x="691345" y="955102"/>
                  </a:cubicBezTo>
                  <a:cubicBezTo>
                    <a:pt x="691345" y="957747"/>
                    <a:pt x="688699" y="958629"/>
                    <a:pt x="686935" y="958629"/>
                  </a:cubicBezTo>
                  <a:cubicBezTo>
                    <a:pt x="686935" y="958629"/>
                    <a:pt x="686935" y="958629"/>
                    <a:pt x="685172" y="958629"/>
                  </a:cubicBezTo>
                  <a:cubicBezTo>
                    <a:pt x="683408" y="955983"/>
                    <a:pt x="684290" y="953338"/>
                    <a:pt x="685172" y="950692"/>
                  </a:cubicBezTo>
                  <a:close/>
                  <a:moveTo>
                    <a:pt x="664811" y="950692"/>
                  </a:moveTo>
                  <a:cubicBezTo>
                    <a:pt x="667533" y="952456"/>
                    <a:pt x="666626" y="956866"/>
                    <a:pt x="665719" y="959511"/>
                  </a:cubicBezTo>
                  <a:cubicBezTo>
                    <a:pt x="663904" y="965685"/>
                    <a:pt x="658461" y="971858"/>
                    <a:pt x="652111" y="972740"/>
                  </a:cubicBezTo>
                  <a:cubicBezTo>
                    <a:pt x="648483" y="971858"/>
                    <a:pt x="645761" y="974504"/>
                    <a:pt x="642133" y="973622"/>
                  </a:cubicBezTo>
                  <a:cubicBezTo>
                    <a:pt x="642133" y="971858"/>
                    <a:pt x="643040" y="970094"/>
                    <a:pt x="644854" y="969213"/>
                  </a:cubicBezTo>
                  <a:cubicBezTo>
                    <a:pt x="652111" y="970976"/>
                    <a:pt x="658461" y="965685"/>
                    <a:pt x="661183" y="960393"/>
                  </a:cubicBezTo>
                  <a:cubicBezTo>
                    <a:pt x="662090" y="956866"/>
                    <a:pt x="661183" y="952456"/>
                    <a:pt x="664811" y="950692"/>
                  </a:cubicBezTo>
                  <a:close/>
                  <a:moveTo>
                    <a:pt x="333650" y="950692"/>
                  </a:moveTo>
                  <a:cubicBezTo>
                    <a:pt x="335428" y="956135"/>
                    <a:pt x="338984" y="964299"/>
                    <a:pt x="346096" y="966114"/>
                  </a:cubicBezTo>
                  <a:cubicBezTo>
                    <a:pt x="347874" y="965206"/>
                    <a:pt x="350541" y="965206"/>
                    <a:pt x="352319" y="966114"/>
                  </a:cubicBezTo>
                  <a:cubicBezTo>
                    <a:pt x="353208" y="967021"/>
                    <a:pt x="353208" y="967928"/>
                    <a:pt x="352319" y="968835"/>
                  </a:cubicBezTo>
                  <a:cubicBezTo>
                    <a:pt x="346096" y="969742"/>
                    <a:pt x="340762" y="967021"/>
                    <a:pt x="336317" y="963392"/>
                  </a:cubicBezTo>
                  <a:cubicBezTo>
                    <a:pt x="333650" y="959764"/>
                    <a:pt x="330983" y="954321"/>
                    <a:pt x="333650" y="950692"/>
                  </a:cubicBezTo>
                  <a:close/>
                  <a:moveTo>
                    <a:pt x="310663" y="950692"/>
                  </a:moveTo>
                  <a:cubicBezTo>
                    <a:pt x="313521" y="950692"/>
                    <a:pt x="311616" y="956407"/>
                    <a:pt x="312568" y="958312"/>
                  </a:cubicBezTo>
                  <a:cubicBezTo>
                    <a:pt x="311616" y="960217"/>
                    <a:pt x="309711" y="958312"/>
                    <a:pt x="307806" y="958312"/>
                  </a:cubicBezTo>
                  <a:cubicBezTo>
                    <a:pt x="303996" y="955455"/>
                    <a:pt x="308758" y="953550"/>
                    <a:pt x="310663" y="950692"/>
                  </a:cubicBezTo>
                  <a:close/>
                  <a:moveTo>
                    <a:pt x="513772" y="944536"/>
                  </a:moveTo>
                  <a:cubicBezTo>
                    <a:pt x="516494" y="942755"/>
                    <a:pt x="520122" y="944536"/>
                    <a:pt x="522844" y="945427"/>
                  </a:cubicBezTo>
                  <a:cubicBezTo>
                    <a:pt x="532822" y="951660"/>
                    <a:pt x="536451" y="963237"/>
                    <a:pt x="540986" y="973924"/>
                  </a:cubicBezTo>
                  <a:cubicBezTo>
                    <a:pt x="541894" y="974814"/>
                    <a:pt x="543708" y="976596"/>
                    <a:pt x="541894" y="978377"/>
                  </a:cubicBezTo>
                  <a:cubicBezTo>
                    <a:pt x="537358" y="979267"/>
                    <a:pt x="531915" y="977486"/>
                    <a:pt x="527379" y="975705"/>
                  </a:cubicBezTo>
                  <a:cubicBezTo>
                    <a:pt x="522844" y="976596"/>
                    <a:pt x="518308" y="978377"/>
                    <a:pt x="514679" y="974814"/>
                  </a:cubicBezTo>
                  <a:cubicBezTo>
                    <a:pt x="512865" y="973033"/>
                    <a:pt x="511958" y="969471"/>
                    <a:pt x="512865" y="966800"/>
                  </a:cubicBezTo>
                  <a:cubicBezTo>
                    <a:pt x="514679" y="965019"/>
                    <a:pt x="515587" y="960566"/>
                    <a:pt x="519215" y="960566"/>
                  </a:cubicBezTo>
                  <a:cubicBezTo>
                    <a:pt x="521937" y="959675"/>
                    <a:pt x="522844" y="962347"/>
                    <a:pt x="523751" y="965019"/>
                  </a:cubicBezTo>
                  <a:cubicBezTo>
                    <a:pt x="524658" y="965019"/>
                    <a:pt x="523751" y="966800"/>
                    <a:pt x="524658" y="966800"/>
                  </a:cubicBezTo>
                  <a:cubicBezTo>
                    <a:pt x="527379" y="967690"/>
                    <a:pt x="527379" y="964128"/>
                    <a:pt x="527379" y="962347"/>
                  </a:cubicBezTo>
                  <a:cubicBezTo>
                    <a:pt x="527379" y="959675"/>
                    <a:pt x="524658" y="957004"/>
                    <a:pt x="521937" y="956113"/>
                  </a:cubicBezTo>
                  <a:cubicBezTo>
                    <a:pt x="520122" y="956113"/>
                    <a:pt x="517401" y="957004"/>
                    <a:pt x="516494" y="955223"/>
                  </a:cubicBezTo>
                  <a:cubicBezTo>
                    <a:pt x="516494" y="950770"/>
                    <a:pt x="515587" y="948098"/>
                    <a:pt x="513772" y="944536"/>
                  </a:cubicBezTo>
                  <a:close/>
                  <a:moveTo>
                    <a:pt x="501826" y="944342"/>
                  </a:moveTo>
                  <a:cubicBezTo>
                    <a:pt x="505375" y="944342"/>
                    <a:pt x="507149" y="946097"/>
                    <a:pt x="509810" y="946974"/>
                  </a:cubicBezTo>
                  <a:cubicBezTo>
                    <a:pt x="515133" y="951360"/>
                    <a:pt x="513359" y="958379"/>
                    <a:pt x="511584" y="964520"/>
                  </a:cubicBezTo>
                  <a:cubicBezTo>
                    <a:pt x="509810" y="969784"/>
                    <a:pt x="504488" y="974170"/>
                    <a:pt x="500939" y="977679"/>
                  </a:cubicBezTo>
                  <a:cubicBezTo>
                    <a:pt x="497391" y="977679"/>
                    <a:pt x="493842" y="973293"/>
                    <a:pt x="492068" y="969784"/>
                  </a:cubicBezTo>
                  <a:cubicBezTo>
                    <a:pt x="488519" y="968906"/>
                    <a:pt x="489407" y="964520"/>
                    <a:pt x="486745" y="961888"/>
                  </a:cubicBezTo>
                  <a:cubicBezTo>
                    <a:pt x="484971" y="958379"/>
                    <a:pt x="485858" y="953115"/>
                    <a:pt x="487632" y="949606"/>
                  </a:cubicBezTo>
                  <a:cubicBezTo>
                    <a:pt x="488519" y="947851"/>
                    <a:pt x="490294" y="946974"/>
                    <a:pt x="491181" y="947851"/>
                  </a:cubicBezTo>
                  <a:cubicBezTo>
                    <a:pt x="491181" y="951360"/>
                    <a:pt x="491181" y="954870"/>
                    <a:pt x="492955" y="957501"/>
                  </a:cubicBezTo>
                  <a:cubicBezTo>
                    <a:pt x="492955" y="957501"/>
                    <a:pt x="492955" y="957501"/>
                    <a:pt x="498278" y="960133"/>
                  </a:cubicBezTo>
                  <a:cubicBezTo>
                    <a:pt x="500052" y="958379"/>
                    <a:pt x="503600" y="958379"/>
                    <a:pt x="504488" y="956624"/>
                  </a:cubicBezTo>
                  <a:cubicBezTo>
                    <a:pt x="505375" y="955747"/>
                    <a:pt x="504488" y="954870"/>
                    <a:pt x="503600" y="953992"/>
                  </a:cubicBezTo>
                  <a:cubicBezTo>
                    <a:pt x="501826" y="953992"/>
                    <a:pt x="501826" y="955747"/>
                    <a:pt x="500052" y="956624"/>
                  </a:cubicBezTo>
                  <a:cubicBezTo>
                    <a:pt x="497391" y="955747"/>
                    <a:pt x="495616" y="953992"/>
                    <a:pt x="495616" y="951360"/>
                  </a:cubicBezTo>
                  <a:cubicBezTo>
                    <a:pt x="494729" y="946974"/>
                    <a:pt x="499165" y="946097"/>
                    <a:pt x="501826" y="944342"/>
                  </a:cubicBezTo>
                  <a:close/>
                  <a:moveTo>
                    <a:pt x="480261" y="943621"/>
                  </a:moveTo>
                  <a:cubicBezTo>
                    <a:pt x="482060" y="944487"/>
                    <a:pt x="485658" y="942755"/>
                    <a:pt x="486558" y="945353"/>
                  </a:cubicBezTo>
                  <a:cubicBezTo>
                    <a:pt x="482060" y="947951"/>
                    <a:pt x="482960" y="955744"/>
                    <a:pt x="476663" y="955744"/>
                  </a:cubicBezTo>
                  <a:cubicBezTo>
                    <a:pt x="473064" y="958341"/>
                    <a:pt x="471265" y="961805"/>
                    <a:pt x="473064" y="965269"/>
                  </a:cubicBezTo>
                  <a:cubicBezTo>
                    <a:pt x="473964" y="967001"/>
                    <a:pt x="474864" y="968732"/>
                    <a:pt x="476663" y="968732"/>
                  </a:cubicBezTo>
                  <a:cubicBezTo>
                    <a:pt x="480261" y="967001"/>
                    <a:pt x="473964" y="963537"/>
                    <a:pt x="477562" y="960073"/>
                  </a:cubicBezTo>
                  <a:cubicBezTo>
                    <a:pt x="478462" y="959207"/>
                    <a:pt x="479361" y="957476"/>
                    <a:pt x="481161" y="959207"/>
                  </a:cubicBezTo>
                  <a:cubicBezTo>
                    <a:pt x="482060" y="960939"/>
                    <a:pt x="482060" y="963537"/>
                    <a:pt x="482960" y="965269"/>
                  </a:cubicBezTo>
                  <a:cubicBezTo>
                    <a:pt x="482960" y="965269"/>
                    <a:pt x="482960" y="965269"/>
                    <a:pt x="486558" y="973062"/>
                  </a:cubicBezTo>
                  <a:cubicBezTo>
                    <a:pt x="483859" y="975660"/>
                    <a:pt x="478462" y="974794"/>
                    <a:pt x="475763" y="974794"/>
                  </a:cubicBezTo>
                  <a:cubicBezTo>
                    <a:pt x="472165" y="980855"/>
                    <a:pt x="465868" y="978257"/>
                    <a:pt x="460471" y="979123"/>
                  </a:cubicBezTo>
                  <a:cubicBezTo>
                    <a:pt x="459571" y="975660"/>
                    <a:pt x="463169" y="973928"/>
                    <a:pt x="464069" y="970464"/>
                  </a:cubicBezTo>
                  <a:cubicBezTo>
                    <a:pt x="467667" y="960939"/>
                    <a:pt x="466767" y="947085"/>
                    <a:pt x="480261" y="943621"/>
                  </a:cubicBezTo>
                  <a:close/>
                  <a:moveTo>
                    <a:pt x="372827" y="942755"/>
                  </a:moveTo>
                  <a:cubicBezTo>
                    <a:pt x="376382" y="947211"/>
                    <a:pt x="371050" y="951667"/>
                    <a:pt x="371050" y="957015"/>
                  </a:cubicBezTo>
                  <a:cubicBezTo>
                    <a:pt x="371939" y="963253"/>
                    <a:pt x="377270" y="970383"/>
                    <a:pt x="383490" y="973057"/>
                  </a:cubicBezTo>
                  <a:cubicBezTo>
                    <a:pt x="391487" y="974839"/>
                    <a:pt x="399484" y="979295"/>
                    <a:pt x="408370" y="979295"/>
                  </a:cubicBezTo>
                  <a:cubicBezTo>
                    <a:pt x="419033" y="981969"/>
                    <a:pt x="429696" y="982860"/>
                    <a:pt x="440358" y="984643"/>
                  </a:cubicBezTo>
                  <a:cubicBezTo>
                    <a:pt x="440358" y="984643"/>
                    <a:pt x="440358" y="984643"/>
                    <a:pt x="461684" y="987317"/>
                  </a:cubicBezTo>
                  <a:cubicBezTo>
                    <a:pt x="495450" y="989990"/>
                    <a:pt x="530992" y="989099"/>
                    <a:pt x="564758" y="984643"/>
                  </a:cubicBezTo>
                  <a:cubicBezTo>
                    <a:pt x="566535" y="982860"/>
                    <a:pt x="569200" y="984643"/>
                    <a:pt x="571866" y="983752"/>
                  </a:cubicBezTo>
                  <a:cubicBezTo>
                    <a:pt x="587860" y="980187"/>
                    <a:pt x="604743" y="980187"/>
                    <a:pt x="617183" y="968601"/>
                  </a:cubicBezTo>
                  <a:cubicBezTo>
                    <a:pt x="617183" y="968601"/>
                    <a:pt x="617183" y="968601"/>
                    <a:pt x="617183" y="967710"/>
                  </a:cubicBezTo>
                  <a:cubicBezTo>
                    <a:pt x="623403" y="962362"/>
                    <a:pt x="623403" y="952559"/>
                    <a:pt x="623403" y="944538"/>
                  </a:cubicBezTo>
                  <a:cubicBezTo>
                    <a:pt x="626069" y="945429"/>
                    <a:pt x="626069" y="949885"/>
                    <a:pt x="626069" y="951667"/>
                  </a:cubicBezTo>
                  <a:cubicBezTo>
                    <a:pt x="627846" y="965927"/>
                    <a:pt x="614517" y="975731"/>
                    <a:pt x="603855" y="981078"/>
                  </a:cubicBezTo>
                  <a:cubicBezTo>
                    <a:pt x="596746" y="983752"/>
                    <a:pt x="588749" y="985534"/>
                    <a:pt x="580752" y="986425"/>
                  </a:cubicBezTo>
                  <a:cubicBezTo>
                    <a:pt x="561203" y="990881"/>
                    <a:pt x="540766" y="991773"/>
                    <a:pt x="520329" y="992664"/>
                  </a:cubicBezTo>
                  <a:cubicBezTo>
                    <a:pt x="502558" y="993555"/>
                    <a:pt x="483898" y="992664"/>
                    <a:pt x="466127" y="991773"/>
                  </a:cubicBezTo>
                  <a:cubicBezTo>
                    <a:pt x="437693" y="988208"/>
                    <a:pt x="408370" y="986425"/>
                    <a:pt x="382602" y="976622"/>
                  </a:cubicBezTo>
                  <a:cubicBezTo>
                    <a:pt x="372827" y="973057"/>
                    <a:pt x="367496" y="963253"/>
                    <a:pt x="367496" y="952559"/>
                  </a:cubicBezTo>
                  <a:cubicBezTo>
                    <a:pt x="369273" y="948994"/>
                    <a:pt x="370162" y="944538"/>
                    <a:pt x="372827" y="942755"/>
                  </a:cubicBezTo>
                  <a:close/>
                  <a:moveTo>
                    <a:pt x="724309" y="936771"/>
                  </a:moveTo>
                  <a:cubicBezTo>
                    <a:pt x="726084" y="936771"/>
                    <a:pt x="726971" y="936771"/>
                    <a:pt x="727858" y="937748"/>
                  </a:cubicBezTo>
                  <a:cubicBezTo>
                    <a:pt x="724309" y="944586"/>
                    <a:pt x="718100" y="947517"/>
                    <a:pt x="711890" y="947517"/>
                  </a:cubicBezTo>
                  <a:cubicBezTo>
                    <a:pt x="708341" y="947517"/>
                    <a:pt x="704793" y="946540"/>
                    <a:pt x="701244" y="944586"/>
                  </a:cubicBezTo>
                  <a:cubicBezTo>
                    <a:pt x="700357" y="942633"/>
                    <a:pt x="697696" y="939702"/>
                    <a:pt x="698583" y="937748"/>
                  </a:cubicBezTo>
                  <a:cubicBezTo>
                    <a:pt x="702131" y="934817"/>
                    <a:pt x="703019" y="941656"/>
                    <a:pt x="705680" y="942633"/>
                  </a:cubicBezTo>
                  <a:cubicBezTo>
                    <a:pt x="712777" y="944586"/>
                    <a:pt x="718987" y="940679"/>
                    <a:pt x="724309" y="936771"/>
                  </a:cubicBezTo>
                  <a:close/>
                  <a:moveTo>
                    <a:pt x="271432" y="935611"/>
                  </a:moveTo>
                  <a:cubicBezTo>
                    <a:pt x="272444" y="936206"/>
                    <a:pt x="273569" y="937199"/>
                    <a:pt x="274468" y="937199"/>
                  </a:cubicBezTo>
                  <a:cubicBezTo>
                    <a:pt x="280765" y="940374"/>
                    <a:pt x="287962" y="938786"/>
                    <a:pt x="294259" y="935611"/>
                  </a:cubicBezTo>
                  <a:cubicBezTo>
                    <a:pt x="295158" y="935611"/>
                    <a:pt x="296058" y="936405"/>
                    <a:pt x="296058" y="937199"/>
                  </a:cubicBezTo>
                  <a:cubicBezTo>
                    <a:pt x="296058" y="937199"/>
                    <a:pt x="296058" y="937199"/>
                    <a:pt x="296058" y="938786"/>
                  </a:cubicBezTo>
                  <a:cubicBezTo>
                    <a:pt x="289761" y="941961"/>
                    <a:pt x="280765" y="944342"/>
                    <a:pt x="274468" y="940374"/>
                  </a:cubicBezTo>
                  <a:cubicBezTo>
                    <a:pt x="272669" y="939580"/>
                    <a:pt x="269971" y="938786"/>
                    <a:pt x="269071" y="936405"/>
                  </a:cubicBezTo>
                  <a:cubicBezTo>
                    <a:pt x="269521" y="934818"/>
                    <a:pt x="270420" y="935016"/>
                    <a:pt x="271432" y="935611"/>
                  </a:cubicBezTo>
                  <a:close/>
                  <a:moveTo>
                    <a:pt x="663925" y="933428"/>
                  </a:moveTo>
                  <a:cubicBezTo>
                    <a:pt x="669293" y="934321"/>
                    <a:pt x="673767" y="937893"/>
                    <a:pt x="676451" y="942358"/>
                  </a:cubicBezTo>
                  <a:cubicBezTo>
                    <a:pt x="680925" y="949502"/>
                    <a:pt x="681820" y="961110"/>
                    <a:pt x="676451" y="969147"/>
                  </a:cubicBezTo>
                  <a:cubicBezTo>
                    <a:pt x="672872" y="976291"/>
                    <a:pt x="664819" y="981648"/>
                    <a:pt x="657661" y="985220"/>
                  </a:cubicBezTo>
                  <a:cubicBezTo>
                    <a:pt x="649608" y="987006"/>
                    <a:pt x="641556" y="988792"/>
                    <a:pt x="633503" y="986113"/>
                  </a:cubicBezTo>
                  <a:cubicBezTo>
                    <a:pt x="633503" y="986113"/>
                    <a:pt x="633503" y="986113"/>
                    <a:pt x="632608" y="985220"/>
                  </a:cubicBezTo>
                  <a:cubicBezTo>
                    <a:pt x="632608" y="985220"/>
                    <a:pt x="632608" y="985220"/>
                    <a:pt x="638871" y="978077"/>
                  </a:cubicBezTo>
                  <a:cubicBezTo>
                    <a:pt x="650503" y="978969"/>
                    <a:pt x="663030" y="975398"/>
                    <a:pt x="667504" y="964682"/>
                  </a:cubicBezTo>
                  <a:cubicBezTo>
                    <a:pt x="670188" y="958431"/>
                    <a:pt x="671083" y="951287"/>
                    <a:pt x="667504" y="945037"/>
                  </a:cubicBezTo>
                  <a:cubicBezTo>
                    <a:pt x="665714" y="944144"/>
                    <a:pt x="664819" y="943251"/>
                    <a:pt x="663030" y="944144"/>
                  </a:cubicBezTo>
                  <a:cubicBezTo>
                    <a:pt x="661240" y="945037"/>
                    <a:pt x="662135" y="947716"/>
                    <a:pt x="661240" y="949502"/>
                  </a:cubicBezTo>
                  <a:cubicBezTo>
                    <a:pt x="658556" y="951287"/>
                    <a:pt x="655872" y="953966"/>
                    <a:pt x="652293" y="953966"/>
                  </a:cubicBezTo>
                  <a:cubicBezTo>
                    <a:pt x="648714" y="953073"/>
                    <a:pt x="646029" y="950394"/>
                    <a:pt x="646029" y="946823"/>
                  </a:cubicBezTo>
                  <a:cubicBezTo>
                    <a:pt x="645135" y="943251"/>
                    <a:pt x="645135" y="938786"/>
                    <a:pt x="647819" y="935214"/>
                  </a:cubicBezTo>
                  <a:cubicBezTo>
                    <a:pt x="652293" y="931642"/>
                    <a:pt x="658556" y="932535"/>
                    <a:pt x="663925" y="933428"/>
                  </a:cubicBezTo>
                  <a:close/>
                  <a:moveTo>
                    <a:pt x="601526" y="933230"/>
                  </a:moveTo>
                  <a:cubicBezTo>
                    <a:pt x="601526" y="933230"/>
                    <a:pt x="601526" y="933230"/>
                    <a:pt x="602445" y="934137"/>
                  </a:cubicBezTo>
                  <a:cubicBezTo>
                    <a:pt x="601526" y="939580"/>
                    <a:pt x="594173" y="935952"/>
                    <a:pt x="591416" y="940487"/>
                  </a:cubicBezTo>
                  <a:cubicBezTo>
                    <a:pt x="589578" y="942302"/>
                    <a:pt x="589578" y="945023"/>
                    <a:pt x="586821" y="945930"/>
                  </a:cubicBezTo>
                  <a:cubicBezTo>
                    <a:pt x="584983" y="944116"/>
                    <a:pt x="587740" y="941394"/>
                    <a:pt x="587740" y="939580"/>
                  </a:cubicBezTo>
                  <a:cubicBezTo>
                    <a:pt x="591416" y="935044"/>
                    <a:pt x="596931" y="934137"/>
                    <a:pt x="601526" y="933230"/>
                  </a:cubicBezTo>
                  <a:close/>
                  <a:moveTo>
                    <a:pt x="398872" y="933230"/>
                  </a:moveTo>
                  <a:cubicBezTo>
                    <a:pt x="405409" y="934123"/>
                    <a:pt x="410078" y="939481"/>
                    <a:pt x="411946" y="944838"/>
                  </a:cubicBezTo>
                  <a:cubicBezTo>
                    <a:pt x="411946" y="946624"/>
                    <a:pt x="411012" y="947517"/>
                    <a:pt x="410078" y="947517"/>
                  </a:cubicBezTo>
                  <a:cubicBezTo>
                    <a:pt x="408211" y="946624"/>
                    <a:pt x="409144" y="943945"/>
                    <a:pt x="407277" y="943052"/>
                  </a:cubicBezTo>
                  <a:cubicBezTo>
                    <a:pt x="405409" y="937695"/>
                    <a:pt x="396071" y="939481"/>
                    <a:pt x="398872" y="933230"/>
                  </a:cubicBezTo>
                  <a:close/>
                  <a:moveTo>
                    <a:pt x="341265" y="929431"/>
                  </a:moveTo>
                  <a:cubicBezTo>
                    <a:pt x="345421" y="930429"/>
                    <a:pt x="349015" y="933090"/>
                    <a:pt x="350363" y="937526"/>
                  </a:cubicBezTo>
                  <a:cubicBezTo>
                    <a:pt x="350363" y="941074"/>
                    <a:pt x="350363" y="944623"/>
                    <a:pt x="347667" y="947284"/>
                  </a:cubicBezTo>
                  <a:cubicBezTo>
                    <a:pt x="345870" y="949946"/>
                    <a:pt x="342276" y="949946"/>
                    <a:pt x="339580" y="949058"/>
                  </a:cubicBezTo>
                  <a:cubicBezTo>
                    <a:pt x="336884" y="948171"/>
                    <a:pt x="335986" y="941074"/>
                    <a:pt x="332391" y="944623"/>
                  </a:cubicBezTo>
                  <a:cubicBezTo>
                    <a:pt x="328797" y="949058"/>
                    <a:pt x="327000" y="953494"/>
                    <a:pt x="327898" y="958817"/>
                  </a:cubicBezTo>
                  <a:cubicBezTo>
                    <a:pt x="330594" y="967688"/>
                    <a:pt x="339580" y="972124"/>
                    <a:pt x="348566" y="973011"/>
                  </a:cubicBezTo>
                  <a:cubicBezTo>
                    <a:pt x="356653" y="970350"/>
                    <a:pt x="356653" y="978334"/>
                    <a:pt x="361146" y="981882"/>
                  </a:cubicBezTo>
                  <a:cubicBezTo>
                    <a:pt x="361146" y="981882"/>
                    <a:pt x="361146" y="981882"/>
                    <a:pt x="361146" y="983657"/>
                  </a:cubicBezTo>
                  <a:cubicBezTo>
                    <a:pt x="345870" y="987205"/>
                    <a:pt x="330594" y="981882"/>
                    <a:pt x="321608" y="970350"/>
                  </a:cubicBezTo>
                  <a:cubicBezTo>
                    <a:pt x="317115" y="964140"/>
                    <a:pt x="313521" y="957930"/>
                    <a:pt x="315318" y="949946"/>
                  </a:cubicBezTo>
                  <a:cubicBezTo>
                    <a:pt x="317115" y="942849"/>
                    <a:pt x="320710" y="933977"/>
                    <a:pt x="328797" y="931316"/>
                  </a:cubicBezTo>
                  <a:cubicBezTo>
                    <a:pt x="332391" y="929098"/>
                    <a:pt x="337109" y="928433"/>
                    <a:pt x="341265" y="929431"/>
                  </a:cubicBezTo>
                  <a:close/>
                  <a:moveTo>
                    <a:pt x="364820" y="929359"/>
                  </a:moveTo>
                  <a:cubicBezTo>
                    <a:pt x="365714" y="929359"/>
                    <a:pt x="366607" y="928467"/>
                    <a:pt x="367500" y="929359"/>
                  </a:cubicBezTo>
                  <a:cubicBezTo>
                    <a:pt x="370180" y="931143"/>
                    <a:pt x="371073" y="933818"/>
                    <a:pt x="371967" y="936494"/>
                  </a:cubicBezTo>
                  <a:cubicBezTo>
                    <a:pt x="371967" y="939169"/>
                    <a:pt x="368394" y="940061"/>
                    <a:pt x="368394" y="941845"/>
                  </a:cubicBezTo>
                  <a:cubicBezTo>
                    <a:pt x="364820" y="946304"/>
                    <a:pt x="364820" y="952547"/>
                    <a:pt x="363927" y="958790"/>
                  </a:cubicBezTo>
                  <a:cubicBezTo>
                    <a:pt x="367500" y="979303"/>
                    <a:pt x="389832" y="982870"/>
                    <a:pt x="405911" y="986438"/>
                  </a:cubicBezTo>
                  <a:cubicBezTo>
                    <a:pt x="426456" y="990897"/>
                    <a:pt x="447002" y="993572"/>
                    <a:pt x="467547" y="995356"/>
                  </a:cubicBezTo>
                  <a:cubicBezTo>
                    <a:pt x="489879" y="997140"/>
                    <a:pt x="512210" y="996248"/>
                    <a:pt x="535435" y="995356"/>
                  </a:cubicBezTo>
                  <a:cubicBezTo>
                    <a:pt x="551514" y="992681"/>
                    <a:pt x="566700" y="994464"/>
                    <a:pt x="581886" y="990005"/>
                  </a:cubicBezTo>
                  <a:cubicBezTo>
                    <a:pt x="600644" y="988221"/>
                    <a:pt x="621190" y="981087"/>
                    <a:pt x="630122" y="962358"/>
                  </a:cubicBezTo>
                  <a:cubicBezTo>
                    <a:pt x="632802" y="954331"/>
                    <a:pt x="631909" y="945412"/>
                    <a:pt x="626549" y="940061"/>
                  </a:cubicBezTo>
                  <a:cubicBezTo>
                    <a:pt x="628336" y="937386"/>
                    <a:pt x="628336" y="932035"/>
                    <a:pt x="632802" y="932926"/>
                  </a:cubicBezTo>
                  <a:cubicBezTo>
                    <a:pt x="640841" y="941845"/>
                    <a:pt x="645308" y="954331"/>
                    <a:pt x="642628" y="965925"/>
                  </a:cubicBezTo>
                  <a:cubicBezTo>
                    <a:pt x="637268" y="983762"/>
                    <a:pt x="616723" y="993572"/>
                    <a:pt x="599751" y="998032"/>
                  </a:cubicBezTo>
                  <a:cubicBezTo>
                    <a:pt x="587245" y="1000707"/>
                    <a:pt x="574739" y="1001599"/>
                    <a:pt x="562234" y="1003383"/>
                  </a:cubicBezTo>
                  <a:cubicBezTo>
                    <a:pt x="560447" y="1004275"/>
                    <a:pt x="559554" y="1004275"/>
                    <a:pt x="558660" y="1004275"/>
                  </a:cubicBezTo>
                  <a:cubicBezTo>
                    <a:pt x="552408" y="1006058"/>
                    <a:pt x="545261" y="1005167"/>
                    <a:pt x="539008" y="1006058"/>
                  </a:cubicBezTo>
                  <a:cubicBezTo>
                    <a:pt x="535435" y="1004275"/>
                    <a:pt x="531862" y="1006950"/>
                    <a:pt x="528289" y="1006950"/>
                  </a:cubicBezTo>
                  <a:cubicBezTo>
                    <a:pt x="519357" y="1007842"/>
                    <a:pt x="511317" y="1006950"/>
                    <a:pt x="503278" y="1007842"/>
                  </a:cubicBezTo>
                  <a:cubicBezTo>
                    <a:pt x="503278" y="1007842"/>
                    <a:pt x="503278" y="1007842"/>
                    <a:pt x="494345" y="1007842"/>
                  </a:cubicBezTo>
                  <a:cubicBezTo>
                    <a:pt x="472013" y="1006950"/>
                    <a:pt x="450575" y="1005167"/>
                    <a:pt x="429136" y="1002491"/>
                  </a:cubicBezTo>
                  <a:cubicBezTo>
                    <a:pt x="416630" y="999815"/>
                    <a:pt x="403231" y="998032"/>
                    <a:pt x="391619" y="995356"/>
                  </a:cubicBezTo>
                  <a:cubicBezTo>
                    <a:pt x="377326" y="990897"/>
                    <a:pt x="361247" y="982870"/>
                    <a:pt x="355888" y="967709"/>
                  </a:cubicBezTo>
                  <a:cubicBezTo>
                    <a:pt x="353208" y="954331"/>
                    <a:pt x="353208" y="938278"/>
                    <a:pt x="364820" y="929359"/>
                  </a:cubicBezTo>
                  <a:close/>
                  <a:moveTo>
                    <a:pt x="675117" y="926880"/>
                  </a:moveTo>
                  <a:cubicBezTo>
                    <a:pt x="676881" y="926880"/>
                    <a:pt x="678645" y="926880"/>
                    <a:pt x="678645" y="928864"/>
                  </a:cubicBezTo>
                  <a:cubicBezTo>
                    <a:pt x="677763" y="930849"/>
                    <a:pt x="677763" y="933825"/>
                    <a:pt x="676881" y="934817"/>
                  </a:cubicBezTo>
                  <a:cubicBezTo>
                    <a:pt x="674235" y="933825"/>
                    <a:pt x="671590" y="933825"/>
                    <a:pt x="670708" y="930849"/>
                  </a:cubicBezTo>
                  <a:cubicBezTo>
                    <a:pt x="671590" y="928864"/>
                    <a:pt x="673354" y="927872"/>
                    <a:pt x="675117" y="926880"/>
                  </a:cubicBezTo>
                  <a:close/>
                  <a:moveTo>
                    <a:pt x="536192" y="926136"/>
                  </a:moveTo>
                  <a:cubicBezTo>
                    <a:pt x="547563" y="925293"/>
                    <a:pt x="554561" y="934570"/>
                    <a:pt x="565058" y="933727"/>
                  </a:cubicBezTo>
                  <a:cubicBezTo>
                    <a:pt x="565058" y="933727"/>
                    <a:pt x="565058" y="933727"/>
                    <a:pt x="565933" y="933727"/>
                  </a:cubicBezTo>
                  <a:cubicBezTo>
                    <a:pt x="563309" y="940473"/>
                    <a:pt x="557186" y="945533"/>
                    <a:pt x="550188" y="947220"/>
                  </a:cubicBezTo>
                  <a:cubicBezTo>
                    <a:pt x="548438" y="950593"/>
                    <a:pt x="544065" y="952280"/>
                    <a:pt x="540566" y="951437"/>
                  </a:cubicBezTo>
                  <a:cubicBezTo>
                    <a:pt x="537067" y="950593"/>
                    <a:pt x="534442" y="948063"/>
                    <a:pt x="533568" y="944690"/>
                  </a:cubicBezTo>
                  <a:cubicBezTo>
                    <a:pt x="532693" y="943003"/>
                    <a:pt x="534442" y="941317"/>
                    <a:pt x="536192" y="939630"/>
                  </a:cubicBezTo>
                  <a:cubicBezTo>
                    <a:pt x="537941" y="937943"/>
                    <a:pt x="540566" y="940473"/>
                    <a:pt x="541440" y="943003"/>
                  </a:cubicBezTo>
                  <a:cubicBezTo>
                    <a:pt x="541440" y="943847"/>
                    <a:pt x="542315" y="943003"/>
                    <a:pt x="543190" y="942160"/>
                  </a:cubicBezTo>
                  <a:cubicBezTo>
                    <a:pt x="544065" y="940473"/>
                    <a:pt x="544065" y="939630"/>
                    <a:pt x="543190" y="937943"/>
                  </a:cubicBezTo>
                  <a:cubicBezTo>
                    <a:pt x="540566" y="937100"/>
                    <a:pt x="537941" y="934570"/>
                    <a:pt x="535317" y="937100"/>
                  </a:cubicBezTo>
                  <a:cubicBezTo>
                    <a:pt x="532693" y="937943"/>
                    <a:pt x="530944" y="939630"/>
                    <a:pt x="529194" y="942160"/>
                  </a:cubicBezTo>
                  <a:cubicBezTo>
                    <a:pt x="529194" y="943847"/>
                    <a:pt x="529194" y="944690"/>
                    <a:pt x="528319" y="944690"/>
                  </a:cubicBezTo>
                  <a:cubicBezTo>
                    <a:pt x="526570" y="943847"/>
                    <a:pt x="523946" y="943003"/>
                    <a:pt x="523071" y="942160"/>
                  </a:cubicBezTo>
                  <a:cubicBezTo>
                    <a:pt x="523071" y="937943"/>
                    <a:pt x="527445" y="937943"/>
                    <a:pt x="529194" y="935413"/>
                  </a:cubicBezTo>
                  <a:cubicBezTo>
                    <a:pt x="531818" y="932883"/>
                    <a:pt x="533568" y="928667"/>
                    <a:pt x="536192" y="926136"/>
                  </a:cubicBezTo>
                  <a:close/>
                  <a:moveTo>
                    <a:pt x="464954" y="923252"/>
                  </a:moveTo>
                  <a:cubicBezTo>
                    <a:pt x="468405" y="925837"/>
                    <a:pt x="468405" y="931008"/>
                    <a:pt x="470994" y="933593"/>
                  </a:cubicBezTo>
                  <a:cubicBezTo>
                    <a:pt x="470994" y="933593"/>
                    <a:pt x="470994" y="933593"/>
                    <a:pt x="477033" y="939626"/>
                  </a:cubicBezTo>
                  <a:cubicBezTo>
                    <a:pt x="477033" y="942211"/>
                    <a:pt x="474445" y="941349"/>
                    <a:pt x="472719" y="942211"/>
                  </a:cubicBezTo>
                  <a:cubicBezTo>
                    <a:pt x="470994" y="939626"/>
                    <a:pt x="471856" y="933593"/>
                    <a:pt x="466680" y="934455"/>
                  </a:cubicBezTo>
                  <a:cubicBezTo>
                    <a:pt x="463229" y="933593"/>
                    <a:pt x="460640" y="934455"/>
                    <a:pt x="458915" y="937040"/>
                  </a:cubicBezTo>
                  <a:cubicBezTo>
                    <a:pt x="458052" y="937902"/>
                    <a:pt x="457189" y="939626"/>
                    <a:pt x="458052" y="940487"/>
                  </a:cubicBezTo>
                  <a:cubicBezTo>
                    <a:pt x="460640" y="943073"/>
                    <a:pt x="460640" y="937902"/>
                    <a:pt x="463229" y="937040"/>
                  </a:cubicBezTo>
                  <a:cubicBezTo>
                    <a:pt x="466680" y="936179"/>
                    <a:pt x="467543" y="938764"/>
                    <a:pt x="468405" y="940487"/>
                  </a:cubicBezTo>
                  <a:cubicBezTo>
                    <a:pt x="469268" y="943073"/>
                    <a:pt x="467543" y="945658"/>
                    <a:pt x="466680" y="946520"/>
                  </a:cubicBezTo>
                  <a:cubicBezTo>
                    <a:pt x="464092" y="948243"/>
                    <a:pt x="460640" y="949105"/>
                    <a:pt x="458915" y="948243"/>
                  </a:cubicBezTo>
                  <a:cubicBezTo>
                    <a:pt x="458052" y="947382"/>
                    <a:pt x="456327" y="946520"/>
                    <a:pt x="454601" y="946520"/>
                  </a:cubicBezTo>
                  <a:cubicBezTo>
                    <a:pt x="451150" y="941349"/>
                    <a:pt x="442523" y="944796"/>
                    <a:pt x="439934" y="937902"/>
                  </a:cubicBezTo>
                  <a:cubicBezTo>
                    <a:pt x="439071" y="936179"/>
                    <a:pt x="437346" y="935317"/>
                    <a:pt x="438209" y="933593"/>
                  </a:cubicBezTo>
                  <a:cubicBezTo>
                    <a:pt x="446836" y="931008"/>
                    <a:pt x="453738" y="918943"/>
                    <a:pt x="464954" y="923252"/>
                  </a:cubicBezTo>
                  <a:close/>
                  <a:moveTo>
                    <a:pt x="322946" y="920926"/>
                  </a:moveTo>
                  <a:cubicBezTo>
                    <a:pt x="325030" y="921522"/>
                    <a:pt x="326882" y="922911"/>
                    <a:pt x="327808" y="924498"/>
                  </a:cubicBezTo>
                  <a:cubicBezTo>
                    <a:pt x="327808" y="926879"/>
                    <a:pt x="323178" y="926879"/>
                    <a:pt x="321326" y="929260"/>
                  </a:cubicBezTo>
                  <a:cubicBezTo>
                    <a:pt x="321326" y="929260"/>
                    <a:pt x="321326" y="929260"/>
                    <a:pt x="319474" y="930054"/>
                  </a:cubicBezTo>
                  <a:cubicBezTo>
                    <a:pt x="317622" y="927673"/>
                    <a:pt x="318548" y="925292"/>
                    <a:pt x="316696" y="922117"/>
                  </a:cubicBezTo>
                  <a:cubicBezTo>
                    <a:pt x="318548" y="920530"/>
                    <a:pt x="320863" y="920331"/>
                    <a:pt x="322946" y="920926"/>
                  </a:cubicBezTo>
                  <a:close/>
                  <a:moveTo>
                    <a:pt x="680914" y="920674"/>
                  </a:moveTo>
                  <a:cubicBezTo>
                    <a:pt x="681821" y="925003"/>
                    <a:pt x="676378" y="921540"/>
                    <a:pt x="673657" y="923272"/>
                  </a:cubicBezTo>
                  <a:cubicBezTo>
                    <a:pt x="669121" y="924138"/>
                    <a:pt x="667307" y="928467"/>
                    <a:pt x="663678" y="928467"/>
                  </a:cubicBezTo>
                  <a:cubicBezTo>
                    <a:pt x="662771" y="924138"/>
                    <a:pt x="667307" y="923272"/>
                    <a:pt x="669121" y="921540"/>
                  </a:cubicBezTo>
                  <a:cubicBezTo>
                    <a:pt x="672749" y="918942"/>
                    <a:pt x="677285" y="918942"/>
                    <a:pt x="680914" y="920674"/>
                  </a:cubicBezTo>
                  <a:close/>
                  <a:moveTo>
                    <a:pt x="598212" y="918250"/>
                  </a:moveTo>
                  <a:cubicBezTo>
                    <a:pt x="601739" y="919145"/>
                    <a:pt x="607031" y="917355"/>
                    <a:pt x="608795" y="920039"/>
                  </a:cubicBezTo>
                  <a:cubicBezTo>
                    <a:pt x="605267" y="922724"/>
                    <a:pt x="606149" y="929882"/>
                    <a:pt x="600857" y="928987"/>
                  </a:cubicBezTo>
                  <a:cubicBezTo>
                    <a:pt x="593802" y="929882"/>
                    <a:pt x="587628" y="933461"/>
                    <a:pt x="584101" y="939724"/>
                  </a:cubicBezTo>
                  <a:cubicBezTo>
                    <a:pt x="583219" y="942409"/>
                    <a:pt x="581455" y="946882"/>
                    <a:pt x="582337" y="949567"/>
                  </a:cubicBezTo>
                  <a:cubicBezTo>
                    <a:pt x="585865" y="952251"/>
                    <a:pt x="589392" y="946882"/>
                    <a:pt x="593802" y="949567"/>
                  </a:cubicBezTo>
                  <a:cubicBezTo>
                    <a:pt x="595566" y="951356"/>
                    <a:pt x="597330" y="954935"/>
                    <a:pt x="597330" y="958514"/>
                  </a:cubicBezTo>
                  <a:cubicBezTo>
                    <a:pt x="596448" y="962988"/>
                    <a:pt x="593802" y="964778"/>
                    <a:pt x="589392" y="965672"/>
                  </a:cubicBezTo>
                  <a:cubicBezTo>
                    <a:pt x="584983" y="966567"/>
                    <a:pt x="579691" y="964778"/>
                    <a:pt x="575281" y="961199"/>
                  </a:cubicBezTo>
                  <a:cubicBezTo>
                    <a:pt x="569108" y="955830"/>
                    <a:pt x="569108" y="948672"/>
                    <a:pt x="570872" y="940619"/>
                  </a:cubicBezTo>
                  <a:cubicBezTo>
                    <a:pt x="574399" y="933461"/>
                    <a:pt x="578809" y="925408"/>
                    <a:pt x="587628" y="921829"/>
                  </a:cubicBezTo>
                  <a:cubicBezTo>
                    <a:pt x="591156" y="920039"/>
                    <a:pt x="595566" y="920039"/>
                    <a:pt x="598212" y="918250"/>
                  </a:cubicBezTo>
                  <a:close/>
                  <a:moveTo>
                    <a:pt x="392643" y="917355"/>
                  </a:moveTo>
                  <a:cubicBezTo>
                    <a:pt x="405271" y="918218"/>
                    <a:pt x="418800" y="925125"/>
                    <a:pt x="424212" y="937213"/>
                  </a:cubicBezTo>
                  <a:cubicBezTo>
                    <a:pt x="426016" y="943256"/>
                    <a:pt x="427820" y="952753"/>
                    <a:pt x="423310" y="957933"/>
                  </a:cubicBezTo>
                  <a:cubicBezTo>
                    <a:pt x="420604" y="963114"/>
                    <a:pt x="415192" y="966567"/>
                    <a:pt x="409780" y="966567"/>
                  </a:cubicBezTo>
                  <a:cubicBezTo>
                    <a:pt x="405271" y="966567"/>
                    <a:pt x="403467" y="962250"/>
                    <a:pt x="401663" y="959660"/>
                  </a:cubicBezTo>
                  <a:cubicBezTo>
                    <a:pt x="401663" y="954480"/>
                    <a:pt x="406172" y="951890"/>
                    <a:pt x="409780" y="950163"/>
                  </a:cubicBezTo>
                  <a:cubicBezTo>
                    <a:pt x="411584" y="950163"/>
                    <a:pt x="414290" y="951890"/>
                    <a:pt x="415192" y="949300"/>
                  </a:cubicBezTo>
                  <a:cubicBezTo>
                    <a:pt x="415192" y="944120"/>
                    <a:pt x="413388" y="937213"/>
                    <a:pt x="407976" y="933759"/>
                  </a:cubicBezTo>
                  <a:cubicBezTo>
                    <a:pt x="403467" y="929442"/>
                    <a:pt x="395349" y="931169"/>
                    <a:pt x="393545" y="925125"/>
                  </a:cubicBezTo>
                  <a:cubicBezTo>
                    <a:pt x="393545" y="922535"/>
                    <a:pt x="388133" y="919082"/>
                    <a:pt x="392643" y="917355"/>
                  </a:cubicBezTo>
                  <a:close/>
                  <a:moveTo>
                    <a:pt x="694053" y="917312"/>
                  </a:moveTo>
                  <a:cubicBezTo>
                    <a:pt x="697259" y="916417"/>
                    <a:pt x="700575" y="916864"/>
                    <a:pt x="703229" y="919549"/>
                  </a:cubicBezTo>
                  <a:cubicBezTo>
                    <a:pt x="704113" y="923128"/>
                    <a:pt x="706767" y="926707"/>
                    <a:pt x="704113" y="930286"/>
                  </a:cubicBezTo>
                  <a:cubicBezTo>
                    <a:pt x="702344" y="932075"/>
                    <a:pt x="700575" y="933865"/>
                    <a:pt x="697922" y="933865"/>
                  </a:cubicBezTo>
                  <a:cubicBezTo>
                    <a:pt x="696153" y="932970"/>
                    <a:pt x="695269" y="932075"/>
                    <a:pt x="693500" y="933865"/>
                  </a:cubicBezTo>
                  <a:cubicBezTo>
                    <a:pt x="691731" y="935654"/>
                    <a:pt x="693500" y="939234"/>
                    <a:pt x="695269" y="941918"/>
                  </a:cubicBezTo>
                  <a:cubicBezTo>
                    <a:pt x="697922" y="949076"/>
                    <a:pt x="705882" y="951760"/>
                    <a:pt x="712958" y="950865"/>
                  </a:cubicBezTo>
                  <a:cubicBezTo>
                    <a:pt x="719149" y="949971"/>
                    <a:pt x="727109" y="947286"/>
                    <a:pt x="730647" y="940128"/>
                  </a:cubicBezTo>
                  <a:cubicBezTo>
                    <a:pt x="734185" y="938339"/>
                    <a:pt x="738607" y="941023"/>
                    <a:pt x="742145" y="940128"/>
                  </a:cubicBezTo>
                  <a:cubicBezTo>
                    <a:pt x="742145" y="942813"/>
                    <a:pt x="739492" y="944602"/>
                    <a:pt x="738607" y="946392"/>
                  </a:cubicBezTo>
                  <a:cubicBezTo>
                    <a:pt x="728878" y="955339"/>
                    <a:pt x="715611" y="963392"/>
                    <a:pt x="703229" y="957129"/>
                  </a:cubicBezTo>
                  <a:cubicBezTo>
                    <a:pt x="694384" y="955339"/>
                    <a:pt x="686424" y="949971"/>
                    <a:pt x="682002" y="941918"/>
                  </a:cubicBezTo>
                  <a:cubicBezTo>
                    <a:pt x="680233" y="935654"/>
                    <a:pt x="681117" y="928496"/>
                    <a:pt x="685540" y="923128"/>
                  </a:cubicBezTo>
                  <a:cubicBezTo>
                    <a:pt x="687751" y="920444"/>
                    <a:pt x="690846" y="918207"/>
                    <a:pt x="694053" y="917312"/>
                  </a:cubicBezTo>
                  <a:close/>
                  <a:moveTo>
                    <a:pt x="315108" y="914285"/>
                  </a:moveTo>
                  <a:cubicBezTo>
                    <a:pt x="317688" y="912592"/>
                    <a:pt x="321987" y="913439"/>
                    <a:pt x="325426" y="914285"/>
                  </a:cubicBezTo>
                  <a:cubicBezTo>
                    <a:pt x="325426" y="914285"/>
                    <a:pt x="325426" y="914285"/>
                    <a:pt x="331446" y="917672"/>
                  </a:cubicBezTo>
                  <a:cubicBezTo>
                    <a:pt x="332305" y="919365"/>
                    <a:pt x="335745" y="921059"/>
                    <a:pt x="335745" y="924445"/>
                  </a:cubicBezTo>
                  <a:cubicBezTo>
                    <a:pt x="334885" y="925292"/>
                    <a:pt x="333165" y="924445"/>
                    <a:pt x="332305" y="923599"/>
                  </a:cubicBezTo>
                  <a:cubicBezTo>
                    <a:pt x="330586" y="919365"/>
                    <a:pt x="327146" y="918519"/>
                    <a:pt x="324567" y="916825"/>
                  </a:cubicBezTo>
                  <a:cubicBezTo>
                    <a:pt x="321127" y="915979"/>
                    <a:pt x="315968" y="918519"/>
                    <a:pt x="315108" y="914285"/>
                  </a:cubicBezTo>
                  <a:close/>
                  <a:moveTo>
                    <a:pt x="501022" y="911005"/>
                  </a:moveTo>
                  <a:cubicBezTo>
                    <a:pt x="501022" y="911005"/>
                    <a:pt x="501022" y="911005"/>
                    <a:pt x="507195" y="918761"/>
                  </a:cubicBezTo>
                  <a:cubicBezTo>
                    <a:pt x="511605" y="923932"/>
                    <a:pt x="515133" y="931688"/>
                    <a:pt x="511605" y="937720"/>
                  </a:cubicBezTo>
                  <a:cubicBezTo>
                    <a:pt x="510723" y="938582"/>
                    <a:pt x="508959" y="939444"/>
                    <a:pt x="507195" y="940305"/>
                  </a:cubicBezTo>
                  <a:cubicBezTo>
                    <a:pt x="508077" y="935135"/>
                    <a:pt x="508077" y="929964"/>
                    <a:pt x="503668" y="927379"/>
                  </a:cubicBezTo>
                  <a:cubicBezTo>
                    <a:pt x="501904" y="925655"/>
                    <a:pt x="499258" y="925655"/>
                    <a:pt x="498376" y="926517"/>
                  </a:cubicBezTo>
                  <a:cubicBezTo>
                    <a:pt x="496612" y="927379"/>
                    <a:pt x="493966" y="929102"/>
                    <a:pt x="493966" y="931688"/>
                  </a:cubicBezTo>
                  <a:cubicBezTo>
                    <a:pt x="496612" y="933411"/>
                    <a:pt x="498376" y="927379"/>
                    <a:pt x="501904" y="930826"/>
                  </a:cubicBezTo>
                  <a:cubicBezTo>
                    <a:pt x="503668" y="932549"/>
                    <a:pt x="503668" y="935135"/>
                    <a:pt x="503668" y="936858"/>
                  </a:cubicBezTo>
                  <a:cubicBezTo>
                    <a:pt x="501904" y="941167"/>
                    <a:pt x="497494" y="937720"/>
                    <a:pt x="495730" y="940305"/>
                  </a:cubicBezTo>
                  <a:cubicBezTo>
                    <a:pt x="491320" y="941167"/>
                    <a:pt x="489557" y="936858"/>
                    <a:pt x="486911" y="934273"/>
                  </a:cubicBezTo>
                  <a:cubicBezTo>
                    <a:pt x="483383" y="929102"/>
                    <a:pt x="488675" y="923932"/>
                    <a:pt x="491320" y="919623"/>
                  </a:cubicBezTo>
                  <a:cubicBezTo>
                    <a:pt x="495730" y="917899"/>
                    <a:pt x="495730" y="911867"/>
                    <a:pt x="501022" y="911005"/>
                  </a:cubicBezTo>
                  <a:close/>
                  <a:moveTo>
                    <a:pt x="298540" y="911005"/>
                  </a:moveTo>
                  <a:cubicBezTo>
                    <a:pt x="304644" y="911005"/>
                    <a:pt x="309004" y="915399"/>
                    <a:pt x="312492" y="920672"/>
                  </a:cubicBezTo>
                  <a:cubicBezTo>
                    <a:pt x="315108" y="926823"/>
                    <a:pt x="315108" y="935611"/>
                    <a:pt x="312492" y="941763"/>
                  </a:cubicBezTo>
                  <a:cubicBezTo>
                    <a:pt x="308132" y="949672"/>
                    <a:pt x="301156" y="955823"/>
                    <a:pt x="293308" y="957581"/>
                  </a:cubicBezTo>
                  <a:cubicBezTo>
                    <a:pt x="279356" y="960217"/>
                    <a:pt x="265404" y="954066"/>
                    <a:pt x="256684" y="944399"/>
                  </a:cubicBezTo>
                  <a:cubicBezTo>
                    <a:pt x="254940" y="942641"/>
                    <a:pt x="253196" y="940884"/>
                    <a:pt x="253196" y="938247"/>
                  </a:cubicBezTo>
                  <a:cubicBezTo>
                    <a:pt x="257556" y="937369"/>
                    <a:pt x="261916" y="937369"/>
                    <a:pt x="265404" y="937369"/>
                  </a:cubicBezTo>
                  <a:cubicBezTo>
                    <a:pt x="266276" y="938247"/>
                    <a:pt x="267148" y="938247"/>
                    <a:pt x="267148" y="940005"/>
                  </a:cubicBezTo>
                  <a:cubicBezTo>
                    <a:pt x="274996" y="945278"/>
                    <a:pt x="285460" y="949672"/>
                    <a:pt x="294180" y="944399"/>
                  </a:cubicBezTo>
                  <a:cubicBezTo>
                    <a:pt x="297668" y="941763"/>
                    <a:pt x="302028" y="938247"/>
                    <a:pt x="301156" y="933854"/>
                  </a:cubicBezTo>
                  <a:cubicBezTo>
                    <a:pt x="301156" y="933854"/>
                    <a:pt x="301156" y="933854"/>
                    <a:pt x="293308" y="930338"/>
                  </a:cubicBezTo>
                  <a:cubicBezTo>
                    <a:pt x="290692" y="926823"/>
                    <a:pt x="287204" y="920672"/>
                    <a:pt x="290692" y="915399"/>
                  </a:cubicBezTo>
                  <a:cubicBezTo>
                    <a:pt x="292436" y="913641"/>
                    <a:pt x="295052" y="911005"/>
                    <a:pt x="298540" y="911005"/>
                  </a:cubicBezTo>
                  <a:close/>
                  <a:moveTo>
                    <a:pt x="460960" y="908964"/>
                  </a:moveTo>
                  <a:cubicBezTo>
                    <a:pt x="463460" y="909191"/>
                    <a:pt x="465603" y="910098"/>
                    <a:pt x="466555" y="912366"/>
                  </a:cubicBezTo>
                  <a:cubicBezTo>
                    <a:pt x="465603" y="914180"/>
                    <a:pt x="467508" y="917809"/>
                    <a:pt x="464651" y="918716"/>
                  </a:cubicBezTo>
                  <a:cubicBezTo>
                    <a:pt x="461793" y="915994"/>
                    <a:pt x="457031" y="920530"/>
                    <a:pt x="456078" y="915994"/>
                  </a:cubicBezTo>
                  <a:cubicBezTo>
                    <a:pt x="454173" y="914180"/>
                    <a:pt x="453221" y="912366"/>
                    <a:pt x="453221" y="909644"/>
                  </a:cubicBezTo>
                  <a:cubicBezTo>
                    <a:pt x="455602" y="909191"/>
                    <a:pt x="458460" y="908737"/>
                    <a:pt x="460960" y="908964"/>
                  </a:cubicBezTo>
                  <a:close/>
                  <a:moveTo>
                    <a:pt x="541620" y="908749"/>
                  </a:moveTo>
                  <a:cubicBezTo>
                    <a:pt x="544962" y="908749"/>
                    <a:pt x="548304" y="912425"/>
                    <a:pt x="550810" y="914263"/>
                  </a:cubicBezTo>
                  <a:cubicBezTo>
                    <a:pt x="548304" y="917021"/>
                    <a:pt x="551646" y="924373"/>
                    <a:pt x="545797" y="923454"/>
                  </a:cubicBezTo>
                  <a:cubicBezTo>
                    <a:pt x="543291" y="920697"/>
                    <a:pt x="536606" y="925292"/>
                    <a:pt x="537442" y="918859"/>
                  </a:cubicBezTo>
                  <a:cubicBezTo>
                    <a:pt x="539949" y="915183"/>
                    <a:pt x="535771" y="907830"/>
                    <a:pt x="541620" y="908749"/>
                  </a:cubicBezTo>
                  <a:close/>
                  <a:moveTo>
                    <a:pt x="674529" y="907455"/>
                  </a:moveTo>
                  <a:cubicBezTo>
                    <a:pt x="679605" y="907785"/>
                    <a:pt x="684682" y="909329"/>
                    <a:pt x="688835" y="912416"/>
                  </a:cubicBezTo>
                  <a:cubicBezTo>
                    <a:pt x="688835" y="912416"/>
                    <a:pt x="688835" y="912416"/>
                    <a:pt x="689758" y="914179"/>
                  </a:cubicBezTo>
                  <a:cubicBezTo>
                    <a:pt x="685143" y="920353"/>
                    <a:pt x="676837" y="913298"/>
                    <a:pt x="670376" y="916825"/>
                  </a:cubicBezTo>
                  <a:cubicBezTo>
                    <a:pt x="662069" y="918589"/>
                    <a:pt x="662069" y="930054"/>
                    <a:pt x="652840" y="929172"/>
                  </a:cubicBezTo>
                  <a:cubicBezTo>
                    <a:pt x="651917" y="929172"/>
                    <a:pt x="650071" y="928290"/>
                    <a:pt x="650071" y="927408"/>
                  </a:cubicBezTo>
                  <a:cubicBezTo>
                    <a:pt x="650071" y="920353"/>
                    <a:pt x="654686" y="914179"/>
                    <a:pt x="660223" y="909770"/>
                  </a:cubicBezTo>
                  <a:cubicBezTo>
                    <a:pt x="664377" y="908006"/>
                    <a:pt x="669453" y="907124"/>
                    <a:pt x="674529" y="907455"/>
                  </a:cubicBezTo>
                  <a:close/>
                  <a:moveTo>
                    <a:pt x="327631" y="903265"/>
                  </a:moveTo>
                  <a:cubicBezTo>
                    <a:pt x="332702" y="904778"/>
                    <a:pt x="337333" y="907802"/>
                    <a:pt x="340860" y="911990"/>
                  </a:cubicBezTo>
                  <a:cubicBezTo>
                    <a:pt x="343506" y="915712"/>
                    <a:pt x="344388" y="919434"/>
                    <a:pt x="345270" y="925018"/>
                  </a:cubicBezTo>
                  <a:cubicBezTo>
                    <a:pt x="344388" y="926879"/>
                    <a:pt x="341742" y="925018"/>
                    <a:pt x="340860" y="925018"/>
                  </a:cubicBezTo>
                  <a:cubicBezTo>
                    <a:pt x="338214" y="920365"/>
                    <a:pt x="336451" y="914782"/>
                    <a:pt x="332041" y="912920"/>
                  </a:cubicBezTo>
                  <a:cubicBezTo>
                    <a:pt x="325867" y="908267"/>
                    <a:pt x="317930" y="908267"/>
                    <a:pt x="312638" y="910129"/>
                  </a:cubicBezTo>
                  <a:cubicBezTo>
                    <a:pt x="309993" y="910129"/>
                    <a:pt x="307347" y="909198"/>
                    <a:pt x="305583" y="908267"/>
                  </a:cubicBezTo>
                  <a:cubicBezTo>
                    <a:pt x="307347" y="905476"/>
                    <a:pt x="309993" y="904545"/>
                    <a:pt x="311756" y="903614"/>
                  </a:cubicBezTo>
                  <a:cubicBezTo>
                    <a:pt x="317048" y="901753"/>
                    <a:pt x="322560" y="901753"/>
                    <a:pt x="327631" y="903265"/>
                  </a:cubicBezTo>
                  <a:close/>
                  <a:moveTo>
                    <a:pt x="272965" y="894689"/>
                  </a:moveTo>
                  <a:lnTo>
                    <a:pt x="262894" y="906276"/>
                  </a:lnTo>
                  <a:cubicBezTo>
                    <a:pt x="261133" y="906276"/>
                    <a:pt x="262894" y="904520"/>
                    <a:pt x="262894" y="902764"/>
                  </a:cubicBezTo>
                  <a:lnTo>
                    <a:pt x="272965" y="894689"/>
                  </a:lnTo>
                  <a:close/>
                  <a:moveTo>
                    <a:pt x="275001" y="893057"/>
                  </a:moveTo>
                  <a:lnTo>
                    <a:pt x="272965" y="894689"/>
                  </a:lnTo>
                  <a:lnTo>
                    <a:pt x="274343" y="893104"/>
                  </a:lnTo>
                  <a:lnTo>
                    <a:pt x="275001" y="893057"/>
                  </a:lnTo>
                  <a:close/>
                  <a:moveTo>
                    <a:pt x="528524" y="888416"/>
                  </a:moveTo>
                  <a:cubicBezTo>
                    <a:pt x="530483" y="887629"/>
                    <a:pt x="532442" y="887404"/>
                    <a:pt x="534183" y="889203"/>
                  </a:cubicBezTo>
                  <a:cubicBezTo>
                    <a:pt x="532442" y="896400"/>
                    <a:pt x="532442" y="902697"/>
                    <a:pt x="533312" y="909894"/>
                  </a:cubicBezTo>
                  <a:cubicBezTo>
                    <a:pt x="533312" y="918890"/>
                    <a:pt x="531571" y="926986"/>
                    <a:pt x="525477" y="934183"/>
                  </a:cubicBezTo>
                  <a:cubicBezTo>
                    <a:pt x="523736" y="936881"/>
                    <a:pt x="519384" y="938681"/>
                    <a:pt x="516772" y="939580"/>
                  </a:cubicBezTo>
                  <a:cubicBezTo>
                    <a:pt x="515901" y="935982"/>
                    <a:pt x="518513" y="931484"/>
                    <a:pt x="516772" y="926986"/>
                  </a:cubicBezTo>
                  <a:cubicBezTo>
                    <a:pt x="516772" y="926986"/>
                    <a:pt x="516772" y="926986"/>
                    <a:pt x="514160" y="918890"/>
                  </a:cubicBezTo>
                  <a:cubicBezTo>
                    <a:pt x="517643" y="917990"/>
                    <a:pt x="521125" y="915291"/>
                    <a:pt x="521995" y="910793"/>
                  </a:cubicBezTo>
                  <a:cubicBezTo>
                    <a:pt x="522866" y="908095"/>
                    <a:pt x="519384" y="906296"/>
                    <a:pt x="517643" y="905396"/>
                  </a:cubicBezTo>
                  <a:cubicBezTo>
                    <a:pt x="516772" y="904496"/>
                    <a:pt x="515901" y="905396"/>
                    <a:pt x="515901" y="906296"/>
                  </a:cubicBezTo>
                  <a:cubicBezTo>
                    <a:pt x="516772" y="908095"/>
                    <a:pt x="519384" y="908994"/>
                    <a:pt x="518513" y="911693"/>
                  </a:cubicBezTo>
                  <a:cubicBezTo>
                    <a:pt x="516772" y="913492"/>
                    <a:pt x="515031" y="914392"/>
                    <a:pt x="513290" y="914392"/>
                  </a:cubicBezTo>
                  <a:cubicBezTo>
                    <a:pt x="510678" y="914392"/>
                    <a:pt x="509808" y="911693"/>
                    <a:pt x="508937" y="909894"/>
                  </a:cubicBezTo>
                  <a:cubicBezTo>
                    <a:pt x="507196" y="899998"/>
                    <a:pt x="517643" y="897300"/>
                    <a:pt x="522866" y="891003"/>
                  </a:cubicBezTo>
                  <a:cubicBezTo>
                    <a:pt x="524607" y="890553"/>
                    <a:pt x="526566" y="889203"/>
                    <a:pt x="528524" y="888416"/>
                  </a:cubicBezTo>
                  <a:close/>
                  <a:moveTo>
                    <a:pt x="496083" y="886465"/>
                  </a:moveTo>
                  <a:cubicBezTo>
                    <a:pt x="501375" y="885605"/>
                    <a:pt x="505784" y="889045"/>
                    <a:pt x="510194" y="890764"/>
                  </a:cubicBezTo>
                  <a:cubicBezTo>
                    <a:pt x="510194" y="892484"/>
                    <a:pt x="511958" y="892484"/>
                    <a:pt x="511958" y="894204"/>
                  </a:cubicBezTo>
                  <a:cubicBezTo>
                    <a:pt x="508430" y="896784"/>
                    <a:pt x="505784" y="900223"/>
                    <a:pt x="504903" y="903663"/>
                  </a:cubicBezTo>
                  <a:cubicBezTo>
                    <a:pt x="503139" y="903663"/>
                    <a:pt x="502257" y="901083"/>
                    <a:pt x="500493" y="902803"/>
                  </a:cubicBezTo>
                  <a:cubicBezTo>
                    <a:pt x="499611" y="903663"/>
                    <a:pt x="499611" y="906242"/>
                    <a:pt x="497847" y="905382"/>
                  </a:cubicBezTo>
                  <a:cubicBezTo>
                    <a:pt x="496965" y="899363"/>
                    <a:pt x="491674" y="895924"/>
                    <a:pt x="488146" y="892484"/>
                  </a:cubicBezTo>
                  <a:cubicBezTo>
                    <a:pt x="489028" y="888185"/>
                    <a:pt x="493437" y="888185"/>
                    <a:pt x="496083" y="886465"/>
                  </a:cubicBezTo>
                  <a:close/>
                  <a:moveTo>
                    <a:pt x="471011" y="884018"/>
                  </a:moveTo>
                  <a:cubicBezTo>
                    <a:pt x="475391" y="884929"/>
                    <a:pt x="480646" y="887662"/>
                    <a:pt x="481522" y="892216"/>
                  </a:cubicBezTo>
                  <a:cubicBezTo>
                    <a:pt x="481522" y="896770"/>
                    <a:pt x="485901" y="896770"/>
                    <a:pt x="488529" y="898592"/>
                  </a:cubicBezTo>
                  <a:cubicBezTo>
                    <a:pt x="490280" y="901324"/>
                    <a:pt x="492908" y="904057"/>
                    <a:pt x="492908" y="908611"/>
                  </a:cubicBezTo>
                  <a:cubicBezTo>
                    <a:pt x="492032" y="911344"/>
                    <a:pt x="490280" y="914987"/>
                    <a:pt x="486777" y="915898"/>
                  </a:cubicBezTo>
                  <a:cubicBezTo>
                    <a:pt x="484149" y="916809"/>
                    <a:pt x="482398" y="914076"/>
                    <a:pt x="481522" y="912255"/>
                  </a:cubicBezTo>
                  <a:cubicBezTo>
                    <a:pt x="481522" y="909522"/>
                    <a:pt x="485025" y="908611"/>
                    <a:pt x="484149" y="905879"/>
                  </a:cubicBezTo>
                  <a:cubicBezTo>
                    <a:pt x="482398" y="904968"/>
                    <a:pt x="480646" y="905879"/>
                    <a:pt x="478894" y="905879"/>
                  </a:cubicBezTo>
                  <a:cubicBezTo>
                    <a:pt x="477142" y="908611"/>
                    <a:pt x="476267" y="913165"/>
                    <a:pt x="478018" y="915898"/>
                  </a:cubicBezTo>
                  <a:cubicBezTo>
                    <a:pt x="478894" y="919541"/>
                    <a:pt x="486777" y="918631"/>
                    <a:pt x="483273" y="924096"/>
                  </a:cubicBezTo>
                  <a:cubicBezTo>
                    <a:pt x="482398" y="928650"/>
                    <a:pt x="480646" y="934115"/>
                    <a:pt x="483273" y="938669"/>
                  </a:cubicBezTo>
                  <a:cubicBezTo>
                    <a:pt x="483273" y="938669"/>
                    <a:pt x="482398" y="939580"/>
                    <a:pt x="481522" y="938669"/>
                  </a:cubicBezTo>
                  <a:cubicBezTo>
                    <a:pt x="473639" y="934115"/>
                    <a:pt x="469260" y="924096"/>
                    <a:pt x="470136" y="914076"/>
                  </a:cubicBezTo>
                  <a:cubicBezTo>
                    <a:pt x="470136" y="907700"/>
                    <a:pt x="471011" y="902235"/>
                    <a:pt x="471887" y="895859"/>
                  </a:cubicBezTo>
                  <a:cubicBezTo>
                    <a:pt x="473639" y="891305"/>
                    <a:pt x="467508" y="887662"/>
                    <a:pt x="471011" y="884018"/>
                  </a:cubicBezTo>
                  <a:close/>
                  <a:moveTo>
                    <a:pt x="663904" y="880137"/>
                  </a:moveTo>
                  <a:cubicBezTo>
                    <a:pt x="678037" y="879255"/>
                    <a:pt x="689519" y="884547"/>
                    <a:pt x="699235" y="894248"/>
                  </a:cubicBezTo>
                  <a:cubicBezTo>
                    <a:pt x="711601" y="894248"/>
                    <a:pt x="725733" y="896894"/>
                    <a:pt x="731033" y="909241"/>
                  </a:cubicBezTo>
                  <a:cubicBezTo>
                    <a:pt x="727500" y="910123"/>
                    <a:pt x="725733" y="906595"/>
                    <a:pt x="723083" y="904832"/>
                  </a:cubicBezTo>
                  <a:cubicBezTo>
                    <a:pt x="715134" y="899540"/>
                    <a:pt x="707185" y="896894"/>
                    <a:pt x="697469" y="898658"/>
                  </a:cubicBezTo>
                  <a:cubicBezTo>
                    <a:pt x="692169" y="896894"/>
                    <a:pt x="690402" y="889838"/>
                    <a:pt x="684220" y="888075"/>
                  </a:cubicBezTo>
                  <a:cubicBezTo>
                    <a:pt x="682453" y="888957"/>
                    <a:pt x="681570" y="887193"/>
                    <a:pt x="679803" y="887193"/>
                  </a:cubicBezTo>
                  <a:cubicBezTo>
                    <a:pt x="673620" y="885429"/>
                    <a:pt x="669204" y="885429"/>
                    <a:pt x="663021" y="887193"/>
                  </a:cubicBezTo>
                  <a:cubicBezTo>
                    <a:pt x="652422" y="888075"/>
                    <a:pt x="643589" y="896012"/>
                    <a:pt x="639173" y="904832"/>
                  </a:cubicBezTo>
                  <a:cubicBezTo>
                    <a:pt x="635640" y="910123"/>
                    <a:pt x="634756" y="918061"/>
                    <a:pt x="635640" y="924234"/>
                  </a:cubicBezTo>
                  <a:cubicBezTo>
                    <a:pt x="627690" y="928644"/>
                    <a:pt x="622391" y="935700"/>
                    <a:pt x="619741" y="944519"/>
                  </a:cubicBezTo>
                  <a:cubicBezTo>
                    <a:pt x="619741" y="949811"/>
                    <a:pt x="620624" y="954220"/>
                    <a:pt x="618857" y="958630"/>
                  </a:cubicBezTo>
                  <a:cubicBezTo>
                    <a:pt x="617974" y="958630"/>
                    <a:pt x="617091" y="957748"/>
                    <a:pt x="617091" y="955984"/>
                  </a:cubicBezTo>
                  <a:cubicBezTo>
                    <a:pt x="616208" y="955102"/>
                    <a:pt x="618857" y="955102"/>
                    <a:pt x="617974" y="953338"/>
                  </a:cubicBezTo>
                  <a:cubicBezTo>
                    <a:pt x="616208" y="954220"/>
                    <a:pt x="615324" y="951575"/>
                    <a:pt x="615324" y="950693"/>
                  </a:cubicBezTo>
                  <a:cubicBezTo>
                    <a:pt x="613558" y="938345"/>
                    <a:pt x="621507" y="928644"/>
                    <a:pt x="630340" y="921588"/>
                  </a:cubicBezTo>
                  <a:cubicBezTo>
                    <a:pt x="631223" y="917179"/>
                    <a:pt x="631223" y="912769"/>
                    <a:pt x="632107" y="908359"/>
                  </a:cubicBezTo>
                  <a:cubicBezTo>
                    <a:pt x="637406" y="894248"/>
                    <a:pt x="648889" y="881901"/>
                    <a:pt x="663904" y="880137"/>
                  </a:cubicBezTo>
                  <a:close/>
                  <a:moveTo>
                    <a:pt x="332039" y="878395"/>
                  </a:moveTo>
                  <a:lnTo>
                    <a:pt x="341273" y="879052"/>
                  </a:lnTo>
                  <a:cubicBezTo>
                    <a:pt x="350079" y="882565"/>
                    <a:pt x="356244" y="889591"/>
                    <a:pt x="360647" y="897494"/>
                  </a:cubicBezTo>
                  <a:cubicBezTo>
                    <a:pt x="363289" y="904520"/>
                    <a:pt x="365050" y="911546"/>
                    <a:pt x="365931" y="919449"/>
                  </a:cubicBezTo>
                  <a:cubicBezTo>
                    <a:pt x="371215" y="922962"/>
                    <a:pt x="374738" y="927353"/>
                    <a:pt x="378260" y="932622"/>
                  </a:cubicBezTo>
                  <a:cubicBezTo>
                    <a:pt x="381783" y="940526"/>
                    <a:pt x="381783" y="949308"/>
                    <a:pt x="375618" y="955455"/>
                  </a:cubicBezTo>
                  <a:cubicBezTo>
                    <a:pt x="373857" y="951064"/>
                    <a:pt x="378260" y="948430"/>
                    <a:pt x="378260" y="944039"/>
                  </a:cubicBezTo>
                  <a:cubicBezTo>
                    <a:pt x="378260" y="937891"/>
                    <a:pt x="374738" y="933500"/>
                    <a:pt x="373857" y="929109"/>
                  </a:cubicBezTo>
                  <a:cubicBezTo>
                    <a:pt x="369454" y="925597"/>
                    <a:pt x="365931" y="922962"/>
                    <a:pt x="363289" y="919449"/>
                  </a:cubicBezTo>
                  <a:cubicBezTo>
                    <a:pt x="363289" y="919449"/>
                    <a:pt x="363289" y="919449"/>
                    <a:pt x="360647" y="902764"/>
                  </a:cubicBezTo>
                  <a:cubicBezTo>
                    <a:pt x="358446" y="896616"/>
                    <a:pt x="354483" y="891128"/>
                    <a:pt x="349419" y="886846"/>
                  </a:cubicBezTo>
                  <a:lnTo>
                    <a:pt x="332039" y="878395"/>
                  </a:lnTo>
                  <a:close/>
                  <a:moveTo>
                    <a:pt x="331585" y="878174"/>
                  </a:moveTo>
                  <a:lnTo>
                    <a:pt x="332039" y="878395"/>
                  </a:lnTo>
                  <a:lnTo>
                    <a:pt x="331092" y="878327"/>
                  </a:lnTo>
                  <a:lnTo>
                    <a:pt x="331585" y="878174"/>
                  </a:lnTo>
                  <a:close/>
                  <a:moveTo>
                    <a:pt x="737637" y="877911"/>
                  </a:moveTo>
                  <a:cubicBezTo>
                    <a:pt x="741193" y="880476"/>
                    <a:pt x="747416" y="874492"/>
                    <a:pt x="750083" y="880476"/>
                  </a:cubicBezTo>
                  <a:cubicBezTo>
                    <a:pt x="746527" y="883040"/>
                    <a:pt x="742971" y="879621"/>
                    <a:pt x="740304" y="880476"/>
                  </a:cubicBezTo>
                  <a:cubicBezTo>
                    <a:pt x="735859" y="882185"/>
                    <a:pt x="732303" y="885604"/>
                    <a:pt x="728747" y="883895"/>
                  </a:cubicBezTo>
                  <a:cubicBezTo>
                    <a:pt x="727858" y="883040"/>
                    <a:pt x="729636" y="881330"/>
                    <a:pt x="729636" y="880476"/>
                  </a:cubicBezTo>
                  <a:cubicBezTo>
                    <a:pt x="729636" y="880476"/>
                    <a:pt x="729636" y="880476"/>
                    <a:pt x="737637" y="877911"/>
                  </a:cubicBezTo>
                  <a:close/>
                  <a:moveTo>
                    <a:pt x="319697" y="877516"/>
                  </a:moveTo>
                  <a:lnTo>
                    <a:pt x="331092" y="878327"/>
                  </a:lnTo>
                  <a:lnTo>
                    <a:pt x="306046" y="886078"/>
                  </a:lnTo>
                  <a:cubicBezTo>
                    <a:pt x="302524" y="887834"/>
                    <a:pt x="304285" y="893104"/>
                    <a:pt x="299001" y="891347"/>
                  </a:cubicBezTo>
                  <a:lnTo>
                    <a:pt x="275001" y="893057"/>
                  </a:lnTo>
                  <a:lnTo>
                    <a:pt x="279186" y="889701"/>
                  </a:lnTo>
                  <a:cubicBezTo>
                    <a:pt x="286011" y="887615"/>
                    <a:pt x="293717" y="887395"/>
                    <a:pt x="300762" y="887834"/>
                  </a:cubicBezTo>
                  <a:cubicBezTo>
                    <a:pt x="306046" y="883004"/>
                    <a:pt x="312651" y="879272"/>
                    <a:pt x="319697" y="877516"/>
                  </a:cubicBezTo>
                  <a:close/>
                  <a:moveTo>
                    <a:pt x="619707" y="876080"/>
                  </a:moveTo>
                  <a:cubicBezTo>
                    <a:pt x="620601" y="876080"/>
                    <a:pt x="620601" y="876965"/>
                    <a:pt x="621495" y="877851"/>
                  </a:cubicBezTo>
                  <a:cubicBezTo>
                    <a:pt x="619707" y="884933"/>
                    <a:pt x="608977" y="885819"/>
                    <a:pt x="607189" y="892901"/>
                  </a:cubicBezTo>
                  <a:cubicBezTo>
                    <a:pt x="605401" y="900869"/>
                    <a:pt x="598248" y="907952"/>
                    <a:pt x="590201" y="908837"/>
                  </a:cubicBezTo>
                  <a:cubicBezTo>
                    <a:pt x="588413" y="909723"/>
                    <a:pt x="586625" y="907952"/>
                    <a:pt x="584837" y="908837"/>
                  </a:cubicBezTo>
                  <a:cubicBezTo>
                    <a:pt x="583048" y="910608"/>
                    <a:pt x="583943" y="913264"/>
                    <a:pt x="582154" y="915035"/>
                  </a:cubicBezTo>
                  <a:cubicBezTo>
                    <a:pt x="578578" y="917690"/>
                    <a:pt x="575896" y="922117"/>
                    <a:pt x="570531" y="921232"/>
                  </a:cubicBezTo>
                  <a:cubicBezTo>
                    <a:pt x="567849" y="920346"/>
                    <a:pt x="566060" y="919461"/>
                    <a:pt x="565166" y="915920"/>
                  </a:cubicBezTo>
                  <a:cubicBezTo>
                    <a:pt x="564272" y="913264"/>
                    <a:pt x="566060" y="912379"/>
                    <a:pt x="567849" y="911493"/>
                  </a:cubicBezTo>
                  <a:cubicBezTo>
                    <a:pt x="570531" y="910608"/>
                    <a:pt x="572319" y="913264"/>
                    <a:pt x="575001" y="911493"/>
                  </a:cubicBezTo>
                  <a:cubicBezTo>
                    <a:pt x="575896" y="908837"/>
                    <a:pt x="577684" y="906181"/>
                    <a:pt x="575896" y="903525"/>
                  </a:cubicBezTo>
                  <a:cubicBezTo>
                    <a:pt x="572319" y="899984"/>
                    <a:pt x="568743" y="899099"/>
                    <a:pt x="565166" y="899099"/>
                  </a:cubicBezTo>
                  <a:cubicBezTo>
                    <a:pt x="559802" y="900869"/>
                    <a:pt x="555331" y="903525"/>
                    <a:pt x="552649" y="907952"/>
                  </a:cubicBezTo>
                  <a:cubicBezTo>
                    <a:pt x="550861" y="908837"/>
                    <a:pt x="549072" y="908837"/>
                    <a:pt x="548178" y="907952"/>
                  </a:cubicBezTo>
                  <a:cubicBezTo>
                    <a:pt x="546390" y="906181"/>
                    <a:pt x="544602" y="904411"/>
                    <a:pt x="546390" y="901755"/>
                  </a:cubicBezTo>
                  <a:cubicBezTo>
                    <a:pt x="548178" y="897328"/>
                    <a:pt x="562484" y="894672"/>
                    <a:pt x="554437" y="887589"/>
                  </a:cubicBezTo>
                  <a:cubicBezTo>
                    <a:pt x="551755" y="886704"/>
                    <a:pt x="551755" y="892016"/>
                    <a:pt x="549072" y="891131"/>
                  </a:cubicBezTo>
                  <a:cubicBezTo>
                    <a:pt x="546390" y="890245"/>
                    <a:pt x="543708" y="890245"/>
                    <a:pt x="543708" y="887589"/>
                  </a:cubicBezTo>
                  <a:cubicBezTo>
                    <a:pt x="543708" y="881392"/>
                    <a:pt x="549072" y="881392"/>
                    <a:pt x="552649" y="879621"/>
                  </a:cubicBezTo>
                  <a:cubicBezTo>
                    <a:pt x="557119" y="879621"/>
                    <a:pt x="560696" y="882277"/>
                    <a:pt x="563378" y="885819"/>
                  </a:cubicBezTo>
                  <a:cubicBezTo>
                    <a:pt x="563378" y="888475"/>
                    <a:pt x="565166" y="892016"/>
                    <a:pt x="567849" y="890245"/>
                  </a:cubicBezTo>
                  <a:cubicBezTo>
                    <a:pt x="578578" y="888475"/>
                    <a:pt x="580366" y="903525"/>
                    <a:pt x="591095" y="899984"/>
                  </a:cubicBezTo>
                  <a:cubicBezTo>
                    <a:pt x="593778" y="899099"/>
                    <a:pt x="596460" y="898213"/>
                    <a:pt x="598248" y="895557"/>
                  </a:cubicBezTo>
                  <a:cubicBezTo>
                    <a:pt x="598248" y="892901"/>
                    <a:pt x="600930" y="890245"/>
                    <a:pt x="598248" y="887589"/>
                  </a:cubicBezTo>
                  <a:cubicBezTo>
                    <a:pt x="594672" y="884933"/>
                    <a:pt x="593778" y="892901"/>
                    <a:pt x="589307" y="889360"/>
                  </a:cubicBezTo>
                  <a:cubicBezTo>
                    <a:pt x="587519" y="888475"/>
                    <a:pt x="585731" y="885819"/>
                    <a:pt x="586625" y="883163"/>
                  </a:cubicBezTo>
                  <a:cubicBezTo>
                    <a:pt x="588413" y="878736"/>
                    <a:pt x="592884" y="878736"/>
                    <a:pt x="596460" y="877851"/>
                  </a:cubicBezTo>
                  <a:cubicBezTo>
                    <a:pt x="604507" y="879621"/>
                    <a:pt x="613448" y="881392"/>
                    <a:pt x="619707" y="876080"/>
                  </a:cubicBezTo>
                  <a:close/>
                  <a:moveTo>
                    <a:pt x="247022" y="873897"/>
                  </a:moveTo>
                  <a:cubicBezTo>
                    <a:pt x="251432" y="872905"/>
                    <a:pt x="256723" y="872905"/>
                    <a:pt x="261133" y="875882"/>
                  </a:cubicBezTo>
                  <a:cubicBezTo>
                    <a:pt x="259369" y="880842"/>
                    <a:pt x="255841" y="875882"/>
                    <a:pt x="252313" y="876874"/>
                  </a:cubicBezTo>
                  <a:cubicBezTo>
                    <a:pt x="250550" y="877866"/>
                    <a:pt x="249668" y="878858"/>
                    <a:pt x="247904" y="877866"/>
                  </a:cubicBezTo>
                  <a:cubicBezTo>
                    <a:pt x="247022" y="876874"/>
                    <a:pt x="245258" y="874889"/>
                    <a:pt x="247022" y="873897"/>
                  </a:cubicBezTo>
                  <a:close/>
                  <a:moveTo>
                    <a:pt x="383371" y="869049"/>
                  </a:moveTo>
                  <a:cubicBezTo>
                    <a:pt x="386957" y="868142"/>
                    <a:pt x="389646" y="872678"/>
                    <a:pt x="393232" y="872678"/>
                  </a:cubicBezTo>
                  <a:cubicBezTo>
                    <a:pt x="395922" y="875399"/>
                    <a:pt x="399507" y="880842"/>
                    <a:pt x="403990" y="879028"/>
                  </a:cubicBezTo>
                  <a:cubicBezTo>
                    <a:pt x="407576" y="876306"/>
                    <a:pt x="412058" y="873585"/>
                    <a:pt x="417437" y="876306"/>
                  </a:cubicBezTo>
                  <a:cubicBezTo>
                    <a:pt x="419230" y="878121"/>
                    <a:pt x="421919" y="880842"/>
                    <a:pt x="421023" y="884471"/>
                  </a:cubicBezTo>
                  <a:cubicBezTo>
                    <a:pt x="420126" y="886285"/>
                    <a:pt x="418333" y="888099"/>
                    <a:pt x="415644" y="888099"/>
                  </a:cubicBezTo>
                  <a:cubicBezTo>
                    <a:pt x="412058" y="889006"/>
                    <a:pt x="411162" y="880842"/>
                    <a:pt x="407576" y="885378"/>
                  </a:cubicBezTo>
                  <a:cubicBezTo>
                    <a:pt x="403990" y="889006"/>
                    <a:pt x="406679" y="892635"/>
                    <a:pt x="408472" y="895356"/>
                  </a:cubicBezTo>
                  <a:cubicBezTo>
                    <a:pt x="412058" y="898078"/>
                    <a:pt x="416540" y="899892"/>
                    <a:pt x="421023" y="897171"/>
                  </a:cubicBezTo>
                  <a:cubicBezTo>
                    <a:pt x="424609" y="892635"/>
                    <a:pt x="430884" y="889914"/>
                    <a:pt x="435366" y="887192"/>
                  </a:cubicBezTo>
                  <a:cubicBezTo>
                    <a:pt x="435366" y="887192"/>
                    <a:pt x="435366" y="887192"/>
                    <a:pt x="443434" y="888099"/>
                  </a:cubicBezTo>
                  <a:cubicBezTo>
                    <a:pt x="445227" y="885378"/>
                    <a:pt x="447917" y="881749"/>
                    <a:pt x="451503" y="881749"/>
                  </a:cubicBezTo>
                  <a:cubicBezTo>
                    <a:pt x="454192" y="881749"/>
                    <a:pt x="457778" y="881749"/>
                    <a:pt x="458674" y="884471"/>
                  </a:cubicBezTo>
                  <a:cubicBezTo>
                    <a:pt x="459571" y="887192"/>
                    <a:pt x="459571" y="890821"/>
                    <a:pt x="455985" y="891728"/>
                  </a:cubicBezTo>
                  <a:cubicBezTo>
                    <a:pt x="454192" y="892635"/>
                    <a:pt x="451503" y="889006"/>
                    <a:pt x="451503" y="892635"/>
                  </a:cubicBezTo>
                  <a:cubicBezTo>
                    <a:pt x="454192" y="896264"/>
                    <a:pt x="457778" y="899892"/>
                    <a:pt x="457778" y="904428"/>
                  </a:cubicBezTo>
                  <a:cubicBezTo>
                    <a:pt x="455089" y="904428"/>
                    <a:pt x="450606" y="908056"/>
                    <a:pt x="449710" y="903521"/>
                  </a:cubicBezTo>
                  <a:cubicBezTo>
                    <a:pt x="449710" y="898985"/>
                    <a:pt x="445227" y="898078"/>
                    <a:pt x="442538" y="896264"/>
                  </a:cubicBezTo>
                  <a:cubicBezTo>
                    <a:pt x="438056" y="896264"/>
                    <a:pt x="432677" y="897171"/>
                    <a:pt x="429987" y="899892"/>
                  </a:cubicBezTo>
                  <a:cubicBezTo>
                    <a:pt x="426402" y="903521"/>
                    <a:pt x="422816" y="908964"/>
                    <a:pt x="427298" y="912592"/>
                  </a:cubicBezTo>
                  <a:cubicBezTo>
                    <a:pt x="430884" y="916221"/>
                    <a:pt x="437159" y="905335"/>
                    <a:pt x="438952" y="914406"/>
                  </a:cubicBezTo>
                  <a:cubicBezTo>
                    <a:pt x="439849" y="917128"/>
                    <a:pt x="438952" y="919849"/>
                    <a:pt x="437159" y="920756"/>
                  </a:cubicBezTo>
                  <a:cubicBezTo>
                    <a:pt x="432677" y="925292"/>
                    <a:pt x="426402" y="920756"/>
                    <a:pt x="422816" y="918035"/>
                  </a:cubicBezTo>
                  <a:cubicBezTo>
                    <a:pt x="420126" y="915314"/>
                    <a:pt x="419230" y="910778"/>
                    <a:pt x="418333" y="907149"/>
                  </a:cubicBezTo>
                  <a:cubicBezTo>
                    <a:pt x="412954" y="904428"/>
                    <a:pt x="403990" y="907149"/>
                    <a:pt x="400404" y="898985"/>
                  </a:cubicBezTo>
                  <a:cubicBezTo>
                    <a:pt x="393232" y="894449"/>
                    <a:pt x="398611" y="885378"/>
                    <a:pt x="391439" y="880842"/>
                  </a:cubicBezTo>
                  <a:cubicBezTo>
                    <a:pt x="386957" y="877214"/>
                    <a:pt x="383371" y="873585"/>
                    <a:pt x="383371" y="869049"/>
                  </a:cubicBezTo>
                  <a:close/>
                  <a:moveTo>
                    <a:pt x="677779" y="866955"/>
                  </a:moveTo>
                  <a:cubicBezTo>
                    <a:pt x="688414" y="868743"/>
                    <a:pt x="699049" y="875000"/>
                    <a:pt x="707026" y="883044"/>
                  </a:cubicBezTo>
                  <a:cubicBezTo>
                    <a:pt x="721206" y="882150"/>
                    <a:pt x="732728" y="889300"/>
                    <a:pt x="741590" y="898238"/>
                  </a:cubicBezTo>
                  <a:cubicBezTo>
                    <a:pt x="744249" y="902707"/>
                    <a:pt x="746908" y="907176"/>
                    <a:pt x="746908" y="912539"/>
                  </a:cubicBezTo>
                  <a:cubicBezTo>
                    <a:pt x="744249" y="915220"/>
                    <a:pt x="740704" y="912539"/>
                    <a:pt x="738045" y="912539"/>
                  </a:cubicBezTo>
                  <a:cubicBezTo>
                    <a:pt x="734500" y="903601"/>
                    <a:pt x="725637" y="893769"/>
                    <a:pt x="715002" y="891982"/>
                  </a:cubicBezTo>
                  <a:cubicBezTo>
                    <a:pt x="707026" y="891982"/>
                    <a:pt x="697277" y="890194"/>
                    <a:pt x="691959" y="882150"/>
                  </a:cubicBezTo>
                  <a:cubicBezTo>
                    <a:pt x="688414" y="881256"/>
                    <a:pt x="684869" y="879468"/>
                    <a:pt x="681324" y="877681"/>
                  </a:cubicBezTo>
                  <a:cubicBezTo>
                    <a:pt x="669802" y="875893"/>
                    <a:pt x="655622" y="874106"/>
                    <a:pt x="646759" y="883044"/>
                  </a:cubicBezTo>
                  <a:cubicBezTo>
                    <a:pt x="646759" y="883044"/>
                    <a:pt x="646759" y="883044"/>
                    <a:pt x="636124" y="892875"/>
                  </a:cubicBezTo>
                  <a:cubicBezTo>
                    <a:pt x="631693" y="900920"/>
                    <a:pt x="628148" y="908964"/>
                    <a:pt x="627261" y="918796"/>
                  </a:cubicBezTo>
                  <a:cubicBezTo>
                    <a:pt x="623716" y="924158"/>
                    <a:pt x="616626" y="925946"/>
                    <a:pt x="616626" y="933096"/>
                  </a:cubicBezTo>
                  <a:cubicBezTo>
                    <a:pt x="609536" y="942034"/>
                    <a:pt x="612195" y="955441"/>
                    <a:pt x="615740" y="964379"/>
                  </a:cubicBezTo>
                  <a:cubicBezTo>
                    <a:pt x="613967" y="967061"/>
                    <a:pt x="613081" y="968848"/>
                    <a:pt x="610422" y="969742"/>
                  </a:cubicBezTo>
                  <a:cubicBezTo>
                    <a:pt x="605105" y="966167"/>
                    <a:pt x="605105" y="959017"/>
                    <a:pt x="603332" y="952760"/>
                  </a:cubicBezTo>
                  <a:cubicBezTo>
                    <a:pt x="602446" y="942034"/>
                    <a:pt x="606877" y="933096"/>
                    <a:pt x="611309" y="924158"/>
                  </a:cubicBezTo>
                  <a:cubicBezTo>
                    <a:pt x="611309" y="924158"/>
                    <a:pt x="611309" y="924158"/>
                    <a:pt x="621058" y="914327"/>
                  </a:cubicBezTo>
                  <a:cubicBezTo>
                    <a:pt x="619285" y="907176"/>
                    <a:pt x="621944" y="899132"/>
                    <a:pt x="625489" y="893769"/>
                  </a:cubicBezTo>
                  <a:cubicBezTo>
                    <a:pt x="627261" y="887513"/>
                    <a:pt x="632579" y="883044"/>
                    <a:pt x="635238" y="878575"/>
                  </a:cubicBezTo>
                  <a:cubicBezTo>
                    <a:pt x="646759" y="866955"/>
                    <a:pt x="663598" y="863380"/>
                    <a:pt x="677779" y="866955"/>
                  </a:cubicBezTo>
                  <a:close/>
                  <a:moveTo>
                    <a:pt x="795855" y="864967"/>
                  </a:moveTo>
                  <a:cubicBezTo>
                    <a:pt x="799295" y="868596"/>
                    <a:pt x="799295" y="874946"/>
                    <a:pt x="799295" y="880389"/>
                  </a:cubicBezTo>
                  <a:cubicBezTo>
                    <a:pt x="795855" y="885831"/>
                    <a:pt x="791556" y="890367"/>
                    <a:pt x="785537" y="890367"/>
                  </a:cubicBezTo>
                  <a:cubicBezTo>
                    <a:pt x="782957" y="890367"/>
                    <a:pt x="781237" y="888553"/>
                    <a:pt x="779518" y="885831"/>
                  </a:cubicBezTo>
                  <a:cubicBezTo>
                    <a:pt x="778658" y="884017"/>
                    <a:pt x="778658" y="881296"/>
                    <a:pt x="779518" y="879481"/>
                  </a:cubicBezTo>
                  <a:cubicBezTo>
                    <a:pt x="780378" y="877667"/>
                    <a:pt x="782957" y="876760"/>
                    <a:pt x="783817" y="878574"/>
                  </a:cubicBezTo>
                  <a:cubicBezTo>
                    <a:pt x="785537" y="879481"/>
                    <a:pt x="785537" y="881296"/>
                    <a:pt x="788116" y="881296"/>
                  </a:cubicBezTo>
                  <a:cubicBezTo>
                    <a:pt x="797575" y="881296"/>
                    <a:pt x="790696" y="868596"/>
                    <a:pt x="795855" y="864967"/>
                  </a:cubicBezTo>
                  <a:close/>
                  <a:moveTo>
                    <a:pt x="751187" y="864302"/>
                  </a:moveTo>
                  <a:cubicBezTo>
                    <a:pt x="755764" y="865443"/>
                    <a:pt x="760005" y="867725"/>
                    <a:pt x="763577" y="870920"/>
                  </a:cubicBezTo>
                  <a:cubicBezTo>
                    <a:pt x="766256" y="876397"/>
                    <a:pt x="770721" y="881874"/>
                    <a:pt x="768042" y="888263"/>
                  </a:cubicBezTo>
                  <a:cubicBezTo>
                    <a:pt x="767149" y="892827"/>
                    <a:pt x="762684" y="894653"/>
                    <a:pt x="760005" y="897391"/>
                  </a:cubicBezTo>
                  <a:cubicBezTo>
                    <a:pt x="758219" y="898304"/>
                    <a:pt x="754647" y="898304"/>
                    <a:pt x="753754" y="897391"/>
                  </a:cubicBezTo>
                  <a:cubicBezTo>
                    <a:pt x="751076" y="895566"/>
                    <a:pt x="749290" y="892827"/>
                    <a:pt x="749290" y="890089"/>
                  </a:cubicBezTo>
                  <a:cubicBezTo>
                    <a:pt x="747504" y="883699"/>
                    <a:pt x="757326" y="883699"/>
                    <a:pt x="754647" y="877310"/>
                  </a:cubicBezTo>
                  <a:cubicBezTo>
                    <a:pt x="750183" y="875484"/>
                    <a:pt x="746611" y="873659"/>
                    <a:pt x="742146" y="873659"/>
                  </a:cubicBezTo>
                  <a:cubicBezTo>
                    <a:pt x="735895" y="874571"/>
                    <a:pt x="728751" y="875484"/>
                    <a:pt x="723394" y="880961"/>
                  </a:cubicBezTo>
                  <a:cubicBezTo>
                    <a:pt x="719822" y="881874"/>
                    <a:pt x="715357" y="881874"/>
                    <a:pt x="713571" y="879135"/>
                  </a:cubicBezTo>
                  <a:cubicBezTo>
                    <a:pt x="718036" y="869095"/>
                    <a:pt x="728751" y="868182"/>
                    <a:pt x="736788" y="864531"/>
                  </a:cubicBezTo>
                  <a:cubicBezTo>
                    <a:pt x="741699" y="863161"/>
                    <a:pt x="746611" y="863161"/>
                    <a:pt x="751187" y="864302"/>
                  </a:cubicBezTo>
                  <a:close/>
                  <a:moveTo>
                    <a:pt x="318890" y="861986"/>
                  </a:moveTo>
                  <a:cubicBezTo>
                    <a:pt x="325987" y="861096"/>
                    <a:pt x="333084" y="860205"/>
                    <a:pt x="340181" y="861986"/>
                  </a:cubicBezTo>
                  <a:cubicBezTo>
                    <a:pt x="345504" y="864658"/>
                    <a:pt x="350826" y="866439"/>
                    <a:pt x="355262" y="870001"/>
                  </a:cubicBezTo>
                  <a:cubicBezTo>
                    <a:pt x="366795" y="876235"/>
                    <a:pt x="377440" y="887812"/>
                    <a:pt x="379214" y="900280"/>
                  </a:cubicBezTo>
                  <a:cubicBezTo>
                    <a:pt x="379214" y="900280"/>
                    <a:pt x="379214" y="900280"/>
                    <a:pt x="381876" y="913638"/>
                  </a:cubicBezTo>
                  <a:cubicBezTo>
                    <a:pt x="389860" y="919872"/>
                    <a:pt x="391634" y="929668"/>
                    <a:pt x="395183" y="938573"/>
                  </a:cubicBezTo>
                  <a:cubicBezTo>
                    <a:pt x="396070" y="948369"/>
                    <a:pt x="395183" y="958165"/>
                    <a:pt x="388973" y="965289"/>
                  </a:cubicBezTo>
                  <a:cubicBezTo>
                    <a:pt x="388086" y="967070"/>
                    <a:pt x="387199" y="969742"/>
                    <a:pt x="385424" y="969742"/>
                  </a:cubicBezTo>
                  <a:cubicBezTo>
                    <a:pt x="380989" y="968852"/>
                    <a:pt x="379214" y="966180"/>
                    <a:pt x="378327" y="963508"/>
                  </a:cubicBezTo>
                  <a:cubicBezTo>
                    <a:pt x="376553" y="958165"/>
                    <a:pt x="383650" y="957275"/>
                    <a:pt x="383650" y="951931"/>
                  </a:cubicBezTo>
                  <a:cubicBezTo>
                    <a:pt x="388086" y="940354"/>
                    <a:pt x="382763" y="927887"/>
                    <a:pt x="374779" y="919872"/>
                  </a:cubicBezTo>
                  <a:cubicBezTo>
                    <a:pt x="365908" y="918091"/>
                    <a:pt x="371230" y="908295"/>
                    <a:pt x="367682" y="902061"/>
                  </a:cubicBezTo>
                  <a:cubicBezTo>
                    <a:pt x="363246" y="890484"/>
                    <a:pt x="353488" y="878907"/>
                    <a:pt x="341068" y="874454"/>
                  </a:cubicBezTo>
                  <a:cubicBezTo>
                    <a:pt x="326874" y="870892"/>
                    <a:pt x="311793" y="872673"/>
                    <a:pt x="301147" y="883359"/>
                  </a:cubicBezTo>
                  <a:cubicBezTo>
                    <a:pt x="300260" y="885140"/>
                    <a:pt x="296711" y="885140"/>
                    <a:pt x="294937" y="885140"/>
                  </a:cubicBezTo>
                  <a:cubicBezTo>
                    <a:pt x="284292" y="881578"/>
                    <a:pt x="272759" y="886921"/>
                    <a:pt x="264775" y="893155"/>
                  </a:cubicBezTo>
                  <a:cubicBezTo>
                    <a:pt x="261226" y="897608"/>
                    <a:pt x="257678" y="903842"/>
                    <a:pt x="256791" y="909185"/>
                  </a:cubicBezTo>
                  <a:cubicBezTo>
                    <a:pt x="254129" y="910966"/>
                    <a:pt x="250581" y="910966"/>
                    <a:pt x="247032" y="909185"/>
                  </a:cubicBezTo>
                  <a:cubicBezTo>
                    <a:pt x="245258" y="904732"/>
                    <a:pt x="249694" y="899389"/>
                    <a:pt x="250581" y="894936"/>
                  </a:cubicBezTo>
                  <a:cubicBezTo>
                    <a:pt x="259452" y="881578"/>
                    <a:pt x="273646" y="872673"/>
                    <a:pt x="289614" y="872673"/>
                  </a:cubicBezTo>
                  <a:cubicBezTo>
                    <a:pt x="294050" y="876235"/>
                    <a:pt x="295824" y="870001"/>
                    <a:pt x="299373" y="869111"/>
                  </a:cubicBezTo>
                  <a:cubicBezTo>
                    <a:pt x="305583" y="864658"/>
                    <a:pt x="312680" y="863767"/>
                    <a:pt x="318890" y="861986"/>
                  </a:cubicBezTo>
                  <a:close/>
                  <a:moveTo>
                    <a:pt x="200069" y="860674"/>
                  </a:moveTo>
                  <a:cubicBezTo>
                    <a:pt x="201325" y="861215"/>
                    <a:pt x="202468" y="862514"/>
                    <a:pt x="202925" y="863813"/>
                  </a:cubicBezTo>
                  <a:cubicBezTo>
                    <a:pt x="202011" y="869008"/>
                    <a:pt x="204753" y="873338"/>
                    <a:pt x="207495" y="876801"/>
                  </a:cubicBezTo>
                  <a:cubicBezTo>
                    <a:pt x="209323" y="877667"/>
                    <a:pt x="212065" y="879399"/>
                    <a:pt x="212979" y="876801"/>
                  </a:cubicBezTo>
                  <a:cubicBezTo>
                    <a:pt x="213893" y="875935"/>
                    <a:pt x="214807" y="874203"/>
                    <a:pt x="216635" y="874203"/>
                  </a:cubicBezTo>
                  <a:cubicBezTo>
                    <a:pt x="219377" y="874203"/>
                    <a:pt x="220291" y="876801"/>
                    <a:pt x="221205" y="878533"/>
                  </a:cubicBezTo>
                  <a:cubicBezTo>
                    <a:pt x="223033" y="881131"/>
                    <a:pt x="220291" y="884594"/>
                    <a:pt x="218463" y="885460"/>
                  </a:cubicBezTo>
                  <a:cubicBezTo>
                    <a:pt x="212065" y="887192"/>
                    <a:pt x="206581" y="883728"/>
                    <a:pt x="202011" y="881131"/>
                  </a:cubicBezTo>
                  <a:cubicBezTo>
                    <a:pt x="197441" y="875935"/>
                    <a:pt x="192871" y="869008"/>
                    <a:pt x="196527" y="862081"/>
                  </a:cubicBezTo>
                  <a:cubicBezTo>
                    <a:pt x="197441" y="860349"/>
                    <a:pt x="198812" y="860132"/>
                    <a:pt x="200069" y="860674"/>
                  </a:cubicBezTo>
                  <a:close/>
                  <a:moveTo>
                    <a:pt x="250077" y="857921"/>
                  </a:moveTo>
                  <a:cubicBezTo>
                    <a:pt x="260771" y="857030"/>
                    <a:pt x="270575" y="860592"/>
                    <a:pt x="278596" y="868607"/>
                  </a:cubicBezTo>
                  <a:cubicBezTo>
                    <a:pt x="277705" y="870388"/>
                    <a:pt x="275031" y="870388"/>
                    <a:pt x="273249" y="871279"/>
                  </a:cubicBezTo>
                  <a:cubicBezTo>
                    <a:pt x="273249" y="871279"/>
                    <a:pt x="273249" y="871279"/>
                    <a:pt x="267010" y="873950"/>
                  </a:cubicBezTo>
                  <a:cubicBezTo>
                    <a:pt x="259880" y="870388"/>
                    <a:pt x="250077" y="867717"/>
                    <a:pt x="242056" y="872169"/>
                  </a:cubicBezTo>
                  <a:cubicBezTo>
                    <a:pt x="241164" y="873950"/>
                    <a:pt x="238491" y="874841"/>
                    <a:pt x="240273" y="877512"/>
                  </a:cubicBezTo>
                  <a:cubicBezTo>
                    <a:pt x="242947" y="878403"/>
                    <a:pt x="247403" y="879294"/>
                    <a:pt x="248294" y="883746"/>
                  </a:cubicBezTo>
                  <a:cubicBezTo>
                    <a:pt x="249185" y="888199"/>
                    <a:pt x="246512" y="891761"/>
                    <a:pt x="242056" y="893542"/>
                  </a:cubicBezTo>
                  <a:cubicBezTo>
                    <a:pt x="238491" y="892652"/>
                    <a:pt x="233143" y="891761"/>
                    <a:pt x="231361" y="888199"/>
                  </a:cubicBezTo>
                  <a:cubicBezTo>
                    <a:pt x="228687" y="883746"/>
                    <a:pt x="227796" y="878403"/>
                    <a:pt x="229578" y="873060"/>
                  </a:cubicBezTo>
                  <a:cubicBezTo>
                    <a:pt x="232252" y="865045"/>
                    <a:pt x="241164" y="859702"/>
                    <a:pt x="250077" y="857921"/>
                  </a:cubicBezTo>
                  <a:close/>
                  <a:moveTo>
                    <a:pt x="788650" y="854013"/>
                  </a:moveTo>
                  <a:cubicBezTo>
                    <a:pt x="792852" y="852267"/>
                    <a:pt x="792852" y="859252"/>
                    <a:pt x="794533" y="860998"/>
                  </a:cubicBezTo>
                  <a:cubicBezTo>
                    <a:pt x="792852" y="864491"/>
                    <a:pt x="790331" y="868856"/>
                    <a:pt x="786969" y="869729"/>
                  </a:cubicBezTo>
                  <a:cubicBezTo>
                    <a:pt x="785288" y="865364"/>
                    <a:pt x="780246" y="864491"/>
                    <a:pt x="781086" y="859252"/>
                  </a:cubicBezTo>
                  <a:cubicBezTo>
                    <a:pt x="782767" y="856633"/>
                    <a:pt x="785288" y="855760"/>
                    <a:pt x="788650" y="854013"/>
                  </a:cubicBezTo>
                  <a:close/>
                  <a:moveTo>
                    <a:pt x="207402" y="850680"/>
                  </a:moveTo>
                  <a:cubicBezTo>
                    <a:pt x="209966" y="851527"/>
                    <a:pt x="212531" y="853220"/>
                    <a:pt x="215095" y="854913"/>
                  </a:cubicBezTo>
                  <a:cubicBezTo>
                    <a:pt x="215095" y="857453"/>
                    <a:pt x="214240" y="859993"/>
                    <a:pt x="213385" y="862533"/>
                  </a:cubicBezTo>
                  <a:cubicBezTo>
                    <a:pt x="211676" y="863380"/>
                    <a:pt x="210821" y="862533"/>
                    <a:pt x="209966" y="862533"/>
                  </a:cubicBezTo>
                  <a:cubicBezTo>
                    <a:pt x="207402" y="860840"/>
                    <a:pt x="205692" y="859147"/>
                    <a:pt x="203983" y="855760"/>
                  </a:cubicBezTo>
                  <a:cubicBezTo>
                    <a:pt x="203983" y="853220"/>
                    <a:pt x="205692" y="851527"/>
                    <a:pt x="207402" y="850680"/>
                  </a:cubicBezTo>
                  <a:close/>
                  <a:moveTo>
                    <a:pt x="769473" y="828658"/>
                  </a:moveTo>
                  <a:cubicBezTo>
                    <a:pt x="774689" y="826867"/>
                    <a:pt x="779905" y="831345"/>
                    <a:pt x="785121" y="831345"/>
                  </a:cubicBezTo>
                  <a:cubicBezTo>
                    <a:pt x="785121" y="831345"/>
                    <a:pt x="785121" y="831345"/>
                    <a:pt x="790337" y="830449"/>
                  </a:cubicBezTo>
                  <a:cubicBezTo>
                    <a:pt x="792945" y="832240"/>
                    <a:pt x="790337" y="834927"/>
                    <a:pt x="790337" y="836718"/>
                  </a:cubicBezTo>
                  <a:cubicBezTo>
                    <a:pt x="788598" y="842091"/>
                    <a:pt x="784252" y="835822"/>
                    <a:pt x="779905" y="838509"/>
                  </a:cubicBezTo>
                  <a:cubicBezTo>
                    <a:pt x="778166" y="839404"/>
                    <a:pt x="777297" y="841195"/>
                    <a:pt x="776428" y="843882"/>
                  </a:cubicBezTo>
                  <a:cubicBezTo>
                    <a:pt x="776428" y="843882"/>
                    <a:pt x="776428" y="843882"/>
                    <a:pt x="777297" y="844777"/>
                  </a:cubicBezTo>
                  <a:cubicBezTo>
                    <a:pt x="779036" y="844777"/>
                    <a:pt x="779905" y="842091"/>
                    <a:pt x="782513" y="842091"/>
                  </a:cubicBezTo>
                  <a:cubicBezTo>
                    <a:pt x="785121" y="842091"/>
                    <a:pt x="788598" y="843882"/>
                    <a:pt x="788598" y="847464"/>
                  </a:cubicBezTo>
                  <a:cubicBezTo>
                    <a:pt x="787729" y="853733"/>
                    <a:pt x="780774" y="852837"/>
                    <a:pt x="776428" y="855524"/>
                  </a:cubicBezTo>
                  <a:cubicBezTo>
                    <a:pt x="772950" y="860001"/>
                    <a:pt x="766865" y="861792"/>
                    <a:pt x="761649" y="860001"/>
                  </a:cubicBezTo>
                  <a:cubicBezTo>
                    <a:pt x="759910" y="859106"/>
                    <a:pt x="756433" y="858210"/>
                    <a:pt x="757302" y="854628"/>
                  </a:cubicBezTo>
                  <a:cubicBezTo>
                    <a:pt x="766865" y="849255"/>
                    <a:pt x="760780" y="835822"/>
                    <a:pt x="769473" y="828658"/>
                  </a:cubicBezTo>
                  <a:close/>
                  <a:moveTo>
                    <a:pt x="802425" y="828455"/>
                  </a:moveTo>
                  <a:cubicBezTo>
                    <a:pt x="802425" y="828455"/>
                    <a:pt x="802425" y="828455"/>
                    <a:pt x="805872" y="839238"/>
                  </a:cubicBezTo>
                  <a:cubicBezTo>
                    <a:pt x="803287" y="841035"/>
                    <a:pt x="799840" y="844630"/>
                    <a:pt x="800702" y="849123"/>
                  </a:cubicBezTo>
                  <a:cubicBezTo>
                    <a:pt x="800702" y="853616"/>
                    <a:pt x="804149" y="856311"/>
                    <a:pt x="806734" y="857210"/>
                  </a:cubicBezTo>
                  <a:cubicBezTo>
                    <a:pt x="808458" y="856311"/>
                    <a:pt x="810181" y="855413"/>
                    <a:pt x="811043" y="852717"/>
                  </a:cubicBezTo>
                  <a:cubicBezTo>
                    <a:pt x="809320" y="851818"/>
                    <a:pt x="807596" y="855413"/>
                    <a:pt x="805011" y="852717"/>
                  </a:cubicBezTo>
                  <a:cubicBezTo>
                    <a:pt x="804149" y="850021"/>
                    <a:pt x="804149" y="846427"/>
                    <a:pt x="805872" y="844630"/>
                  </a:cubicBezTo>
                  <a:cubicBezTo>
                    <a:pt x="809320" y="838340"/>
                    <a:pt x="815352" y="844630"/>
                    <a:pt x="819661" y="845528"/>
                  </a:cubicBezTo>
                  <a:cubicBezTo>
                    <a:pt x="823108" y="848224"/>
                    <a:pt x="821384" y="852717"/>
                    <a:pt x="820523" y="855413"/>
                  </a:cubicBezTo>
                  <a:cubicBezTo>
                    <a:pt x="817075" y="859007"/>
                    <a:pt x="814490" y="863500"/>
                    <a:pt x="813628" y="867993"/>
                  </a:cubicBezTo>
                  <a:cubicBezTo>
                    <a:pt x="811043" y="871587"/>
                    <a:pt x="808458" y="876080"/>
                    <a:pt x="804149" y="876080"/>
                  </a:cubicBezTo>
                  <a:cubicBezTo>
                    <a:pt x="803287" y="867993"/>
                    <a:pt x="799840" y="859906"/>
                    <a:pt x="795531" y="852717"/>
                  </a:cubicBezTo>
                  <a:cubicBezTo>
                    <a:pt x="792946" y="848224"/>
                    <a:pt x="793808" y="842832"/>
                    <a:pt x="793808" y="837441"/>
                  </a:cubicBezTo>
                  <a:cubicBezTo>
                    <a:pt x="795531" y="833847"/>
                    <a:pt x="797255" y="828455"/>
                    <a:pt x="802425" y="828455"/>
                  </a:cubicBezTo>
                  <a:close/>
                  <a:moveTo>
                    <a:pt x="201537" y="822105"/>
                  </a:moveTo>
                  <a:cubicBezTo>
                    <a:pt x="206943" y="824761"/>
                    <a:pt x="207844" y="831844"/>
                    <a:pt x="208745" y="837156"/>
                  </a:cubicBezTo>
                  <a:cubicBezTo>
                    <a:pt x="208745" y="837156"/>
                    <a:pt x="208745" y="837156"/>
                    <a:pt x="205141" y="848665"/>
                  </a:cubicBezTo>
                  <a:cubicBezTo>
                    <a:pt x="201537" y="853092"/>
                    <a:pt x="197032" y="857518"/>
                    <a:pt x="192527" y="861945"/>
                  </a:cubicBezTo>
                  <a:cubicBezTo>
                    <a:pt x="191626" y="863715"/>
                    <a:pt x="191626" y="868142"/>
                    <a:pt x="188022" y="868142"/>
                  </a:cubicBezTo>
                  <a:cubicBezTo>
                    <a:pt x="184418" y="863715"/>
                    <a:pt x="181715" y="858404"/>
                    <a:pt x="183517" y="853092"/>
                  </a:cubicBezTo>
                  <a:cubicBezTo>
                    <a:pt x="183517" y="853092"/>
                    <a:pt x="183517" y="853092"/>
                    <a:pt x="179012" y="849550"/>
                  </a:cubicBezTo>
                  <a:cubicBezTo>
                    <a:pt x="178111" y="846009"/>
                    <a:pt x="175408" y="843353"/>
                    <a:pt x="177210" y="839812"/>
                  </a:cubicBezTo>
                  <a:cubicBezTo>
                    <a:pt x="179913" y="838926"/>
                    <a:pt x="183517" y="839812"/>
                    <a:pt x="185319" y="838926"/>
                  </a:cubicBezTo>
                  <a:cubicBezTo>
                    <a:pt x="188022" y="838926"/>
                    <a:pt x="190725" y="836270"/>
                    <a:pt x="193428" y="838041"/>
                  </a:cubicBezTo>
                  <a:cubicBezTo>
                    <a:pt x="194329" y="839812"/>
                    <a:pt x="194329" y="842468"/>
                    <a:pt x="193428" y="843353"/>
                  </a:cubicBezTo>
                  <a:cubicBezTo>
                    <a:pt x="191626" y="847780"/>
                    <a:pt x="182616" y="840697"/>
                    <a:pt x="187121" y="847780"/>
                  </a:cubicBezTo>
                  <a:cubicBezTo>
                    <a:pt x="188923" y="849550"/>
                    <a:pt x="191626" y="847780"/>
                    <a:pt x="193428" y="847780"/>
                  </a:cubicBezTo>
                  <a:cubicBezTo>
                    <a:pt x="197032" y="846009"/>
                    <a:pt x="198834" y="843353"/>
                    <a:pt x="198834" y="839812"/>
                  </a:cubicBezTo>
                  <a:cubicBezTo>
                    <a:pt x="198834" y="839812"/>
                    <a:pt x="198834" y="839812"/>
                    <a:pt x="197032" y="832729"/>
                  </a:cubicBezTo>
                  <a:cubicBezTo>
                    <a:pt x="198834" y="829188"/>
                    <a:pt x="199735" y="825646"/>
                    <a:pt x="201537" y="822105"/>
                  </a:cubicBezTo>
                  <a:close/>
                  <a:moveTo>
                    <a:pt x="757794" y="820884"/>
                  </a:moveTo>
                  <a:cubicBezTo>
                    <a:pt x="761422" y="818930"/>
                    <a:pt x="765051" y="823815"/>
                    <a:pt x="765958" y="826746"/>
                  </a:cubicBezTo>
                  <a:cubicBezTo>
                    <a:pt x="763236" y="831630"/>
                    <a:pt x="758701" y="831630"/>
                    <a:pt x="755072" y="831630"/>
                  </a:cubicBezTo>
                  <a:cubicBezTo>
                    <a:pt x="753258" y="827722"/>
                    <a:pt x="755072" y="823815"/>
                    <a:pt x="757794" y="820884"/>
                  </a:cubicBezTo>
                  <a:close/>
                  <a:moveTo>
                    <a:pt x="226089" y="819799"/>
                  </a:moveTo>
                  <a:cubicBezTo>
                    <a:pt x="229740" y="818930"/>
                    <a:pt x="230653" y="822407"/>
                    <a:pt x="233392" y="824146"/>
                  </a:cubicBezTo>
                  <a:cubicBezTo>
                    <a:pt x="236130" y="830231"/>
                    <a:pt x="235217" y="836317"/>
                    <a:pt x="237956" y="842402"/>
                  </a:cubicBezTo>
                  <a:cubicBezTo>
                    <a:pt x="239781" y="845010"/>
                    <a:pt x="245258" y="846749"/>
                    <a:pt x="245258" y="851095"/>
                  </a:cubicBezTo>
                  <a:cubicBezTo>
                    <a:pt x="240694" y="854573"/>
                    <a:pt x="234304" y="855442"/>
                    <a:pt x="228828" y="853703"/>
                  </a:cubicBezTo>
                  <a:cubicBezTo>
                    <a:pt x="225176" y="851965"/>
                    <a:pt x="222438" y="848487"/>
                    <a:pt x="218787" y="851095"/>
                  </a:cubicBezTo>
                  <a:cubicBezTo>
                    <a:pt x="214223" y="851095"/>
                    <a:pt x="211484" y="848487"/>
                    <a:pt x="209659" y="845879"/>
                  </a:cubicBezTo>
                  <a:cubicBezTo>
                    <a:pt x="210572" y="841533"/>
                    <a:pt x="209659" y="835447"/>
                    <a:pt x="213310" y="831101"/>
                  </a:cubicBezTo>
                  <a:cubicBezTo>
                    <a:pt x="216048" y="831101"/>
                    <a:pt x="218787" y="830231"/>
                    <a:pt x="221525" y="831970"/>
                  </a:cubicBezTo>
                  <a:cubicBezTo>
                    <a:pt x="221525" y="833709"/>
                    <a:pt x="222438" y="835447"/>
                    <a:pt x="220612" y="835447"/>
                  </a:cubicBezTo>
                  <a:cubicBezTo>
                    <a:pt x="218787" y="836317"/>
                    <a:pt x="216961" y="837186"/>
                    <a:pt x="216048" y="838925"/>
                  </a:cubicBezTo>
                  <a:cubicBezTo>
                    <a:pt x="218787" y="840663"/>
                    <a:pt x="220612" y="839794"/>
                    <a:pt x="222438" y="838925"/>
                  </a:cubicBezTo>
                  <a:cubicBezTo>
                    <a:pt x="227002" y="837186"/>
                    <a:pt x="226089" y="832839"/>
                    <a:pt x="225176" y="830231"/>
                  </a:cubicBezTo>
                  <a:cubicBezTo>
                    <a:pt x="225176" y="830231"/>
                    <a:pt x="225176" y="830231"/>
                    <a:pt x="220612" y="825885"/>
                  </a:cubicBezTo>
                  <a:cubicBezTo>
                    <a:pt x="216048" y="823277"/>
                    <a:pt x="208746" y="831970"/>
                    <a:pt x="209659" y="823277"/>
                  </a:cubicBezTo>
                  <a:cubicBezTo>
                    <a:pt x="211484" y="822407"/>
                    <a:pt x="214223" y="822407"/>
                    <a:pt x="216961" y="822407"/>
                  </a:cubicBezTo>
                  <a:cubicBezTo>
                    <a:pt x="217874" y="823277"/>
                    <a:pt x="218787" y="825015"/>
                    <a:pt x="219700" y="824146"/>
                  </a:cubicBezTo>
                  <a:cubicBezTo>
                    <a:pt x="220612" y="822407"/>
                    <a:pt x="223351" y="820669"/>
                    <a:pt x="226089" y="819799"/>
                  </a:cubicBezTo>
                  <a:close/>
                  <a:moveTo>
                    <a:pt x="823285" y="813487"/>
                  </a:moveTo>
                  <a:cubicBezTo>
                    <a:pt x="826813" y="812580"/>
                    <a:pt x="829458" y="815302"/>
                    <a:pt x="832104" y="817116"/>
                  </a:cubicBezTo>
                  <a:cubicBezTo>
                    <a:pt x="837396" y="824373"/>
                    <a:pt x="836514" y="832537"/>
                    <a:pt x="835632" y="842516"/>
                  </a:cubicBezTo>
                  <a:cubicBezTo>
                    <a:pt x="825931" y="843423"/>
                    <a:pt x="814465" y="844330"/>
                    <a:pt x="808292" y="835259"/>
                  </a:cubicBezTo>
                  <a:cubicBezTo>
                    <a:pt x="806528" y="832537"/>
                    <a:pt x="805646" y="828909"/>
                    <a:pt x="806528" y="825280"/>
                  </a:cubicBezTo>
                  <a:cubicBezTo>
                    <a:pt x="809174" y="822559"/>
                    <a:pt x="811819" y="820744"/>
                    <a:pt x="814465" y="818930"/>
                  </a:cubicBezTo>
                  <a:cubicBezTo>
                    <a:pt x="817993" y="818023"/>
                    <a:pt x="820639" y="820744"/>
                    <a:pt x="820639" y="824373"/>
                  </a:cubicBezTo>
                  <a:cubicBezTo>
                    <a:pt x="824167" y="828909"/>
                    <a:pt x="812701" y="828909"/>
                    <a:pt x="818875" y="832537"/>
                  </a:cubicBezTo>
                  <a:cubicBezTo>
                    <a:pt x="821521" y="831630"/>
                    <a:pt x="824167" y="828909"/>
                    <a:pt x="824167" y="827094"/>
                  </a:cubicBezTo>
                  <a:cubicBezTo>
                    <a:pt x="825049" y="822559"/>
                    <a:pt x="823285" y="818930"/>
                    <a:pt x="820639" y="816209"/>
                  </a:cubicBezTo>
                  <a:cubicBezTo>
                    <a:pt x="819757" y="814394"/>
                    <a:pt x="822403" y="813487"/>
                    <a:pt x="823285" y="813487"/>
                  </a:cubicBezTo>
                  <a:close/>
                  <a:moveTo>
                    <a:pt x="238908" y="812933"/>
                  </a:moveTo>
                  <a:cubicBezTo>
                    <a:pt x="240722" y="816814"/>
                    <a:pt x="242537" y="821664"/>
                    <a:pt x="245258" y="825545"/>
                  </a:cubicBezTo>
                  <a:cubicBezTo>
                    <a:pt x="244351" y="827485"/>
                    <a:pt x="241629" y="827485"/>
                    <a:pt x="239815" y="828455"/>
                  </a:cubicBezTo>
                  <a:cubicBezTo>
                    <a:pt x="237094" y="828455"/>
                    <a:pt x="238908" y="825545"/>
                    <a:pt x="237094" y="824575"/>
                  </a:cubicBezTo>
                  <a:cubicBezTo>
                    <a:pt x="236187" y="821664"/>
                    <a:pt x="232558" y="819724"/>
                    <a:pt x="232558" y="815844"/>
                  </a:cubicBezTo>
                  <a:cubicBezTo>
                    <a:pt x="234372" y="813903"/>
                    <a:pt x="236187" y="810993"/>
                    <a:pt x="238908" y="812933"/>
                  </a:cubicBezTo>
                  <a:close/>
                  <a:moveTo>
                    <a:pt x="177896" y="807092"/>
                  </a:moveTo>
                  <a:cubicBezTo>
                    <a:pt x="180471" y="807092"/>
                    <a:pt x="184761" y="806230"/>
                    <a:pt x="185619" y="808815"/>
                  </a:cubicBezTo>
                  <a:cubicBezTo>
                    <a:pt x="187336" y="811401"/>
                    <a:pt x="188194" y="815710"/>
                    <a:pt x="187336" y="818295"/>
                  </a:cubicBezTo>
                  <a:cubicBezTo>
                    <a:pt x="184761" y="820018"/>
                    <a:pt x="183045" y="821742"/>
                    <a:pt x="180471" y="820018"/>
                  </a:cubicBezTo>
                  <a:cubicBezTo>
                    <a:pt x="179613" y="820018"/>
                    <a:pt x="179613" y="818295"/>
                    <a:pt x="177896" y="817433"/>
                  </a:cubicBezTo>
                  <a:cubicBezTo>
                    <a:pt x="175322" y="818295"/>
                    <a:pt x="177038" y="821742"/>
                    <a:pt x="177896" y="822604"/>
                  </a:cubicBezTo>
                  <a:cubicBezTo>
                    <a:pt x="179613" y="826051"/>
                    <a:pt x="183903" y="824327"/>
                    <a:pt x="185619" y="824327"/>
                  </a:cubicBezTo>
                  <a:cubicBezTo>
                    <a:pt x="189910" y="824327"/>
                    <a:pt x="189910" y="812263"/>
                    <a:pt x="195059" y="820018"/>
                  </a:cubicBezTo>
                  <a:cubicBezTo>
                    <a:pt x="197633" y="826051"/>
                    <a:pt x="191626" y="830360"/>
                    <a:pt x="188194" y="833807"/>
                  </a:cubicBezTo>
                  <a:cubicBezTo>
                    <a:pt x="182187" y="836392"/>
                    <a:pt x="172748" y="833807"/>
                    <a:pt x="165883" y="832945"/>
                  </a:cubicBezTo>
                  <a:cubicBezTo>
                    <a:pt x="166741" y="823466"/>
                    <a:pt x="167599" y="811401"/>
                    <a:pt x="177896" y="807092"/>
                  </a:cubicBezTo>
                  <a:close/>
                  <a:moveTo>
                    <a:pt x="731117" y="806429"/>
                  </a:moveTo>
                  <a:cubicBezTo>
                    <a:pt x="733774" y="808215"/>
                    <a:pt x="739973" y="804643"/>
                    <a:pt x="740859" y="810001"/>
                  </a:cubicBezTo>
                  <a:cubicBezTo>
                    <a:pt x="741744" y="810894"/>
                    <a:pt x="741744" y="812680"/>
                    <a:pt x="740859" y="813573"/>
                  </a:cubicBezTo>
                  <a:cubicBezTo>
                    <a:pt x="737316" y="812680"/>
                    <a:pt x="736430" y="818038"/>
                    <a:pt x="733774" y="815359"/>
                  </a:cubicBezTo>
                  <a:cubicBezTo>
                    <a:pt x="731117" y="815359"/>
                    <a:pt x="732002" y="818038"/>
                    <a:pt x="732002" y="818931"/>
                  </a:cubicBezTo>
                  <a:cubicBezTo>
                    <a:pt x="732002" y="820717"/>
                    <a:pt x="733774" y="822503"/>
                    <a:pt x="735545" y="822503"/>
                  </a:cubicBezTo>
                  <a:cubicBezTo>
                    <a:pt x="740859" y="824288"/>
                    <a:pt x="747944" y="818931"/>
                    <a:pt x="752372" y="824288"/>
                  </a:cubicBezTo>
                  <a:cubicBezTo>
                    <a:pt x="753258" y="829646"/>
                    <a:pt x="747058" y="827860"/>
                    <a:pt x="744401" y="828753"/>
                  </a:cubicBezTo>
                  <a:cubicBezTo>
                    <a:pt x="739087" y="828753"/>
                    <a:pt x="733774" y="831432"/>
                    <a:pt x="731117" y="835897"/>
                  </a:cubicBezTo>
                  <a:cubicBezTo>
                    <a:pt x="728460" y="839469"/>
                    <a:pt x="727574" y="844827"/>
                    <a:pt x="729345" y="848399"/>
                  </a:cubicBezTo>
                  <a:cubicBezTo>
                    <a:pt x="731117" y="849292"/>
                    <a:pt x="732002" y="851970"/>
                    <a:pt x="733774" y="850185"/>
                  </a:cubicBezTo>
                  <a:cubicBezTo>
                    <a:pt x="735545" y="848399"/>
                    <a:pt x="736430" y="844827"/>
                    <a:pt x="739087" y="843934"/>
                  </a:cubicBezTo>
                  <a:cubicBezTo>
                    <a:pt x="741744" y="843934"/>
                    <a:pt x="743516" y="844827"/>
                    <a:pt x="744401" y="847506"/>
                  </a:cubicBezTo>
                  <a:cubicBezTo>
                    <a:pt x="744401" y="849292"/>
                    <a:pt x="743516" y="853756"/>
                    <a:pt x="741744" y="855542"/>
                  </a:cubicBezTo>
                  <a:cubicBezTo>
                    <a:pt x="739087" y="857328"/>
                    <a:pt x="735545" y="859114"/>
                    <a:pt x="732888" y="859114"/>
                  </a:cubicBezTo>
                  <a:cubicBezTo>
                    <a:pt x="729345" y="858221"/>
                    <a:pt x="726688" y="853756"/>
                    <a:pt x="723146" y="857328"/>
                  </a:cubicBezTo>
                  <a:cubicBezTo>
                    <a:pt x="718717" y="861793"/>
                    <a:pt x="711632" y="860900"/>
                    <a:pt x="705433" y="860900"/>
                  </a:cubicBezTo>
                  <a:cubicBezTo>
                    <a:pt x="705433" y="860900"/>
                    <a:pt x="705433" y="860900"/>
                    <a:pt x="695690" y="856435"/>
                  </a:cubicBezTo>
                  <a:cubicBezTo>
                    <a:pt x="691262" y="860007"/>
                    <a:pt x="685948" y="859114"/>
                    <a:pt x="681520" y="858221"/>
                  </a:cubicBezTo>
                  <a:cubicBezTo>
                    <a:pt x="677092" y="858221"/>
                    <a:pt x="673549" y="857328"/>
                    <a:pt x="669121" y="858221"/>
                  </a:cubicBezTo>
                  <a:cubicBezTo>
                    <a:pt x="669121" y="858221"/>
                    <a:pt x="669121" y="858221"/>
                    <a:pt x="669121" y="856435"/>
                  </a:cubicBezTo>
                  <a:cubicBezTo>
                    <a:pt x="674435" y="854649"/>
                    <a:pt x="678863" y="850185"/>
                    <a:pt x="684177" y="851078"/>
                  </a:cubicBezTo>
                  <a:cubicBezTo>
                    <a:pt x="687720" y="851078"/>
                    <a:pt x="692148" y="851078"/>
                    <a:pt x="693919" y="847506"/>
                  </a:cubicBezTo>
                  <a:cubicBezTo>
                    <a:pt x="694805" y="843041"/>
                    <a:pt x="694805" y="836790"/>
                    <a:pt x="700119" y="835004"/>
                  </a:cubicBezTo>
                  <a:cubicBezTo>
                    <a:pt x="702776" y="834111"/>
                    <a:pt x="706318" y="832325"/>
                    <a:pt x="709861" y="834111"/>
                  </a:cubicBezTo>
                  <a:cubicBezTo>
                    <a:pt x="711632" y="835897"/>
                    <a:pt x="713404" y="838576"/>
                    <a:pt x="711632" y="841255"/>
                  </a:cubicBezTo>
                  <a:cubicBezTo>
                    <a:pt x="711632" y="844827"/>
                    <a:pt x="708090" y="843934"/>
                    <a:pt x="706318" y="843934"/>
                  </a:cubicBezTo>
                  <a:cubicBezTo>
                    <a:pt x="703661" y="842148"/>
                    <a:pt x="701004" y="843041"/>
                    <a:pt x="701004" y="845720"/>
                  </a:cubicBezTo>
                  <a:cubicBezTo>
                    <a:pt x="700119" y="850185"/>
                    <a:pt x="705433" y="851078"/>
                    <a:pt x="707204" y="852863"/>
                  </a:cubicBezTo>
                  <a:cubicBezTo>
                    <a:pt x="710747" y="853756"/>
                    <a:pt x="716946" y="855542"/>
                    <a:pt x="718717" y="851078"/>
                  </a:cubicBezTo>
                  <a:cubicBezTo>
                    <a:pt x="723146" y="844827"/>
                    <a:pt x="720489" y="835897"/>
                    <a:pt x="726688" y="829646"/>
                  </a:cubicBezTo>
                  <a:cubicBezTo>
                    <a:pt x="725803" y="823395"/>
                    <a:pt x="722260" y="816252"/>
                    <a:pt x="726688" y="810001"/>
                  </a:cubicBezTo>
                  <a:cubicBezTo>
                    <a:pt x="727574" y="808215"/>
                    <a:pt x="729345" y="807322"/>
                    <a:pt x="731117" y="806429"/>
                  </a:cubicBezTo>
                  <a:close/>
                  <a:moveTo>
                    <a:pt x="844674" y="804128"/>
                  </a:moveTo>
                  <a:cubicBezTo>
                    <a:pt x="844674" y="804128"/>
                    <a:pt x="844674" y="804128"/>
                    <a:pt x="855457" y="808564"/>
                  </a:cubicBezTo>
                  <a:cubicBezTo>
                    <a:pt x="859950" y="809451"/>
                    <a:pt x="863544" y="812113"/>
                    <a:pt x="868037" y="812113"/>
                  </a:cubicBezTo>
                  <a:cubicBezTo>
                    <a:pt x="870733" y="812113"/>
                    <a:pt x="868936" y="814774"/>
                    <a:pt x="868037" y="815661"/>
                  </a:cubicBezTo>
                  <a:cubicBezTo>
                    <a:pt x="865341" y="819209"/>
                    <a:pt x="861747" y="822758"/>
                    <a:pt x="856356" y="822758"/>
                  </a:cubicBezTo>
                  <a:cubicBezTo>
                    <a:pt x="853660" y="824532"/>
                    <a:pt x="854558" y="828968"/>
                    <a:pt x="850065" y="829855"/>
                  </a:cubicBezTo>
                  <a:cubicBezTo>
                    <a:pt x="850065" y="829855"/>
                    <a:pt x="850065" y="829855"/>
                    <a:pt x="843775" y="831629"/>
                  </a:cubicBezTo>
                  <a:cubicBezTo>
                    <a:pt x="837485" y="829855"/>
                    <a:pt x="839282" y="822758"/>
                    <a:pt x="838384" y="818322"/>
                  </a:cubicBezTo>
                  <a:cubicBezTo>
                    <a:pt x="838384" y="817435"/>
                    <a:pt x="840181" y="815661"/>
                    <a:pt x="841080" y="814774"/>
                  </a:cubicBezTo>
                  <a:cubicBezTo>
                    <a:pt x="843775" y="813887"/>
                    <a:pt x="845572" y="816548"/>
                    <a:pt x="846471" y="818322"/>
                  </a:cubicBezTo>
                  <a:cubicBezTo>
                    <a:pt x="847370" y="820097"/>
                    <a:pt x="845572" y="821871"/>
                    <a:pt x="847370" y="823645"/>
                  </a:cubicBezTo>
                  <a:cubicBezTo>
                    <a:pt x="849167" y="822758"/>
                    <a:pt x="850065" y="820984"/>
                    <a:pt x="850065" y="819209"/>
                  </a:cubicBezTo>
                  <a:cubicBezTo>
                    <a:pt x="849167" y="815661"/>
                    <a:pt x="848268" y="812113"/>
                    <a:pt x="845572" y="812113"/>
                  </a:cubicBezTo>
                  <a:cubicBezTo>
                    <a:pt x="841978" y="810338"/>
                    <a:pt x="838384" y="812113"/>
                    <a:pt x="835688" y="814774"/>
                  </a:cubicBezTo>
                  <a:cubicBezTo>
                    <a:pt x="832094" y="812113"/>
                    <a:pt x="828499" y="809451"/>
                    <a:pt x="824006" y="808564"/>
                  </a:cubicBezTo>
                  <a:cubicBezTo>
                    <a:pt x="823108" y="807677"/>
                    <a:pt x="823108" y="806790"/>
                    <a:pt x="823108" y="805903"/>
                  </a:cubicBezTo>
                  <a:cubicBezTo>
                    <a:pt x="829398" y="802354"/>
                    <a:pt x="837485" y="801467"/>
                    <a:pt x="844674" y="804128"/>
                  </a:cubicBezTo>
                  <a:close/>
                  <a:moveTo>
                    <a:pt x="262053" y="802510"/>
                  </a:moveTo>
                  <a:cubicBezTo>
                    <a:pt x="267357" y="799880"/>
                    <a:pt x="270892" y="804263"/>
                    <a:pt x="272660" y="807770"/>
                  </a:cubicBezTo>
                  <a:cubicBezTo>
                    <a:pt x="274428" y="812154"/>
                    <a:pt x="271776" y="816537"/>
                    <a:pt x="270008" y="820044"/>
                  </a:cubicBezTo>
                  <a:cubicBezTo>
                    <a:pt x="278848" y="826180"/>
                    <a:pt x="273544" y="838454"/>
                    <a:pt x="281500" y="844590"/>
                  </a:cubicBezTo>
                  <a:cubicBezTo>
                    <a:pt x="285035" y="847220"/>
                    <a:pt x="290339" y="847220"/>
                    <a:pt x="293875" y="845467"/>
                  </a:cubicBezTo>
                  <a:cubicBezTo>
                    <a:pt x="296527" y="843714"/>
                    <a:pt x="299178" y="841084"/>
                    <a:pt x="297411" y="837577"/>
                  </a:cubicBezTo>
                  <a:cubicBezTo>
                    <a:pt x="295643" y="835824"/>
                    <a:pt x="292107" y="838454"/>
                    <a:pt x="290339" y="836700"/>
                  </a:cubicBezTo>
                  <a:cubicBezTo>
                    <a:pt x="289455" y="834070"/>
                    <a:pt x="286803" y="831440"/>
                    <a:pt x="288571" y="828810"/>
                  </a:cubicBezTo>
                  <a:cubicBezTo>
                    <a:pt x="290339" y="826180"/>
                    <a:pt x="292991" y="827057"/>
                    <a:pt x="295643" y="826180"/>
                  </a:cubicBezTo>
                  <a:cubicBezTo>
                    <a:pt x="299178" y="827057"/>
                    <a:pt x="302714" y="829687"/>
                    <a:pt x="304482" y="834070"/>
                  </a:cubicBezTo>
                  <a:cubicBezTo>
                    <a:pt x="305366" y="835824"/>
                    <a:pt x="303598" y="840207"/>
                    <a:pt x="307134" y="841084"/>
                  </a:cubicBezTo>
                  <a:cubicBezTo>
                    <a:pt x="314206" y="839330"/>
                    <a:pt x="316857" y="847220"/>
                    <a:pt x="323045" y="847220"/>
                  </a:cubicBezTo>
                  <a:cubicBezTo>
                    <a:pt x="320393" y="850727"/>
                    <a:pt x="313322" y="850727"/>
                    <a:pt x="308902" y="848974"/>
                  </a:cubicBezTo>
                  <a:cubicBezTo>
                    <a:pt x="300946" y="843714"/>
                    <a:pt x="296527" y="858617"/>
                    <a:pt x="287687" y="855110"/>
                  </a:cubicBezTo>
                  <a:cubicBezTo>
                    <a:pt x="281500" y="854234"/>
                    <a:pt x="276196" y="848974"/>
                    <a:pt x="272660" y="845467"/>
                  </a:cubicBezTo>
                  <a:cubicBezTo>
                    <a:pt x="269124" y="847220"/>
                    <a:pt x="266473" y="850727"/>
                    <a:pt x="262053" y="849850"/>
                  </a:cubicBezTo>
                  <a:cubicBezTo>
                    <a:pt x="256749" y="848974"/>
                    <a:pt x="252329" y="844590"/>
                    <a:pt x="250562" y="839330"/>
                  </a:cubicBezTo>
                  <a:cubicBezTo>
                    <a:pt x="249678" y="836700"/>
                    <a:pt x="252329" y="834070"/>
                    <a:pt x="254097" y="832317"/>
                  </a:cubicBezTo>
                  <a:cubicBezTo>
                    <a:pt x="255865" y="831440"/>
                    <a:pt x="257633" y="833194"/>
                    <a:pt x="259401" y="833194"/>
                  </a:cubicBezTo>
                  <a:cubicBezTo>
                    <a:pt x="262937" y="835824"/>
                    <a:pt x="257633" y="841084"/>
                    <a:pt x="262053" y="842837"/>
                  </a:cubicBezTo>
                  <a:cubicBezTo>
                    <a:pt x="265589" y="842837"/>
                    <a:pt x="268240" y="840207"/>
                    <a:pt x="269124" y="838454"/>
                  </a:cubicBezTo>
                  <a:cubicBezTo>
                    <a:pt x="270892" y="835824"/>
                    <a:pt x="270892" y="831440"/>
                    <a:pt x="270008" y="828810"/>
                  </a:cubicBezTo>
                  <a:cubicBezTo>
                    <a:pt x="263821" y="822674"/>
                    <a:pt x="255865" y="820920"/>
                    <a:pt x="247910" y="820044"/>
                  </a:cubicBezTo>
                  <a:cubicBezTo>
                    <a:pt x="246142" y="819167"/>
                    <a:pt x="245258" y="816537"/>
                    <a:pt x="246142" y="813907"/>
                  </a:cubicBezTo>
                  <a:cubicBezTo>
                    <a:pt x="249678" y="812154"/>
                    <a:pt x="254981" y="813907"/>
                    <a:pt x="259401" y="815660"/>
                  </a:cubicBezTo>
                  <a:cubicBezTo>
                    <a:pt x="261169" y="815660"/>
                    <a:pt x="262937" y="813907"/>
                    <a:pt x="264705" y="812154"/>
                  </a:cubicBezTo>
                  <a:cubicBezTo>
                    <a:pt x="263821" y="809524"/>
                    <a:pt x="258517" y="808647"/>
                    <a:pt x="260285" y="805140"/>
                  </a:cubicBezTo>
                  <a:cubicBezTo>
                    <a:pt x="259401" y="803387"/>
                    <a:pt x="261169" y="802510"/>
                    <a:pt x="262053" y="802510"/>
                  </a:cubicBezTo>
                  <a:close/>
                  <a:moveTo>
                    <a:pt x="803625" y="796705"/>
                  </a:moveTo>
                  <a:cubicBezTo>
                    <a:pt x="807955" y="796705"/>
                    <a:pt x="812285" y="799404"/>
                    <a:pt x="816614" y="802103"/>
                  </a:cubicBezTo>
                  <a:cubicBezTo>
                    <a:pt x="817480" y="803902"/>
                    <a:pt x="817480" y="806600"/>
                    <a:pt x="818346" y="808399"/>
                  </a:cubicBezTo>
                  <a:cubicBezTo>
                    <a:pt x="817480" y="811098"/>
                    <a:pt x="815748" y="812897"/>
                    <a:pt x="814016" y="815596"/>
                  </a:cubicBezTo>
                  <a:cubicBezTo>
                    <a:pt x="811419" y="815596"/>
                    <a:pt x="807955" y="816496"/>
                    <a:pt x="805357" y="814696"/>
                  </a:cubicBezTo>
                  <a:cubicBezTo>
                    <a:pt x="802760" y="812897"/>
                    <a:pt x="804491" y="809299"/>
                    <a:pt x="803625" y="806600"/>
                  </a:cubicBezTo>
                  <a:cubicBezTo>
                    <a:pt x="800162" y="805701"/>
                    <a:pt x="800162" y="809299"/>
                    <a:pt x="799296" y="811098"/>
                  </a:cubicBezTo>
                  <a:cubicBezTo>
                    <a:pt x="799296" y="815596"/>
                    <a:pt x="804491" y="817395"/>
                    <a:pt x="806223" y="820094"/>
                  </a:cubicBezTo>
                  <a:cubicBezTo>
                    <a:pt x="805357" y="823692"/>
                    <a:pt x="801894" y="823692"/>
                    <a:pt x="798430" y="823692"/>
                  </a:cubicBezTo>
                  <a:cubicBezTo>
                    <a:pt x="793235" y="822793"/>
                    <a:pt x="792369" y="816496"/>
                    <a:pt x="790637" y="812897"/>
                  </a:cubicBezTo>
                  <a:cubicBezTo>
                    <a:pt x="790637" y="812897"/>
                    <a:pt x="790637" y="812897"/>
                    <a:pt x="789771" y="797605"/>
                  </a:cubicBezTo>
                  <a:cubicBezTo>
                    <a:pt x="794100" y="796705"/>
                    <a:pt x="799296" y="797605"/>
                    <a:pt x="803625" y="796705"/>
                  </a:cubicBezTo>
                  <a:close/>
                  <a:moveTo>
                    <a:pt x="854391" y="795118"/>
                  </a:moveTo>
                  <a:cubicBezTo>
                    <a:pt x="857193" y="795118"/>
                    <a:pt x="859994" y="796044"/>
                    <a:pt x="862796" y="796970"/>
                  </a:cubicBezTo>
                  <a:cubicBezTo>
                    <a:pt x="861862" y="800674"/>
                    <a:pt x="858127" y="803452"/>
                    <a:pt x="855325" y="805304"/>
                  </a:cubicBezTo>
                  <a:cubicBezTo>
                    <a:pt x="852524" y="806230"/>
                    <a:pt x="849722" y="803452"/>
                    <a:pt x="846921" y="802526"/>
                  </a:cubicBezTo>
                  <a:cubicBezTo>
                    <a:pt x="848789" y="798822"/>
                    <a:pt x="852524" y="797896"/>
                    <a:pt x="854391" y="795118"/>
                  </a:cubicBezTo>
                  <a:close/>
                  <a:moveTo>
                    <a:pt x="773433" y="794949"/>
                  </a:moveTo>
                  <a:cubicBezTo>
                    <a:pt x="776409" y="794392"/>
                    <a:pt x="779276" y="794615"/>
                    <a:pt x="781481" y="797286"/>
                  </a:cubicBezTo>
                  <a:cubicBezTo>
                    <a:pt x="783244" y="799958"/>
                    <a:pt x="785008" y="803520"/>
                    <a:pt x="783244" y="807082"/>
                  </a:cubicBezTo>
                  <a:cubicBezTo>
                    <a:pt x="781481" y="810644"/>
                    <a:pt x="777071" y="808863"/>
                    <a:pt x="773543" y="808863"/>
                  </a:cubicBezTo>
                  <a:cubicBezTo>
                    <a:pt x="773543" y="807973"/>
                    <a:pt x="772661" y="807973"/>
                    <a:pt x="772661" y="807973"/>
                  </a:cubicBezTo>
                  <a:cubicBezTo>
                    <a:pt x="770897" y="808863"/>
                    <a:pt x="772661" y="810644"/>
                    <a:pt x="773543" y="811535"/>
                  </a:cubicBezTo>
                  <a:cubicBezTo>
                    <a:pt x="775307" y="814207"/>
                    <a:pt x="779717" y="813316"/>
                    <a:pt x="782363" y="811535"/>
                  </a:cubicBezTo>
                  <a:cubicBezTo>
                    <a:pt x="783244" y="811535"/>
                    <a:pt x="784126" y="810644"/>
                    <a:pt x="785890" y="810644"/>
                  </a:cubicBezTo>
                  <a:cubicBezTo>
                    <a:pt x="787654" y="815988"/>
                    <a:pt x="787654" y="822221"/>
                    <a:pt x="792946" y="824893"/>
                  </a:cubicBezTo>
                  <a:cubicBezTo>
                    <a:pt x="792064" y="828455"/>
                    <a:pt x="787654" y="826674"/>
                    <a:pt x="785890" y="827565"/>
                  </a:cubicBezTo>
                  <a:cubicBezTo>
                    <a:pt x="785890" y="827565"/>
                    <a:pt x="785890" y="827565"/>
                    <a:pt x="774425" y="825784"/>
                  </a:cubicBezTo>
                  <a:cubicBezTo>
                    <a:pt x="763842" y="821331"/>
                    <a:pt x="758550" y="811535"/>
                    <a:pt x="749731" y="805301"/>
                  </a:cubicBezTo>
                  <a:cubicBezTo>
                    <a:pt x="747967" y="804411"/>
                    <a:pt x="745321" y="803520"/>
                    <a:pt x="745321" y="801739"/>
                  </a:cubicBezTo>
                  <a:cubicBezTo>
                    <a:pt x="750613" y="797286"/>
                    <a:pt x="758550" y="794615"/>
                    <a:pt x="764724" y="797286"/>
                  </a:cubicBezTo>
                  <a:cubicBezTo>
                    <a:pt x="767369" y="796841"/>
                    <a:pt x="770456" y="795505"/>
                    <a:pt x="773433" y="794949"/>
                  </a:cubicBezTo>
                  <a:close/>
                  <a:moveTo>
                    <a:pt x="162758" y="791924"/>
                  </a:moveTo>
                  <a:cubicBezTo>
                    <a:pt x="166115" y="791703"/>
                    <a:pt x="169556" y="792644"/>
                    <a:pt x="173167" y="795524"/>
                  </a:cubicBezTo>
                  <a:cubicBezTo>
                    <a:pt x="173167" y="795524"/>
                    <a:pt x="173167" y="795524"/>
                    <a:pt x="178583" y="800840"/>
                  </a:cubicBezTo>
                  <a:cubicBezTo>
                    <a:pt x="177680" y="803498"/>
                    <a:pt x="173167" y="804384"/>
                    <a:pt x="171361" y="806156"/>
                  </a:cubicBezTo>
                  <a:cubicBezTo>
                    <a:pt x="169556" y="803498"/>
                    <a:pt x="166848" y="801726"/>
                    <a:pt x="164140" y="800840"/>
                  </a:cubicBezTo>
                  <a:cubicBezTo>
                    <a:pt x="160529" y="800840"/>
                    <a:pt x="156918" y="801726"/>
                    <a:pt x="154210" y="804384"/>
                  </a:cubicBezTo>
                  <a:cubicBezTo>
                    <a:pt x="154210" y="806156"/>
                    <a:pt x="153308" y="807928"/>
                    <a:pt x="154210" y="809700"/>
                  </a:cubicBezTo>
                  <a:cubicBezTo>
                    <a:pt x="155113" y="810587"/>
                    <a:pt x="156918" y="810587"/>
                    <a:pt x="156918" y="808814"/>
                  </a:cubicBezTo>
                  <a:cubicBezTo>
                    <a:pt x="156918" y="807042"/>
                    <a:pt x="159627" y="806156"/>
                    <a:pt x="160529" y="804384"/>
                  </a:cubicBezTo>
                  <a:cubicBezTo>
                    <a:pt x="164140" y="803498"/>
                    <a:pt x="165945" y="806156"/>
                    <a:pt x="166848" y="808814"/>
                  </a:cubicBezTo>
                  <a:cubicBezTo>
                    <a:pt x="166848" y="812359"/>
                    <a:pt x="165043" y="815903"/>
                    <a:pt x="162335" y="818561"/>
                  </a:cubicBezTo>
                  <a:cubicBezTo>
                    <a:pt x="160529" y="822105"/>
                    <a:pt x="156918" y="819447"/>
                    <a:pt x="153308" y="819447"/>
                  </a:cubicBezTo>
                  <a:cubicBezTo>
                    <a:pt x="149697" y="815903"/>
                    <a:pt x="146086" y="812359"/>
                    <a:pt x="140670" y="812359"/>
                  </a:cubicBezTo>
                  <a:cubicBezTo>
                    <a:pt x="137059" y="811473"/>
                    <a:pt x="135254" y="807928"/>
                    <a:pt x="132546" y="806156"/>
                  </a:cubicBezTo>
                  <a:cubicBezTo>
                    <a:pt x="132546" y="806156"/>
                    <a:pt x="132546" y="806156"/>
                    <a:pt x="132546" y="804384"/>
                  </a:cubicBezTo>
                  <a:cubicBezTo>
                    <a:pt x="143378" y="803720"/>
                    <a:pt x="152687" y="792589"/>
                    <a:pt x="162758" y="791924"/>
                  </a:cubicBezTo>
                  <a:close/>
                  <a:moveTo>
                    <a:pt x="874511" y="785593"/>
                  </a:moveTo>
                  <a:cubicBezTo>
                    <a:pt x="878014" y="785593"/>
                    <a:pt x="880642" y="785593"/>
                    <a:pt x="883269" y="787425"/>
                  </a:cubicBezTo>
                  <a:cubicBezTo>
                    <a:pt x="885021" y="790172"/>
                    <a:pt x="884145" y="794752"/>
                    <a:pt x="884145" y="796583"/>
                  </a:cubicBezTo>
                  <a:cubicBezTo>
                    <a:pt x="880642" y="802994"/>
                    <a:pt x="874511" y="807573"/>
                    <a:pt x="868379" y="809405"/>
                  </a:cubicBezTo>
                  <a:cubicBezTo>
                    <a:pt x="865752" y="808489"/>
                    <a:pt x="862248" y="809405"/>
                    <a:pt x="859621" y="807573"/>
                  </a:cubicBezTo>
                  <a:cubicBezTo>
                    <a:pt x="860497" y="804826"/>
                    <a:pt x="863124" y="802078"/>
                    <a:pt x="864876" y="801163"/>
                  </a:cubicBezTo>
                  <a:cubicBezTo>
                    <a:pt x="869255" y="800247"/>
                    <a:pt x="873635" y="798415"/>
                    <a:pt x="876262" y="794752"/>
                  </a:cubicBezTo>
                  <a:cubicBezTo>
                    <a:pt x="876262" y="792004"/>
                    <a:pt x="872759" y="792920"/>
                    <a:pt x="872759" y="790172"/>
                  </a:cubicBezTo>
                  <a:cubicBezTo>
                    <a:pt x="873635" y="788341"/>
                    <a:pt x="872759" y="786509"/>
                    <a:pt x="874511" y="785593"/>
                  </a:cubicBezTo>
                  <a:close/>
                  <a:moveTo>
                    <a:pt x="227920" y="785593"/>
                  </a:moveTo>
                  <a:cubicBezTo>
                    <a:pt x="233150" y="786479"/>
                    <a:pt x="237508" y="790023"/>
                    <a:pt x="242737" y="788251"/>
                  </a:cubicBezTo>
                  <a:cubicBezTo>
                    <a:pt x="246223" y="790023"/>
                    <a:pt x="250581" y="791795"/>
                    <a:pt x="253196" y="795340"/>
                  </a:cubicBezTo>
                  <a:cubicBezTo>
                    <a:pt x="252324" y="797998"/>
                    <a:pt x="248838" y="796226"/>
                    <a:pt x="247095" y="797998"/>
                  </a:cubicBezTo>
                  <a:cubicBezTo>
                    <a:pt x="235765" y="805972"/>
                    <a:pt x="224434" y="823693"/>
                    <a:pt x="208746" y="816605"/>
                  </a:cubicBezTo>
                  <a:cubicBezTo>
                    <a:pt x="212232" y="813947"/>
                    <a:pt x="213975" y="809516"/>
                    <a:pt x="216590" y="806858"/>
                  </a:cubicBezTo>
                  <a:cubicBezTo>
                    <a:pt x="220076" y="807744"/>
                    <a:pt x="224434" y="807744"/>
                    <a:pt x="227049" y="804200"/>
                  </a:cubicBezTo>
                  <a:cubicBezTo>
                    <a:pt x="228792" y="801542"/>
                    <a:pt x="227920" y="799770"/>
                    <a:pt x="227920" y="796226"/>
                  </a:cubicBezTo>
                  <a:cubicBezTo>
                    <a:pt x="227920" y="796226"/>
                    <a:pt x="227920" y="796226"/>
                    <a:pt x="225306" y="793568"/>
                  </a:cubicBezTo>
                  <a:cubicBezTo>
                    <a:pt x="221819" y="796226"/>
                    <a:pt x="227920" y="799770"/>
                    <a:pt x="223563" y="801542"/>
                  </a:cubicBezTo>
                  <a:cubicBezTo>
                    <a:pt x="222691" y="802428"/>
                    <a:pt x="220948" y="803314"/>
                    <a:pt x="219205" y="803314"/>
                  </a:cubicBezTo>
                  <a:cubicBezTo>
                    <a:pt x="216590" y="798884"/>
                    <a:pt x="216590" y="792681"/>
                    <a:pt x="219205" y="787365"/>
                  </a:cubicBezTo>
                  <a:cubicBezTo>
                    <a:pt x="221819" y="786479"/>
                    <a:pt x="225306" y="786479"/>
                    <a:pt x="227920" y="785593"/>
                  </a:cubicBezTo>
                  <a:close/>
                  <a:moveTo>
                    <a:pt x="148023" y="783284"/>
                  </a:moveTo>
                  <a:cubicBezTo>
                    <a:pt x="148023" y="783284"/>
                    <a:pt x="148023" y="783284"/>
                    <a:pt x="151595" y="789345"/>
                  </a:cubicBezTo>
                  <a:cubicBezTo>
                    <a:pt x="151595" y="791077"/>
                    <a:pt x="148916" y="791943"/>
                    <a:pt x="147130" y="791943"/>
                  </a:cubicBezTo>
                  <a:cubicBezTo>
                    <a:pt x="142666" y="791943"/>
                    <a:pt x="139094" y="788479"/>
                    <a:pt x="137308" y="785016"/>
                  </a:cubicBezTo>
                  <a:cubicBezTo>
                    <a:pt x="137308" y="785016"/>
                    <a:pt x="137308" y="785016"/>
                    <a:pt x="138201" y="784150"/>
                  </a:cubicBezTo>
                  <a:cubicBezTo>
                    <a:pt x="140880" y="785016"/>
                    <a:pt x="144451" y="782418"/>
                    <a:pt x="148023" y="783284"/>
                  </a:cubicBezTo>
                  <a:close/>
                  <a:moveTo>
                    <a:pt x="202214" y="782656"/>
                  </a:moveTo>
                  <a:cubicBezTo>
                    <a:pt x="206728" y="783112"/>
                    <a:pt x="211127" y="784025"/>
                    <a:pt x="214831" y="784481"/>
                  </a:cubicBezTo>
                  <a:cubicBezTo>
                    <a:pt x="214831" y="784481"/>
                    <a:pt x="214831" y="784481"/>
                    <a:pt x="215757" y="785394"/>
                  </a:cubicBezTo>
                  <a:cubicBezTo>
                    <a:pt x="210201" y="794522"/>
                    <a:pt x="216683" y="810040"/>
                    <a:pt x="202793" y="815517"/>
                  </a:cubicBezTo>
                  <a:cubicBezTo>
                    <a:pt x="198162" y="817342"/>
                    <a:pt x="196310" y="813691"/>
                    <a:pt x="192606" y="812778"/>
                  </a:cubicBezTo>
                  <a:cubicBezTo>
                    <a:pt x="190754" y="809127"/>
                    <a:pt x="187050" y="805476"/>
                    <a:pt x="189828" y="801825"/>
                  </a:cubicBezTo>
                  <a:cubicBezTo>
                    <a:pt x="191680" y="799086"/>
                    <a:pt x="195384" y="798173"/>
                    <a:pt x="198162" y="799086"/>
                  </a:cubicBezTo>
                  <a:cubicBezTo>
                    <a:pt x="200014" y="799999"/>
                    <a:pt x="200014" y="803650"/>
                    <a:pt x="201866" y="803650"/>
                  </a:cubicBezTo>
                  <a:cubicBezTo>
                    <a:pt x="204645" y="801825"/>
                    <a:pt x="202793" y="799086"/>
                    <a:pt x="201866" y="797261"/>
                  </a:cubicBezTo>
                  <a:cubicBezTo>
                    <a:pt x="199088" y="794522"/>
                    <a:pt x="194458" y="794522"/>
                    <a:pt x="190754" y="795435"/>
                  </a:cubicBezTo>
                  <a:cubicBezTo>
                    <a:pt x="187050" y="795435"/>
                    <a:pt x="185198" y="804563"/>
                    <a:pt x="183346" y="797261"/>
                  </a:cubicBezTo>
                  <a:cubicBezTo>
                    <a:pt x="184272" y="792697"/>
                    <a:pt x="183346" y="786307"/>
                    <a:pt x="188902" y="783569"/>
                  </a:cubicBezTo>
                  <a:cubicBezTo>
                    <a:pt x="193069" y="782199"/>
                    <a:pt x="197699" y="782199"/>
                    <a:pt x="202214" y="782656"/>
                  </a:cubicBezTo>
                  <a:close/>
                  <a:moveTo>
                    <a:pt x="776957" y="775870"/>
                  </a:moveTo>
                  <a:cubicBezTo>
                    <a:pt x="779339" y="775412"/>
                    <a:pt x="781607" y="776099"/>
                    <a:pt x="782967" y="779304"/>
                  </a:cubicBezTo>
                  <a:cubicBezTo>
                    <a:pt x="782967" y="783883"/>
                    <a:pt x="783874" y="788463"/>
                    <a:pt x="786596" y="793042"/>
                  </a:cubicBezTo>
                  <a:cubicBezTo>
                    <a:pt x="784782" y="796705"/>
                    <a:pt x="782060" y="792126"/>
                    <a:pt x="780246" y="791210"/>
                  </a:cubicBezTo>
                  <a:cubicBezTo>
                    <a:pt x="776617" y="789378"/>
                    <a:pt x="772989" y="791210"/>
                    <a:pt x="769360" y="791210"/>
                  </a:cubicBezTo>
                  <a:cubicBezTo>
                    <a:pt x="767546" y="787547"/>
                    <a:pt x="768453" y="782967"/>
                    <a:pt x="770267" y="779304"/>
                  </a:cubicBezTo>
                  <a:cubicBezTo>
                    <a:pt x="772082" y="777930"/>
                    <a:pt x="774576" y="776328"/>
                    <a:pt x="776957" y="775870"/>
                  </a:cubicBezTo>
                  <a:close/>
                  <a:moveTo>
                    <a:pt x="122688" y="775274"/>
                  </a:moveTo>
                  <a:cubicBezTo>
                    <a:pt x="124762" y="775387"/>
                    <a:pt x="126605" y="776294"/>
                    <a:pt x="127066" y="778109"/>
                  </a:cubicBezTo>
                  <a:cubicBezTo>
                    <a:pt x="127988" y="781737"/>
                    <a:pt x="127066" y="783552"/>
                    <a:pt x="123379" y="784459"/>
                  </a:cubicBezTo>
                  <a:cubicBezTo>
                    <a:pt x="124301" y="788087"/>
                    <a:pt x="128910" y="790809"/>
                    <a:pt x="131675" y="792623"/>
                  </a:cubicBezTo>
                  <a:cubicBezTo>
                    <a:pt x="136284" y="793530"/>
                    <a:pt x="141814" y="792623"/>
                    <a:pt x="143658" y="796252"/>
                  </a:cubicBezTo>
                  <a:cubicBezTo>
                    <a:pt x="142736" y="798973"/>
                    <a:pt x="139971" y="798973"/>
                    <a:pt x="138127" y="799880"/>
                  </a:cubicBezTo>
                  <a:cubicBezTo>
                    <a:pt x="131675" y="799880"/>
                    <a:pt x="125222" y="798973"/>
                    <a:pt x="122457" y="793530"/>
                  </a:cubicBezTo>
                  <a:cubicBezTo>
                    <a:pt x="117848" y="788994"/>
                    <a:pt x="115083" y="783552"/>
                    <a:pt x="116926" y="777202"/>
                  </a:cubicBezTo>
                  <a:cubicBezTo>
                    <a:pt x="118309" y="775841"/>
                    <a:pt x="120614" y="775161"/>
                    <a:pt x="122688" y="775274"/>
                  </a:cubicBezTo>
                  <a:close/>
                  <a:moveTo>
                    <a:pt x="221173" y="766769"/>
                  </a:moveTo>
                  <a:cubicBezTo>
                    <a:pt x="222289" y="766996"/>
                    <a:pt x="223629" y="767677"/>
                    <a:pt x="224521" y="767677"/>
                  </a:cubicBezTo>
                  <a:cubicBezTo>
                    <a:pt x="224521" y="767677"/>
                    <a:pt x="224521" y="767677"/>
                    <a:pt x="230772" y="771305"/>
                  </a:cubicBezTo>
                  <a:cubicBezTo>
                    <a:pt x="231665" y="774934"/>
                    <a:pt x="232558" y="779469"/>
                    <a:pt x="232558" y="782191"/>
                  </a:cubicBezTo>
                  <a:cubicBezTo>
                    <a:pt x="230772" y="784005"/>
                    <a:pt x="229879" y="781284"/>
                    <a:pt x="227200" y="782191"/>
                  </a:cubicBezTo>
                  <a:cubicBezTo>
                    <a:pt x="224521" y="782191"/>
                    <a:pt x="220057" y="783098"/>
                    <a:pt x="218271" y="779469"/>
                  </a:cubicBezTo>
                  <a:cubicBezTo>
                    <a:pt x="220057" y="776748"/>
                    <a:pt x="220057" y="772212"/>
                    <a:pt x="219164" y="768584"/>
                  </a:cubicBezTo>
                  <a:cubicBezTo>
                    <a:pt x="219164" y="766769"/>
                    <a:pt x="220057" y="766543"/>
                    <a:pt x="221173" y="766769"/>
                  </a:cubicBezTo>
                  <a:close/>
                  <a:moveTo>
                    <a:pt x="823575" y="765810"/>
                  </a:moveTo>
                  <a:cubicBezTo>
                    <a:pt x="825256" y="764955"/>
                    <a:pt x="827777" y="766665"/>
                    <a:pt x="826937" y="768374"/>
                  </a:cubicBezTo>
                  <a:cubicBezTo>
                    <a:pt x="829458" y="774358"/>
                    <a:pt x="822735" y="774358"/>
                    <a:pt x="819373" y="776067"/>
                  </a:cubicBezTo>
                  <a:cubicBezTo>
                    <a:pt x="817692" y="774358"/>
                    <a:pt x="816011" y="773503"/>
                    <a:pt x="815171" y="770939"/>
                  </a:cubicBezTo>
                  <a:cubicBezTo>
                    <a:pt x="816852" y="768374"/>
                    <a:pt x="820213" y="767519"/>
                    <a:pt x="823575" y="765810"/>
                  </a:cubicBezTo>
                  <a:close/>
                  <a:moveTo>
                    <a:pt x="853103" y="764426"/>
                  </a:moveTo>
                  <a:cubicBezTo>
                    <a:pt x="853103" y="764426"/>
                    <a:pt x="853103" y="764426"/>
                    <a:pt x="854858" y="769718"/>
                  </a:cubicBezTo>
                  <a:cubicBezTo>
                    <a:pt x="854858" y="774127"/>
                    <a:pt x="854858" y="779419"/>
                    <a:pt x="852226" y="782065"/>
                  </a:cubicBezTo>
                  <a:cubicBezTo>
                    <a:pt x="851349" y="787356"/>
                    <a:pt x="852226" y="792648"/>
                    <a:pt x="847840" y="796176"/>
                  </a:cubicBezTo>
                  <a:cubicBezTo>
                    <a:pt x="844330" y="799703"/>
                    <a:pt x="839067" y="799703"/>
                    <a:pt x="834680" y="799703"/>
                  </a:cubicBezTo>
                  <a:cubicBezTo>
                    <a:pt x="832048" y="797057"/>
                    <a:pt x="832048" y="794412"/>
                    <a:pt x="832048" y="790884"/>
                  </a:cubicBezTo>
                  <a:cubicBezTo>
                    <a:pt x="832048" y="789120"/>
                    <a:pt x="833803" y="788238"/>
                    <a:pt x="835558" y="787356"/>
                  </a:cubicBezTo>
                  <a:cubicBezTo>
                    <a:pt x="836435" y="788238"/>
                    <a:pt x="839067" y="788238"/>
                    <a:pt x="839067" y="786474"/>
                  </a:cubicBezTo>
                  <a:cubicBezTo>
                    <a:pt x="839067" y="784710"/>
                    <a:pt x="836435" y="784710"/>
                    <a:pt x="835558" y="784710"/>
                  </a:cubicBezTo>
                  <a:cubicBezTo>
                    <a:pt x="832048" y="785592"/>
                    <a:pt x="829416" y="788238"/>
                    <a:pt x="828539" y="790884"/>
                  </a:cubicBezTo>
                  <a:cubicBezTo>
                    <a:pt x="825030" y="795294"/>
                    <a:pt x="833803" y="800585"/>
                    <a:pt x="826785" y="801467"/>
                  </a:cubicBezTo>
                  <a:cubicBezTo>
                    <a:pt x="825907" y="794412"/>
                    <a:pt x="825030" y="786474"/>
                    <a:pt x="821521" y="781183"/>
                  </a:cubicBezTo>
                  <a:cubicBezTo>
                    <a:pt x="827662" y="774127"/>
                    <a:pt x="838189" y="779419"/>
                    <a:pt x="844330" y="771481"/>
                  </a:cubicBezTo>
                  <a:cubicBezTo>
                    <a:pt x="848717" y="770599"/>
                    <a:pt x="846962" y="761780"/>
                    <a:pt x="853103" y="764426"/>
                  </a:cubicBezTo>
                  <a:close/>
                  <a:moveTo>
                    <a:pt x="793083" y="753843"/>
                  </a:moveTo>
                  <a:cubicBezTo>
                    <a:pt x="794878" y="754738"/>
                    <a:pt x="794878" y="756527"/>
                    <a:pt x="795775" y="758317"/>
                  </a:cubicBezTo>
                  <a:cubicBezTo>
                    <a:pt x="808337" y="769949"/>
                    <a:pt x="826283" y="783370"/>
                    <a:pt x="821796" y="803055"/>
                  </a:cubicBezTo>
                  <a:cubicBezTo>
                    <a:pt x="819105" y="802160"/>
                    <a:pt x="820002" y="799476"/>
                    <a:pt x="818207" y="797687"/>
                  </a:cubicBezTo>
                  <a:cubicBezTo>
                    <a:pt x="814618" y="795002"/>
                    <a:pt x="810132" y="795002"/>
                    <a:pt x="806543" y="792318"/>
                  </a:cubicBezTo>
                  <a:cubicBezTo>
                    <a:pt x="808337" y="789634"/>
                    <a:pt x="809235" y="786055"/>
                    <a:pt x="806543" y="782476"/>
                  </a:cubicBezTo>
                  <a:cubicBezTo>
                    <a:pt x="805645" y="779791"/>
                    <a:pt x="802954" y="778002"/>
                    <a:pt x="799364" y="778897"/>
                  </a:cubicBezTo>
                  <a:cubicBezTo>
                    <a:pt x="796673" y="778897"/>
                    <a:pt x="793981" y="780686"/>
                    <a:pt x="793083" y="783370"/>
                  </a:cubicBezTo>
                  <a:cubicBezTo>
                    <a:pt x="793083" y="785160"/>
                    <a:pt x="793083" y="786055"/>
                    <a:pt x="794878" y="786949"/>
                  </a:cubicBezTo>
                  <a:cubicBezTo>
                    <a:pt x="797570" y="786055"/>
                    <a:pt x="797570" y="779791"/>
                    <a:pt x="802056" y="782476"/>
                  </a:cubicBezTo>
                  <a:cubicBezTo>
                    <a:pt x="805645" y="784265"/>
                    <a:pt x="803851" y="788739"/>
                    <a:pt x="802954" y="791423"/>
                  </a:cubicBezTo>
                  <a:cubicBezTo>
                    <a:pt x="799364" y="794107"/>
                    <a:pt x="794878" y="795002"/>
                    <a:pt x="790392" y="793213"/>
                  </a:cubicBezTo>
                  <a:cubicBezTo>
                    <a:pt x="786802" y="790528"/>
                    <a:pt x="786802" y="786055"/>
                    <a:pt x="785905" y="781581"/>
                  </a:cubicBezTo>
                  <a:cubicBezTo>
                    <a:pt x="785905" y="781581"/>
                    <a:pt x="785905" y="781581"/>
                    <a:pt x="788597" y="774423"/>
                  </a:cubicBezTo>
                  <a:cubicBezTo>
                    <a:pt x="785008" y="767265"/>
                    <a:pt x="788597" y="761001"/>
                    <a:pt x="791289" y="755633"/>
                  </a:cubicBezTo>
                  <a:cubicBezTo>
                    <a:pt x="791289" y="755633"/>
                    <a:pt x="791289" y="755633"/>
                    <a:pt x="793083" y="753843"/>
                  </a:cubicBezTo>
                  <a:close/>
                  <a:moveTo>
                    <a:pt x="154537" y="753765"/>
                  </a:moveTo>
                  <a:cubicBezTo>
                    <a:pt x="155320" y="755181"/>
                    <a:pt x="155992" y="757360"/>
                    <a:pt x="157783" y="757796"/>
                  </a:cubicBezTo>
                  <a:cubicBezTo>
                    <a:pt x="164052" y="760411"/>
                    <a:pt x="169425" y="762154"/>
                    <a:pt x="174798" y="764768"/>
                  </a:cubicBezTo>
                  <a:cubicBezTo>
                    <a:pt x="177484" y="766511"/>
                    <a:pt x="180171" y="769998"/>
                    <a:pt x="179275" y="773484"/>
                  </a:cubicBezTo>
                  <a:cubicBezTo>
                    <a:pt x="175693" y="778713"/>
                    <a:pt x="176589" y="786558"/>
                    <a:pt x="177484" y="792659"/>
                  </a:cubicBezTo>
                  <a:cubicBezTo>
                    <a:pt x="174798" y="793530"/>
                    <a:pt x="173007" y="790044"/>
                    <a:pt x="170320" y="790044"/>
                  </a:cubicBezTo>
                  <a:cubicBezTo>
                    <a:pt x="165843" y="790044"/>
                    <a:pt x="170320" y="784814"/>
                    <a:pt x="168529" y="781328"/>
                  </a:cubicBezTo>
                  <a:cubicBezTo>
                    <a:pt x="168529" y="778713"/>
                    <a:pt x="166738" y="776970"/>
                    <a:pt x="164947" y="775227"/>
                  </a:cubicBezTo>
                  <a:cubicBezTo>
                    <a:pt x="162261" y="775227"/>
                    <a:pt x="160470" y="774356"/>
                    <a:pt x="158679" y="776099"/>
                  </a:cubicBezTo>
                  <a:cubicBezTo>
                    <a:pt x="158679" y="776099"/>
                    <a:pt x="158679" y="776099"/>
                    <a:pt x="157783" y="776970"/>
                  </a:cubicBezTo>
                  <a:cubicBezTo>
                    <a:pt x="159574" y="778713"/>
                    <a:pt x="164052" y="777842"/>
                    <a:pt x="164052" y="781328"/>
                  </a:cubicBezTo>
                  <a:cubicBezTo>
                    <a:pt x="164947" y="783071"/>
                    <a:pt x="164052" y="785686"/>
                    <a:pt x="162261" y="787429"/>
                  </a:cubicBezTo>
                  <a:cubicBezTo>
                    <a:pt x="159574" y="787429"/>
                    <a:pt x="156888" y="789172"/>
                    <a:pt x="154201" y="786558"/>
                  </a:cubicBezTo>
                  <a:cubicBezTo>
                    <a:pt x="152410" y="783071"/>
                    <a:pt x="149724" y="778713"/>
                    <a:pt x="150619" y="774356"/>
                  </a:cubicBezTo>
                  <a:cubicBezTo>
                    <a:pt x="147932" y="772612"/>
                    <a:pt x="147037" y="768255"/>
                    <a:pt x="146141" y="765640"/>
                  </a:cubicBezTo>
                  <a:cubicBezTo>
                    <a:pt x="145246" y="761282"/>
                    <a:pt x="149724" y="757796"/>
                    <a:pt x="150619" y="754310"/>
                  </a:cubicBezTo>
                  <a:cubicBezTo>
                    <a:pt x="152858" y="751695"/>
                    <a:pt x="153753" y="752348"/>
                    <a:pt x="154537" y="753765"/>
                  </a:cubicBezTo>
                  <a:close/>
                  <a:moveTo>
                    <a:pt x="176678" y="752255"/>
                  </a:moveTo>
                  <a:cubicBezTo>
                    <a:pt x="180488" y="753948"/>
                    <a:pt x="188108" y="755642"/>
                    <a:pt x="188108" y="761568"/>
                  </a:cubicBezTo>
                  <a:cubicBezTo>
                    <a:pt x="188108" y="761568"/>
                    <a:pt x="188108" y="761568"/>
                    <a:pt x="182393" y="764955"/>
                  </a:cubicBezTo>
                  <a:cubicBezTo>
                    <a:pt x="179536" y="762415"/>
                    <a:pt x="175726" y="759875"/>
                    <a:pt x="173821" y="756488"/>
                  </a:cubicBezTo>
                  <a:cubicBezTo>
                    <a:pt x="173821" y="754795"/>
                    <a:pt x="174773" y="753102"/>
                    <a:pt x="176678" y="752255"/>
                  </a:cubicBezTo>
                  <a:close/>
                  <a:moveTo>
                    <a:pt x="208292" y="744318"/>
                  </a:moveTo>
                  <a:cubicBezTo>
                    <a:pt x="211921" y="747966"/>
                    <a:pt x="214642" y="753438"/>
                    <a:pt x="213735" y="758909"/>
                  </a:cubicBezTo>
                  <a:cubicBezTo>
                    <a:pt x="211014" y="764381"/>
                    <a:pt x="218271" y="769853"/>
                    <a:pt x="214642" y="776237"/>
                  </a:cubicBezTo>
                  <a:cubicBezTo>
                    <a:pt x="213735" y="778973"/>
                    <a:pt x="210107" y="778973"/>
                    <a:pt x="208292" y="779884"/>
                  </a:cubicBezTo>
                  <a:cubicBezTo>
                    <a:pt x="205571" y="778973"/>
                    <a:pt x="201035" y="779884"/>
                    <a:pt x="199221" y="777149"/>
                  </a:cubicBezTo>
                  <a:cubicBezTo>
                    <a:pt x="197407" y="770765"/>
                    <a:pt x="210107" y="773501"/>
                    <a:pt x="203757" y="768941"/>
                  </a:cubicBezTo>
                  <a:cubicBezTo>
                    <a:pt x="200128" y="768029"/>
                    <a:pt x="196500" y="769853"/>
                    <a:pt x="195592" y="772589"/>
                  </a:cubicBezTo>
                  <a:cubicBezTo>
                    <a:pt x="194685" y="774413"/>
                    <a:pt x="196500" y="778061"/>
                    <a:pt x="193778" y="778973"/>
                  </a:cubicBezTo>
                  <a:cubicBezTo>
                    <a:pt x="188335" y="778973"/>
                    <a:pt x="183800" y="783532"/>
                    <a:pt x="181985" y="787180"/>
                  </a:cubicBezTo>
                  <a:cubicBezTo>
                    <a:pt x="181078" y="786268"/>
                    <a:pt x="180171" y="783532"/>
                    <a:pt x="181078" y="781708"/>
                  </a:cubicBezTo>
                  <a:cubicBezTo>
                    <a:pt x="181078" y="768941"/>
                    <a:pt x="192871" y="763469"/>
                    <a:pt x="201035" y="755262"/>
                  </a:cubicBezTo>
                  <a:cubicBezTo>
                    <a:pt x="201035" y="755262"/>
                    <a:pt x="201035" y="755262"/>
                    <a:pt x="208292" y="744318"/>
                  </a:cubicBezTo>
                  <a:close/>
                  <a:moveTo>
                    <a:pt x="875042" y="741333"/>
                  </a:moveTo>
                  <a:cubicBezTo>
                    <a:pt x="875949" y="741333"/>
                    <a:pt x="877764" y="739555"/>
                    <a:pt x="877764" y="741333"/>
                  </a:cubicBezTo>
                  <a:cubicBezTo>
                    <a:pt x="875949" y="746667"/>
                    <a:pt x="876857" y="753779"/>
                    <a:pt x="878671" y="759113"/>
                  </a:cubicBezTo>
                  <a:cubicBezTo>
                    <a:pt x="878671" y="761780"/>
                    <a:pt x="876857" y="760891"/>
                    <a:pt x="875949" y="760002"/>
                  </a:cubicBezTo>
                  <a:cubicBezTo>
                    <a:pt x="873228" y="754668"/>
                    <a:pt x="872321" y="747556"/>
                    <a:pt x="875042" y="741333"/>
                  </a:cubicBezTo>
                  <a:close/>
                  <a:moveTo>
                    <a:pt x="904614" y="733262"/>
                  </a:moveTo>
                  <a:cubicBezTo>
                    <a:pt x="906166" y="734265"/>
                    <a:pt x="907717" y="735826"/>
                    <a:pt x="909491" y="736271"/>
                  </a:cubicBezTo>
                  <a:cubicBezTo>
                    <a:pt x="915698" y="742513"/>
                    <a:pt x="918358" y="754104"/>
                    <a:pt x="914811" y="763020"/>
                  </a:cubicBezTo>
                  <a:cubicBezTo>
                    <a:pt x="910377" y="779960"/>
                    <a:pt x="896190" y="793334"/>
                    <a:pt x="885550" y="808492"/>
                  </a:cubicBezTo>
                  <a:cubicBezTo>
                    <a:pt x="850081" y="853072"/>
                    <a:pt x="808406" y="888736"/>
                    <a:pt x="760523" y="918159"/>
                  </a:cubicBezTo>
                  <a:cubicBezTo>
                    <a:pt x="752543" y="922617"/>
                    <a:pt x="740129" y="925292"/>
                    <a:pt x="731262" y="920834"/>
                  </a:cubicBezTo>
                  <a:cubicBezTo>
                    <a:pt x="728602" y="919051"/>
                    <a:pt x="724168" y="916376"/>
                    <a:pt x="723281" y="912810"/>
                  </a:cubicBezTo>
                  <a:cubicBezTo>
                    <a:pt x="722395" y="911026"/>
                    <a:pt x="721508" y="910135"/>
                    <a:pt x="722395" y="909243"/>
                  </a:cubicBezTo>
                  <a:cubicBezTo>
                    <a:pt x="724168" y="909243"/>
                    <a:pt x="726828" y="913701"/>
                    <a:pt x="729488" y="914593"/>
                  </a:cubicBezTo>
                  <a:cubicBezTo>
                    <a:pt x="735695" y="918159"/>
                    <a:pt x="743676" y="919051"/>
                    <a:pt x="751656" y="919051"/>
                  </a:cubicBezTo>
                  <a:cubicBezTo>
                    <a:pt x="780918" y="903002"/>
                    <a:pt x="808406" y="880712"/>
                    <a:pt x="834120" y="856638"/>
                  </a:cubicBezTo>
                  <a:cubicBezTo>
                    <a:pt x="852741" y="838806"/>
                    <a:pt x="870475" y="821866"/>
                    <a:pt x="885550" y="800467"/>
                  </a:cubicBezTo>
                  <a:cubicBezTo>
                    <a:pt x="885550" y="800467"/>
                    <a:pt x="885550" y="800467"/>
                    <a:pt x="910377" y="765694"/>
                  </a:cubicBezTo>
                  <a:cubicBezTo>
                    <a:pt x="913924" y="758562"/>
                    <a:pt x="914811" y="747862"/>
                    <a:pt x="909491" y="740729"/>
                  </a:cubicBezTo>
                  <a:cubicBezTo>
                    <a:pt x="907717" y="737163"/>
                    <a:pt x="904170" y="735380"/>
                    <a:pt x="899737" y="733597"/>
                  </a:cubicBezTo>
                  <a:cubicBezTo>
                    <a:pt x="901510" y="731813"/>
                    <a:pt x="903062" y="732259"/>
                    <a:pt x="904614" y="733262"/>
                  </a:cubicBezTo>
                  <a:close/>
                  <a:moveTo>
                    <a:pt x="870694" y="726855"/>
                  </a:moveTo>
                  <a:cubicBezTo>
                    <a:pt x="873366" y="729474"/>
                    <a:pt x="874257" y="732967"/>
                    <a:pt x="874257" y="736459"/>
                  </a:cubicBezTo>
                  <a:cubicBezTo>
                    <a:pt x="868913" y="741698"/>
                    <a:pt x="868913" y="749556"/>
                    <a:pt x="869804" y="756541"/>
                  </a:cubicBezTo>
                  <a:cubicBezTo>
                    <a:pt x="871585" y="759160"/>
                    <a:pt x="872476" y="762653"/>
                    <a:pt x="876038" y="764399"/>
                  </a:cubicBezTo>
                  <a:cubicBezTo>
                    <a:pt x="877819" y="763526"/>
                    <a:pt x="877819" y="762653"/>
                    <a:pt x="878709" y="760907"/>
                  </a:cubicBezTo>
                  <a:cubicBezTo>
                    <a:pt x="882271" y="760034"/>
                    <a:pt x="885834" y="756541"/>
                    <a:pt x="889396" y="760034"/>
                  </a:cubicBezTo>
                  <a:cubicBezTo>
                    <a:pt x="891177" y="761780"/>
                    <a:pt x="892958" y="764399"/>
                    <a:pt x="892958" y="767018"/>
                  </a:cubicBezTo>
                  <a:cubicBezTo>
                    <a:pt x="892958" y="771384"/>
                    <a:pt x="889396" y="774003"/>
                    <a:pt x="885834" y="776623"/>
                  </a:cubicBezTo>
                  <a:cubicBezTo>
                    <a:pt x="879600" y="779242"/>
                    <a:pt x="872476" y="776623"/>
                    <a:pt x="867132" y="772257"/>
                  </a:cubicBezTo>
                  <a:cubicBezTo>
                    <a:pt x="861789" y="766145"/>
                    <a:pt x="858227" y="760034"/>
                    <a:pt x="859117" y="752176"/>
                  </a:cubicBezTo>
                  <a:cubicBezTo>
                    <a:pt x="856446" y="744317"/>
                    <a:pt x="862680" y="738206"/>
                    <a:pt x="864461" y="732094"/>
                  </a:cubicBezTo>
                  <a:cubicBezTo>
                    <a:pt x="867132" y="730348"/>
                    <a:pt x="868023" y="727728"/>
                    <a:pt x="870694" y="726855"/>
                  </a:cubicBezTo>
                  <a:close/>
                  <a:moveTo>
                    <a:pt x="124785" y="725267"/>
                  </a:moveTo>
                  <a:cubicBezTo>
                    <a:pt x="129194" y="728971"/>
                    <a:pt x="130958" y="734528"/>
                    <a:pt x="130076" y="741010"/>
                  </a:cubicBezTo>
                  <a:cubicBezTo>
                    <a:pt x="130076" y="742862"/>
                    <a:pt x="129194" y="745640"/>
                    <a:pt x="126548" y="747492"/>
                  </a:cubicBezTo>
                  <a:cubicBezTo>
                    <a:pt x="125667" y="747492"/>
                    <a:pt x="123903" y="745640"/>
                    <a:pt x="124785" y="743788"/>
                  </a:cubicBezTo>
                  <a:cubicBezTo>
                    <a:pt x="126548" y="741010"/>
                    <a:pt x="126548" y="736380"/>
                    <a:pt x="125667" y="731749"/>
                  </a:cubicBezTo>
                  <a:cubicBezTo>
                    <a:pt x="124785" y="730823"/>
                    <a:pt x="123021" y="728971"/>
                    <a:pt x="123903" y="726193"/>
                  </a:cubicBezTo>
                  <a:cubicBezTo>
                    <a:pt x="123903" y="726193"/>
                    <a:pt x="123903" y="726193"/>
                    <a:pt x="124785" y="725267"/>
                  </a:cubicBezTo>
                  <a:close/>
                  <a:moveTo>
                    <a:pt x="902681" y="717297"/>
                  </a:moveTo>
                  <a:cubicBezTo>
                    <a:pt x="905342" y="717075"/>
                    <a:pt x="908002" y="717075"/>
                    <a:pt x="910662" y="718407"/>
                  </a:cubicBezTo>
                  <a:cubicBezTo>
                    <a:pt x="910662" y="718407"/>
                    <a:pt x="910662" y="718407"/>
                    <a:pt x="922190" y="726401"/>
                  </a:cubicBezTo>
                  <a:cubicBezTo>
                    <a:pt x="928398" y="734395"/>
                    <a:pt x="931058" y="744166"/>
                    <a:pt x="931058" y="753937"/>
                  </a:cubicBezTo>
                  <a:cubicBezTo>
                    <a:pt x="929284" y="755713"/>
                    <a:pt x="931058" y="758378"/>
                    <a:pt x="930171" y="761042"/>
                  </a:cubicBezTo>
                  <a:cubicBezTo>
                    <a:pt x="927511" y="763707"/>
                    <a:pt x="929284" y="768148"/>
                    <a:pt x="927511" y="770813"/>
                  </a:cubicBezTo>
                  <a:cubicBezTo>
                    <a:pt x="923964" y="785025"/>
                    <a:pt x="911549" y="795684"/>
                    <a:pt x="903568" y="808119"/>
                  </a:cubicBezTo>
                  <a:cubicBezTo>
                    <a:pt x="891153" y="822331"/>
                    <a:pt x="879625" y="838320"/>
                    <a:pt x="866324" y="851643"/>
                  </a:cubicBezTo>
                  <a:cubicBezTo>
                    <a:pt x="862777" y="852531"/>
                    <a:pt x="861890" y="856973"/>
                    <a:pt x="859230" y="858749"/>
                  </a:cubicBezTo>
                  <a:cubicBezTo>
                    <a:pt x="845928" y="870296"/>
                    <a:pt x="833514" y="882732"/>
                    <a:pt x="820212" y="892502"/>
                  </a:cubicBezTo>
                  <a:cubicBezTo>
                    <a:pt x="819325" y="896055"/>
                    <a:pt x="814892" y="896055"/>
                    <a:pt x="813118" y="898720"/>
                  </a:cubicBezTo>
                  <a:cubicBezTo>
                    <a:pt x="795383" y="912044"/>
                    <a:pt x="778534" y="924479"/>
                    <a:pt x="760799" y="933361"/>
                  </a:cubicBezTo>
                  <a:cubicBezTo>
                    <a:pt x="744837" y="939579"/>
                    <a:pt x="724441" y="936914"/>
                    <a:pt x="712914" y="924479"/>
                  </a:cubicBezTo>
                  <a:cubicBezTo>
                    <a:pt x="707593" y="918261"/>
                    <a:pt x="704046" y="910267"/>
                    <a:pt x="705819" y="903161"/>
                  </a:cubicBezTo>
                  <a:cubicBezTo>
                    <a:pt x="707593" y="900496"/>
                    <a:pt x="711140" y="903161"/>
                    <a:pt x="714687" y="903161"/>
                  </a:cubicBezTo>
                  <a:cubicBezTo>
                    <a:pt x="717347" y="907602"/>
                    <a:pt x="719121" y="913820"/>
                    <a:pt x="723555" y="918261"/>
                  </a:cubicBezTo>
                  <a:cubicBezTo>
                    <a:pt x="731536" y="925367"/>
                    <a:pt x="743950" y="928920"/>
                    <a:pt x="754592" y="923591"/>
                  </a:cubicBezTo>
                  <a:cubicBezTo>
                    <a:pt x="774987" y="917373"/>
                    <a:pt x="790062" y="900496"/>
                    <a:pt x="807797" y="889838"/>
                  </a:cubicBezTo>
                  <a:cubicBezTo>
                    <a:pt x="844155" y="860526"/>
                    <a:pt x="876965" y="825884"/>
                    <a:pt x="903568" y="789466"/>
                  </a:cubicBezTo>
                  <a:cubicBezTo>
                    <a:pt x="909775" y="782360"/>
                    <a:pt x="915983" y="774366"/>
                    <a:pt x="916870" y="765484"/>
                  </a:cubicBezTo>
                  <a:cubicBezTo>
                    <a:pt x="920417" y="755713"/>
                    <a:pt x="920417" y="744166"/>
                    <a:pt x="914209" y="736172"/>
                  </a:cubicBezTo>
                  <a:cubicBezTo>
                    <a:pt x="909775" y="729954"/>
                    <a:pt x="903568" y="727289"/>
                    <a:pt x="896474" y="726401"/>
                  </a:cubicBezTo>
                  <a:cubicBezTo>
                    <a:pt x="894700" y="723736"/>
                    <a:pt x="893814" y="721072"/>
                    <a:pt x="894700" y="717519"/>
                  </a:cubicBezTo>
                  <a:cubicBezTo>
                    <a:pt x="897361" y="717963"/>
                    <a:pt x="900021" y="717519"/>
                    <a:pt x="902681" y="717297"/>
                  </a:cubicBezTo>
                  <a:close/>
                  <a:moveTo>
                    <a:pt x="98581" y="715042"/>
                  </a:moveTo>
                  <a:cubicBezTo>
                    <a:pt x="100353" y="714155"/>
                    <a:pt x="101239" y="715930"/>
                    <a:pt x="100353" y="716817"/>
                  </a:cubicBezTo>
                  <a:cubicBezTo>
                    <a:pt x="93265" y="720366"/>
                    <a:pt x="88834" y="725690"/>
                    <a:pt x="86176" y="732789"/>
                  </a:cubicBezTo>
                  <a:cubicBezTo>
                    <a:pt x="85290" y="738113"/>
                    <a:pt x="84404" y="746099"/>
                    <a:pt x="87948" y="750536"/>
                  </a:cubicBezTo>
                  <a:cubicBezTo>
                    <a:pt x="88834" y="755860"/>
                    <a:pt x="93265" y="760297"/>
                    <a:pt x="95037" y="764733"/>
                  </a:cubicBezTo>
                  <a:cubicBezTo>
                    <a:pt x="114530" y="792241"/>
                    <a:pt x="134909" y="821523"/>
                    <a:pt x="159718" y="845481"/>
                  </a:cubicBezTo>
                  <a:cubicBezTo>
                    <a:pt x="172123" y="858791"/>
                    <a:pt x="186299" y="871214"/>
                    <a:pt x="200476" y="882749"/>
                  </a:cubicBezTo>
                  <a:cubicBezTo>
                    <a:pt x="214653" y="893397"/>
                    <a:pt x="228830" y="905820"/>
                    <a:pt x="245665" y="912918"/>
                  </a:cubicBezTo>
                  <a:cubicBezTo>
                    <a:pt x="251867" y="914693"/>
                    <a:pt x="261613" y="914693"/>
                    <a:pt x="266044" y="908482"/>
                  </a:cubicBezTo>
                  <a:cubicBezTo>
                    <a:pt x="269588" y="905820"/>
                    <a:pt x="267816" y="898721"/>
                    <a:pt x="272246" y="899608"/>
                  </a:cubicBezTo>
                  <a:cubicBezTo>
                    <a:pt x="271360" y="905820"/>
                    <a:pt x="269588" y="912031"/>
                    <a:pt x="263385" y="914693"/>
                  </a:cubicBezTo>
                  <a:cubicBezTo>
                    <a:pt x="255411" y="917355"/>
                    <a:pt x="247437" y="915580"/>
                    <a:pt x="239462" y="913806"/>
                  </a:cubicBezTo>
                  <a:cubicBezTo>
                    <a:pt x="219969" y="904045"/>
                    <a:pt x="204020" y="889848"/>
                    <a:pt x="186299" y="875650"/>
                  </a:cubicBezTo>
                  <a:cubicBezTo>
                    <a:pt x="154402" y="848143"/>
                    <a:pt x="125162" y="815311"/>
                    <a:pt x="103011" y="781593"/>
                  </a:cubicBezTo>
                  <a:cubicBezTo>
                    <a:pt x="95923" y="770057"/>
                    <a:pt x="84404" y="758522"/>
                    <a:pt x="81746" y="744325"/>
                  </a:cubicBezTo>
                  <a:cubicBezTo>
                    <a:pt x="84404" y="732789"/>
                    <a:pt x="85290" y="717704"/>
                    <a:pt x="98581" y="715042"/>
                  </a:cubicBezTo>
                  <a:close/>
                  <a:moveTo>
                    <a:pt x="127525" y="707991"/>
                  </a:moveTo>
                  <a:cubicBezTo>
                    <a:pt x="128411" y="706217"/>
                    <a:pt x="131069" y="707991"/>
                    <a:pt x="131955" y="708879"/>
                  </a:cubicBezTo>
                  <a:cubicBezTo>
                    <a:pt x="139930" y="717750"/>
                    <a:pt x="145246" y="730170"/>
                    <a:pt x="143474" y="741702"/>
                  </a:cubicBezTo>
                  <a:cubicBezTo>
                    <a:pt x="143474" y="749687"/>
                    <a:pt x="139930" y="756784"/>
                    <a:pt x="133727" y="761219"/>
                  </a:cubicBezTo>
                  <a:cubicBezTo>
                    <a:pt x="128411" y="762994"/>
                    <a:pt x="120437" y="766542"/>
                    <a:pt x="115120" y="762994"/>
                  </a:cubicBezTo>
                  <a:cubicBezTo>
                    <a:pt x="111576" y="762106"/>
                    <a:pt x="108032" y="757671"/>
                    <a:pt x="108032" y="753235"/>
                  </a:cubicBezTo>
                  <a:cubicBezTo>
                    <a:pt x="107146" y="748799"/>
                    <a:pt x="108918" y="746138"/>
                    <a:pt x="111576" y="744364"/>
                  </a:cubicBezTo>
                  <a:cubicBezTo>
                    <a:pt x="114234" y="742590"/>
                    <a:pt x="116892" y="742590"/>
                    <a:pt x="119551" y="743477"/>
                  </a:cubicBezTo>
                  <a:cubicBezTo>
                    <a:pt x="124867" y="745251"/>
                    <a:pt x="120437" y="755897"/>
                    <a:pt x="127525" y="751461"/>
                  </a:cubicBezTo>
                  <a:cubicBezTo>
                    <a:pt x="133727" y="745251"/>
                    <a:pt x="134613" y="736380"/>
                    <a:pt x="132841" y="728395"/>
                  </a:cubicBezTo>
                  <a:cubicBezTo>
                    <a:pt x="131069" y="725734"/>
                    <a:pt x="130183" y="721298"/>
                    <a:pt x="126639" y="719524"/>
                  </a:cubicBezTo>
                  <a:cubicBezTo>
                    <a:pt x="125753" y="715088"/>
                    <a:pt x="126639" y="711540"/>
                    <a:pt x="127525" y="707991"/>
                  </a:cubicBezTo>
                  <a:close/>
                  <a:moveTo>
                    <a:pt x="933078" y="707805"/>
                  </a:moveTo>
                  <a:cubicBezTo>
                    <a:pt x="937119" y="708731"/>
                    <a:pt x="938129" y="711509"/>
                    <a:pt x="940150" y="714287"/>
                  </a:cubicBezTo>
                  <a:cubicBezTo>
                    <a:pt x="942170" y="720770"/>
                    <a:pt x="942170" y="730956"/>
                    <a:pt x="936109" y="736512"/>
                  </a:cubicBezTo>
                  <a:cubicBezTo>
                    <a:pt x="935099" y="737438"/>
                    <a:pt x="931058" y="741142"/>
                    <a:pt x="931058" y="736512"/>
                  </a:cubicBezTo>
                  <a:cubicBezTo>
                    <a:pt x="932068" y="733734"/>
                    <a:pt x="935099" y="731882"/>
                    <a:pt x="937119" y="729104"/>
                  </a:cubicBezTo>
                  <a:cubicBezTo>
                    <a:pt x="938129" y="722622"/>
                    <a:pt x="938129" y="715213"/>
                    <a:pt x="932068" y="711509"/>
                  </a:cubicBezTo>
                  <a:cubicBezTo>
                    <a:pt x="932068" y="709657"/>
                    <a:pt x="933078" y="708731"/>
                    <a:pt x="933078" y="707805"/>
                  </a:cubicBezTo>
                  <a:close/>
                  <a:moveTo>
                    <a:pt x="142388" y="707099"/>
                  </a:moveTo>
                  <a:cubicBezTo>
                    <a:pt x="142388" y="708863"/>
                    <a:pt x="143340" y="709745"/>
                    <a:pt x="145245" y="710627"/>
                  </a:cubicBezTo>
                  <a:cubicBezTo>
                    <a:pt x="145245" y="711508"/>
                    <a:pt x="145245" y="714154"/>
                    <a:pt x="143340" y="713272"/>
                  </a:cubicBezTo>
                  <a:cubicBezTo>
                    <a:pt x="140483" y="713272"/>
                    <a:pt x="140483" y="710627"/>
                    <a:pt x="140483" y="708863"/>
                  </a:cubicBezTo>
                  <a:cubicBezTo>
                    <a:pt x="140483" y="707981"/>
                    <a:pt x="140483" y="706217"/>
                    <a:pt x="142388" y="707099"/>
                  </a:cubicBezTo>
                  <a:close/>
                  <a:moveTo>
                    <a:pt x="93884" y="700837"/>
                  </a:moveTo>
                  <a:cubicBezTo>
                    <a:pt x="97444" y="699836"/>
                    <a:pt x="101228" y="699614"/>
                    <a:pt x="105234" y="700948"/>
                  </a:cubicBezTo>
                  <a:cubicBezTo>
                    <a:pt x="105234" y="703616"/>
                    <a:pt x="105234" y="707172"/>
                    <a:pt x="104344" y="708951"/>
                  </a:cubicBezTo>
                  <a:cubicBezTo>
                    <a:pt x="100783" y="713397"/>
                    <a:pt x="95441" y="708951"/>
                    <a:pt x="91880" y="713397"/>
                  </a:cubicBezTo>
                  <a:cubicBezTo>
                    <a:pt x="80307" y="721400"/>
                    <a:pt x="77637" y="736517"/>
                    <a:pt x="79417" y="749856"/>
                  </a:cubicBezTo>
                  <a:cubicBezTo>
                    <a:pt x="82978" y="764084"/>
                    <a:pt x="93661" y="775644"/>
                    <a:pt x="101673" y="788093"/>
                  </a:cubicBezTo>
                  <a:cubicBezTo>
                    <a:pt x="116807" y="808545"/>
                    <a:pt x="132832" y="828998"/>
                    <a:pt x="150637" y="847672"/>
                  </a:cubicBezTo>
                  <a:cubicBezTo>
                    <a:pt x="171112" y="869014"/>
                    <a:pt x="194258" y="888577"/>
                    <a:pt x="219185" y="906362"/>
                  </a:cubicBezTo>
                  <a:cubicBezTo>
                    <a:pt x="224527" y="910808"/>
                    <a:pt x="230758" y="913475"/>
                    <a:pt x="236990" y="917922"/>
                  </a:cubicBezTo>
                  <a:cubicBezTo>
                    <a:pt x="245893" y="921479"/>
                    <a:pt x="259246" y="922368"/>
                    <a:pt x="267258" y="917922"/>
                  </a:cubicBezTo>
                  <a:cubicBezTo>
                    <a:pt x="275271" y="913475"/>
                    <a:pt x="276161" y="904583"/>
                    <a:pt x="277941" y="896580"/>
                  </a:cubicBezTo>
                  <a:cubicBezTo>
                    <a:pt x="280612" y="894801"/>
                    <a:pt x="285063" y="893023"/>
                    <a:pt x="288624" y="893023"/>
                  </a:cubicBezTo>
                  <a:cubicBezTo>
                    <a:pt x="291295" y="898358"/>
                    <a:pt x="288624" y="903694"/>
                    <a:pt x="287734" y="909029"/>
                  </a:cubicBezTo>
                  <a:cubicBezTo>
                    <a:pt x="283283" y="922368"/>
                    <a:pt x="271710" y="933928"/>
                    <a:pt x="256575" y="933928"/>
                  </a:cubicBezTo>
                  <a:cubicBezTo>
                    <a:pt x="244112" y="934817"/>
                    <a:pt x="232539" y="929482"/>
                    <a:pt x="221856" y="922368"/>
                  </a:cubicBezTo>
                  <a:cubicBezTo>
                    <a:pt x="196039" y="904583"/>
                    <a:pt x="173783" y="884131"/>
                    <a:pt x="150637" y="863678"/>
                  </a:cubicBezTo>
                  <a:cubicBezTo>
                    <a:pt x="130161" y="844115"/>
                    <a:pt x="111466" y="822773"/>
                    <a:pt x="96332" y="799653"/>
                  </a:cubicBezTo>
                  <a:cubicBezTo>
                    <a:pt x="89210" y="791650"/>
                    <a:pt x="84759" y="781868"/>
                    <a:pt x="78527" y="773865"/>
                  </a:cubicBezTo>
                  <a:cubicBezTo>
                    <a:pt x="71405" y="762305"/>
                    <a:pt x="64283" y="748967"/>
                    <a:pt x="66954" y="734739"/>
                  </a:cubicBezTo>
                  <a:cubicBezTo>
                    <a:pt x="70515" y="724068"/>
                    <a:pt x="72295" y="711619"/>
                    <a:pt x="83868" y="705394"/>
                  </a:cubicBezTo>
                  <a:cubicBezTo>
                    <a:pt x="86984" y="703616"/>
                    <a:pt x="90323" y="701837"/>
                    <a:pt x="93884" y="700837"/>
                  </a:cubicBezTo>
                  <a:close/>
                  <a:moveTo>
                    <a:pt x="957139" y="696692"/>
                  </a:moveTo>
                  <a:cubicBezTo>
                    <a:pt x="958046" y="698597"/>
                    <a:pt x="956232" y="700502"/>
                    <a:pt x="955325" y="701454"/>
                  </a:cubicBezTo>
                  <a:cubicBezTo>
                    <a:pt x="953510" y="700502"/>
                    <a:pt x="952603" y="699549"/>
                    <a:pt x="951696" y="698597"/>
                  </a:cubicBezTo>
                  <a:cubicBezTo>
                    <a:pt x="952603" y="696692"/>
                    <a:pt x="955325" y="696692"/>
                    <a:pt x="957139" y="696692"/>
                  </a:cubicBezTo>
                  <a:close/>
                  <a:moveTo>
                    <a:pt x="967570" y="693009"/>
                  </a:moveTo>
                  <a:cubicBezTo>
                    <a:pt x="967570" y="693009"/>
                    <a:pt x="967570" y="693009"/>
                    <a:pt x="966715" y="701899"/>
                  </a:cubicBezTo>
                  <a:cubicBezTo>
                    <a:pt x="965861" y="706344"/>
                    <a:pt x="963296" y="709900"/>
                    <a:pt x="959877" y="712567"/>
                  </a:cubicBezTo>
                  <a:cubicBezTo>
                    <a:pt x="956458" y="712567"/>
                    <a:pt x="957313" y="708122"/>
                    <a:pt x="956458" y="705455"/>
                  </a:cubicBezTo>
                  <a:cubicBezTo>
                    <a:pt x="959877" y="701010"/>
                    <a:pt x="959877" y="690342"/>
                    <a:pt x="967570" y="693009"/>
                  </a:cubicBezTo>
                  <a:close/>
                  <a:moveTo>
                    <a:pt x="922467" y="692333"/>
                  </a:moveTo>
                  <a:cubicBezTo>
                    <a:pt x="927260" y="690544"/>
                    <a:pt x="932054" y="690767"/>
                    <a:pt x="936521" y="692333"/>
                  </a:cubicBezTo>
                  <a:cubicBezTo>
                    <a:pt x="940988" y="693898"/>
                    <a:pt x="945128" y="696804"/>
                    <a:pt x="948614" y="700382"/>
                  </a:cubicBezTo>
                  <a:cubicBezTo>
                    <a:pt x="955587" y="708431"/>
                    <a:pt x="956458" y="721847"/>
                    <a:pt x="952972" y="731685"/>
                  </a:cubicBezTo>
                  <a:cubicBezTo>
                    <a:pt x="949486" y="739734"/>
                    <a:pt x="945128" y="749572"/>
                    <a:pt x="935540" y="752255"/>
                  </a:cubicBezTo>
                  <a:cubicBezTo>
                    <a:pt x="934669" y="752255"/>
                    <a:pt x="933797" y="750466"/>
                    <a:pt x="934669" y="749572"/>
                  </a:cubicBezTo>
                  <a:cubicBezTo>
                    <a:pt x="934669" y="749572"/>
                    <a:pt x="934669" y="749572"/>
                    <a:pt x="933797" y="742417"/>
                  </a:cubicBezTo>
                  <a:cubicBezTo>
                    <a:pt x="939898" y="739734"/>
                    <a:pt x="941641" y="733473"/>
                    <a:pt x="943385" y="728107"/>
                  </a:cubicBezTo>
                  <a:cubicBezTo>
                    <a:pt x="943385" y="728107"/>
                    <a:pt x="943385" y="728107"/>
                    <a:pt x="945128" y="719164"/>
                  </a:cubicBezTo>
                  <a:cubicBezTo>
                    <a:pt x="943385" y="712009"/>
                    <a:pt x="938155" y="704854"/>
                    <a:pt x="931182" y="703065"/>
                  </a:cubicBezTo>
                  <a:cubicBezTo>
                    <a:pt x="928568" y="705748"/>
                    <a:pt x="931182" y="708431"/>
                    <a:pt x="929439" y="710220"/>
                  </a:cubicBezTo>
                  <a:cubicBezTo>
                    <a:pt x="927696" y="712903"/>
                    <a:pt x="925081" y="714692"/>
                    <a:pt x="922467" y="715586"/>
                  </a:cubicBezTo>
                  <a:cubicBezTo>
                    <a:pt x="918109" y="715586"/>
                    <a:pt x="915494" y="711114"/>
                    <a:pt x="912879" y="707537"/>
                  </a:cubicBezTo>
                  <a:cubicBezTo>
                    <a:pt x="912008" y="700382"/>
                    <a:pt x="918109" y="695910"/>
                    <a:pt x="922467" y="692333"/>
                  </a:cubicBezTo>
                  <a:close/>
                  <a:moveTo>
                    <a:pt x="69656" y="691930"/>
                  </a:moveTo>
                  <a:cubicBezTo>
                    <a:pt x="70510" y="691930"/>
                    <a:pt x="70510" y="692837"/>
                    <a:pt x="71365" y="693744"/>
                  </a:cubicBezTo>
                  <a:cubicBezTo>
                    <a:pt x="72220" y="697373"/>
                    <a:pt x="67091" y="695559"/>
                    <a:pt x="67091" y="699187"/>
                  </a:cubicBezTo>
                  <a:cubicBezTo>
                    <a:pt x="65382" y="704630"/>
                    <a:pt x="66237" y="710073"/>
                    <a:pt x="69656" y="715516"/>
                  </a:cubicBezTo>
                  <a:cubicBezTo>
                    <a:pt x="69656" y="716423"/>
                    <a:pt x="68801" y="717330"/>
                    <a:pt x="67946" y="717330"/>
                  </a:cubicBezTo>
                  <a:cubicBezTo>
                    <a:pt x="63672" y="714609"/>
                    <a:pt x="62817" y="708259"/>
                    <a:pt x="61108" y="703723"/>
                  </a:cubicBezTo>
                  <a:cubicBezTo>
                    <a:pt x="61963" y="699187"/>
                    <a:pt x="64527" y="692837"/>
                    <a:pt x="69656" y="691930"/>
                  </a:cubicBezTo>
                  <a:close/>
                  <a:moveTo>
                    <a:pt x="850647" y="682405"/>
                  </a:moveTo>
                  <a:cubicBezTo>
                    <a:pt x="849750" y="685918"/>
                    <a:pt x="850647" y="689431"/>
                    <a:pt x="851544" y="692943"/>
                  </a:cubicBezTo>
                  <a:cubicBezTo>
                    <a:pt x="850647" y="696456"/>
                    <a:pt x="847955" y="699969"/>
                    <a:pt x="849750" y="704360"/>
                  </a:cubicBezTo>
                  <a:cubicBezTo>
                    <a:pt x="856031" y="710507"/>
                    <a:pt x="859620" y="720167"/>
                    <a:pt x="856928" y="728949"/>
                  </a:cubicBezTo>
                  <a:cubicBezTo>
                    <a:pt x="855133" y="732462"/>
                    <a:pt x="851544" y="734218"/>
                    <a:pt x="849750" y="736853"/>
                  </a:cubicBezTo>
                  <a:cubicBezTo>
                    <a:pt x="852442" y="740366"/>
                    <a:pt x="853339" y="744757"/>
                    <a:pt x="851544" y="749148"/>
                  </a:cubicBezTo>
                  <a:cubicBezTo>
                    <a:pt x="848853" y="753539"/>
                    <a:pt x="845263" y="755295"/>
                    <a:pt x="840777" y="757051"/>
                  </a:cubicBezTo>
                  <a:cubicBezTo>
                    <a:pt x="838983" y="756173"/>
                    <a:pt x="835393" y="756173"/>
                    <a:pt x="835393" y="753539"/>
                  </a:cubicBezTo>
                  <a:cubicBezTo>
                    <a:pt x="834496" y="750904"/>
                    <a:pt x="837188" y="749148"/>
                    <a:pt x="838983" y="748269"/>
                  </a:cubicBezTo>
                  <a:cubicBezTo>
                    <a:pt x="840777" y="748269"/>
                    <a:pt x="842572" y="748269"/>
                    <a:pt x="843469" y="746513"/>
                  </a:cubicBezTo>
                  <a:cubicBezTo>
                    <a:pt x="843469" y="743879"/>
                    <a:pt x="841674" y="742122"/>
                    <a:pt x="839880" y="742122"/>
                  </a:cubicBezTo>
                  <a:cubicBezTo>
                    <a:pt x="832702" y="740366"/>
                    <a:pt x="826421" y="744757"/>
                    <a:pt x="821037" y="749148"/>
                  </a:cubicBezTo>
                  <a:cubicBezTo>
                    <a:pt x="819242" y="753539"/>
                    <a:pt x="817448" y="757930"/>
                    <a:pt x="817448" y="762321"/>
                  </a:cubicBezTo>
                  <a:cubicBezTo>
                    <a:pt x="816551" y="764955"/>
                    <a:pt x="813859" y="764955"/>
                    <a:pt x="812064" y="764955"/>
                  </a:cubicBezTo>
                  <a:cubicBezTo>
                    <a:pt x="808475" y="759686"/>
                    <a:pt x="812064" y="753539"/>
                    <a:pt x="812962" y="747391"/>
                  </a:cubicBezTo>
                  <a:cubicBezTo>
                    <a:pt x="812962" y="745635"/>
                    <a:pt x="812064" y="744757"/>
                    <a:pt x="810270" y="744757"/>
                  </a:cubicBezTo>
                  <a:cubicBezTo>
                    <a:pt x="806681" y="744757"/>
                    <a:pt x="807578" y="750026"/>
                    <a:pt x="803989" y="750904"/>
                  </a:cubicBezTo>
                  <a:cubicBezTo>
                    <a:pt x="802194" y="750904"/>
                    <a:pt x="799502" y="749148"/>
                    <a:pt x="798605" y="747391"/>
                  </a:cubicBezTo>
                  <a:cubicBezTo>
                    <a:pt x="797708" y="744757"/>
                    <a:pt x="798605" y="741244"/>
                    <a:pt x="800400" y="739488"/>
                  </a:cubicBezTo>
                  <a:cubicBezTo>
                    <a:pt x="803092" y="736853"/>
                    <a:pt x="806681" y="734218"/>
                    <a:pt x="810270" y="735975"/>
                  </a:cubicBezTo>
                  <a:cubicBezTo>
                    <a:pt x="814756" y="735975"/>
                    <a:pt x="818345" y="740366"/>
                    <a:pt x="822832" y="736853"/>
                  </a:cubicBezTo>
                  <a:cubicBezTo>
                    <a:pt x="827318" y="734218"/>
                    <a:pt x="831804" y="731584"/>
                    <a:pt x="837188" y="734218"/>
                  </a:cubicBezTo>
                  <a:cubicBezTo>
                    <a:pt x="841674" y="732462"/>
                    <a:pt x="846161" y="728949"/>
                    <a:pt x="848853" y="725437"/>
                  </a:cubicBezTo>
                  <a:cubicBezTo>
                    <a:pt x="850647" y="720167"/>
                    <a:pt x="848853" y="715776"/>
                    <a:pt x="845263" y="712264"/>
                  </a:cubicBezTo>
                  <a:cubicBezTo>
                    <a:pt x="842572" y="710507"/>
                    <a:pt x="839880" y="712264"/>
                    <a:pt x="838085" y="713142"/>
                  </a:cubicBezTo>
                  <a:cubicBezTo>
                    <a:pt x="836291" y="713142"/>
                    <a:pt x="835393" y="715776"/>
                    <a:pt x="837188" y="716655"/>
                  </a:cubicBezTo>
                  <a:cubicBezTo>
                    <a:pt x="838085" y="717533"/>
                    <a:pt x="838983" y="720167"/>
                    <a:pt x="838983" y="721046"/>
                  </a:cubicBezTo>
                  <a:cubicBezTo>
                    <a:pt x="836291" y="723680"/>
                    <a:pt x="833599" y="726315"/>
                    <a:pt x="830907" y="724558"/>
                  </a:cubicBezTo>
                  <a:cubicBezTo>
                    <a:pt x="827318" y="722802"/>
                    <a:pt x="826421" y="720167"/>
                    <a:pt x="825523" y="716655"/>
                  </a:cubicBezTo>
                  <a:cubicBezTo>
                    <a:pt x="824626" y="713142"/>
                    <a:pt x="826421" y="710507"/>
                    <a:pt x="828215" y="707873"/>
                  </a:cubicBezTo>
                  <a:cubicBezTo>
                    <a:pt x="832702" y="706994"/>
                    <a:pt x="836291" y="703482"/>
                    <a:pt x="839880" y="699969"/>
                  </a:cubicBezTo>
                  <a:cubicBezTo>
                    <a:pt x="839880" y="699969"/>
                    <a:pt x="839880" y="699969"/>
                    <a:pt x="842572" y="691187"/>
                  </a:cubicBezTo>
                  <a:cubicBezTo>
                    <a:pt x="845263" y="688552"/>
                    <a:pt x="846161" y="684162"/>
                    <a:pt x="850647" y="682405"/>
                  </a:cubicBezTo>
                  <a:close/>
                  <a:moveTo>
                    <a:pt x="923121" y="679230"/>
                  </a:moveTo>
                  <a:lnTo>
                    <a:pt x="924708" y="679230"/>
                  </a:lnTo>
                  <a:cubicBezTo>
                    <a:pt x="924708" y="679230"/>
                    <a:pt x="924708" y="679230"/>
                    <a:pt x="927883" y="686487"/>
                  </a:cubicBezTo>
                  <a:cubicBezTo>
                    <a:pt x="925502" y="687394"/>
                    <a:pt x="920740" y="691930"/>
                    <a:pt x="919946" y="686487"/>
                  </a:cubicBezTo>
                  <a:cubicBezTo>
                    <a:pt x="919946" y="683766"/>
                    <a:pt x="920740" y="680137"/>
                    <a:pt x="923121" y="679230"/>
                  </a:cubicBezTo>
                  <a:close/>
                  <a:moveTo>
                    <a:pt x="50512" y="678260"/>
                  </a:moveTo>
                  <a:cubicBezTo>
                    <a:pt x="52298" y="678480"/>
                    <a:pt x="54441" y="679142"/>
                    <a:pt x="56346" y="678701"/>
                  </a:cubicBezTo>
                  <a:cubicBezTo>
                    <a:pt x="56346" y="681346"/>
                    <a:pt x="52536" y="682228"/>
                    <a:pt x="50631" y="683992"/>
                  </a:cubicBezTo>
                  <a:cubicBezTo>
                    <a:pt x="48726" y="683992"/>
                    <a:pt x="48726" y="681346"/>
                    <a:pt x="46821" y="680465"/>
                  </a:cubicBezTo>
                  <a:cubicBezTo>
                    <a:pt x="47297" y="678260"/>
                    <a:pt x="48726" y="678039"/>
                    <a:pt x="50512" y="678260"/>
                  </a:cubicBezTo>
                  <a:close/>
                  <a:moveTo>
                    <a:pt x="69705" y="676055"/>
                  </a:moveTo>
                  <a:cubicBezTo>
                    <a:pt x="75096" y="676055"/>
                    <a:pt x="81387" y="676945"/>
                    <a:pt x="85879" y="681395"/>
                  </a:cubicBezTo>
                  <a:cubicBezTo>
                    <a:pt x="88575" y="684955"/>
                    <a:pt x="91271" y="689404"/>
                    <a:pt x="90372" y="694744"/>
                  </a:cubicBezTo>
                  <a:cubicBezTo>
                    <a:pt x="89474" y="698304"/>
                    <a:pt x="86778" y="701864"/>
                    <a:pt x="83184" y="702754"/>
                  </a:cubicBezTo>
                  <a:cubicBezTo>
                    <a:pt x="80488" y="702754"/>
                    <a:pt x="76894" y="701864"/>
                    <a:pt x="75995" y="699194"/>
                  </a:cubicBezTo>
                  <a:cubicBezTo>
                    <a:pt x="74198" y="695634"/>
                    <a:pt x="77792" y="692964"/>
                    <a:pt x="75995" y="689404"/>
                  </a:cubicBezTo>
                  <a:cubicBezTo>
                    <a:pt x="73299" y="684955"/>
                    <a:pt x="69705" y="691184"/>
                    <a:pt x="65212" y="691184"/>
                  </a:cubicBezTo>
                  <a:cubicBezTo>
                    <a:pt x="58922" y="695634"/>
                    <a:pt x="58023" y="703644"/>
                    <a:pt x="59820" y="710763"/>
                  </a:cubicBezTo>
                  <a:cubicBezTo>
                    <a:pt x="60719" y="716103"/>
                    <a:pt x="67009" y="718773"/>
                    <a:pt x="66111" y="725003"/>
                  </a:cubicBezTo>
                  <a:cubicBezTo>
                    <a:pt x="64313" y="727672"/>
                    <a:pt x="66111" y="733012"/>
                    <a:pt x="61618" y="734792"/>
                  </a:cubicBezTo>
                  <a:cubicBezTo>
                    <a:pt x="54429" y="730342"/>
                    <a:pt x="50835" y="722333"/>
                    <a:pt x="46342" y="715213"/>
                  </a:cubicBezTo>
                  <a:cubicBezTo>
                    <a:pt x="43646" y="704534"/>
                    <a:pt x="47240" y="693854"/>
                    <a:pt x="54429" y="685845"/>
                  </a:cubicBezTo>
                  <a:cubicBezTo>
                    <a:pt x="58922" y="681395"/>
                    <a:pt x="63415" y="677835"/>
                    <a:pt x="69705" y="676055"/>
                  </a:cubicBezTo>
                  <a:close/>
                  <a:moveTo>
                    <a:pt x="33426" y="671292"/>
                  </a:moveTo>
                  <a:cubicBezTo>
                    <a:pt x="43248" y="672208"/>
                    <a:pt x="43248" y="682282"/>
                    <a:pt x="46820" y="688693"/>
                  </a:cubicBezTo>
                  <a:cubicBezTo>
                    <a:pt x="45927" y="691441"/>
                    <a:pt x="45034" y="693272"/>
                    <a:pt x="43248" y="695104"/>
                  </a:cubicBezTo>
                  <a:cubicBezTo>
                    <a:pt x="36998" y="692357"/>
                    <a:pt x="32533" y="684114"/>
                    <a:pt x="32533" y="676787"/>
                  </a:cubicBezTo>
                  <a:cubicBezTo>
                    <a:pt x="33426" y="674956"/>
                    <a:pt x="32533" y="672208"/>
                    <a:pt x="33426" y="671292"/>
                  </a:cubicBezTo>
                  <a:close/>
                  <a:moveTo>
                    <a:pt x="920973" y="669705"/>
                  </a:moveTo>
                  <a:cubicBezTo>
                    <a:pt x="924708" y="669705"/>
                    <a:pt x="923774" y="673369"/>
                    <a:pt x="922840" y="674284"/>
                  </a:cubicBezTo>
                  <a:cubicBezTo>
                    <a:pt x="920039" y="676116"/>
                    <a:pt x="917237" y="679779"/>
                    <a:pt x="915370" y="682527"/>
                  </a:cubicBezTo>
                  <a:cubicBezTo>
                    <a:pt x="913502" y="686190"/>
                    <a:pt x="919105" y="692601"/>
                    <a:pt x="913502" y="693517"/>
                  </a:cubicBezTo>
                  <a:cubicBezTo>
                    <a:pt x="908833" y="688938"/>
                    <a:pt x="908833" y="683443"/>
                    <a:pt x="911634" y="677948"/>
                  </a:cubicBezTo>
                  <a:cubicBezTo>
                    <a:pt x="913502" y="674284"/>
                    <a:pt x="917237" y="671537"/>
                    <a:pt x="920973" y="669705"/>
                  </a:cubicBezTo>
                  <a:close/>
                  <a:moveTo>
                    <a:pt x="157416" y="664943"/>
                  </a:moveTo>
                  <a:cubicBezTo>
                    <a:pt x="158298" y="664943"/>
                    <a:pt x="159180" y="667594"/>
                    <a:pt x="159180" y="668478"/>
                  </a:cubicBezTo>
                  <a:cubicBezTo>
                    <a:pt x="161826" y="673781"/>
                    <a:pt x="161826" y="679967"/>
                    <a:pt x="160062" y="685270"/>
                  </a:cubicBezTo>
                  <a:cubicBezTo>
                    <a:pt x="160062" y="685270"/>
                    <a:pt x="160062" y="685270"/>
                    <a:pt x="160944" y="689688"/>
                  </a:cubicBezTo>
                  <a:cubicBezTo>
                    <a:pt x="166236" y="690572"/>
                    <a:pt x="171527" y="690572"/>
                    <a:pt x="175055" y="694107"/>
                  </a:cubicBezTo>
                  <a:cubicBezTo>
                    <a:pt x="176819" y="697642"/>
                    <a:pt x="180347" y="702061"/>
                    <a:pt x="176819" y="705596"/>
                  </a:cubicBezTo>
                  <a:cubicBezTo>
                    <a:pt x="174173" y="707364"/>
                    <a:pt x="172409" y="708248"/>
                    <a:pt x="169763" y="707364"/>
                  </a:cubicBezTo>
                  <a:cubicBezTo>
                    <a:pt x="167117" y="705596"/>
                    <a:pt x="166236" y="703829"/>
                    <a:pt x="167117" y="700294"/>
                  </a:cubicBezTo>
                  <a:cubicBezTo>
                    <a:pt x="167999" y="699410"/>
                    <a:pt x="167999" y="697642"/>
                    <a:pt x="166236" y="696759"/>
                  </a:cubicBezTo>
                  <a:cubicBezTo>
                    <a:pt x="162708" y="696759"/>
                    <a:pt x="160062" y="699410"/>
                    <a:pt x="157416" y="702945"/>
                  </a:cubicBezTo>
                  <a:cubicBezTo>
                    <a:pt x="156534" y="705596"/>
                    <a:pt x="155652" y="710015"/>
                    <a:pt x="159180" y="712666"/>
                  </a:cubicBezTo>
                  <a:cubicBezTo>
                    <a:pt x="164472" y="722388"/>
                    <a:pt x="176819" y="711783"/>
                    <a:pt x="182110" y="721504"/>
                  </a:cubicBezTo>
                  <a:cubicBezTo>
                    <a:pt x="185638" y="723271"/>
                    <a:pt x="188284" y="721504"/>
                    <a:pt x="192694" y="721504"/>
                  </a:cubicBezTo>
                  <a:cubicBezTo>
                    <a:pt x="196221" y="722388"/>
                    <a:pt x="198867" y="725039"/>
                    <a:pt x="200631" y="728574"/>
                  </a:cubicBezTo>
                  <a:cubicBezTo>
                    <a:pt x="200631" y="729458"/>
                    <a:pt x="202395" y="731225"/>
                    <a:pt x="200631" y="732993"/>
                  </a:cubicBezTo>
                  <a:cubicBezTo>
                    <a:pt x="199749" y="734760"/>
                    <a:pt x="197103" y="736528"/>
                    <a:pt x="195339" y="735644"/>
                  </a:cubicBezTo>
                  <a:cubicBezTo>
                    <a:pt x="192694" y="734760"/>
                    <a:pt x="192694" y="729458"/>
                    <a:pt x="190048" y="730342"/>
                  </a:cubicBezTo>
                  <a:cubicBezTo>
                    <a:pt x="188284" y="737412"/>
                    <a:pt x="190048" y="746249"/>
                    <a:pt x="184756" y="750668"/>
                  </a:cubicBezTo>
                  <a:cubicBezTo>
                    <a:pt x="182992" y="750668"/>
                    <a:pt x="180347" y="749784"/>
                    <a:pt x="179465" y="748017"/>
                  </a:cubicBezTo>
                  <a:cubicBezTo>
                    <a:pt x="180347" y="744482"/>
                    <a:pt x="181228" y="740063"/>
                    <a:pt x="181228" y="735644"/>
                  </a:cubicBezTo>
                  <a:cubicBezTo>
                    <a:pt x="179465" y="731225"/>
                    <a:pt x="175055" y="727690"/>
                    <a:pt x="170645" y="725039"/>
                  </a:cubicBezTo>
                  <a:cubicBezTo>
                    <a:pt x="168881" y="724155"/>
                    <a:pt x="166236" y="725923"/>
                    <a:pt x="163590" y="725923"/>
                  </a:cubicBezTo>
                  <a:cubicBezTo>
                    <a:pt x="161826" y="727690"/>
                    <a:pt x="160944" y="729458"/>
                    <a:pt x="160944" y="731225"/>
                  </a:cubicBezTo>
                  <a:cubicBezTo>
                    <a:pt x="161826" y="734760"/>
                    <a:pt x="167117" y="732109"/>
                    <a:pt x="167999" y="736528"/>
                  </a:cubicBezTo>
                  <a:cubicBezTo>
                    <a:pt x="168881" y="740063"/>
                    <a:pt x="166236" y="742714"/>
                    <a:pt x="163590" y="742714"/>
                  </a:cubicBezTo>
                  <a:cubicBezTo>
                    <a:pt x="160062" y="742714"/>
                    <a:pt x="155652" y="741831"/>
                    <a:pt x="153888" y="737412"/>
                  </a:cubicBezTo>
                  <a:cubicBezTo>
                    <a:pt x="151243" y="732109"/>
                    <a:pt x="152125" y="725923"/>
                    <a:pt x="155652" y="722388"/>
                  </a:cubicBezTo>
                  <a:cubicBezTo>
                    <a:pt x="155652" y="719736"/>
                    <a:pt x="152125" y="717969"/>
                    <a:pt x="151243" y="715318"/>
                  </a:cubicBezTo>
                  <a:cubicBezTo>
                    <a:pt x="146833" y="710015"/>
                    <a:pt x="148597" y="702061"/>
                    <a:pt x="151243" y="696759"/>
                  </a:cubicBezTo>
                  <a:cubicBezTo>
                    <a:pt x="153888" y="694991"/>
                    <a:pt x="155652" y="692340"/>
                    <a:pt x="155652" y="688805"/>
                  </a:cubicBezTo>
                  <a:cubicBezTo>
                    <a:pt x="152125" y="680851"/>
                    <a:pt x="152125" y="672013"/>
                    <a:pt x="157416" y="664943"/>
                  </a:cubicBezTo>
                  <a:close/>
                  <a:moveTo>
                    <a:pt x="76694" y="663355"/>
                  </a:moveTo>
                  <a:cubicBezTo>
                    <a:pt x="78714" y="663355"/>
                    <a:pt x="79725" y="665087"/>
                    <a:pt x="80735" y="666819"/>
                  </a:cubicBezTo>
                  <a:cubicBezTo>
                    <a:pt x="80735" y="668551"/>
                    <a:pt x="81745" y="672014"/>
                    <a:pt x="79725" y="672880"/>
                  </a:cubicBezTo>
                  <a:cubicBezTo>
                    <a:pt x="79725" y="672880"/>
                    <a:pt x="79725" y="672880"/>
                    <a:pt x="70633" y="672014"/>
                  </a:cubicBezTo>
                  <a:cubicBezTo>
                    <a:pt x="71643" y="668551"/>
                    <a:pt x="75684" y="665087"/>
                    <a:pt x="76694" y="663355"/>
                  </a:cubicBezTo>
                  <a:close/>
                  <a:moveTo>
                    <a:pt x="927883" y="661314"/>
                  </a:moveTo>
                  <a:cubicBezTo>
                    <a:pt x="926109" y="669478"/>
                    <a:pt x="916350" y="667664"/>
                    <a:pt x="911915" y="674014"/>
                  </a:cubicBezTo>
                  <a:cubicBezTo>
                    <a:pt x="909253" y="677642"/>
                    <a:pt x="906592" y="683085"/>
                    <a:pt x="908366" y="688528"/>
                  </a:cubicBezTo>
                  <a:cubicBezTo>
                    <a:pt x="908366" y="693971"/>
                    <a:pt x="914576" y="697599"/>
                    <a:pt x="910141" y="702135"/>
                  </a:cubicBezTo>
                  <a:cubicBezTo>
                    <a:pt x="905705" y="703042"/>
                    <a:pt x="903044" y="697599"/>
                    <a:pt x="900382" y="693971"/>
                  </a:cubicBezTo>
                  <a:cubicBezTo>
                    <a:pt x="897721" y="686714"/>
                    <a:pt x="897721" y="678549"/>
                    <a:pt x="901269" y="671292"/>
                  </a:cubicBezTo>
                  <a:cubicBezTo>
                    <a:pt x="908366" y="664942"/>
                    <a:pt x="918125" y="658592"/>
                    <a:pt x="927883" y="661314"/>
                  </a:cubicBezTo>
                  <a:close/>
                  <a:moveTo>
                    <a:pt x="79453" y="657005"/>
                  </a:moveTo>
                  <a:cubicBezTo>
                    <a:pt x="84744" y="658819"/>
                    <a:pt x="84744" y="665169"/>
                    <a:pt x="86508" y="668798"/>
                  </a:cubicBezTo>
                  <a:cubicBezTo>
                    <a:pt x="86508" y="671519"/>
                    <a:pt x="86508" y="674241"/>
                    <a:pt x="84744" y="676055"/>
                  </a:cubicBezTo>
                  <a:cubicBezTo>
                    <a:pt x="82098" y="676055"/>
                    <a:pt x="84744" y="671519"/>
                    <a:pt x="83862" y="669705"/>
                  </a:cubicBezTo>
                  <a:cubicBezTo>
                    <a:pt x="83862" y="665169"/>
                    <a:pt x="82098" y="661541"/>
                    <a:pt x="78571" y="658819"/>
                  </a:cubicBezTo>
                  <a:cubicBezTo>
                    <a:pt x="78571" y="658819"/>
                    <a:pt x="78571" y="658819"/>
                    <a:pt x="79453" y="657005"/>
                  </a:cubicBezTo>
                  <a:close/>
                  <a:moveTo>
                    <a:pt x="968046" y="655417"/>
                  </a:moveTo>
                  <a:cubicBezTo>
                    <a:pt x="970745" y="657216"/>
                    <a:pt x="969846" y="660815"/>
                    <a:pt x="969846" y="663513"/>
                  </a:cubicBezTo>
                  <a:cubicBezTo>
                    <a:pt x="967147" y="669810"/>
                    <a:pt x="962649" y="676107"/>
                    <a:pt x="956352" y="679705"/>
                  </a:cubicBezTo>
                  <a:cubicBezTo>
                    <a:pt x="952754" y="680605"/>
                    <a:pt x="948256" y="682404"/>
                    <a:pt x="944658" y="679705"/>
                  </a:cubicBezTo>
                  <a:cubicBezTo>
                    <a:pt x="943758" y="677906"/>
                    <a:pt x="944658" y="676107"/>
                    <a:pt x="946457" y="676107"/>
                  </a:cubicBezTo>
                  <a:cubicBezTo>
                    <a:pt x="952754" y="676107"/>
                    <a:pt x="958151" y="672509"/>
                    <a:pt x="961749" y="667111"/>
                  </a:cubicBezTo>
                  <a:cubicBezTo>
                    <a:pt x="965348" y="663513"/>
                    <a:pt x="960850" y="656317"/>
                    <a:pt x="968046" y="655417"/>
                  </a:cubicBezTo>
                  <a:close/>
                  <a:moveTo>
                    <a:pt x="77899" y="644503"/>
                  </a:moveTo>
                  <a:cubicBezTo>
                    <a:pt x="84310" y="642717"/>
                    <a:pt x="88889" y="648968"/>
                    <a:pt x="93468" y="652540"/>
                  </a:cubicBezTo>
                  <a:cubicBezTo>
                    <a:pt x="93468" y="652540"/>
                    <a:pt x="93468" y="652540"/>
                    <a:pt x="98047" y="659683"/>
                  </a:cubicBezTo>
                  <a:cubicBezTo>
                    <a:pt x="100795" y="668613"/>
                    <a:pt x="99879" y="679328"/>
                    <a:pt x="95300" y="685579"/>
                  </a:cubicBezTo>
                  <a:cubicBezTo>
                    <a:pt x="90721" y="685579"/>
                    <a:pt x="91636" y="681114"/>
                    <a:pt x="88889" y="679328"/>
                  </a:cubicBezTo>
                  <a:cubicBezTo>
                    <a:pt x="88889" y="675757"/>
                    <a:pt x="90721" y="672185"/>
                    <a:pt x="89805" y="668613"/>
                  </a:cubicBezTo>
                  <a:cubicBezTo>
                    <a:pt x="90721" y="660576"/>
                    <a:pt x="83394" y="656112"/>
                    <a:pt x="78815" y="651647"/>
                  </a:cubicBezTo>
                  <a:cubicBezTo>
                    <a:pt x="77899" y="649861"/>
                    <a:pt x="76983" y="647182"/>
                    <a:pt x="77899" y="644503"/>
                  </a:cubicBezTo>
                  <a:close/>
                  <a:moveTo>
                    <a:pt x="981360" y="644305"/>
                  </a:moveTo>
                  <a:cubicBezTo>
                    <a:pt x="984867" y="646088"/>
                    <a:pt x="983113" y="650544"/>
                    <a:pt x="983113" y="654109"/>
                  </a:cubicBezTo>
                  <a:cubicBezTo>
                    <a:pt x="986620" y="669260"/>
                    <a:pt x="976977" y="680845"/>
                    <a:pt x="966457" y="688867"/>
                  </a:cubicBezTo>
                  <a:cubicBezTo>
                    <a:pt x="956813" y="695105"/>
                    <a:pt x="944540" y="693323"/>
                    <a:pt x="934896" y="687084"/>
                  </a:cubicBezTo>
                  <a:cubicBezTo>
                    <a:pt x="930513" y="683519"/>
                    <a:pt x="927883" y="678172"/>
                    <a:pt x="927883" y="671933"/>
                  </a:cubicBezTo>
                  <a:cubicBezTo>
                    <a:pt x="929636" y="668368"/>
                    <a:pt x="930513" y="663912"/>
                    <a:pt x="934896" y="663021"/>
                  </a:cubicBezTo>
                  <a:cubicBezTo>
                    <a:pt x="938403" y="663021"/>
                    <a:pt x="941910" y="663021"/>
                    <a:pt x="942787" y="666586"/>
                  </a:cubicBezTo>
                  <a:cubicBezTo>
                    <a:pt x="945417" y="671933"/>
                    <a:pt x="940157" y="674607"/>
                    <a:pt x="940157" y="679063"/>
                  </a:cubicBezTo>
                  <a:cubicBezTo>
                    <a:pt x="942787" y="682628"/>
                    <a:pt x="946293" y="683519"/>
                    <a:pt x="950677" y="683519"/>
                  </a:cubicBezTo>
                  <a:cubicBezTo>
                    <a:pt x="959443" y="684410"/>
                    <a:pt x="967333" y="676389"/>
                    <a:pt x="970840" y="669260"/>
                  </a:cubicBezTo>
                  <a:cubicBezTo>
                    <a:pt x="973470" y="664803"/>
                    <a:pt x="974347" y="658565"/>
                    <a:pt x="971717" y="653217"/>
                  </a:cubicBezTo>
                  <a:cubicBezTo>
                    <a:pt x="974347" y="648761"/>
                    <a:pt x="978730" y="647870"/>
                    <a:pt x="981360" y="644305"/>
                  </a:cubicBezTo>
                  <a:close/>
                  <a:moveTo>
                    <a:pt x="38185" y="637955"/>
                  </a:moveTo>
                  <a:cubicBezTo>
                    <a:pt x="42630" y="638844"/>
                    <a:pt x="39963" y="643289"/>
                    <a:pt x="41741" y="645956"/>
                  </a:cubicBezTo>
                  <a:cubicBezTo>
                    <a:pt x="41741" y="650401"/>
                    <a:pt x="46186" y="652179"/>
                    <a:pt x="48853" y="654846"/>
                  </a:cubicBezTo>
                  <a:cubicBezTo>
                    <a:pt x="52409" y="656624"/>
                    <a:pt x="56854" y="653957"/>
                    <a:pt x="59521" y="656624"/>
                  </a:cubicBezTo>
                  <a:cubicBezTo>
                    <a:pt x="57743" y="660180"/>
                    <a:pt x="52409" y="659291"/>
                    <a:pt x="48853" y="659291"/>
                  </a:cubicBezTo>
                  <a:cubicBezTo>
                    <a:pt x="41741" y="655735"/>
                    <a:pt x="38185" y="647734"/>
                    <a:pt x="37296" y="639733"/>
                  </a:cubicBezTo>
                  <a:cubicBezTo>
                    <a:pt x="37296" y="639733"/>
                    <a:pt x="37296" y="639733"/>
                    <a:pt x="38185" y="637955"/>
                  </a:cubicBezTo>
                  <a:close/>
                  <a:moveTo>
                    <a:pt x="938759" y="630017"/>
                  </a:moveTo>
                  <a:cubicBezTo>
                    <a:pt x="944129" y="630017"/>
                    <a:pt x="950395" y="630017"/>
                    <a:pt x="954870" y="632675"/>
                  </a:cubicBezTo>
                  <a:cubicBezTo>
                    <a:pt x="952185" y="635333"/>
                    <a:pt x="946814" y="635333"/>
                    <a:pt x="943234" y="633561"/>
                  </a:cubicBezTo>
                  <a:cubicBezTo>
                    <a:pt x="932493" y="635333"/>
                    <a:pt x="921752" y="638878"/>
                    <a:pt x="917277" y="649510"/>
                  </a:cubicBezTo>
                  <a:cubicBezTo>
                    <a:pt x="911011" y="649510"/>
                    <a:pt x="902060" y="646852"/>
                    <a:pt x="894900" y="651282"/>
                  </a:cubicBezTo>
                  <a:cubicBezTo>
                    <a:pt x="884159" y="655712"/>
                    <a:pt x="876998" y="668117"/>
                    <a:pt x="876998" y="680522"/>
                  </a:cubicBezTo>
                  <a:cubicBezTo>
                    <a:pt x="876998" y="680522"/>
                    <a:pt x="876998" y="680522"/>
                    <a:pt x="878789" y="690268"/>
                  </a:cubicBezTo>
                  <a:cubicBezTo>
                    <a:pt x="882369" y="694699"/>
                    <a:pt x="885054" y="699129"/>
                    <a:pt x="888634" y="703559"/>
                  </a:cubicBezTo>
                  <a:cubicBezTo>
                    <a:pt x="887739" y="715078"/>
                    <a:pt x="891320" y="727482"/>
                    <a:pt x="898480" y="735457"/>
                  </a:cubicBezTo>
                  <a:cubicBezTo>
                    <a:pt x="901165" y="738115"/>
                    <a:pt x="905641" y="739001"/>
                    <a:pt x="907431" y="742545"/>
                  </a:cubicBezTo>
                  <a:cubicBezTo>
                    <a:pt x="907431" y="744317"/>
                    <a:pt x="904746" y="743431"/>
                    <a:pt x="903851" y="742545"/>
                  </a:cubicBezTo>
                  <a:cubicBezTo>
                    <a:pt x="894900" y="738115"/>
                    <a:pt x="885949" y="729254"/>
                    <a:pt x="885949" y="718622"/>
                  </a:cubicBezTo>
                  <a:cubicBezTo>
                    <a:pt x="885949" y="718622"/>
                    <a:pt x="885949" y="718622"/>
                    <a:pt x="884159" y="705331"/>
                  </a:cubicBezTo>
                  <a:cubicBezTo>
                    <a:pt x="878789" y="698243"/>
                    <a:pt x="872523" y="690268"/>
                    <a:pt x="871628" y="680522"/>
                  </a:cubicBezTo>
                  <a:cubicBezTo>
                    <a:pt x="870733" y="667231"/>
                    <a:pt x="876998" y="653940"/>
                    <a:pt x="889529" y="648624"/>
                  </a:cubicBezTo>
                  <a:cubicBezTo>
                    <a:pt x="896690" y="644194"/>
                    <a:pt x="905641" y="644194"/>
                    <a:pt x="913696" y="645080"/>
                  </a:cubicBezTo>
                  <a:cubicBezTo>
                    <a:pt x="920857" y="637992"/>
                    <a:pt x="928913" y="631789"/>
                    <a:pt x="938759" y="630017"/>
                  </a:cubicBezTo>
                  <a:close/>
                  <a:moveTo>
                    <a:pt x="23586" y="628430"/>
                  </a:moveTo>
                  <a:cubicBezTo>
                    <a:pt x="27145" y="629315"/>
                    <a:pt x="30705" y="632857"/>
                    <a:pt x="33375" y="634627"/>
                  </a:cubicBezTo>
                  <a:cubicBezTo>
                    <a:pt x="31595" y="644366"/>
                    <a:pt x="36935" y="654105"/>
                    <a:pt x="44945" y="660302"/>
                  </a:cubicBezTo>
                  <a:cubicBezTo>
                    <a:pt x="48504" y="663843"/>
                    <a:pt x="54734" y="662958"/>
                    <a:pt x="59184" y="661187"/>
                  </a:cubicBezTo>
                  <a:cubicBezTo>
                    <a:pt x="63634" y="660302"/>
                    <a:pt x="63634" y="655875"/>
                    <a:pt x="63634" y="652334"/>
                  </a:cubicBezTo>
                  <a:cubicBezTo>
                    <a:pt x="63634" y="652334"/>
                    <a:pt x="61854" y="651449"/>
                    <a:pt x="60964" y="651449"/>
                  </a:cubicBezTo>
                  <a:cubicBezTo>
                    <a:pt x="59184" y="649678"/>
                    <a:pt x="54734" y="648793"/>
                    <a:pt x="56514" y="645251"/>
                  </a:cubicBezTo>
                  <a:cubicBezTo>
                    <a:pt x="57404" y="642595"/>
                    <a:pt x="60074" y="639054"/>
                    <a:pt x="63634" y="639054"/>
                  </a:cubicBezTo>
                  <a:cubicBezTo>
                    <a:pt x="66303" y="639054"/>
                    <a:pt x="69863" y="638169"/>
                    <a:pt x="71643" y="640825"/>
                  </a:cubicBezTo>
                  <a:cubicBezTo>
                    <a:pt x="76983" y="647022"/>
                    <a:pt x="76093" y="656761"/>
                    <a:pt x="72533" y="662958"/>
                  </a:cubicBezTo>
                  <a:cubicBezTo>
                    <a:pt x="68083" y="670926"/>
                    <a:pt x="59184" y="674467"/>
                    <a:pt x="50284" y="674467"/>
                  </a:cubicBezTo>
                  <a:cubicBezTo>
                    <a:pt x="44945" y="671811"/>
                    <a:pt x="39605" y="670926"/>
                    <a:pt x="34265" y="667385"/>
                  </a:cubicBezTo>
                  <a:cubicBezTo>
                    <a:pt x="24476" y="657646"/>
                    <a:pt x="18246" y="641710"/>
                    <a:pt x="23586" y="628430"/>
                  </a:cubicBezTo>
                  <a:close/>
                  <a:moveTo>
                    <a:pt x="940843" y="619097"/>
                  </a:moveTo>
                  <a:cubicBezTo>
                    <a:pt x="948924" y="617317"/>
                    <a:pt x="957903" y="618207"/>
                    <a:pt x="965085" y="621766"/>
                  </a:cubicBezTo>
                  <a:cubicBezTo>
                    <a:pt x="965085" y="621766"/>
                    <a:pt x="965085" y="621766"/>
                    <a:pt x="965983" y="623546"/>
                  </a:cubicBezTo>
                  <a:cubicBezTo>
                    <a:pt x="965983" y="626215"/>
                    <a:pt x="962392" y="627105"/>
                    <a:pt x="960596" y="628885"/>
                  </a:cubicBezTo>
                  <a:cubicBezTo>
                    <a:pt x="954311" y="628885"/>
                    <a:pt x="948026" y="624436"/>
                    <a:pt x="940843" y="626215"/>
                  </a:cubicBezTo>
                  <a:cubicBezTo>
                    <a:pt x="930967" y="627105"/>
                    <a:pt x="921091" y="631554"/>
                    <a:pt x="914806" y="639562"/>
                  </a:cubicBezTo>
                  <a:cubicBezTo>
                    <a:pt x="912112" y="643122"/>
                    <a:pt x="909419" y="639562"/>
                    <a:pt x="906725" y="640452"/>
                  </a:cubicBezTo>
                  <a:cubicBezTo>
                    <a:pt x="895053" y="641342"/>
                    <a:pt x="884279" y="644901"/>
                    <a:pt x="877096" y="653799"/>
                  </a:cubicBezTo>
                  <a:cubicBezTo>
                    <a:pt x="877096" y="653799"/>
                    <a:pt x="877096" y="653799"/>
                    <a:pt x="875301" y="654689"/>
                  </a:cubicBezTo>
                  <a:cubicBezTo>
                    <a:pt x="870811" y="662697"/>
                    <a:pt x="867220" y="671595"/>
                    <a:pt x="868118" y="682273"/>
                  </a:cubicBezTo>
                  <a:cubicBezTo>
                    <a:pt x="869016" y="692061"/>
                    <a:pt x="877096" y="700959"/>
                    <a:pt x="882483" y="709857"/>
                  </a:cubicBezTo>
                  <a:cubicBezTo>
                    <a:pt x="882483" y="712527"/>
                    <a:pt x="882483" y="716086"/>
                    <a:pt x="883381" y="718755"/>
                  </a:cubicBezTo>
                  <a:cubicBezTo>
                    <a:pt x="883381" y="728543"/>
                    <a:pt x="890564" y="737441"/>
                    <a:pt x="898645" y="743670"/>
                  </a:cubicBezTo>
                  <a:cubicBezTo>
                    <a:pt x="902236" y="746339"/>
                    <a:pt x="909419" y="745450"/>
                    <a:pt x="910317" y="751678"/>
                  </a:cubicBezTo>
                  <a:cubicBezTo>
                    <a:pt x="909419" y="753458"/>
                    <a:pt x="911214" y="757017"/>
                    <a:pt x="907623" y="757017"/>
                  </a:cubicBezTo>
                  <a:cubicBezTo>
                    <a:pt x="895053" y="757017"/>
                    <a:pt x="886973" y="746339"/>
                    <a:pt x="879790" y="737441"/>
                  </a:cubicBezTo>
                  <a:cubicBezTo>
                    <a:pt x="876198" y="729433"/>
                    <a:pt x="873505" y="719645"/>
                    <a:pt x="871709" y="709857"/>
                  </a:cubicBezTo>
                  <a:cubicBezTo>
                    <a:pt x="860037" y="696510"/>
                    <a:pt x="856446" y="676045"/>
                    <a:pt x="863629" y="660028"/>
                  </a:cubicBezTo>
                  <a:cubicBezTo>
                    <a:pt x="866322" y="655579"/>
                    <a:pt x="867220" y="651130"/>
                    <a:pt x="869914" y="646681"/>
                  </a:cubicBezTo>
                  <a:cubicBezTo>
                    <a:pt x="877994" y="639562"/>
                    <a:pt x="886075" y="633334"/>
                    <a:pt x="895951" y="632444"/>
                  </a:cubicBezTo>
                  <a:cubicBezTo>
                    <a:pt x="901338" y="632444"/>
                    <a:pt x="905827" y="631554"/>
                    <a:pt x="909419" y="632444"/>
                  </a:cubicBezTo>
                  <a:cubicBezTo>
                    <a:pt x="920193" y="627995"/>
                    <a:pt x="929171" y="620876"/>
                    <a:pt x="940843" y="619097"/>
                  </a:cubicBezTo>
                  <a:close/>
                  <a:moveTo>
                    <a:pt x="62974" y="610947"/>
                  </a:moveTo>
                  <a:cubicBezTo>
                    <a:pt x="66083" y="610947"/>
                    <a:pt x="69414" y="611618"/>
                    <a:pt x="72523" y="612066"/>
                  </a:cubicBezTo>
                  <a:cubicBezTo>
                    <a:pt x="77852" y="614751"/>
                    <a:pt x="82293" y="618332"/>
                    <a:pt x="84958" y="623703"/>
                  </a:cubicBezTo>
                  <a:cubicBezTo>
                    <a:pt x="88511" y="629075"/>
                    <a:pt x="92952" y="621913"/>
                    <a:pt x="96505" y="624599"/>
                  </a:cubicBezTo>
                  <a:cubicBezTo>
                    <a:pt x="106276" y="627284"/>
                    <a:pt x="116046" y="630865"/>
                    <a:pt x="121376" y="639817"/>
                  </a:cubicBezTo>
                  <a:cubicBezTo>
                    <a:pt x="126705" y="648769"/>
                    <a:pt x="129370" y="660407"/>
                    <a:pt x="126705" y="670254"/>
                  </a:cubicBezTo>
                  <a:cubicBezTo>
                    <a:pt x="123152" y="679206"/>
                    <a:pt x="120488" y="687263"/>
                    <a:pt x="111605" y="692634"/>
                  </a:cubicBezTo>
                  <a:cubicBezTo>
                    <a:pt x="114270" y="706062"/>
                    <a:pt x="108940" y="719490"/>
                    <a:pt x="99170" y="726652"/>
                  </a:cubicBezTo>
                  <a:cubicBezTo>
                    <a:pt x="97393" y="727547"/>
                    <a:pt x="94729" y="727547"/>
                    <a:pt x="92952" y="728442"/>
                  </a:cubicBezTo>
                  <a:cubicBezTo>
                    <a:pt x="93840" y="720385"/>
                    <a:pt x="104499" y="723071"/>
                    <a:pt x="106276" y="715909"/>
                  </a:cubicBezTo>
                  <a:cubicBezTo>
                    <a:pt x="109829" y="707852"/>
                    <a:pt x="109829" y="698005"/>
                    <a:pt x="108052" y="690844"/>
                  </a:cubicBezTo>
                  <a:cubicBezTo>
                    <a:pt x="116046" y="682787"/>
                    <a:pt x="124041" y="672940"/>
                    <a:pt x="124041" y="660407"/>
                  </a:cubicBezTo>
                  <a:cubicBezTo>
                    <a:pt x="123152" y="650559"/>
                    <a:pt x="120488" y="640712"/>
                    <a:pt x="111605" y="635341"/>
                  </a:cubicBezTo>
                  <a:cubicBezTo>
                    <a:pt x="104499" y="630865"/>
                    <a:pt x="94729" y="627284"/>
                    <a:pt x="86735" y="630865"/>
                  </a:cubicBezTo>
                  <a:cubicBezTo>
                    <a:pt x="84070" y="629075"/>
                    <a:pt x="84070" y="624599"/>
                    <a:pt x="80517" y="621913"/>
                  </a:cubicBezTo>
                  <a:cubicBezTo>
                    <a:pt x="75187" y="617437"/>
                    <a:pt x="69858" y="614751"/>
                    <a:pt x="61864" y="613856"/>
                  </a:cubicBezTo>
                  <a:cubicBezTo>
                    <a:pt x="60087" y="614751"/>
                    <a:pt x="56534" y="614751"/>
                    <a:pt x="54758" y="613856"/>
                  </a:cubicBezTo>
                  <a:cubicBezTo>
                    <a:pt x="56979" y="611618"/>
                    <a:pt x="59865" y="610947"/>
                    <a:pt x="62974" y="610947"/>
                  </a:cubicBezTo>
                  <a:close/>
                  <a:moveTo>
                    <a:pt x="942824" y="598267"/>
                  </a:moveTo>
                  <a:cubicBezTo>
                    <a:pt x="943664" y="598267"/>
                    <a:pt x="945345" y="598267"/>
                    <a:pt x="945345" y="599133"/>
                  </a:cubicBezTo>
                  <a:cubicBezTo>
                    <a:pt x="945345" y="602597"/>
                    <a:pt x="941143" y="602597"/>
                    <a:pt x="939462" y="605194"/>
                  </a:cubicBezTo>
                  <a:cubicBezTo>
                    <a:pt x="937781" y="607792"/>
                    <a:pt x="936100" y="610390"/>
                    <a:pt x="935260" y="614719"/>
                  </a:cubicBezTo>
                  <a:cubicBezTo>
                    <a:pt x="935260" y="615585"/>
                    <a:pt x="933579" y="617317"/>
                    <a:pt x="931058" y="617317"/>
                  </a:cubicBezTo>
                  <a:cubicBezTo>
                    <a:pt x="931058" y="610390"/>
                    <a:pt x="936100" y="601731"/>
                    <a:pt x="942824" y="598267"/>
                  </a:cubicBezTo>
                  <a:close/>
                  <a:moveTo>
                    <a:pt x="58383" y="595290"/>
                  </a:moveTo>
                  <a:cubicBezTo>
                    <a:pt x="69019" y="593505"/>
                    <a:pt x="78769" y="597075"/>
                    <a:pt x="87632" y="601537"/>
                  </a:cubicBezTo>
                  <a:cubicBezTo>
                    <a:pt x="87632" y="601537"/>
                    <a:pt x="87632" y="601537"/>
                    <a:pt x="92950" y="607783"/>
                  </a:cubicBezTo>
                  <a:cubicBezTo>
                    <a:pt x="96496" y="613137"/>
                    <a:pt x="104473" y="610460"/>
                    <a:pt x="110677" y="613137"/>
                  </a:cubicBezTo>
                  <a:cubicBezTo>
                    <a:pt x="127518" y="618492"/>
                    <a:pt x="140813" y="635447"/>
                    <a:pt x="142586" y="654187"/>
                  </a:cubicBezTo>
                  <a:cubicBezTo>
                    <a:pt x="145245" y="661326"/>
                    <a:pt x="141700" y="670250"/>
                    <a:pt x="140813" y="678281"/>
                  </a:cubicBezTo>
                  <a:cubicBezTo>
                    <a:pt x="138154" y="688097"/>
                    <a:pt x="131950" y="695236"/>
                    <a:pt x="124859" y="703268"/>
                  </a:cubicBezTo>
                  <a:cubicBezTo>
                    <a:pt x="125745" y="719331"/>
                    <a:pt x="118654" y="733609"/>
                    <a:pt x="104473" y="740748"/>
                  </a:cubicBezTo>
                  <a:cubicBezTo>
                    <a:pt x="100927" y="744317"/>
                    <a:pt x="95609" y="744317"/>
                    <a:pt x="90291" y="744317"/>
                  </a:cubicBezTo>
                  <a:cubicBezTo>
                    <a:pt x="89405" y="741640"/>
                    <a:pt x="89405" y="737178"/>
                    <a:pt x="90291" y="734501"/>
                  </a:cubicBezTo>
                  <a:cubicBezTo>
                    <a:pt x="93837" y="730931"/>
                    <a:pt x="98268" y="730931"/>
                    <a:pt x="101814" y="729147"/>
                  </a:cubicBezTo>
                  <a:cubicBezTo>
                    <a:pt x="108905" y="722900"/>
                    <a:pt x="115995" y="715761"/>
                    <a:pt x="116882" y="705052"/>
                  </a:cubicBezTo>
                  <a:cubicBezTo>
                    <a:pt x="116882" y="705052"/>
                    <a:pt x="116882" y="705052"/>
                    <a:pt x="116882" y="694344"/>
                  </a:cubicBezTo>
                  <a:cubicBezTo>
                    <a:pt x="130177" y="683635"/>
                    <a:pt x="134609" y="665788"/>
                    <a:pt x="131063" y="649725"/>
                  </a:cubicBezTo>
                  <a:cubicBezTo>
                    <a:pt x="127518" y="635447"/>
                    <a:pt x="114223" y="623846"/>
                    <a:pt x="100041" y="622061"/>
                  </a:cubicBezTo>
                  <a:cubicBezTo>
                    <a:pt x="96496" y="622954"/>
                    <a:pt x="92064" y="621169"/>
                    <a:pt x="89405" y="621169"/>
                  </a:cubicBezTo>
                  <a:cubicBezTo>
                    <a:pt x="84973" y="613137"/>
                    <a:pt x="75223" y="608676"/>
                    <a:pt x="66360" y="606891"/>
                  </a:cubicBezTo>
                  <a:cubicBezTo>
                    <a:pt x="60155" y="606891"/>
                    <a:pt x="54837" y="608676"/>
                    <a:pt x="48633" y="611353"/>
                  </a:cubicBezTo>
                  <a:cubicBezTo>
                    <a:pt x="44201" y="610460"/>
                    <a:pt x="40656" y="606891"/>
                    <a:pt x="38883" y="603321"/>
                  </a:cubicBezTo>
                  <a:cubicBezTo>
                    <a:pt x="44201" y="597967"/>
                    <a:pt x="51292" y="597075"/>
                    <a:pt x="58383" y="595290"/>
                  </a:cubicBezTo>
                  <a:close/>
                  <a:moveTo>
                    <a:pt x="949780" y="585166"/>
                  </a:moveTo>
                  <a:cubicBezTo>
                    <a:pt x="954378" y="585490"/>
                    <a:pt x="958976" y="587000"/>
                    <a:pt x="962480" y="590019"/>
                  </a:cubicBezTo>
                  <a:cubicBezTo>
                    <a:pt x="962480" y="590019"/>
                    <a:pt x="962480" y="590019"/>
                    <a:pt x="965107" y="593470"/>
                  </a:cubicBezTo>
                  <a:cubicBezTo>
                    <a:pt x="965983" y="597784"/>
                    <a:pt x="965983" y="602098"/>
                    <a:pt x="963356" y="605549"/>
                  </a:cubicBezTo>
                  <a:cubicBezTo>
                    <a:pt x="960728" y="608137"/>
                    <a:pt x="956349" y="609863"/>
                    <a:pt x="952845" y="608137"/>
                  </a:cubicBezTo>
                  <a:cubicBezTo>
                    <a:pt x="950218" y="606412"/>
                    <a:pt x="948466" y="603824"/>
                    <a:pt x="949342" y="600373"/>
                  </a:cubicBezTo>
                  <a:cubicBezTo>
                    <a:pt x="949342" y="599510"/>
                    <a:pt x="950218" y="597784"/>
                    <a:pt x="950218" y="596059"/>
                  </a:cubicBezTo>
                  <a:cubicBezTo>
                    <a:pt x="947590" y="593470"/>
                    <a:pt x="944087" y="595196"/>
                    <a:pt x="941459" y="595196"/>
                  </a:cubicBezTo>
                  <a:cubicBezTo>
                    <a:pt x="933576" y="599510"/>
                    <a:pt x="927445" y="609000"/>
                    <a:pt x="927445" y="619353"/>
                  </a:cubicBezTo>
                  <a:cubicBezTo>
                    <a:pt x="923941" y="621079"/>
                    <a:pt x="920438" y="622804"/>
                    <a:pt x="916935" y="623667"/>
                  </a:cubicBezTo>
                  <a:cubicBezTo>
                    <a:pt x="915183" y="618491"/>
                    <a:pt x="918686" y="612451"/>
                    <a:pt x="919562" y="606412"/>
                  </a:cubicBezTo>
                  <a:cubicBezTo>
                    <a:pt x="924817" y="599510"/>
                    <a:pt x="927445" y="590882"/>
                    <a:pt x="937079" y="587431"/>
                  </a:cubicBezTo>
                  <a:cubicBezTo>
                    <a:pt x="940583" y="585706"/>
                    <a:pt x="945181" y="584843"/>
                    <a:pt x="949780" y="585166"/>
                  </a:cubicBezTo>
                  <a:close/>
                  <a:moveTo>
                    <a:pt x="65242" y="581844"/>
                  </a:moveTo>
                  <a:cubicBezTo>
                    <a:pt x="66400" y="582370"/>
                    <a:pt x="67789" y="583420"/>
                    <a:pt x="69178" y="583420"/>
                  </a:cubicBezTo>
                  <a:cubicBezTo>
                    <a:pt x="69178" y="583420"/>
                    <a:pt x="69178" y="583420"/>
                    <a:pt x="72882" y="589303"/>
                  </a:cubicBezTo>
                  <a:cubicBezTo>
                    <a:pt x="72882" y="589303"/>
                    <a:pt x="72882" y="589303"/>
                    <a:pt x="73808" y="592665"/>
                  </a:cubicBezTo>
                  <a:cubicBezTo>
                    <a:pt x="69178" y="593505"/>
                    <a:pt x="69178" y="588463"/>
                    <a:pt x="67326" y="585941"/>
                  </a:cubicBezTo>
                  <a:cubicBezTo>
                    <a:pt x="67326" y="585941"/>
                    <a:pt x="67326" y="585941"/>
                    <a:pt x="62696" y="583420"/>
                  </a:cubicBezTo>
                  <a:cubicBezTo>
                    <a:pt x="63159" y="581319"/>
                    <a:pt x="64085" y="581319"/>
                    <a:pt x="65242" y="581844"/>
                  </a:cubicBezTo>
                  <a:close/>
                  <a:moveTo>
                    <a:pt x="127102" y="578579"/>
                  </a:moveTo>
                  <a:cubicBezTo>
                    <a:pt x="128784" y="579571"/>
                    <a:pt x="130130" y="581335"/>
                    <a:pt x="131027" y="583099"/>
                  </a:cubicBezTo>
                  <a:cubicBezTo>
                    <a:pt x="134616" y="589272"/>
                    <a:pt x="129233" y="594564"/>
                    <a:pt x="130130" y="600737"/>
                  </a:cubicBezTo>
                  <a:cubicBezTo>
                    <a:pt x="134616" y="604265"/>
                    <a:pt x="137308" y="609557"/>
                    <a:pt x="137308" y="614848"/>
                  </a:cubicBezTo>
                  <a:cubicBezTo>
                    <a:pt x="137308" y="614848"/>
                    <a:pt x="137308" y="614848"/>
                    <a:pt x="136411" y="615730"/>
                  </a:cubicBezTo>
                  <a:cubicBezTo>
                    <a:pt x="131924" y="610439"/>
                    <a:pt x="122952" y="609557"/>
                    <a:pt x="121157" y="601619"/>
                  </a:cubicBezTo>
                  <a:cubicBezTo>
                    <a:pt x="120260" y="600737"/>
                    <a:pt x="118465" y="599855"/>
                    <a:pt x="116671" y="599855"/>
                  </a:cubicBezTo>
                  <a:cubicBezTo>
                    <a:pt x="119363" y="597210"/>
                    <a:pt x="118465" y="592800"/>
                    <a:pt x="122055" y="591918"/>
                  </a:cubicBezTo>
                  <a:cubicBezTo>
                    <a:pt x="123849" y="591036"/>
                    <a:pt x="124746" y="589272"/>
                    <a:pt x="124746" y="587508"/>
                  </a:cubicBezTo>
                  <a:cubicBezTo>
                    <a:pt x="122952" y="585744"/>
                    <a:pt x="120260" y="585744"/>
                    <a:pt x="119363" y="583099"/>
                  </a:cubicBezTo>
                  <a:cubicBezTo>
                    <a:pt x="119363" y="581335"/>
                    <a:pt x="121157" y="579571"/>
                    <a:pt x="121157" y="578689"/>
                  </a:cubicBezTo>
                  <a:cubicBezTo>
                    <a:pt x="123400" y="577366"/>
                    <a:pt x="125419" y="577586"/>
                    <a:pt x="127102" y="578579"/>
                  </a:cubicBezTo>
                  <a:close/>
                  <a:moveTo>
                    <a:pt x="61945" y="564930"/>
                  </a:moveTo>
                  <a:cubicBezTo>
                    <a:pt x="70893" y="565807"/>
                    <a:pt x="79841" y="570194"/>
                    <a:pt x="84314" y="579844"/>
                  </a:cubicBezTo>
                  <a:cubicBezTo>
                    <a:pt x="86999" y="585108"/>
                    <a:pt x="89683" y="591249"/>
                    <a:pt x="88788" y="597390"/>
                  </a:cubicBezTo>
                  <a:cubicBezTo>
                    <a:pt x="84314" y="598267"/>
                    <a:pt x="80735" y="595635"/>
                    <a:pt x="78051" y="593881"/>
                  </a:cubicBezTo>
                  <a:cubicBezTo>
                    <a:pt x="78051" y="588617"/>
                    <a:pt x="75367" y="585985"/>
                    <a:pt x="72682" y="582476"/>
                  </a:cubicBezTo>
                  <a:cubicBezTo>
                    <a:pt x="69103" y="579844"/>
                    <a:pt x="64630" y="576335"/>
                    <a:pt x="59261" y="577212"/>
                  </a:cubicBezTo>
                  <a:cubicBezTo>
                    <a:pt x="57471" y="581599"/>
                    <a:pt x="58366" y="586862"/>
                    <a:pt x="52103" y="588617"/>
                  </a:cubicBezTo>
                  <a:cubicBezTo>
                    <a:pt x="49419" y="589494"/>
                    <a:pt x="46734" y="588617"/>
                    <a:pt x="44945" y="587740"/>
                  </a:cubicBezTo>
                  <a:cubicBezTo>
                    <a:pt x="40471" y="583353"/>
                    <a:pt x="42260" y="577212"/>
                    <a:pt x="44050" y="572826"/>
                  </a:cubicBezTo>
                  <a:cubicBezTo>
                    <a:pt x="48524" y="567562"/>
                    <a:pt x="54787" y="565807"/>
                    <a:pt x="61945" y="564930"/>
                  </a:cubicBezTo>
                  <a:close/>
                  <a:moveTo>
                    <a:pt x="906363" y="553817"/>
                  </a:moveTo>
                  <a:cubicBezTo>
                    <a:pt x="908127" y="554699"/>
                    <a:pt x="909009" y="557345"/>
                    <a:pt x="908127" y="559109"/>
                  </a:cubicBezTo>
                  <a:cubicBezTo>
                    <a:pt x="907245" y="560873"/>
                    <a:pt x="905481" y="561755"/>
                    <a:pt x="903717" y="562637"/>
                  </a:cubicBezTo>
                  <a:cubicBezTo>
                    <a:pt x="899308" y="567928"/>
                    <a:pt x="894898" y="574102"/>
                    <a:pt x="898426" y="581157"/>
                  </a:cubicBezTo>
                  <a:cubicBezTo>
                    <a:pt x="901953" y="583803"/>
                    <a:pt x="905481" y="588213"/>
                    <a:pt x="909891" y="585567"/>
                  </a:cubicBezTo>
                  <a:cubicBezTo>
                    <a:pt x="910773" y="584685"/>
                    <a:pt x="912537" y="584685"/>
                    <a:pt x="912537" y="582921"/>
                  </a:cubicBezTo>
                  <a:cubicBezTo>
                    <a:pt x="912537" y="580275"/>
                    <a:pt x="908127" y="578512"/>
                    <a:pt x="909891" y="574984"/>
                  </a:cubicBezTo>
                  <a:cubicBezTo>
                    <a:pt x="912537" y="572338"/>
                    <a:pt x="916064" y="572338"/>
                    <a:pt x="918710" y="574102"/>
                  </a:cubicBezTo>
                  <a:cubicBezTo>
                    <a:pt x="921356" y="575866"/>
                    <a:pt x="923120" y="579394"/>
                    <a:pt x="923120" y="582039"/>
                  </a:cubicBezTo>
                  <a:cubicBezTo>
                    <a:pt x="923120" y="588213"/>
                    <a:pt x="919592" y="592623"/>
                    <a:pt x="915182" y="594387"/>
                  </a:cubicBezTo>
                  <a:cubicBezTo>
                    <a:pt x="913419" y="594387"/>
                    <a:pt x="909009" y="595269"/>
                    <a:pt x="909009" y="598796"/>
                  </a:cubicBezTo>
                  <a:cubicBezTo>
                    <a:pt x="910773" y="604970"/>
                    <a:pt x="906363" y="609380"/>
                    <a:pt x="903717" y="613789"/>
                  </a:cubicBezTo>
                  <a:cubicBezTo>
                    <a:pt x="898426" y="620845"/>
                    <a:pt x="886079" y="614671"/>
                    <a:pt x="882551" y="623491"/>
                  </a:cubicBezTo>
                  <a:cubicBezTo>
                    <a:pt x="879905" y="628782"/>
                    <a:pt x="874613" y="633192"/>
                    <a:pt x="868440" y="633192"/>
                  </a:cubicBezTo>
                  <a:cubicBezTo>
                    <a:pt x="867558" y="630546"/>
                    <a:pt x="871968" y="627900"/>
                    <a:pt x="873731" y="624373"/>
                  </a:cubicBezTo>
                  <a:cubicBezTo>
                    <a:pt x="877259" y="620845"/>
                    <a:pt x="879023" y="615553"/>
                    <a:pt x="878141" y="610262"/>
                  </a:cubicBezTo>
                  <a:cubicBezTo>
                    <a:pt x="877259" y="605852"/>
                    <a:pt x="873731" y="599678"/>
                    <a:pt x="877259" y="595269"/>
                  </a:cubicBezTo>
                  <a:cubicBezTo>
                    <a:pt x="879023" y="592623"/>
                    <a:pt x="882551" y="589977"/>
                    <a:pt x="885197" y="592623"/>
                  </a:cubicBezTo>
                  <a:cubicBezTo>
                    <a:pt x="886960" y="594387"/>
                    <a:pt x="889606" y="597032"/>
                    <a:pt x="888724" y="599678"/>
                  </a:cubicBezTo>
                  <a:cubicBezTo>
                    <a:pt x="886960" y="601442"/>
                    <a:pt x="883433" y="601442"/>
                    <a:pt x="883433" y="604970"/>
                  </a:cubicBezTo>
                  <a:cubicBezTo>
                    <a:pt x="884315" y="608498"/>
                    <a:pt x="887842" y="610262"/>
                    <a:pt x="890488" y="610262"/>
                  </a:cubicBezTo>
                  <a:cubicBezTo>
                    <a:pt x="894898" y="611144"/>
                    <a:pt x="897544" y="608498"/>
                    <a:pt x="900190" y="605852"/>
                  </a:cubicBezTo>
                  <a:cubicBezTo>
                    <a:pt x="901953" y="600560"/>
                    <a:pt x="901953" y="593505"/>
                    <a:pt x="896662" y="589977"/>
                  </a:cubicBezTo>
                  <a:cubicBezTo>
                    <a:pt x="892252" y="586449"/>
                    <a:pt x="889606" y="579394"/>
                    <a:pt x="889606" y="574102"/>
                  </a:cubicBezTo>
                  <a:cubicBezTo>
                    <a:pt x="885197" y="574102"/>
                    <a:pt x="881669" y="569692"/>
                    <a:pt x="879905" y="565282"/>
                  </a:cubicBezTo>
                  <a:cubicBezTo>
                    <a:pt x="879023" y="562637"/>
                    <a:pt x="879023" y="559109"/>
                    <a:pt x="880787" y="556463"/>
                  </a:cubicBezTo>
                  <a:cubicBezTo>
                    <a:pt x="882551" y="553817"/>
                    <a:pt x="885197" y="556463"/>
                    <a:pt x="886960" y="556463"/>
                  </a:cubicBezTo>
                  <a:cubicBezTo>
                    <a:pt x="893134" y="558227"/>
                    <a:pt x="883433" y="567928"/>
                    <a:pt x="893134" y="564400"/>
                  </a:cubicBezTo>
                  <a:cubicBezTo>
                    <a:pt x="896662" y="559109"/>
                    <a:pt x="901071" y="556463"/>
                    <a:pt x="906363" y="553817"/>
                  </a:cubicBezTo>
                  <a:close/>
                  <a:moveTo>
                    <a:pt x="967769" y="553364"/>
                  </a:moveTo>
                  <a:cubicBezTo>
                    <a:pt x="968662" y="550642"/>
                    <a:pt x="971341" y="552456"/>
                    <a:pt x="972234" y="553364"/>
                  </a:cubicBezTo>
                  <a:cubicBezTo>
                    <a:pt x="972234" y="553364"/>
                    <a:pt x="972234" y="553364"/>
                    <a:pt x="978484" y="561528"/>
                  </a:cubicBezTo>
                  <a:cubicBezTo>
                    <a:pt x="980270" y="567878"/>
                    <a:pt x="979377" y="573321"/>
                    <a:pt x="976698" y="578764"/>
                  </a:cubicBezTo>
                  <a:cubicBezTo>
                    <a:pt x="974913" y="581485"/>
                    <a:pt x="971341" y="582392"/>
                    <a:pt x="968662" y="581485"/>
                  </a:cubicBezTo>
                  <a:cubicBezTo>
                    <a:pt x="965983" y="580578"/>
                    <a:pt x="966876" y="576949"/>
                    <a:pt x="966876" y="574228"/>
                  </a:cubicBezTo>
                  <a:cubicBezTo>
                    <a:pt x="969555" y="572414"/>
                    <a:pt x="973127" y="572414"/>
                    <a:pt x="972234" y="568785"/>
                  </a:cubicBezTo>
                  <a:cubicBezTo>
                    <a:pt x="974020" y="562435"/>
                    <a:pt x="967769" y="558806"/>
                    <a:pt x="967769" y="553364"/>
                  </a:cubicBezTo>
                  <a:close/>
                  <a:moveTo>
                    <a:pt x="957411" y="549055"/>
                  </a:moveTo>
                  <a:cubicBezTo>
                    <a:pt x="960268" y="549055"/>
                    <a:pt x="963126" y="549962"/>
                    <a:pt x="965031" y="552684"/>
                  </a:cubicBezTo>
                  <a:cubicBezTo>
                    <a:pt x="965983" y="556312"/>
                    <a:pt x="965983" y="558127"/>
                    <a:pt x="965031" y="561755"/>
                  </a:cubicBezTo>
                  <a:cubicBezTo>
                    <a:pt x="962173" y="560848"/>
                    <a:pt x="959316" y="559034"/>
                    <a:pt x="956458" y="558127"/>
                  </a:cubicBezTo>
                  <a:cubicBezTo>
                    <a:pt x="956458" y="555405"/>
                    <a:pt x="956458" y="551777"/>
                    <a:pt x="957411" y="549055"/>
                  </a:cubicBezTo>
                  <a:close/>
                  <a:moveTo>
                    <a:pt x="912405" y="542705"/>
                  </a:moveTo>
                  <a:cubicBezTo>
                    <a:pt x="915083" y="543587"/>
                    <a:pt x="918655" y="543587"/>
                    <a:pt x="922227" y="543587"/>
                  </a:cubicBezTo>
                  <a:cubicBezTo>
                    <a:pt x="923120" y="546233"/>
                    <a:pt x="920441" y="549761"/>
                    <a:pt x="921334" y="553288"/>
                  </a:cubicBezTo>
                  <a:cubicBezTo>
                    <a:pt x="919548" y="555934"/>
                    <a:pt x="915976" y="558580"/>
                    <a:pt x="912405" y="558580"/>
                  </a:cubicBezTo>
                  <a:cubicBezTo>
                    <a:pt x="912405" y="558580"/>
                    <a:pt x="912405" y="558580"/>
                    <a:pt x="911512" y="558580"/>
                  </a:cubicBezTo>
                  <a:cubicBezTo>
                    <a:pt x="911512" y="553288"/>
                    <a:pt x="908833" y="547115"/>
                    <a:pt x="912405" y="542705"/>
                  </a:cubicBezTo>
                  <a:close/>
                  <a:moveTo>
                    <a:pt x="40888" y="539530"/>
                  </a:moveTo>
                  <a:cubicBezTo>
                    <a:pt x="40888" y="539530"/>
                    <a:pt x="40888" y="539530"/>
                    <a:pt x="40888" y="543860"/>
                  </a:cubicBezTo>
                  <a:cubicBezTo>
                    <a:pt x="38131" y="546457"/>
                    <a:pt x="36293" y="549921"/>
                    <a:pt x="36293" y="553385"/>
                  </a:cubicBezTo>
                  <a:cubicBezTo>
                    <a:pt x="36293" y="557714"/>
                    <a:pt x="43645" y="555982"/>
                    <a:pt x="41807" y="561178"/>
                  </a:cubicBezTo>
                  <a:cubicBezTo>
                    <a:pt x="41807" y="563776"/>
                    <a:pt x="39969" y="566373"/>
                    <a:pt x="38131" y="567239"/>
                  </a:cubicBezTo>
                  <a:cubicBezTo>
                    <a:pt x="34454" y="568105"/>
                    <a:pt x="30778" y="565507"/>
                    <a:pt x="28940" y="562910"/>
                  </a:cubicBezTo>
                  <a:cubicBezTo>
                    <a:pt x="26183" y="558580"/>
                    <a:pt x="26183" y="550787"/>
                    <a:pt x="28021" y="546457"/>
                  </a:cubicBezTo>
                  <a:cubicBezTo>
                    <a:pt x="31697" y="543860"/>
                    <a:pt x="36293" y="540396"/>
                    <a:pt x="40888" y="539530"/>
                  </a:cubicBezTo>
                  <a:close/>
                  <a:moveTo>
                    <a:pt x="102092" y="536355"/>
                  </a:moveTo>
                  <a:cubicBezTo>
                    <a:pt x="108215" y="539030"/>
                    <a:pt x="114338" y="542596"/>
                    <a:pt x="116087" y="549729"/>
                  </a:cubicBezTo>
                  <a:cubicBezTo>
                    <a:pt x="117837" y="551512"/>
                    <a:pt x="120461" y="551512"/>
                    <a:pt x="122211" y="551512"/>
                  </a:cubicBezTo>
                  <a:cubicBezTo>
                    <a:pt x="122211" y="551512"/>
                    <a:pt x="122211" y="551512"/>
                    <a:pt x="123960" y="548838"/>
                  </a:cubicBezTo>
                  <a:cubicBezTo>
                    <a:pt x="123085" y="547054"/>
                    <a:pt x="118712" y="546163"/>
                    <a:pt x="120461" y="542596"/>
                  </a:cubicBezTo>
                  <a:cubicBezTo>
                    <a:pt x="121336" y="541705"/>
                    <a:pt x="122211" y="539030"/>
                    <a:pt x="123960" y="539922"/>
                  </a:cubicBezTo>
                  <a:cubicBezTo>
                    <a:pt x="127459" y="539922"/>
                    <a:pt x="130083" y="542596"/>
                    <a:pt x="130958" y="546163"/>
                  </a:cubicBezTo>
                  <a:cubicBezTo>
                    <a:pt x="130958" y="549729"/>
                    <a:pt x="130958" y="553296"/>
                    <a:pt x="128334" y="555970"/>
                  </a:cubicBezTo>
                  <a:cubicBezTo>
                    <a:pt x="125710" y="558645"/>
                    <a:pt x="121336" y="557754"/>
                    <a:pt x="118712" y="560428"/>
                  </a:cubicBezTo>
                  <a:cubicBezTo>
                    <a:pt x="119586" y="566670"/>
                    <a:pt x="116087" y="571128"/>
                    <a:pt x="114338" y="575586"/>
                  </a:cubicBezTo>
                  <a:cubicBezTo>
                    <a:pt x="111714" y="577369"/>
                    <a:pt x="108215" y="578260"/>
                    <a:pt x="108215" y="582718"/>
                  </a:cubicBezTo>
                  <a:cubicBezTo>
                    <a:pt x="107340" y="585393"/>
                    <a:pt x="108215" y="588960"/>
                    <a:pt x="109964" y="591634"/>
                  </a:cubicBezTo>
                  <a:cubicBezTo>
                    <a:pt x="109964" y="591634"/>
                    <a:pt x="109964" y="591634"/>
                    <a:pt x="114338" y="594309"/>
                  </a:cubicBezTo>
                  <a:cubicBezTo>
                    <a:pt x="112589" y="596093"/>
                    <a:pt x="113463" y="601442"/>
                    <a:pt x="109964" y="598767"/>
                  </a:cubicBezTo>
                  <a:cubicBezTo>
                    <a:pt x="103841" y="596984"/>
                    <a:pt x="102092" y="589851"/>
                    <a:pt x="100342" y="585393"/>
                  </a:cubicBezTo>
                  <a:cubicBezTo>
                    <a:pt x="100342" y="585393"/>
                    <a:pt x="100342" y="585393"/>
                    <a:pt x="101217" y="580044"/>
                  </a:cubicBezTo>
                  <a:cubicBezTo>
                    <a:pt x="95969" y="578260"/>
                    <a:pt x="90720" y="575586"/>
                    <a:pt x="88971" y="570236"/>
                  </a:cubicBezTo>
                  <a:cubicBezTo>
                    <a:pt x="88971" y="567561"/>
                    <a:pt x="88096" y="564886"/>
                    <a:pt x="90720" y="562212"/>
                  </a:cubicBezTo>
                  <a:cubicBezTo>
                    <a:pt x="92470" y="561320"/>
                    <a:pt x="95094" y="561320"/>
                    <a:pt x="96843" y="562212"/>
                  </a:cubicBezTo>
                  <a:cubicBezTo>
                    <a:pt x="100342" y="564886"/>
                    <a:pt x="93344" y="570236"/>
                    <a:pt x="99467" y="571128"/>
                  </a:cubicBezTo>
                  <a:cubicBezTo>
                    <a:pt x="102966" y="572019"/>
                    <a:pt x="106465" y="571128"/>
                    <a:pt x="108215" y="568453"/>
                  </a:cubicBezTo>
                  <a:cubicBezTo>
                    <a:pt x="111714" y="563995"/>
                    <a:pt x="111714" y="557754"/>
                    <a:pt x="110839" y="553296"/>
                  </a:cubicBezTo>
                  <a:cubicBezTo>
                    <a:pt x="108215" y="548838"/>
                    <a:pt x="105591" y="545271"/>
                    <a:pt x="101217" y="543488"/>
                  </a:cubicBezTo>
                  <a:cubicBezTo>
                    <a:pt x="99467" y="541705"/>
                    <a:pt x="101217" y="539030"/>
                    <a:pt x="101217" y="537247"/>
                  </a:cubicBezTo>
                  <a:cubicBezTo>
                    <a:pt x="101217" y="537247"/>
                    <a:pt x="101217" y="537247"/>
                    <a:pt x="102092" y="536355"/>
                  </a:cubicBezTo>
                  <a:close/>
                  <a:moveTo>
                    <a:pt x="55055" y="534053"/>
                  </a:moveTo>
                  <a:cubicBezTo>
                    <a:pt x="55055" y="538419"/>
                    <a:pt x="59520" y="545404"/>
                    <a:pt x="52376" y="547150"/>
                  </a:cubicBezTo>
                  <a:cubicBezTo>
                    <a:pt x="50591" y="548023"/>
                    <a:pt x="48805" y="550642"/>
                    <a:pt x="47019" y="549769"/>
                  </a:cubicBezTo>
                  <a:cubicBezTo>
                    <a:pt x="46126" y="545404"/>
                    <a:pt x="45233" y="541038"/>
                    <a:pt x="47019" y="537546"/>
                  </a:cubicBezTo>
                  <a:cubicBezTo>
                    <a:pt x="49698" y="536673"/>
                    <a:pt x="51483" y="533180"/>
                    <a:pt x="55055" y="534053"/>
                  </a:cubicBezTo>
                  <a:close/>
                  <a:moveTo>
                    <a:pt x="939246" y="530005"/>
                  </a:moveTo>
                  <a:cubicBezTo>
                    <a:pt x="942756" y="530904"/>
                    <a:pt x="941878" y="534498"/>
                    <a:pt x="943633" y="536295"/>
                  </a:cubicBezTo>
                  <a:cubicBezTo>
                    <a:pt x="942756" y="539890"/>
                    <a:pt x="938369" y="538092"/>
                    <a:pt x="936614" y="540788"/>
                  </a:cubicBezTo>
                  <a:cubicBezTo>
                    <a:pt x="933983" y="542585"/>
                    <a:pt x="933105" y="545281"/>
                    <a:pt x="933105" y="547977"/>
                  </a:cubicBezTo>
                  <a:cubicBezTo>
                    <a:pt x="933983" y="550673"/>
                    <a:pt x="935737" y="554267"/>
                    <a:pt x="938369" y="556064"/>
                  </a:cubicBezTo>
                  <a:cubicBezTo>
                    <a:pt x="941001" y="555166"/>
                    <a:pt x="943633" y="556963"/>
                    <a:pt x="943633" y="554267"/>
                  </a:cubicBezTo>
                  <a:cubicBezTo>
                    <a:pt x="943633" y="550673"/>
                    <a:pt x="937492" y="553368"/>
                    <a:pt x="937492" y="548875"/>
                  </a:cubicBezTo>
                  <a:cubicBezTo>
                    <a:pt x="937492" y="547078"/>
                    <a:pt x="937492" y="545281"/>
                    <a:pt x="939246" y="543484"/>
                  </a:cubicBezTo>
                  <a:cubicBezTo>
                    <a:pt x="941878" y="541687"/>
                    <a:pt x="945388" y="541687"/>
                    <a:pt x="948019" y="543484"/>
                  </a:cubicBezTo>
                  <a:cubicBezTo>
                    <a:pt x="952406" y="547078"/>
                    <a:pt x="953283" y="550673"/>
                    <a:pt x="952406" y="555166"/>
                  </a:cubicBezTo>
                  <a:cubicBezTo>
                    <a:pt x="951529" y="559658"/>
                    <a:pt x="947142" y="561456"/>
                    <a:pt x="943633" y="563253"/>
                  </a:cubicBezTo>
                  <a:cubicBezTo>
                    <a:pt x="941878" y="568644"/>
                    <a:pt x="941878" y="574934"/>
                    <a:pt x="935737" y="576732"/>
                  </a:cubicBezTo>
                  <a:cubicBezTo>
                    <a:pt x="934860" y="576732"/>
                    <a:pt x="933105" y="577630"/>
                    <a:pt x="932228" y="577630"/>
                  </a:cubicBezTo>
                  <a:cubicBezTo>
                    <a:pt x="930473" y="565050"/>
                    <a:pt x="919946" y="553368"/>
                    <a:pt x="928719" y="541687"/>
                  </a:cubicBezTo>
                  <a:cubicBezTo>
                    <a:pt x="933105" y="538991"/>
                    <a:pt x="938369" y="536295"/>
                    <a:pt x="939246" y="530005"/>
                  </a:cubicBezTo>
                  <a:close/>
                  <a:moveTo>
                    <a:pt x="95961" y="528594"/>
                  </a:moveTo>
                  <a:cubicBezTo>
                    <a:pt x="97476" y="528594"/>
                    <a:pt x="98775" y="529035"/>
                    <a:pt x="99208" y="531240"/>
                  </a:cubicBezTo>
                  <a:cubicBezTo>
                    <a:pt x="98342" y="534768"/>
                    <a:pt x="97476" y="539177"/>
                    <a:pt x="97476" y="542705"/>
                  </a:cubicBezTo>
                  <a:cubicBezTo>
                    <a:pt x="94012" y="542705"/>
                    <a:pt x="92281" y="540059"/>
                    <a:pt x="89683" y="537413"/>
                  </a:cubicBezTo>
                  <a:cubicBezTo>
                    <a:pt x="89683" y="534768"/>
                    <a:pt x="89683" y="531240"/>
                    <a:pt x="91415" y="528594"/>
                  </a:cubicBezTo>
                  <a:cubicBezTo>
                    <a:pt x="92714" y="529035"/>
                    <a:pt x="94445" y="528594"/>
                    <a:pt x="95961" y="528594"/>
                  </a:cubicBezTo>
                  <a:close/>
                  <a:moveTo>
                    <a:pt x="970340" y="523655"/>
                  </a:moveTo>
                  <a:cubicBezTo>
                    <a:pt x="972998" y="523655"/>
                    <a:pt x="975656" y="525387"/>
                    <a:pt x="975656" y="527119"/>
                  </a:cubicBezTo>
                  <a:cubicBezTo>
                    <a:pt x="978314" y="530582"/>
                    <a:pt x="976542" y="533180"/>
                    <a:pt x="976542" y="536644"/>
                  </a:cubicBezTo>
                  <a:cubicBezTo>
                    <a:pt x="980086" y="538376"/>
                    <a:pt x="981858" y="541839"/>
                    <a:pt x="981858" y="545303"/>
                  </a:cubicBezTo>
                  <a:cubicBezTo>
                    <a:pt x="981858" y="547901"/>
                    <a:pt x="981858" y="550498"/>
                    <a:pt x="980086" y="552230"/>
                  </a:cubicBezTo>
                  <a:cubicBezTo>
                    <a:pt x="972112" y="549632"/>
                    <a:pt x="965023" y="547035"/>
                    <a:pt x="957935" y="544437"/>
                  </a:cubicBezTo>
                  <a:cubicBezTo>
                    <a:pt x="952619" y="540973"/>
                    <a:pt x="945530" y="535778"/>
                    <a:pt x="943758" y="527985"/>
                  </a:cubicBezTo>
                  <a:cubicBezTo>
                    <a:pt x="944644" y="527119"/>
                    <a:pt x="944644" y="525387"/>
                    <a:pt x="946416" y="525387"/>
                  </a:cubicBezTo>
                  <a:cubicBezTo>
                    <a:pt x="949074" y="528851"/>
                    <a:pt x="954391" y="527985"/>
                    <a:pt x="958821" y="528851"/>
                  </a:cubicBezTo>
                  <a:cubicBezTo>
                    <a:pt x="959707" y="533180"/>
                    <a:pt x="959707" y="537510"/>
                    <a:pt x="965023" y="540107"/>
                  </a:cubicBezTo>
                  <a:cubicBezTo>
                    <a:pt x="965909" y="540107"/>
                    <a:pt x="967681" y="541839"/>
                    <a:pt x="969453" y="540107"/>
                  </a:cubicBezTo>
                  <a:cubicBezTo>
                    <a:pt x="969453" y="537510"/>
                    <a:pt x="965023" y="537510"/>
                    <a:pt x="964137" y="534912"/>
                  </a:cubicBezTo>
                  <a:cubicBezTo>
                    <a:pt x="963251" y="533180"/>
                    <a:pt x="963251" y="528851"/>
                    <a:pt x="965023" y="527119"/>
                  </a:cubicBezTo>
                  <a:cubicBezTo>
                    <a:pt x="965909" y="525387"/>
                    <a:pt x="968567" y="524521"/>
                    <a:pt x="970340" y="523655"/>
                  </a:cubicBezTo>
                  <a:close/>
                  <a:moveTo>
                    <a:pt x="905369" y="514130"/>
                  </a:moveTo>
                  <a:cubicBezTo>
                    <a:pt x="908833" y="514130"/>
                    <a:pt x="914028" y="514130"/>
                    <a:pt x="914894" y="518628"/>
                  </a:cubicBezTo>
                  <a:cubicBezTo>
                    <a:pt x="915760" y="520427"/>
                    <a:pt x="914894" y="522226"/>
                    <a:pt x="914894" y="524025"/>
                  </a:cubicBezTo>
                  <a:cubicBezTo>
                    <a:pt x="914028" y="525824"/>
                    <a:pt x="911431" y="526724"/>
                    <a:pt x="909699" y="525824"/>
                  </a:cubicBezTo>
                  <a:cubicBezTo>
                    <a:pt x="908833" y="525824"/>
                    <a:pt x="907967" y="524925"/>
                    <a:pt x="907101" y="524925"/>
                  </a:cubicBezTo>
                  <a:cubicBezTo>
                    <a:pt x="905369" y="526724"/>
                    <a:pt x="907967" y="527624"/>
                    <a:pt x="908833" y="528523"/>
                  </a:cubicBezTo>
                  <a:cubicBezTo>
                    <a:pt x="911431" y="530322"/>
                    <a:pt x="914028" y="530322"/>
                    <a:pt x="915760" y="529423"/>
                  </a:cubicBezTo>
                  <a:cubicBezTo>
                    <a:pt x="918358" y="527624"/>
                    <a:pt x="918358" y="524925"/>
                    <a:pt x="920090" y="522226"/>
                  </a:cubicBezTo>
                  <a:cubicBezTo>
                    <a:pt x="920090" y="522226"/>
                    <a:pt x="920090" y="522226"/>
                    <a:pt x="929615" y="526724"/>
                  </a:cubicBezTo>
                  <a:cubicBezTo>
                    <a:pt x="929615" y="526724"/>
                    <a:pt x="929615" y="526724"/>
                    <a:pt x="937408" y="526724"/>
                  </a:cubicBezTo>
                  <a:cubicBezTo>
                    <a:pt x="935676" y="532121"/>
                    <a:pt x="931347" y="536619"/>
                    <a:pt x="926151" y="538418"/>
                  </a:cubicBezTo>
                  <a:cubicBezTo>
                    <a:pt x="914028" y="541117"/>
                    <a:pt x="902772" y="534820"/>
                    <a:pt x="890649" y="538418"/>
                  </a:cubicBezTo>
                  <a:cubicBezTo>
                    <a:pt x="889783" y="537519"/>
                    <a:pt x="890649" y="534820"/>
                    <a:pt x="890649" y="533021"/>
                  </a:cubicBezTo>
                  <a:cubicBezTo>
                    <a:pt x="893247" y="527624"/>
                    <a:pt x="900174" y="527624"/>
                    <a:pt x="899308" y="521327"/>
                  </a:cubicBezTo>
                  <a:cubicBezTo>
                    <a:pt x="899308" y="517728"/>
                    <a:pt x="902772" y="515929"/>
                    <a:pt x="905369" y="514130"/>
                  </a:cubicBezTo>
                  <a:close/>
                  <a:moveTo>
                    <a:pt x="67691" y="514130"/>
                  </a:moveTo>
                  <a:cubicBezTo>
                    <a:pt x="72127" y="514130"/>
                    <a:pt x="71240" y="519625"/>
                    <a:pt x="74788" y="521457"/>
                  </a:cubicBezTo>
                  <a:cubicBezTo>
                    <a:pt x="78337" y="524205"/>
                    <a:pt x="81885" y="526036"/>
                    <a:pt x="86321" y="528784"/>
                  </a:cubicBezTo>
                  <a:cubicBezTo>
                    <a:pt x="88095" y="537027"/>
                    <a:pt x="81885" y="543438"/>
                    <a:pt x="78337" y="549849"/>
                  </a:cubicBezTo>
                  <a:cubicBezTo>
                    <a:pt x="78337" y="549849"/>
                    <a:pt x="78337" y="549849"/>
                    <a:pt x="76562" y="559008"/>
                  </a:cubicBezTo>
                  <a:cubicBezTo>
                    <a:pt x="73901" y="561755"/>
                    <a:pt x="71240" y="557176"/>
                    <a:pt x="68578" y="557176"/>
                  </a:cubicBezTo>
                  <a:cubicBezTo>
                    <a:pt x="62369" y="552596"/>
                    <a:pt x="65030" y="543438"/>
                    <a:pt x="58820" y="539774"/>
                  </a:cubicBezTo>
                  <a:cubicBezTo>
                    <a:pt x="58820" y="536111"/>
                    <a:pt x="57933" y="533363"/>
                    <a:pt x="58820" y="529700"/>
                  </a:cubicBezTo>
                  <a:cubicBezTo>
                    <a:pt x="61481" y="527868"/>
                    <a:pt x="65030" y="524205"/>
                    <a:pt x="67691" y="526952"/>
                  </a:cubicBezTo>
                  <a:cubicBezTo>
                    <a:pt x="71240" y="529700"/>
                    <a:pt x="69465" y="534279"/>
                    <a:pt x="69465" y="537943"/>
                  </a:cubicBezTo>
                  <a:cubicBezTo>
                    <a:pt x="71240" y="537943"/>
                    <a:pt x="73014" y="535195"/>
                    <a:pt x="73901" y="533363"/>
                  </a:cubicBezTo>
                  <a:cubicBezTo>
                    <a:pt x="74788" y="527868"/>
                    <a:pt x="73014" y="523289"/>
                    <a:pt x="67691" y="521457"/>
                  </a:cubicBezTo>
                  <a:cubicBezTo>
                    <a:pt x="66804" y="521457"/>
                    <a:pt x="65917" y="519625"/>
                    <a:pt x="65917" y="518709"/>
                  </a:cubicBezTo>
                  <a:cubicBezTo>
                    <a:pt x="65917" y="516878"/>
                    <a:pt x="66804" y="515046"/>
                    <a:pt x="67691" y="514130"/>
                  </a:cubicBezTo>
                  <a:close/>
                  <a:moveTo>
                    <a:pt x="64968" y="503017"/>
                  </a:moveTo>
                  <a:cubicBezTo>
                    <a:pt x="65870" y="514884"/>
                    <a:pt x="59556" y="524924"/>
                    <a:pt x="49634" y="530401"/>
                  </a:cubicBezTo>
                  <a:cubicBezTo>
                    <a:pt x="43321" y="532227"/>
                    <a:pt x="37007" y="535878"/>
                    <a:pt x="30693" y="539529"/>
                  </a:cubicBezTo>
                  <a:cubicBezTo>
                    <a:pt x="27085" y="538616"/>
                    <a:pt x="27987" y="534965"/>
                    <a:pt x="26183" y="532227"/>
                  </a:cubicBezTo>
                  <a:cubicBezTo>
                    <a:pt x="27085" y="526750"/>
                    <a:pt x="30693" y="522186"/>
                    <a:pt x="29791" y="516709"/>
                  </a:cubicBezTo>
                  <a:cubicBezTo>
                    <a:pt x="28889" y="513058"/>
                    <a:pt x="33399" y="511232"/>
                    <a:pt x="35203" y="508494"/>
                  </a:cubicBezTo>
                  <a:cubicBezTo>
                    <a:pt x="37007" y="506668"/>
                    <a:pt x="40615" y="505756"/>
                    <a:pt x="43321" y="506668"/>
                  </a:cubicBezTo>
                  <a:cubicBezTo>
                    <a:pt x="46026" y="508494"/>
                    <a:pt x="48732" y="511232"/>
                    <a:pt x="49634" y="513971"/>
                  </a:cubicBezTo>
                  <a:cubicBezTo>
                    <a:pt x="49634" y="516709"/>
                    <a:pt x="49634" y="519448"/>
                    <a:pt x="46928" y="520360"/>
                  </a:cubicBezTo>
                  <a:cubicBezTo>
                    <a:pt x="45124" y="520360"/>
                    <a:pt x="44222" y="520360"/>
                    <a:pt x="42419" y="519448"/>
                  </a:cubicBezTo>
                  <a:cubicBezTo>
                    <a:pt x="41517" y="517622"/>
                    <a:pt x="42419" y="515796"/>
                    <a:pt x="40615" y="514884"/>
                  </a:cubicBezTo>
                  <a:cubicBezTo>
                    <a:pt x="38811" y="514884"/>
                    <a:pt x="38811" y="516709"/>
                    <a:pt x="38811" y="518535"/>
                  </a:cubicBezTo>
                  <a:cubicBezTo>
                    <a:pt x="38811" y="520360"/>
                    <a:pt x="40615" y="522186"/>
                    <a:pt x="43321" y="523099"/>
                  </a:cubicBezTo>
                  <a:cubicBezTo>
                    <a:pt x="46928" y="524924"/>
                    <a:pt x="49634" y="521273"/>
                    <a:pt x="52340" y="519448"/>
                  </a:cubicBezTo>
                  <a:cubicBezTo>
                    <a:pt x="55046" y="515796"/>
                    <a:pt x="50536" y="509407"/>
                    <a:pt x="56850" y="508494"/>
                  </a:cubicBezTo>
                  <a:cubicBezTo>
                    <a:pt x="60458" y="507581"/>
                    <a:pt x="61360" y="503930"/>
                    <a:pt x="64968" y="503017"/>
                  </a:cubicBezTo>
                  <a:close/>
                  <a:moveTo>
                    <a:pt x="107592" y="500194"/>
                  </a:moveTo>
                  <a:cubicBezTo>
                    <a:pt x="110589" y="501056"/>
                    <a:pt x="113253" y="502995"/>
                    <a:pt x="114141" y="506011"/>
                  </a:cubicBezTo>
                  <a:cubicBezTo>
                    <a:pt x="114141" y="512905"/>
                    <a:pt x="123020" y="513767"/>
                    <a:pt x="123020" y="520661"/>
                  </a:cubicBezTo>
                  <a:cubicBezTo>
                    <a:pt x="122132" y="523246"/>
                    <a:pt x="122132" y="526694"/>
                    <a:pt x="120356" y="528417"/>
                  </a:cubicBezTo>
                  <a:cubicBezTo>
                    <a:pt x="117692" y="528417"/>
                    <a:pt x="115917" y="526694"/>
                    <a:pt x="114141" y="525832"/>
                  </a:cubicBezTo>
                  <a:cubicBezTo>
                    <a:pt x="114141" y="525832"/>
                    <a:pt x="114141" y="525832"/>
                    <a:pt x="88391" y="524108"/>
                  </a:cubicBezTo>
                  <a:cubicBezTo>
                    <a:pt x="80400" y="521523"/>
                    <a:pt x="73297" y="517214"/>
                    <a:pt x="70633" y="509458"/>
                  </a:cubicBezTo>
                  <a:cubicBezTo>
                    <a:pt x="70633" y="509458"/>
                    <a:pt x="70633" y="509458"/>
                    <a:pt x="70633" y="508596"/>
                  </a:cubicBezTo>
                  <a:cubicBezTo>
                    <a:pt x="77736" y="511182"/>
                    <a:pt x="84840" y="509458"/>
                    <a:pt x="90167" y="506011"/>
                  </a:cubicBezTo>
                  <a:cubicBezTo>
                    <a:pt x="91055" y="509458"/>
                    <a:pt x="92831" y="513767"/>
                    <a:pt x="97270" y="514629"/>
                  </a:cubicBezTo>
                  <a:cubicBezTo>
                    <a:pt x="100822" y="515491"/>
                    <a:pt x="102598" y="513767"/>
                    <a:pt x="105262" y="512043"/>
                  </a:cubicBezTo>
                  <a:cubicBezTo>
                    <a:pt x="106150" y="511182"/>
                    <a:pt x="105262" y="508596"/>
                    <a:pt x="105262" y="507735"/>
                  </a:cubicBezTo>
                  <a:cubicBezTo>
                    <a:pt x="105262" y="507735"/>
                    <a:pt x="105262" y="507735"/>
                    <a:pt x="103486" y="506873"/>
                  </a:cubicBezTo>
                  <a:cubicBezTo>
                    <a:pt x="101710" y="507735"/>
                    <a:pt x="102598" y="509458"/>
                    <a:pt x="100822" y="510320"/>
                  </a:cubicBezTo>
                  <a:cubicBezTo>
                    <a:pt x="98158" y="511182"/>
                    <a:pt x="94607" y="510320"/>
                    <a:pt x="94607" y="506873"/>
                  </a:cubicBezTo>
                  <a:cubicBezTo>
                    <a:pt x="94607" y="504288"/>
                    <a:pt x="96382" y="501702"/>
                    <a:pt x="99046" y="500840"/>
                  </a:cubicBezTo>
                  <a:cubicBezTo>
                    <a:pt x="101266" y="499548"/>
                    <a:pt x="104596" y="499332"/>
                    <a:pt x="107592" y="500194"/>
                  </a:cubicBezTo>
                  <a:close/>
                  <a:moveTo>
                    <a:pt x="893663" y="499843"/>
                  </a:moveTo>
                  <a:cubicBezTo>
                    <a:pt x="898073" y="501638"/>
                    <a:pt x="896309" y="507021"/>
                    <a:pt x="900719" y="508816"/>
                  </a:cubicBezTo>
                  <a:cubicBezTo>
                    <a:pt x="902483" y="512405"/>
                    <a:pt x="897191" y="512405"/>
                    <a:pt x="896309" y="515994"/>
                  </a:cubicBezTo>
                  <a:cubicBezTo>
                    <a:pt x="895427" y="517788"/>
                    <a:pt x="896309" y="519583"/>
                    <a:pt x="894545" y="520480"/>
                  </a:cubicBezTo>
                  <a:cubicBezTo>
                    <a:pt x="890136" y="518686"/>
                    <a:pt x="888372" y="513302"/>
                    <a:pt x="886608" y="508816"/>
                  </a:cubicBezTo>
                  <a:cubicBezTo>
                    <a:pt x="888372" y="506124"/>
                    <a:pt x="890136" y="502535"/>
                    <a:pt x="893663" y="499843"/>
                  </a:cubicBezTo>
                  <a:close/>
                  <a:moveTo>
                    <a:pt x="962201" y="499155"/>
                  </a:moveTo>
                  <a:cubicBezTo>
                    <a:pt x="967524" y="502753"/>
                    <a:pt x="971960" y="506351"/>
                    <a:pt x="975508" y="511749"/>
                  </a:cubicBezTo>
                  <a:cubicBezTo>
                    <a:pt x="975508" y="511749"/>
                    <a:pt x="975508" y="511749"/>
                    <a:pt x="974621" y="514447"/>
                  </a:cubicBezTo>
                  <a:cubicBezTo>
                    <a:pt x="970185" y="519845"/>
                    <a:pt x="963976" y="524343"/>
                    <a:pt x="956879" y="525242"/>
                  </a:cubicBezTo>
                  <a:cubicBezTo>
                    <a:pt x="952443" y="525242"/>
                    <a:pt x="948895" y="524343"/>
                    <a:pt x="945346" y="521644"/>
                  </a:cubicBezTo>
                  <a:cubicBezTo>
                    <a:pt x="945346" y="521644"/>
                    <a:pt x="945346" y="521644"/>
                    <a:pt x="945346" y="518046"/>
                  </a:cubicBezTo>
                  <a:cubicBezTo>
                    <a:pt x="948895" y="518046"/>
                    <a:pt x="951556" y="520744"/>
                    <a:pt x="955104" y="519845"/>
                  </a:cubicBezTo>
                  <a:cubicBezTo>
                    <a:pt x="956879" y="518046"/>
                    <a:pt x="959540" y="516246"/>
                    <a:pt x="959540" y="512648"/>
                  </a:cubicBezTo>
                  <a:cubicBezTo>
                    <a:pt x="959540" y="511749"/>
                    <a:pt x="959540" y="511749"/>
                    <a:pt x="958653" y="510849"/>
                  </a:cubicBezTo>
                  <a:cubicBezTo>
                    <a:pt x="956879" y="512648"/>
                    <a:pt x="955104" y="517146"/>
                    <a:pt x="951556" y="515347"/>
                  </a:cubicBezTo>
                  <a:cubicBezTo>
                    <a:pt x="948895" y="513548"/>
                    <a:pt x="946233" y="510849"/>
                    <a:pt x="947120" y="507251"/>
                  </a:cubicBezTo>
                  <a:cubicBezTo>
                    <a:pt x="946233" y="503653"/>
                    <a:pt x="948895" y="500954"/>
                    <a:pt x="950669" y="500054"/>
                  </a:cubicBezTo>
                  <a:cubicBezTo>
                    <a:pt x="954217" y="498255"/>
                    <a:pt x="958653" y="498255"/>
                    <a:pt x="962201" y="499155"/>
                  </a:cubicBezTo>
                  <a:close/>
                  <a:moveTo>
                    <a:pt x="932790" y="498255"/>
                  </a:moveTo>
                  <a:cubicBezTo>
                    <a:pt x="936446" y="498255"/>
                    <a:pt x="939188" y="499996"/>
                    <a:pt x="941930" y="501737"/>
                  </a:cubicBezTo>
                  <a:cubicBezTo>
                    <a:pt x="941930" y="501737"/>
                    <a:pt x="941930" y="501737"/>
                    <a:pt x="941930" y="502608"/>
                  </a:cubicBezTo>
                  <a:cubicBezTo>
                    <a:pt x="938274" y="501737"/>
                    <a:pt x="933704" y="502608"/>
                    <a:pt x="930048" y="505220"/>
                  </a:cubicBezTo>
                  <a:cubicBezTo>
                    <a:pt x="928220" y="506961"/>
                    <a:pt x="927306" y="509572"/>
                    <a:pt x="929134" y="512184"/>
                  </a:cubicBezTo>
                  <a:cubicBezTo>
                    <a:pt x="929134" y="514796"/>
                    <a:pt x="930962" y="515666"/>
                    <a:pt x="933704" y="516537"/>
                  </a:cubicBezTo>
                  <a:cubicBezTo>
                    <a:pt x="934618" y="517407"/>
                    <a:pt x="935532" y="516537"/>
                    <a:pt x="935532" y="515666"/>
                  </a:cubicBezTo>
                  <a:cubicBezTo>
                    <a:pt x="934618" y="513054"/>
                    <a:pt x="930048" y="511313"/>
                    <a:pt x="932790" y="508702"/>
                  </a:cubicBezTo>
                  <a:cubicBezTo>
                    <a:pt x="934618" y="506961"/>
                    <a:pt x="937360" y="505220"/>
                    <a:pt x="939188" y="506961"/>
                  </a:cubicBezTo>
                  <a:cubicBezTo>
                    <a:pt x="942844" y="508702"/>
                    <a:pt x="943758" y="513054"/>
                    <a:pt x="943758" y="515666"/>
                  </a:cubicBezTo>
                  <a:cubicBezTo>
                    <a:pt x="941930" y="518278"/>
                    <a:pt x="941016" y="520889"/>
                    <a:pt x="938274" y="521760"/>
                  </a:cubicBezTo>
                  <a:cubicBezTo>
                    <a:pt x="928220" y="525242"/>
                    <a:pt x="920908" y="517407"/>
                    <a:pt x="913596" y="511313"/>
                  </a:cubicBezTo>
                  <a:cubicBezTo>
                    <a:pt x="913596" y="511313"/>
                    <a:pt x="913596" y="511313"/>
                    <a:pt x="914510" y="508702"/>
                  </a:cubicBezTo>
                  <a:cubicBezTo>
                    <a:pt x="919080" y="504349"/>
                    <a:pt x="925478" y="499126"/>
                    <a:pt x="932790" y="498255"/>
                  </a:cubicBezTo>
                  <a:close/>
                  <a:moveTo>
                    <a:pt x="115744" y="483269"/>
                  </a:moveTo>
                  <a:cubicBezTo>
                    <a:pt x="122227" y="482380"/>
                    <a:pt x="124079" y="488603"/>
                    <a:pt x="127783" y="492159"/>
                  </a:cubicBezTo>
                  <a:cubicBezTo>
                    <a:pt x="124079" y="496604"/>
                    <a:pt x="123153" y="501938"/>
                    <a:pt x="119449" y="504605"/>
                  </a:cubicBezTo>
                  <a:cubicBezTo>
                    <a:pt x="116670" y="500160"/>
                    <a:pt x="112040" y="495715"/>
                    <a:pt x="106484" y="494826"/>
                  </a:cubicBezTo>
                  <a:cubicBezTo>
                    <a:pt x="106484" y="494826"/>
                    <a:pt x="106484" y="494826"/>
                    <a:pt x="105558" y="493937"/>
                  </a:cubicBezTo>
                  <a:cubicBezTo>
                    <a:pt x="110188" y="491270"/>
                    <a:pt x="112966" y="486825"/>
                    <a:pt x="115744" y="483269"/>
                  </a:cubicBezTo>
                  <a:close/>
                  <a:moveTo>
                    <a:pt x="73856" y="481201"/>
                  </a:moveTo>
                  <a:cubicBezTo>
                    <a:pt x="83910" y="476030"/>
                    <a:pt x="91222" y="484648"/>
                    <a:pt x="97620" y="492404"/>
                  </a:cubicBezTo>
                  <a:cubicBezTo>
                    <a:pt x="97620" y="492404"/>
                    <a:pt x="97620" y="492404"/>
                    <a:pt x="97620" y="494989"/>
                  </a:cubicBezTo>
                  <a:cubicBezTo>
                    <a:pt x="91222" y="500160"/>
                    <a:pt x="84824" y="506192"/>
                    <a:pt x="74770" y="505330"/>
                  </a:cubicBezTo>
                  <a:cubicBezTo>
                    <a:pt x="71114" y="504469"/>
                    <a:pt x="69286" y="501883"/>
                    <a:pt x="68372" y="499298"/>
                  </a:cubicBezTo>
                  <a:cubicBezTo>
                    <a:pt x="71114" y="498436"/>
                    <a:pt x="72942" y="501021"/>
                    <a:pt x="75684" y="500160"/>
                  </a:cubicBezTo>
                  <a:cubicBezTo>
                    <a:pt x="79340" y="499298"/>
                    <a:pt x="82996" y="496713"/>
                    <a:pt x="83910" y="494127"/>
                  </a:cubicBezTo>
                  <a:cubicBezTo>
                    <a:pt x="83910" y="490680"/>
                    <a:pt x="82996" y="487233"/>
                    <a:pt x="79340" y="485510"/>
                  </a:cubicBezTo>
                  <a:cubicBezTo>
                    <a:pt x="79340" y="485510"/>
                    <a:pt x="78426" y="484648"/>
                    <a:pt x="77512" y="485510"/>
                  </a:cubicBezTo>
                  <a:cubicBezTo>
                    <a:pt x="76598" y="488095"/>
                    <a:pt x="80254" y="490680"/>
                    <a:pt x="79340" y="493266"/>
                  </a:cubicBezTo>
                  <a:cubicBezTo>
                    <a:pt x="77512" y="495851"/>
                    <a:pt x="73856" y="495851"/>
                    <a:pt x="71114" y="494989"/>
                  </a:cubicBezTo>
                  <a:cubicBezTo>
                    <a:pt x="68372" y="494127"/>
                    <a:pt x="67458" y="491542"/>
                    <a:pt x="67458" y="488957"/>
                  </a:cubicBezTo>
                  <a:cubicBezTo>
                    <a:pt x="67458" y="485510"/>
                    <a:pt x="70200" y="482924"/>
                    <a:pt x="73856" y="481201"/>
                  </a:cubicBezTo>
                  <a:close/>
                  <a:moveTo>
                    <a:pt x="911679" y="479999"/>
                  </a:moveTo>
                  <a:cubicBezTo>
                    <a:pt x="916716" y="478978"/>
                    <a:pt x="921752" y="478298"/>
                    <a:pt x="927445" y="480566"/>
                  </a:cubicBezTo>
                  <a:cubicBezTo>
                    <a:pt x="932700" y="482380"/>
                    <a:pt x="937956" y="487823"/>
                    <a:pt x="940583" y="493266"/>
                  </a:cubicBezTo>
                  <a:cubicBezTo>
                    <a:pt x="940583" y="494173"/>
                    <a:pt x="940583" y="495987"/>
                    <a:pt x="939707" y="495987"/>
                  </a:cubicBezTo>
                  <a:cubicBezTo>
                    <a:pt x="933576" y="492359"/>
                    <a:pt x="926569" y="494173"/>
                    <a:pt x="921314" y="497802"/>
                  </a:cubicBezTo>
                  <a:cubicBezTo>
                    <a:pt x="918686" y="497802"/>
                    <a:pt x="919562" y="495080"/>
                    <a:pt x="917810" y="493266"/>
                  </a:cubicBezTo>
                  <a:cubicBezTo>
                    <a:pt x="915183" y="492359"/>
                    <a:pt x="912555" y="490544"/>
                    <a:pt x="909928" y="491452"/>
                  </a:cubicBezTo>
                  <a:cubicBezTo>
                    <a:pt x="908176" y="492359"/>
                    <a:pt x="905548" y="495080"/>
                    <a:pt x="906424" y="496894"/>
                  </a:cubicBezTo>
                  <a:cubicBezTo>
                    <a:pt x="909052" y="499616"/>
                    <a:pt x="909928" y="493266"/>
                    <a:pt x="914307" y="495080"/>
                  </a:cubicBezTo>
                  <a:cubicBezTo>
                    <a:pt x="916059" y="496894"/>
                    <a:pt x="916935" y="500523"/>
                    <a:pt x="915183" y="503244"/>
                  </a:cubicBezTo>
                  <a:cubicBezTo>
                    <a:pt x="913431" y="505966"/>
                    <a:pt x="911679" y="506873"/>
                    <a:pt x="908176" y="507780"/>
                  </a:cubicBezTo>
                  <a:cubicBezTo>
                    <a:pt x="902045" y="506873"/>
                    <a:pt x="898541" y="499616"/>
                    <a:pt x="896790" y="494173"/>
                  </a:cubicBezTo>
                  <a:cubicBezTo>
                    <a:pt x="893286" y="490544"/>
                    <a:pt x="889783" y="486009"/>
                    <a:pt x="889783" y="480566"/>
                  </a:cubicBezTo>
                  <a:cubicBezTo>
                    <a:pt x="892410" y="479659"/>
                    <a:pt x="894162" y="481473"/>
                    <a:pt x="895914" y="481473"/>
                  </a:cubicBezTo>
                  <a:cubicBezTo>
                    <a:pt x="901607" y="482380"/>
                    <a:pt x="906643" y="481019"/>
                    <a:pt x="911679" y="479999"/>
                  </a:cubicBezTo>
                  <a:close/>
                  <a:moveTo>
                    <a:pt x="50660" y="476909"/>
                  </a:moveTo>
                  <a:cubicBezTo>
                    <a:pt x="53986" y="476373"/>
                    <a:pt x="57418" y="477017"/>
                    <a:pt x="59992" y="479591"/>
                  </a:cubicBezTo>
                  <a:cubicBezTo>
                    <a:pt x="60851" y="481307"/>
                    <a:pt x="64283" y="483023"/>
                    <a:pt x="63425" y="486456"/>
                  </a:cubicBezTo>
                  <a:cubicBezTo>
                    <a:pt x="59992" y="484739"/>
                    <a:pt x="55702" y="483881"/>
                    <a:pt x="53128" y="486456"/>
                  </a:cubicBezTo>
                  <a:cubicBezTo>
                    <a:pt x="51411" y="488172"/>
                    <a:pt x="47979" y="490746"/>
                    <a:pt x="49695" y="494179"/>
                  </a:cubicBezTo>
                  <a:cubicBezTo>
                    <a:pt x="53128" y="495037"/>
                    <a:pt x="53128" y="486456"/>
                    <a:pt x="58276" y="489030"/>
                  </a:cubicBezTo>
                  <a:cubicBezTo>
                    <a:pt x="60851" y="492462"/>
                    <a:pt x="62567" y="495037"/>
                    <a:pt x="60851" y="498469"/>
                  </a:cubicBezTo>
                  <a:cubicBezTo>
                    <a:pt x="60851" y="501902"/>
                    <a:pt x="56560" y="502760"/>
                    <a:pt x="53986" y="504476"/>
                  </a:cubicBezTo>
                  <a:cubicBezTo>
                    <a:pt x="47121" y="506192"/>
                    <a:pt x="41114" y="501043"/>
                    <a:pt x="37682" y="495895"/>
                  </a:cubicBezTo>
                  <a:cubicBezTo>
                    <a:pt x="35965" y="494179"/>
                    <a:pt x="33391" y="493321"/>
                    <a:pt x="32533" y="490746"/>
                  </a:cubicBezTo>
                  <a:cubicBezTo>
                    <a:pt x="35965" y="488172"/>
                    <a:pt x="40256" y="485598"/>
                    <a:pt x="41972" y="481307"/>
                  </a:cubicBezTo>
                  <a:cubicBezTo>
                    <a:pt x="44117" y="479162"/>
                    <a:pt x="47335" y="477445"/>
                    <a:pt x="50660" y="476909"/>
                  </a:cubicBezTo>
                  <a:close/>
                  <a:moveTo>
                    <a:pt x="981352" y="464917"/>
                  </a:moveTo>
                  <a:cubicBezTo>
                    <a:pt x="983987" y="465813"/>
                    <a:pt x="983987" y="469395"/>
                    <a:pt x="983987" y="472081"/>
                  </a:cubicBezTo>
                  <a:cubicBezTo>
                    <a:pt x="986621" y="478350"/>
                    <a:pt x="977839" y="480141"/>
                    <a:pt x="980474" y="486409"/>
                  </a:cubicBezTo>
                  <a:cubicBezTo>
                    <a:pt x="981352" y="489096"/>
                    <a:pt x="980474" y="492678"/>
                    <a:pt x="979596" y="495365"/>
                  </a:cubicBezTo>
                  <a:cubicBezTo>
                    <a:pt x="978717" y="497156"/>
                    <a:pt x="976083" y="498947"/>
                    <a:pt x="972570" y="498947"/>
                  </a:cubicBezTo>
                  <a:cubicBezTo>
                    <a:pt x="969935" y="499842"/>
                    <a:pt x="968179" y="497156"/>
                    <a:pt x="966423" y="496260"/>
                  </a:cubicBezTo>
                  <a:cubicBezTo>
                    <a:pt x="964666" y="493574"/>
                    <a:pt x="963788" y="490887"/>
                    <a:pt x="964666" y="488200"/>
                  </a:cubicBezTo>
                  <a:cubicBezTo>
                    <a:pt x="965545" y="486409"/>
                    <a:pt x="967301" y="485514"/>
                    <a:pt x="969057" y="484618"/>
                  </a:cubicBezTo>
                  <a:cubicBezTo>
                    <a:pt x="971692" y="483723"/>
                    <a:pt x="973448" y="489991"/>
                    <a:pt x="975205" y="486409"/>
                  </a:cubicBezTo>
                  <a:cubicBezTo>
                    <a:pt x="974326" y="483723"/>
                    <a:pt x="971692" y="482827"/>
                    <a:pt x="970814" y="481932"/>
                  </a:cubicBezTo>
                  <a:cubicBezTo>
                    <a:pt x="967301" y="481932"/>
                    <a:pt x="964666" y="482827"/>
                    <a:pt x="962032" y="484618"/>
                  </a:cubicBezTo>
                  <a:cubicBezTo>
                    <a:pt x="959397" y="487305"/>
                    <a:pt x="961154" y="491783"/>
                    <a:pt x="959397" y="494469"/>
                  </a:cubicBezTo>
                  <a:cubicBezTo>
                    <a:pt x="955006" y="495365"/>
                    <a:pt x="949737" y="495365"/>
                    <a:pt x="947103" y="498947"/>
                  </a:cubicBezTo>
                  <a:cubicBezTo>
                    <a:pt x="947103" y="498947"/>
                    <a:pt x="947103" y="498947"/>
                    <a:pt x="945346" y="497156"/>
                  </a:cubicBezTo>
                  <a:cubicBezTo>
                    <a:pt x="947981" y="488200"/>
                    <a:pt x="951493" y="476559"/>
                    <a:pt x="962032" y="473872"/>
                  </a:cubicBezTo>
                  <a:cubicBezTo>
                    <a:pt x="969057" y="472081"/>
                    <a:pt x="976083" y="470290"/>
                    <a:pt x="981352" y="464917"/>
                  </a:cubicBezTo>
                  <a:close/>
                  <a:moveTo>
                    <a:pt x="915778" y="460155"/>
                  </a:moveTo>
                  <a:cubicBezTo>
                    <a:pt x="918457" y="462801"/>
                    <a:pt x="924708" y="462801"/>
                    <a:pt x="924708" y="467211"/>
                  </a:cubicBezTo>
                  <a:cubicBezTo>
                    <a:pt x="924708" y="467211"/>
                    <a:pt x="924708" y="467211"/>
                    <a:pt x="922922" y="474266"/>
                  </a:cubicBezTo>
                  <a:cubicBezTo>
                    <a:pt x="920243" y="475148"/>
                    <a:pt x="916671" y="476030"/>
                    <a:pt x="913993" y="475148"/>
                  </a:cubicBezTo>
                  <a:cubicBezTo>
                    <a:pt x="910421" y="470738"/>
                    <a:pt x="913993" y="465447"/>
                    <a:pt x="914886" y="461037"/>
                  </a:cubicBezTo>
                  <a:cubicBezTo>
                    <a:pt x="914886" y="461037"/>
                    <a:pt x="914886" y="461037"/>
                    <a:pt x="915778" y="460155"/>
                  </a:cubicBezTo>
                  <a:close/>
                  <a:moveTo>
                    <a:pt x="94177" y="460155"/>
                  </a:moveTo>
                  <a:cubicBezTo>
                    <a:pt x="102410" y="461069"/>
                    <a:pt x="112473" y="464725"/>
                    <a:pt x="121622" y="461069"/>
                  </a:cubicBezTo>
                  <a:cubicBezTo>
                    <a:pt x="126196" y="462897"/>
                    <a:pt x="121622" y="468381"/>
                    <a:pt x="120707" y="472037"/>
                  </a:cubicBezTo>
                  <a:cubicBezTo>
                    <a:pt x="117962" y="474779"/>
                    <a:pt x="117048" y="478435"/>
                    <a:pt x="112473" y="478435"/>
                  </a:cubicBezTo>
                  <a:cubicBezTo>
                    <a:pt x="110644" y="483005"/>
                    <a:pt x="110644" y="488489"/>
                    <a:pt x="105155" y="490317"/>
                  </a:cubicBezTo>
                  <a:cubicBezTo>
                    <a:pt x="102410" y="490317"/>
                    <a:pt x="99666" y="488489"/>
                    <a:pt x="97836" y="487575"/>
                  </a:cubicBezTo>
                  <a:cubicBezTo>
                    <a:pt x="95092" y="485747"/>
                    <a:pt x="94177" y="482091"/>
                    <a:pt x="95092" y="478435"/>
                  </a:cubicBezTo>
                  <a:cubicBezTo>
                    <a:pt x="96007" y="473865"/>
                    <a:pt x="107899" y="479349"/>
                    <a:pt x="101496" y="472037"/>
                  </a:cubicBezTo>
                  <a:cubicBezTo>
                    <a:pt x="96921" y="471123"/>
                    <a:pt x="93262" y="473865"/>
                    <a:pt x="90518" y="477521"/>
                  </a:cubicBezTo>
                  <a:cubicBezTo>
                    <a:pt x="85943" y="476607"/>
                    <a:pt x="79540" y="473865"/>
                    <a:pt x="74051" y="474779"/>
                  </a:cubicBezTo>
                  <a:cubicBezTo>
                    <a:pt x="73136" y="474779"/>
                    <a:pt x="72221" y="472951"/>
                    <a:pt x="73136" y="472037"/>
                  </a:cubicBezTo>
                  <a:cubicBezTo>
                    <a:pt x="79540" y="465639"/>
                    <a:pt x="85943" y="461069"/>
                    <a:pt x="94177" y="460155"/>
                  </a:cubicBezTo>
                  <a:close/>
                  <a:moveTo>
                    <a:pt x="964792" y="458567"/>
                  </a:moveTo>
                  <a:cubicBezTo>
                    <a:pt x="966644" y="460155"/>
                    <a:pt x="965718" y="463329"/>
                    <a:pt x="966644" y="465711"/>
                  </a:cubicBezTo>
                  <a:cubicBezTo>
                    <a:pt x="967570" y="469679"/>
                    <a:pt x="961088" y="468092"/>
                    <a:pt x="959236" y="469679"/>
                  </a:cubicBezTo>
                  <a:cubicBezTo>
                    <a:pt x="956458" y="467298"/>
                    <a:pt x="956458" y="463329"/>
                    <a:pt x="957384" y="460948"/>
                  </a:cubicBezTo>
                  <a:cubicBezTo>
                    <a:pt x="959236" y="459361"/>
                    <a:pt x="962014" y="458567"/>
                    <a:pt x="964792" y="458567"/>
                  </a:cubicBezTo>
                  <a:close/>
                  <a:moveTo>
                    <a:pt x="30477" y="447455"/>
                  </a:moveTo>
                  <a:cubicBezTo>
                    <a:pt x="30477" y="447455"/>
                    <a:pt x="30477" y="447455"/>
                    <a:pt x="36791" y="452898"/>
                  </a:cubicBezTo>
                  <a:cubicBezTo>
                    <a:pt x="44007" y="457434"/>
                    <a:pt x="53026" y="453805"/>
                    <a:pt x="59340" y="461062"/>
                  </a:cubicBezTo>
                  <a:cubicBezTo>
                    <a:pt x="64752" y="463784"/>
                    <a:pt x="67458" y="470134"/>
                    <a:pt x="66556" y="476484"/>
                  </a:cubicBezTo>
                  <a:cubicBezTo>
                    <a:pt x="63850" y="474669"/>
                    <a:pt x="60242" y="472855"/>
                    <a:pt x="56634" y="471948"/>
                  </a:cubicBezTo>
                  <a:cubicBezTo>
                    <a:pt x="52124" y="470134"/>
                    <a:pt x="50320" y="460155"/>
                    <a:pt x="44007" y="462877"/>
                  </a:cubicBezTo>
                  <a:cubicBezTo>
                    <a:pt x="44007" y="463784"/>
                    <a:pt x="42203" y="465598"/>
                    <a:pt x="43105" y="466505"/>
                  </a:cubicBezTo>
                  <a:cubicBezTo>
                    <a:pt x="45810" y="467412"/>
                    <a:pt x="50320" y="467412"/>
                    <a:pt x="49418" y="471041"/>
                  </a:cubicBezTo>
                  <a:cubicBezTo>
                    <a:pt x="49418" y="471041"/>
                    <a:pt x="49418" y="471041"/>
                    <a:pt x="37693" y="478298"/>
                  </a:cubicBezTo>
                  <a:cubicBezTo>
                    <a:pt x="34987" y="479205"/>
                    <a:pt x="34987" y="475577"/>
                    <a:pt x="33183" y="473762"/>
                  </a:cubicBezTo>
                  <a:cubicBezTo>
                    <a:pt x="33183" y="473762"/>
                    <a:pt x="33183" y="473762"/>
                    <a:pt x="33183" y="466505"/>
                  </a:cubicBezTo>
                  <a:cubicBezTo>
                    <a:pt x="28673" y="462877"/>
                    <a:pt x="27771" y="458341"/>
                    <a:pt x="27771" y="453805"/>
                  </a:cubicBezTo>
                  <a:cubicBezTo>
                    <a:pt x="27771" y="451084"/>
                    <a:pt x="28673" y="448362"/>
                    <a:pt x="30477" y="447455"/>
                  </a:cubicBezTo>
                  <a:close/>
                  <a:moveTo>
                    <a:pt x="936501" y="445867"/>
                  </a:moveTo>
                  <a:cubicBezTo>
                    <a:pt x="936501" y="445867"/>
                    <a:pt x="936501" y="445867"/>
                    <a:pt x="946842" y="452090"/>
                  </a:cubicBezTo>
                  <a:cubicBezTo>
                    <a:pt x="948566" y="459202"/>
                    <a:pt x="958045" y="465425"/>
                    <a:pt x="952874" y="472537"/>
                  </a:cubicBezTo>
                  <a:cubicBezTo>
                    <a:pt x="950289" y="475204"/>
                    <a:pt x="948566" y="479649"/>
                    <a:pt x="945119" y="476982"/>
                  </a:cubicBezTo>
                  <a:cubicBezTo>
                    <a:pt x="943395" y="476093"/>
                    <a:pt x="941671" y="473426"/>
                    <a:pt x="941671" y="470759"/>
                  </a:cubicBezTo>
                  <a:cubicBezTo>
                    <a:pt x="941671" y="468981"/>
                    <a:pt x="945980" y="466314"/>
                    <a:pt x="943395" y="465425"/>
                  </a:cubicBezTo>
                  <a:cubicBezTo>
                    <a:pt x="940810" y="466314"/>
                    <a:pt x="939086" y="468092"/>
                    <a:pt x="938224" y="470759"/>
                  </a:cubicBezTo>
                  <a:cubicBezTo>
                    <a:pt x="938224" y="476093"/>
                    <a:pt x="941671" y="479649"/>
                    <a:pt x="945980" y="482316"/>
                  </a:cubicBezTo>
                  <a:cubicBezTo>
                    <a:pt x="945980" y="484983"/>
                    <a:pt x="944257" y="487650"/>
                    <a:pt x="943395" y="490317"/>
                  </a:cubicBezTo>
                  <a:cubicBezTo>
                    <a:pt x="940810" y="490317"/>
                    <a:pt x="940810" y="485872"/>
                    <a:pt x="939086" y="484094"/>
                  </a:cubicBezTo>
                  <a:cubicBezTo>
                    <a:pt x="935639" y="481427"/>
                    <a:pt x="931330" y="479649"/>
                    <a:pt x="927883" y="476982"/>
                  </a:cubicBezTo>
                  <a:cubicBezTo>
                    <a:pt x="927883" y="465425"/>
                    <a:pt x="934777" y="456535"/>
                    <a:pt x="936501" y="445867"/>
                  </a:cubicBezTo>
                  <a:close/>
                  <a:moveTo>
                    <a:pt x="98109" y="442240"/>
                  </a:moveTo>
                  <a:cubicBezTo>
                    <a:pt x="99819" y="445868"/>
                    <a:pt x="102383" y="450404"/>
                    <a:pt x="101528" y="454032"/>
                  </a:cubicBezTo>
                  <a:cubicBezTo>
                    <a:pt x="99819" y="458568"/>
                    <a:pt x="95545" y="454032"/>
                    <a:pt x="92980" y="454940"/>
                  </a:cubicBezTo>
                  <a:cubicBezTo>
                    <a:pt x="92980" y="454940"/>
                    <a:pt x="92980" y="454940"/>
                    <a:pt x="91271" y="445868"/>
                  </a:cubicBezTo>
                  <a:cubicBezTo>
                    <a:pt x="93835" y="444961"/>
                    <a:pt x="95545" y="439518"/>
                    <a:pt x="98109" y="442240"/>
                  </a:cubicBezTo>
                  <a:close/>
                  <a:moveTo>
                    <a:pt x="47797" y="442039"/>
                  </a:moveTo>
                  <a:cubicBezTo>
                    <a:pt x="50362" y="439518"/>
                    <a:pt x="53781" y="441199"/>
                    <a:pt x="55490" y="443720"/>
                  </a:cubicBezTo>
                  <a:cubicBezTo>
                    <a:pt x="56345" y="446241"/>
                    <a:pt x="54635" y="449603"/>
                    <a:pt x="53781" y="452965"/>
                  </a:cubicBezTo>
                  <a:cubicBezTo>
                    <a:pt x="52071" y="453805"/>
                    <a:pt x="50362" y="452124"/>
                    <a:pt x="48652" y="451284"/>
                  </a:cubicBezTo>
                  <a:cubicBezTo>
                    <a:pt x="46942" y="448763"/>
                    <a:pt x="45233" y="444561"/>
                    <a:pt x="47797" y="442039"/>
                  </a:cubicBezTo>
                  <a:close/>
                  <a:moveTo>
                    <a:pt x="973286" y="439517"/>
                  </a:moveTo>
                  <a:cubicBezTo>
                    <a:pt x="976143" y="440410"/>
                    <a:pt x="979001" y="443089"/>
                    <a:pt x="979953" y="445768"/>
                  </a:cubicBezTo>
                  <a:cubicBezTo>
                    <a:pt x="981858" y="451126"/>
                    <a:pt x="980906" y="456484"/>
                    <a:pt x="979001" y="461841"/>
                  </a:cubicBezTo>
                  <a:cubicBezTo>
                    <a:pt x="976143" y="465413"/>
                    <a:pt x="973286" y="468092"/>
                    <a:pt x="969476" y="466306"/>
                  </a:cubicBezTo>
                  <a:cubicBezTo>
                    <a:pt x="968524" y="463627"/>
                    <a:pt x="972333" y="461841"/>
                    <a:pt x="973286" y="458269"/>
                  </a:cubicBezTo>
                  <a:cubicBezTo>
                    <a:pt x="974238" y="455591"/>
                    <a:pt x="975191" y="452912"/>
                    <a:pt x="973286" y="449340"/>
                  </a:cubicBezTo>
                  <a:cubicBezTo>
                    <a:pt x="971381" y="448447"/>
                    <a:pt x="967571" y="448447"/>
                    <a:pt x="967571" y="444875"/>
                  </a:cubicBezTo>
                  <a:cubicBezTo>
                    <a:pt x="968524" y="443089"/>
                    <a:pt x="970429" y="440410"/>
                    <a:pt x="973286" y="439517"/>
                  </a:cubicBezTo>
                  <a:close/>
                  <a:moveTo>
                    <a:pt x="79038" y="425230"/>
                  </a:moveTo>
                  <a:cubicBezTo>
                    <a:pt x="79925" y="427845"/>
                    <a:pt x="78150" y="432203"/>
                    <a:pt x="79925" y="434817"/>
                  </a:cubicBezTo>
                  <a:cubicBezTo>
                    <a:pt x="80812" y="442661"/>
                    <a:pt x="89683" y="447019"/>
                    <a:pt x="88796" y="455735"/>
                  </a:cubicBezTo>
                  <a:cubicBezTo>
                    <a:pt x="81699" y="458350"/>
                    <a:pt x="75489" y="463579"/>
                    <a:pt x="71053" y="469680"/>
                  </a:cubicBezTo>
                  <a:cubicBezTo>
                    <a:pt x="69279" y="468809"/>
                    <a:pt x="69279" y="466194"/>
                    <a:pt x="68392" y="465322"/>
                  </a:cubicBezTo>
                  <a:cubicBezTo>
                    <a:pt x="69279" y="462708"/>
                    <a:pt x="71941" y="463579"/>
                    <a:pt x="73715" y="461836"/>
                  </a:cubicBezTo>
                  <a:cubicBezTo>
                    <a:pt x="76376" y="458350"/>
                    <a:pt x="79038" y="453992"/>
                    <a:pt x="77263" y="449634"/>
                  </a:cubicBezTo>
                  <a:cubicBezTo>
                    <a:pt x="77263" y="448762"/>
                    <a:pt x="75489" y="447019"/>
                    <a:pt x="74602" y="446148"/>
                  </a:cubicBezTo>
                  <a:cubicBezTo>
                    <a:pt x="72828" y="446148"/>
                    <a:pt x="71941" y="446148"/>
                    <a:pt x="71053" y="447019"/>
                  </a:cubicBezTo>
                  <a:cubicBezTo>
                    <a:pt x="72828" y="449634"/>
                    <a:pt x="74602" y="453120"/>
                    <a:pt x="72828" y="456607"/>
                  </a:cubicBezTo>
                  <a:cubicBezTo>
                    <a:pt x="71053" y="460093"/>
                    <a:pt x="66618" y="459221"/>
                    <a:pt x="63957" y="458350"/>
                  </a:cubicBezTo>
                  <a:cubicBezTo>
                    <a:pt x="62182" y="456607"/>
                    <a:pt x="60408" y="453992"/>
                    <a:pt x="60408" y="451377"/>
                  </a:cubicBezTo>
                  <a:cubicBezTo>
                    <a:pt x="59521" y="447019"/>
                    <a:pt x="63957" y="444405"/>
                    <a:pt x="65731" y="440918"/>
                  </a:cubicBezTo>
                  <a:cubicBezTo>
                    <a:pt x="65731" y="436561"/>
                    <a:pt x="65731" y="433946"/>
                    <a:pt x="67505" y="431331"/>
                  </a:cubicBezTo>
                  <a:cubicBezTo>
                    <a:pt x="71053" y="428716"/>
                    <a:pt x="74602" y="426102"/>
                    <a:pt x="79038" y="425230"/>
                  </a:cubicBezTo>
                  <a:close/>
                  <a:moveTo>
                    <a:pt x="40708" y="419781"/>
                  </a:moveTo>
                  <a:cubicBezTo>
                    <a:pt x="43328" y="418880"/>
                    <a:pt x="45074" y="420682"/>
                    <a:pt x="45947" y="422484"/>
                  </a:cubicBezTo>
                  <a:cubicBezTo>
                    <a:pt x="46820" y="425187"/>
                    <a:pt x="45074" y="426088"/>
                    <a:pt x="43328" y="426088"/>
                  </a:cubicBezTo>
                  <a:cubicBezTo>
                    <a:pt x="41581" y="426989"/>
                    <a:pt x="39835" y="428791"/>
                    <a:pt x="38089" y="430593"/>
                  </a:cubicBezTo>
                  <a:cubicBezTo>
                    <a:pt x="37216" y="435098"/>
                    <a:pt x="37216" y="439603"/>
                    <a:pt x="40708" y="443207"/>
                  </a:cubicBezTo>
                  <a:cubicBezTo>
                    <a:pt x="43328" y="444108"/>
                    <a:pt x="43328" y="447712"/>
                    <a:pt x="43328" y="450415"/>
                  </a:cubicBezTo>
                  <a:cubicBezTo>
                    <a:pt x="40708" y="452217"/>
                    <a:pt x="38962" y="449514"/>
                    <a:pt x="36343" y="448613"/>
                  </a:cubicBezTo>
                  <a:cubicBezTo>
                    <a:pt x="30231" y="443207"/>
                    <a:pt x="29358" y="434197"/>
                    <a:pt x="30231" y="426989"/>
                  </a:cubicBezTo>
                  <a:cubicBezTo>
                    <a:pt x="32850" y="422484"/>
                    <a:pt x="36343" y="421583"/>
                    <a:pt x="40708" y="419781"/>
                  </a:cubicBezTo>
                  <a:close/>
                  <a:moveTo>
                    <a:pt x="938334" y="410942"/>
                  </a:moveTo>
                  <a:cubicBezTo>
                    <a:pt x="942038" y="413621"/>
                    <a:pt x="942038" y="419872"/>
                    <a:pt x="946668" y="421657"/>
                  </a:cubicBezTo>
                  <a:cubicBezTo>
                    <a:pt x="946668" y="422550"/>
                    <a:pt x="948520" y="422550"/>
                    <a:pt x="948520" y="424336"/>
                  </a:cubicBezTo>
                  <a:cubicBezTo>
                    <a:pt x="946668" y="425229"/>
                    <a:pt x="943890" y="423443"/>
                    <a:pt x="942038" y="422550"/>
                  </a:cubicBezTo>
                  <a:cubicBezTo>
                    <a:pt x="940186" y="418979"/>
                    <a:pt x="937408" y="414514"/>
                    <a:pt x="938334" y="410942"/>
                  </a:cubicBezTo>
                  <a:close/>
                  <a:moveTo>
                    <a:pt x="924870" y="406180"/>
                  </a:moveTo>
                  <a:cubicBezTo>
                    <a:pt x="927495" y="408812"/>
                    <a:pt x="931868" y="407057"/>
                    <a:pt x="933618" y="411444"/>
                  </a:cubicBezTo>
                  <a:cubicBezTo>
                    <a:pt x="934492" y="417585"/>
                    <a:pt x="937992" y="421971"/>
                    <a:pt x="941491" y="426358"/>
                  </a:cubicBezTo>
                  <a:cubicBezTo>
                    <a:pt x="944115" y="427235"/>
                    <a:pt x="947614" y="428990"/>
                    <a:pt x="950238" y="428112"/>
                  </a:cubicBezTo>
                  <a:cubicBezTo>
                    <a:pt x="951987" y="426358"/>
                    <a:pt x="950238" y="423726"/>
                    <a:pt x="951987" y="421094"/>
                  </a:cubicBezTo>
                  <a:cubicBezTo>
                    <a:pt x="954612" y="418462"/>
                    <a:pt x="958111" y="417585"/>
                    <a:pt x="961609" y="418462"/>
                  </a:cubicBezTo>
                  <a:cubicBezTo>
                    <a:pt x="965108" y="421094"/>
                    <a:pt x="965983" y="424603"/>
                    <a:pt x="965108" y="428112"/>
                  </a:cubicBezTo>
                  <a:cubicBezTo>
                    <a:pt x="965108" y="433376"/>
                    <a:pt x="959860" y="436885"/>
                    <a:pt x="955486" y="437763"/>
                  </a:cubicBezTo>
                  <a:cubicBezTo>
                    <a:pt x="948488" y="439517"/>
                    <a:pt x="939741" y="437763"/>
                    <a:pt x="934492" y="432499"/>
                  </a:cubicBezTo>
                  <a:cubicBezTo>
                    <a:pt x="927495" y="426358"/>
                    <a:pt x="924870" y="417585"/>
                    <a:pt x="923121" y="408812"/>
                  </a:cubicBezTo>
                  <a:cubicBezTo>
                    <a:pt x="923121" y="407934"/>
                    <a:pt x="923996" y="406180"/>
                    <a:pt x="924870" y="406180"/>
                  </a:cubicBezTo>
                  <a:close/>
                  <a:moveTo>
                    <a:pt x="76983" y="390305"/>
                  </a:moveTo>
                  <a:cubicBezTo>
                    <a:pt x="76090" y="396288"/>
                    <a:pt x="70732" y="399707"/>
                    <a:pt x="65375" y="401417"/>
                  </a:cubicBezTo>
                  <a:cubicBezTo>
                    <a:pt x="62696" y="397143"/>
                    <a:pt x="71625" y="397143"/>
                    <a:pt x="72518" y="392014"/>
                  </a:cubicBezTo>
                  <a:cubicBezTo>
                    <a:pt x="73411" y="390305"/>
                    <a:pt x="75197" y="390305"/>
                    <a:pt x="76983" y="390305"/>
                  </a:cubicBezTo>
                  <a:close/>
                  <a:moveTo>
                    <a:pt x="91809" y="383955"/>
                  </a:moveTo>
                  <a:cubicBezTo>
                    <a:pt x="94445" y="388302"/>
                    <a:pt x="90930" y="394387"/>
                    <a:pt x="88293" y="398734"/>
                  </a:cubicBezTo>
                  <a:cubicBezTo>
                    <a:pt x="84778" y="404819"/>
                    <a:pt x="81263" y="410904"/>
                    <a:pt x="75112" y="413512"/>
                  </a:cubicBezTo>
                  <a:cubicBezTo>
                    <a:pt x="69839" y="416990"/>
                    <a:pt x="62809" y="420467"/>
                    <a:pt x="55778" y="416990"/>
                  </a:cubicBezTo>
                  <a:cubicBezTo>
                    <a:pt x="51384" y="414382"/>
                    <a:pt x="45233" y="410904"/>
                    <a:pt x="45233" y="404819"/>
                  </a:cubicBezTo>
                  <a:cubicBezTo>
                    <a:pt x="45233" y="401342"/>
                    <a:pt x="46991" y="397864"/>
                    <a:pt x="50506" y="395256"/>
                  </a:cubicBezTo>
                  <a:cubicBezTo>
                    <a:pt x="53142" y="394387"/>
                    <a:pt x="56657" y="395256"/>
                    <a:pt x="58415" y="396995"/>
                  </a:cubicBezTo>
                  <a:cubicBezTo>
                    <a:pt x="63687" y="399603"/>
                    <a:pt x="55778" y="404819"/>
                    <a:pt x="61051" y="406558"/>
                  </a:cubicBezTo>
                  <a:cubicBezTo>
                    <a:pt x="68960" y="406558"/>
                    <a:pt x="75112" y="402211"/>
                    <a:pt x="78627" y="396126"/>
                  </a:cubicBezTo>
                  <a:cubicBezTo>
                    <a:pt x="79506" y="394387"/>
                    <a:pt x="80384" y="390910"/>
                    <a:pt x="81263" y="389171"/>
                  </a:cubicBezTo>
                  <a:cubicBezTo>
                    <a:pt x="84778" y="386563"/>
                    <a:pt x="88293" y="385694"/>
                    <a:pt x="91809" y="383955"/>
                  </a:cubicBezTo>
                  <a:close/>
                  <a:moveTo>
                    <a:pt x="873197" y="382367"/>
                  </a:moveTo>
                  <a:cubicBezTo>
                    <a:pt x="875824" y="383249"/>
                    <a:pt x="875824" y="387659"/>
                    <a:pt x="879328" y="388540"/>
                  </a:cubicBezTo>
                  <a:cubicBezTo>
                    <a:pt x="882831" y="392950"/>
                    <a:pt x="886335" y="399124"/>
                    <a:pt x="888086" y="404415"/>
                  </a:cubicBezTo>
                  <a:cubicBezTo>
                    <a:pt x="895969" y="403533"/>
                    <a:pt x="902976" y="408825"/>
                    <a:pt x="907355" y="415881"/>
                  </a:cubicBezTo>
                  <a:cubicBezTo>
                    <a:pt x="908231" y="418527"/>
                    <a:pt x="906479" y="422054"/>
                    <a:pt x="909107" y="424700"/>
                  </a:cubicBezTo>
                  <a:cubicBezTo>
                    <a:pt x="913486" y="422936"/>
                    <a:pt x="917866" y="426464"/>
                    <a:pt x="920493" y="429992"/>
                  </a:cubicBezTo>
                  <a:cubicBezTo>
                    <a:pt x="923121" y="432638"/>
                    <a:pt x="923121" y="437047"/>
                    <a:pt x="922245" y="440575"/>
                  </a:cubicBezTo>
                  <a:cubicBezTo>
                    <a:pt x="922245" y="442339"/>
                    <a:pt x="919617" y="444103"/>
                    <a:pt x="917866" y="444985"/>
                  </a:cubicBezTo>
                  <a:cubicBezTo>
                    <a:pt x="916114" y="445867"/>
                    <a:pt x="913486" y="444985"/>
                    <a:pt x="912611" y="443221"/>
                  </a:cubicBezTo>
                  <a:cubicBezTo>
                    <a:pt x="912611" y="441457"/>
                    <a:pt x="911735" y="439693"/>
                    <a:pt x="912611" y="437929"/>
                  </a:cubicBezTo>
                  <a:cubicBezTo>
                    <a:pt x="913486" y="437047"/>
                    <a:pt x="914362" y="435283"/>
                    <a:pt x="913486" y="434402"/>
                  </a:cubicBezTo>
                  <a:cubicBezTo>
                    <a:pt x="911735" y="430874"/>
                    <a:pt x="908231" y="433520"/>
                    <a:pt x="905604" y="434402"/>
                  </a:cubicBezTo>
                  <a:cubicBezTo>
                    <a:pt x="902100" y="437047"/>
                    <a:pt x="900348" y="441457"/>
                    <a:pt x="900348" y="444985"/>
                  </a:cubicBezTo>
                  <a:cubicBezTo>
                    <a:pt x="901224" y="452922"/>
                    <a:pt x="905604" y="458214"/>
                    <a:pt x="909983" y="463506"/>
                  </a:cubicBezTo>
                  <a:cubicBezTo>
                    <a:pt x="909107" y="465269"/>
                    <a:pt x="909983" y="469679"/>
                    <a:pt x="907355" y="467915"/>
                  </a:cubicBezTo>
                  <a:cubicBezTo>
                    <a:pt x="902976" y="467033"/>
                    <a:pt x="901224" y="460860"/>
                    <a:pt x="897721" y="460860"/>
                  </a:cubicBezTo>
                  <a:cubicBezTo>
                    <a:pt x="898597" y="459978"/>
                    <a:pt x="897721" y="458214"/>
                    <a:pt x="896845" y="456450"/>
                  </a:cubicBezTo>
                  <a:cubicBezTo>
                    <a:pt x="895969" y="454686"/>
                    <a:pt x="892466" y="452040"/>
                    <a:pt x="890714" y="454686"/>
                  </a:cubicBezTo>
                  <a:cubicBezTo>
                    <a:pt x="889838" y="455568"/>
                    <a:pt x="889838" y="456450"/>
                    <a:pt x="889838" y="457332"/>
                  </a:cubicBezTo>
                  <a:cubicBezTo>
                    <a:pt x="894217" y="459096"/>
                    <a:pt x="892466" y="462624"/>
                    <a:pt x="892466" y="465269"/>
                  </a:cubicBezTo>
                  <a:cubicBezTo>
                    <a:pt x="889838" y="467033"/>
                    <a:pt x="886335" y="467915"/>
                    <a:pt x="884583" y="465269"/>
                  </a:cubicBezTo>
                  <a:cubicBezTo>
                    <a:pt x="881955" y="461742"/>
                    <a:pt x="881079" y="458214"/>
                    <a:pt x="881955" y="453804"/>
                  </a:cubicBezTo>
                  <a:cubicBezTo>
                    <a:pt x="883707" y="447631"/>
                    <a:pt x="889838" y="449395"/>
                    <a:pt x="893342" y="444985"/>
                  </a:cubicBezTo>
                  <a:cubicBezTo>
                    <a:pt x="893342" y="444985"/>
                    <a:pt x="893342" y="444985"/>
                    <a:pt x="894217" y="435283"/>
                  </a:cubicBezTo>
                  <a:cubicBezTo>
                    <a:pt x="898597" y="430874"/>
                    <a:pt x="902100" y="425582"/>
                    <a:pt x="901224" y="419409"/>
                  </a:cubicBezTo>
                  <a:cubicBezTo>
                    <a:pt x="900348" y="414999"/>
                    <a:pt x="897721" y="413235"/>
                    <a:pt x="894217" y="412353"/>
                  </a:cubicBezTo>
                  <a:cubicBezTo>
                    <a:pt x="890714" y="412353"/>
                    <a:pt x="886335" y="412353"/>
                    <a:pt x="885459" y="416763"/>
                  </a:cubicBezTo>
                  <a:cubicBezTo>
                    <a:pt x="885459" y="417645"/>
                    <a:pt x="884583" y="419409"/>
                    <a:pt x="886335" y="419409"/>
                  </a:cubicBezTo>
                  <a:cubicBezTo>
                    <a:pt x="888086" y="419409"/>
                    <a:pt x="889838" y="420291"/>
                    <a:pt x="889838" y="422054"/>
                  </a:cubicBezTo>
                  <a:cubicBezTo>
                    <a:pt x="888962" y="424700"/>
                    <a:pt x="887211" y="426464"/>
                    <a:pt x="885459" y="427346"/>
                  </a:cubicBezTo>
                  <a:cubicBezTo>
                    <a:pt x="882831" y="427346"/>
                    <a:pt x="880204" y="426464"/>
                    <a:pt x="879328" y="423818"/>
                  </a:cubicBezTo>
                  <a:cubicBezTo>
                    <a:pt x="874073" y="417645"/>
                    <a:pt x="880204" y="411471"/>
                    <a:pt x="881079" y="405297"/>
                  </a:cubicBezTo>
                  <a:cubicBezTo>
                    <a:pt x="877576" y="399124"/>
                    <a:pt x="873197" y="392950"/>
                    <a:pt x="872321" y="385013"/>
                  </a:cubicBezTo>
                  <a:cubicBezTo>
                    <a:pt x="872321" y="385013"/>
                    <a:pt x="872321" y="385013"/>
                    <a:pt x="873197" y="382367"/>
                  </a:cubicBezTo>
                  <a:close/>
                  <a:moveTo>
                    <a:pt x="143658" y="372843"/>
                  </a:moveTo>
                  <a:cubicBezTo>
                    <a:pt x="141046" y="379016"/>
                    <a:pt x="134082" y="382544"/>
                    <a:pt x="132341" y="388718"/>
                  </a:cubicBezTo>
                  <a:cubicBezTo>
                    <a:pt x="133211" y="394891"/>
                    <a:pt x="136693" y="400183"/>
                    <a:pt x="134082" y="405475"/>
                  </a:cubicBezTo>
                  <a:cubicBezTo>
                    <a:pt x="131470" y="409003"/>
                    <a:pt x="128858" y="410766"/>
                    <a:pt x="125376" y="411649"/>
                  </a:cubicBezTo>
                  <a:cubicBezTo>
                    <a:pt x="123635" y="411649"/>
                    <a:pt x="121023" y="409885"/>
                    <a:pt x="121023" y="406357"/>
                  </a:cubicBezTo>
                  <a:cubicBezTo>
                    <a:pt x="121023" y="404593"/>
                    <a:pt x="122764" y="401947"/>
                    <a:pt x="124506" y="401065"/>
                  </a:cubicBezTo>
                  <a:cubicBezTo>
                    <a:pt x="125376" y="401065"/>
                    <a:pt x="127117" y="401065"/>
                    <a:pt x="127117" y="400183"/>
                  </a:cubicBezTo>
                  <a:cubicBezTo>
                    <a:pt x="127117" y="396655"/>
                    <a:pt x="125376" y="394891"/>
                    <a:pt x="122764" y="394010"/>
                  </a:cubicBezTo>
                  <a:cubicBezTo>
                    <a:pt x="121023" y="394010"/>
                    <a:pt x="117541" y="393128"/>
                    <a:pt x="115800" y="394891"/>
                  </a:cubicBezTo>
                  <a:cubicBezTo>
                    <a:pt x="112318" y="397537"/>
                    <a:pt x="110576" y="400183"/>
                    <a:pt x="110576" y="404593"/>
                  </a:cubicBezTo>
                  <a:cubicBezTo>
                    <a:pt x="109706" y="413413"/>
                    <a:pt x="121023" y="416940"/>
                    <a:pt x="121023" y="425760"/>
                  </a:cubicBezTo>
                  <a:cubicBezTo>
                    <a:pt x="121023" y="428406"/>
                    <a:pt x="119282" y="431051"/>
                    <a:pt x="121023" y="433697"/>
                  </a:cubicBezTo>
                  <a:cubicBezTo>
                    <a:pt x="124506" y="433697"/>
                    <a:pt x="127117" y="434579"/>
                    <a:pt x="129729" y="436343"/>
                  </a:cubicBezTo>
                  <a:cubicBezTo>
                    <a:pt x="132341" y="440753"/>
                    <a:pt x="133211" y="445163"/>
                    <a:pt x="131470" y="449572"/>
                  </a:cubicBezTo>
                  <a:cubicBezTo>
                    <a:pt x="129729" y="450454"/>
                    <a:pt x="127988" y="452218"/>
                    <a:pt x="126247" y="452218"/>
                  </a:cubicBezTo>
                  <a:cubicBezTo>
                    <a:pt x="124506" y="451336"/>
                    <a:pt x="122764" y="450454"/>
                    <a:pt x="121894" y="448690"/>
                  </a:cubicBezTo>
                  <a:cubicBezTo>
                    <a:pt x="121894" y="446045"/>
                    <a:pt x="125376" y="444281"/>
                    <a:pt x="123635" y="442517"/>
                  </a:cubicBezTo>
                  <a:cubicBezTo>
                    <a:pt x="114929" y="438107"/>
                    <a:pt x="113188" y="449572"/>
                    <a:pt x="106224" y="451336"/>
                  </a:cubicBezTo>
                  <a:cubicBezTo>
                    <a:pt x="104483" y="449572"/>
                    <a:pt x="104483" y="446926"/>
                    <a:pt x="104483" y="445163"/>
                  </a:cubicBezTo>
                  <a:cubicBezTo>
                    <a:pt x="106224" y="441635"/>
                    <a:pt x="110576" y="439871"/>
                    <a:pt x="111447" y="436343"/>
                  </a:cubicBezTo>
                  <a:cubicBezTo>
                    <a:pt x="114059" y="431051"/>
                    <a:pt x="112318" y="425760"/>
                    <a:pt x="110576" y="420468"/>
                  </a:cubicBezTo>
                  <a:cubicBezTo>
                    <a:pt x="107965" y="417822"/>
                    <a:pt x="105353" y="416940"/>
                    <a:pt x="101871" y="416940"/>
                  </a:cubicBezTo>
                  <a:cubicBezTo>
                    <a:pt x="100130" y="417822"/>
                    <a:pt x="98389" y="417822"/>
                    <a:pt x="97518" y="419586"/>
                  </a:cubicBezTo>
                  <a:cubicBezTo>
                    <a:pt x="97518" y="423114"/>
                    <a:pt x="103612" y="424878"/>
                    <a:pt x="101000" y="428406"/>
                  </a:cubicBezTo>
                  <a:cubicBezTo>
                    <a:pt x="99259" y="431051"/>
                    <a:pt x="95777" y="431933"/>
                    <a:pt x="94036" y="431051"/>
                  </a:cubicBezTo>
                  <a:cubicBezTo>
                    <a:pt x="89683" y="429288"/>
                    <a:pt x="90554" y="424878"/>
                    <a:pt x="89683" y="421350"/>
                  </a:cubicBezTo>
                  <a:cubicBezTo>
                    <a:pt x="89683" y="415176"/>
                    <a:pt x="94036" y="411649"/>
                    <a:pt x="98389" y="409885"/>
                  </a:cubicBezTo>
                  <a:cubicBezTo>
                    <a:pt x="100130" y="409003"/>
                    <a:pt x="101871" y="409885"/>
                    <a:pt x="103612" y="407239"/>
                  </a:cubicBezTo>
                  <a:cubicBezTo>
                    <a:pt x="103612" y="400183"/>
                    <a:pt x="104483" y="391364"/>
                    <a:pt x="111447" y="388718"/>
                  </a:cubicBezTo>
                  <a:cubicBezTo>
                    <a:pt x="114929" y="384308"/>
                    <a:pt x="121023" y="386954"/>
                    <a:pt x="125376" y="385190"/>
                  </a:cubicBezTo>
                  <a:cubicBezTo>
                    <a:pt x="128858" y="381662"/>
                    <a:pt x="129729" y="376371"/>
                    <a:pt x="134952" y="374607"/>
                  </a:cubicBezTo>
                  <a:cubicBezTo>
                    <a:pt x="137564" y="374607"/>
                    <a:pt x="140176" y="372843"/>
                    <a:pt x="143658" y="372843"/>
                  </a:cubicBezTo>
                  <a:close/>
                  <a:moveTo>
                    <a:pt x="956855" y="368268"/>
                  </a:moveTo>
                  <a:cubicBezTo>
                    <a:pt x="965785" y="366492"/>
                    <a:pt x="971143" y="375370"/>
                    <a:pt x="979179" y="378034"/>
                  </a:cubicBezTo>
                  <a:cubicBezTo>
                    <a:pt x="989002" y="386024"/>
                    <a:pt x="996146" y="398454"/>
                    <a:pt x="998825" y="411772"/>
                  </a:cubicBezTo>
                  <a:cubicBezTo>
                    <a:pt x="1000610" y="421538"/>
                    <a:pt x="1002396" y="431305"/>
                    <a:pt x="1003289" y="441959"/>
                  </a:cubicBezTo>
                  <a:cubicBezTo>
                    <a:pt x="1005968" y="459716"/>
                    <a:pt x="1006861" y="480136"/>
                    <a:pt x="1006861" y="498781"/>
                  </a:cubicBezTo>
                  <a:cubicBezTo>
                    <a:pt x="1006861" y="498781"/>
                    <a:pt x="1006861" y="498781"/>
                    <a:pt x="1004182" y="506771"/>
                  </a:cubicBezTo>
                  <a:cubicBezTo>
                    <a:pt x="1005075" y="510323"/>
                    <a:pt x="1010433" y="504995"/>
                    <a:pt x="1007754" y="509435"/>
                  </a:cubicBezTo>
                  <a:cubicBezTo>
                    <a:pt x="1005075" y="509435"/>
                    <a:pt x="1004182" y="511210"/>
                    <a:pt x="1003289" y="512986"/>
                  </a:cubicBezTo>
                  <a:cubicBezTo>
                    <a:pt x="1004182" y="514762"/>
                    <a:pt x="1003289" y="515650"/>
                    <a:pt x="1004182" y="515650"/>
                  </a:cubicBezTo>
                  <a:cubicBezTo>
                    <a:pt x="1005075" y="516537"/>
                    <a:pt x="1005968" y="514762"/>
                    <a:pt x="1006861" y="515650"/>
                  </a:cubicBezTo>
                  <a:cubicBezTo>
                    <a:pt x="1009540" y="519201"/>
                    <a:pt x="1005075" y="521864"/>
                    <a:pt x="1006861" y="525416"/>
                  </a:cubicBezTo>
                  <a:cubicBezTo>
                    <a:pt x="1006861" y="525416"/>
                    <a:pt x="1006861" y="525416"/>
                    <a:pt x="1005968" y="540509"/>
                  </a:cubicBezTo>
                  <a:cubicBezTo>
                    <a:pt x="1005968" y="540509"/>
                    <a:pt x="1005968" y="540509"/>
                    <a:pt x="1002396" y="572471"/>
                  </a:cubicBezTo>
                  <a:cubicBezTo>
                    <a:pt x="1005075" y="576023"/>
                    <a:pt x="1001503" y="578686"/>
                    <a:pt x="1000610" y="581350"/>
                  </a:cubicBezTo>
                  <a:cubicBezTo>
                    <a:pt x="999718" y="591116"/>
                    <a:pt x="998825" y="602658"/>
                    <a:pt x="994360" y="612424"/>
                  </a:cubicBezTo>
                  <a:cubicBezTo>
                    <a:pt x="989002" y="632845"/>
                    <a:pt x="973821" y="654153"/>
                    <a:pt x="951497" y="657704"/>
                  </a:cubicBezTo>
                  <a:cubicBezTo>
                    <a:pt x="942568" y="658592"/>
                    <a:pt x="934531" y="654153"/>
                    <a:pt x="927387" y="648826"/>
                  </a:cubicBezTo>
                  <a:cubicBezTo>
                    <a:pt x="926494" y="647050"/>
                    <a:pt x="924708" y="644387"/>
                    <a:pt x="926494" y="643499"/>
                  </a:cubicBezTo>
                  <a:cubicBezTo>
                    <a:pt x="929173" y="640835"/>
                    <a:pt x="931852" y="639060"/>
                    <a:pt x="935423" y="639947"/>
                  </a:cubicBezTo>
                  <a:cubicBezTo>
                    <a:pt x="941675" y="645275"/>
                    <a:pt x="951497" y="647938"/>
                    <a:pt x="959534" y="644387"/>
                  </a:cubicBezTo>
                  <a:cubicBezTo>
                    <a:pt x="974714" y="635508"/>
                    <a:pt x="984537" y="618639"/>
                    <a:pt x="987216" y="601770"/>
                  </a:cubicBezTo>
                  <a:cubicBezTo>
                    <a:pt x="993467" y="572471"/>
                    <a:pt x="995253" y="544948"/>
                    <a:pt x="996146" y="515650"/>
                  </a:cubicBezTo>
                  <a:cubicBezTo>
                    <a:pt x="994360" y="514762"/>
                    <a:pt x="993467" y="512986"/>
                    <a:pt x="992574" y="513874"/>
                  </a:cubicBezTo>
                  <a:cubicBezTo>
                    <a:pt x="992574" y="525416"/>
                    <a:pt x="991681" y="536958"/>
                    <a:pt x="990788" y="548500"/>
                  </a:cubicBezTo>
                  <a:cubicBezTo>
                    <a:pt x="989895" y="549388"/>
                    <a:pt x="988109" y="549388"/>
                    <a:pt x="988109" y="550275"/>
                  </a:cubicBezTo>
                  <a:cubicBezTo>
                    <a:pt x="988109" y="550275"/>
                    <a:pt x="988109" y="550275"/>
                    <a:pt x="989895" y="553827"/>
                  </a:cubicBezTo>
                  <a:cubicBezTo>
                    <a:pt x="987216" y="576023"/>
                    <a:pt x="985430" y="599995"/>
                    <a:pt x="977393" y="619527"/>
                  </a:cubicBezTo>
                  <a:cubicBezTo>
                    <a:pt x="972035" y="631069"/>
                    <a:pt x="961320" y="643499"/>
                    <a:pt x="947925" y="642611"/>
                  </a:cubicBezTo>
                  <a:cubicBezTo>
                    <a:pt x="945246" y="642611"/>
                    <a:pt x="942568" y="639947"/>
                    <a:pt x="940782" y="638172"/>
                  </a:cubicBezTo>
                  <a:cubicBezTo>
                    <a:pt x="944353" y="635508"/>
                    <a:pt x="948818" y="640835"/>
                    <a:pt x="953283" y="638172"/>
                  </a:cubicBezTo>
                  <a:cubicBezTo>
                    <a:pt x="971143" y="631957"/>
                    <a:pt x="978286" y="611537"/>
                    <a:pt x="980072" y="594668"/>
                  </a:cubicBezTo>
                  <a:cubicBezTo>
                    <a:pt x="985430" y="568920"/>
                    <a:pt x="988109" y="539621"/>
                    <a:pt x="989002" y="512986"/>
                  </a:cubicBezTo>
                  <a:cubicBezTo>
                    <a:pt x="989895" y="512098"/>
                    <a:pt x="990788" y="512986"/>
                    <a:pt x="991681" y="512986"/>
                  </a:cubicBezTo>
                  <a:cubicBezTo>
                    <a:pt x="993467" y="512986"/>
                    <a:pt x="992574" y="511210"/>
                    <a:pt x="992574" y="510323"/>
                  </a:cubicBezTo>
                  <a:cubicBezTo>
                    <a:pt x="987216" y="509435"/>
                    <a:pt x="989895" y="504108"/>
                    <a:pt x="989002" y="499668"/>
                  </a:cubicBezTo>
                  <a:cubicBezTo>
                    <a:pt x="989002" y="499668"/>
                    <a:pt x="989002" y="499668"/>
                    <a:pt x="988109" y="497005"/>
                  </a:cubicBezTo>
                  <a:cubicBezTo>
                    <a:pt x="989002" y="468594"/>
                    <a:pt x="984537" y="441071"/>
                    <a:pt x="980965" y="415323"/>
                  </a:cubicBezTo>
                  <a:cubicBezTo>
                    <a:pt x="976500" y="404669"/>
                    <a:pt x="972035" y="388688"/>
                    <a:pt x="956855" y="386912"/>
                  </a:cubicBezTo>
                  <a:cubicBezTo>
                    <a:pt x="953283" y="386024"/>
                    <a:pt x="950604" y="388688"/>
                    <a:pt x="947032" y="386912"/>
                  </a:cubicBezTo>
                  <a:cubicBezTo>
                    <a:pt x="947032" y="386024"/>
                    <a:pt x="949711" y="384249"/>
                    <a:pt x="951497" y="384249"/>
                  </a:cubicBezTo>
                  <a:cubicBezTo>
                    <a:pt x="962213" y="382473"/>
                    <a:pt x="972035" y="388688"/>
                    <a:pt x="977393" y="397566"/>
                  </a:cubicBezTo>
                  <a:cubicBezTo>
                    <a:pt x="989002" y="420650"/>
                    <a:pt x="989895" y="449949"/>
                    <a:pt x="992574" y="474809"/>
                  </a:cubicBezTo>
                  <a:cubicBezTo>
                    <a:pt x="992574" y="474809"/>
                    <a:pt x="992574" y="474809"/>
                    <a:pt x="993467" y="494341"/>
                  </a:cubicBezTo>
                  <a:cubicBezTo>
                    <a:pt x="993467" y="496117"/>
                    <a:pt x="994360" y="495229"/>
                    <a:pt x="996146" y="495229"/>
                  </a:cubicBezTo>
                  <a:cubicBezTo>
                    <a:pt x="995253" y="490790"/>
                    <a:pt x="996146" y="486351"/>
                    <a:pt x="995253" y="481912"/>
                  </a:cubicBezTo>
                  <a:cubicBezTo>
                    <a:pt x="994360" y="457052"/>
                    <a:pt x="991681" y="430417"/>
                    <a:pt x="985430" y="406445"/>
                  </a:cubicBezTo>
                  <a:cubicBezTo>
                    <a:pt x="982751" y="400230"/>
                    <a:pt x="980072" y="392239"/>
                    <a:pt x="973821" y="387800"/>
                  </a:cubicBezTo>
                  <a:cubicBezTo>
                    <a:pt x="966678" y="382473"/>
                    <a:pt x="957748" y="377146"/>
                    <a:pt x="948818" y="380697"/>
                  </a:cubicBezTo>
                  <a:cubicBezTo>
                    <a:pt x="944353" y="381585"/>
                    <a:pt x="942568" y="388688"/>
                    <a:pt x="938103" y="384249"/>
                  </a:cubicBezTo>
                  <a:cubicBezTo>
                    <a:pt x="936316" y="384249"/>
                    <a:pt x="933638" y="384249"/>
                    <a:pt x="933638" y="381585"/>
                  </a:cubicBezTo>
                  <a:cubicBezTo>
                    <a:pt x="934531" y="378034"/>
                    <a:pt x="938103" y="375370"/>
                    <a:pt x="941675" y="372707"/>
                  </a:cubicBezTo>
                  <a:cubicBezTo>
                    <a:pt x="946139" y="370043"/>
                    <a:pt x="951497" y="370043"/>
                    <a:pt x="956855" y="368268"/>
                  </a:cubicBezTo>
                  <a:close/>
                  <a:moveTo>
                    <a:pt x="55773" y="361730"/>
                  </a:moveTo>
                  <a:cubicBezTo>
                    <a:pt x="60198" y="361730"/>
                    <a:pt x="65507" y="363504"/>
                    <a:pt x="69046" y="367054"/>
                  </a:cubicBezTo>
                  <a:cubicBezTo>
                    <a:pt x="65507" y="367941"/>
                    <a:pt x="62852" y="366166"/>
                    <a:pt x="60198" y="364392"/>
                  </a:cubicBezTo>
                  <a:cubicBezTo>
                    <a:pt x="50464" y="363504"/>
                    <a:pt x="41616" y="370603"/>
                    <a:pt x="36307" y="378588"/>
                  </a:cubicBezTo>
                  <a:cubicBezTo>
                    <a:pt x="32768" y="390123"/>
                    <a:pt x="30113" y="402545"/>
                    <a:pt x="27459" y="414080"/>
                  </a:cubicBezTo>
                  <a:cubicBezTo>
                    <a:pt x="27459" y="414080"/>
                    <a:pt x="27459" y="414080"/>
                    <a:pt x="26574" y="421179"/>
                  </a:cubicBezTo>
                  <a:cubicBezTo>
                    <a:pt x="22150" y="448685"/>
                    <a:pt x="20380" y="477078"/>
                    <a:pt x="20380" y="505471"/>
                  </a:cubicBezTo>
                  <a:cubicBezTo>
                    <a:pt x="20380" y="533864"/>
                    <a:pt x="23034" y="558708"/>
                    <a:pt x="26574" y="584440"/>
                  </a:cubicBezTo>
                  <a:cubicBezTo>
                    <a:pt x="28343" y="595087"/>
                    <a:pt x="33652" y="604847"/>
                    <a:pt x="41616" y="611946"/>
                  </a:cubicBezTo>
                  <a:cubicBezTo>
                    <a:pt x="47810" y="616382"/>
                    <a:pt x="56658" y="619931"/>
                    <a:pt x="64622" y="618157"/>
                  </a:cubicBezTo>
                  <a:cubicBezTo>
                    <a:pt x="65507" y="619044"/>
                    <a:pt x="64622" y="619931"/>
                    <a:pt x="64622" y="619931"/>
                  </a:cubicBezTo>
                  <a:cubicBezTo>
                    <a:pt x="54889" y="625255"/>
                    <a:pt x="46040" y="619044"/>
                    <a:pt x="38962" y="614608"/>
                  </a:cubicBezTo>
                  <a:cubicBezTo>
                    <a:pt x="18610" y="595975"/>
                    <a:pt x="20380" y="565807"/>
                    <a:pt x="16841" y="539188"/>
                  </a:cubicBezTo>
                  <a:cubicBezTo>
                    <a:pt x="15071" y="515231"/>
                    <a:pt x="15956" y="491274"/>
                    <a:pt x="16841" y="467318"/>
                  </a:cubicBezTo>
                  <a:cubicBezTo>
                    <a:pt x="19495" y="450459"/>
                    <a:pt x="21265" y="432713"/>
                    <a:pt x="23919" y="416742"/>
                  </a:cubicBezTo>
                  <a:cubicBezTo>
                    <a:pt x="25689" y="402545"/>
                    <a:pt x="27459" y="389236"/>
                    <a:pt x="33652" y="375927"/>
                  </a:cubicBezTo>
                  <a:cubicBezTo>
                    <a:pt x="38962" y="369715"/>
                    <a:pt x="46040" y="362617"/>
                    <a:pt x="55773" y="361730"/>
                  </a:cubicBezTo>
                  <a:close/>
                  <a:moveTo>
                    <a:pt x="65478" y="346745"/>
                  </a:moveTo>
                  <a:cubicBezTo>
                    <a:pt x="65478" y="346745"/>
                    <a:pt x="71664" y="347636"/>
                    <a:pt x="76967" y="351198"/>
                  </a:cubicBezTo>
                  <a:cubicBezTo>
                    <a:pt x="81386" y="353870"/>
                    <a:pt x="84921" y="357432"/>
                    <a:pt x="84921" y="359213"/>
                  </a:cubicBezTo>
                  <a:cubicBezTo>
                    <a:pt x="81386" y="361885"/>
                    <a:pt x="77851" y="366337"/>
                    <a:pt x="73432" y="364556"/>
                  </a:cubicBezTo>
                  <a:cubicBezTo>
                    <a:pt x="68129" y="358323"/>
                    <a:pt x="59292" y="356541"/>
                    <a:pt x="50454" y="357432"/>
                  </a:cubicBezTo>
                  <a:cubicBezTo>
                    <a:pt x="29244" y="362775"/>
                    <a:pt x="23941" y="385930"/>
                    <a:pt x="21290" y="404631"/>
                  </a:cubicBezTo>
                  <a:cubicBezTo>
                    <a:pt x="16871" y="426005"/>
                    <a:pt x="14220" y="448268"/>
                    <a:pt x="12452" y="470532"/>
                  </a:cubicBezTo>
                  <a:cubicBezTo>
                    <a:pt x="11569" y="491015"/>
                    <a:pt x="10685" y="508826"/>
                    <a:pt x="12452" y="529308"/>
                  </a:cubicBezTo>
                  <a:cubicBezTo>
                    <a:pt x="15104" y="556025"/>
                    <a:pt x="13336" y="585413"/>
                    <a:pt x="28360" y="608567"/>
                  </a:cubicBezTo>
                  <a:cubicBezTo>
                    <a:pt x="34546" y="618363"/>
                    <a:pt x="45152" y="624597"/>
                    <a:pt x="55757" y="626378"/>
                  </a:cubicBezTo>
                  <a:cubicBezTo>
                    <a:pt x="61943" y="626378"/>
                    <a:pt x="66362" y="623706"/>
                    <a:pt x="69897" y="620144"/>
                  </a:cubicBezTo>
                  <a:cubicBezTo>
                    <a:pt x="73432" y="620144"/>
                    <a:pt x="76083" y="622816"/>
                    <a:pt x="77851" y="625487"/>
                  </a:cubicBezTo>
                  <a:cubicBezTo>
                    <a:pt x="70781" y="637065"/>
                    <a:pt x="57524" y="637955"/>
                    <a:pt x="46919" y="637065"/>
                  </a:cubicBezTo>
                  <a:cubicBezTo>
                    <a:pt x="28360" y="631721"/>
                    <a:pt x="14220" y="615691"/>
                    <a:pt x="8917" y="596990"/>
                  </a:cubicBezTo>
                  <a:cubicBezTo>
                    <a:pt x="6266" y="589865"/>
                    <a:pt x="6266" y="581851"/>
                    <a:pt x="4499" y="573836"/>
                  </a:cubicBezTo>
                  <a:cubicBezTo>
                    <a:pt x="4499" y="560477"/>
                    <a:pt x="80" y="548010"/>
                    <a:pt x="1847" y="534651"/>
                  </a:cubicBezTo>
                  <a:cubicBezTo>
                    <a:pt x="80" y="532870"/>
                    <a:pt x="1847" y="531089"/>
                    <a:pt x="963" y="528418"/>
                  </a:cubicBezTo>
                  <a:cubicBezTo>
                    <a:pt x="-804" y="504373"/>
                    <a:pt x="80" y="477656"/>
                    <a:pt x="1847" y="453612"/>
                  </a:cubicBezTo>
                  <a:cubicBezTo>
                    <a:pt x="1847" y="453612"/>
                    <a:pt x="1847" y="453612"/>
                    <a:pt x="4499" y="442925"/>
                  </a:cubicBezTo>
                  <a:cubicBezTo>
                    <a:pt x="5382" y="425114"/>
                    <a:pt x="8917" y="408193"/>
                    <a:pt x="12452" y="391273"/>
                  </a:cubicBezTo>
                  <a:cubicBezTo>
                    <a:pt x="15987" y="374352"/>
                    <a:pt x="24825" y="356541"/>
                    <a:pt x="42500" y="349417"/>
                  </a:cubicBezTo>
                  <a:cubicBezTo>
                    <a:pt x="48687" y="345855"/>
                    <a:pt x="58408" y="345855"/>
                    <a:pt x="65478" y="346745"/>
                  </a:cubicBezTo>
                  <a:close/>
                  <a:moveTo>
                    <a:pt x="956326" y="346178"/>
                  </a:moveTo>
                  <a:cubicBezTo>
                    <a:pt x="958090" y="346516"/>
                    <a:pt x="960074" y="347415"/>
                    <a:pt x="962279" y="347865"/>
                  </a:cubicBezTo>
                  <a:cubicBezTo>
                    <a:pt x="965807" y="348765"/>
                    <a:pt x="968453" y="351463"/>
                    <a:pt x="971098" y="354162"/>
                  </a:cubicBezTo>
                  <a:cubicBezTo>
                    <a:pt x="974626" y="358660"/>
                    <a:pt x="975508" y="364057"/>
                    <a:pt x="975508" y="370354"/>
                  </a:cubicBezTo>
                  <a:cubicBezTo>
                    <a:pt x="975508" y="371254"/>
                    <a:pt x="972862" y="370354"/>
                    <a:pt x="971980" y="370354"/>
                  </a:cubicBezTo>
                  <a:cubicBezTo>
                    <a:pt x="970217" y="363158"/>
                    <a:pt x="967571" y="353263"/>
                    <a:pt x="959633" y="352363"/>
                  </a:cubicBezTo>
                  <a:cubicBezTo>
                    <a:pt x="956988" y="349664"/>
                    <a:pt x="953460" y="351463"/>
                    <a:pt x="951696" y="347865"/>
                  </a:cubicBezTo>
                  <a:cubicBezTo>
                    <a:pt x="953019" y="346066"/>
                    <a:pt x="954562" y="345841"/>
                    <a:pt x="956326" y="346178"/>
                  </a:cubicBezTo>
                  <a:close/>
                  <a:moveTo>
                    <a:pt x="929735" y="333155"/>
                  </a:moveTo>
                  <a:cubicBezTo>
                    <a:pt x="932513" y="333949"/>
                    <a:pt x="936217" y="333155"/>
                    <a:pt x="938995" y="334742"/>
                  </a:cubicBezTo>
                  <a:cubicBezTo>
                    <a:pt x="937143" y="336330"/>
                    <a:pt x="935291" y="339505"/>
                    <a:pt x="932513" y="339505"/>
                  </a:cubicBezTo>
                  <a:cubicBezTo>
                    <a:pt x="929735" y="339505"/>
                    <a:pt x="928809" y="337917"/>
                    <a:pt x="928809" y="336330"/>
                  </a:cubicBezTo>
                  <a:cubicBezTo>
                    <a:pt x="928809" y="335536"/>
                    <a:pt x="927883" y="333949"/>
                    <a:pt x="929735" y="333155"/>
                  </a:cubicBezTo>
                  <a:close/>
                  <a:moveTo>
                    <a:pt x="922724" y="329980"/>
                  </a:moveTo>
                  <a:cubicBezTo>
                    <a:pt x="925502" y="333472"/>
                    <a:pt x="923650" y="341330"/>
                    <a:pt x="930132" y="343949"/>
                  </a:cubicBezTo>
                  <a:cubicBezTo>
                    <a:pt x="931058" y="344823"/>
                    <a:pt x="930132" y="347442"/>
                    <a:pt x="929206" y="347442"/>
                  </a:cubicBezTo>
                  <a:cubicBezTo>
                    <a:pt x="924576" y="347442"/>
                    <a:pt x="922724" y="343076"/>
                    <a:pt x="920872" y="340457"/>
                  </a:cubicBezTo>
                  <a:cubicBezTo>
                    <a:pt x="919946" y="336965"/>
                    <a:pt x="919946" y="332599"/>
                    <a:pt x="922724" y="329980"/>
                  </a:cubicBezTo>
                  <a:close/>
                  <a:moveTo>
                    <a:pt x="61863" y="326045"/>
                  </a:moveTo>
                  <a:cubicBezTo>
                    <a:pt x="61863" y="326045"/>
                    <a:pt x="61863" y="326045"/>
                    <a:pt x="62695" y="326873"/>
                  </a:cubicBezTo>
                  <a:cubicBezTo>
                    <a:pt x="58537" y="331015"/>
                    <a:pt x="51885" y="332671"/>
                    <a:pt x="50222" y="338469"/>
                  </a:cubicBezTo>
                  <a:cubicBezTo>
                    <a:pt x="49391" y="340126"/>
                    <a:pt x="48559" y="344267"/>
                    <a:pt x="45233" y="342610"/>
                  </a:cubicBezTo>
                  <a:cubicBezTo>
                    <a:pt x="46064" y="337641"/>
                    <a:pt x="48559" y="331843"/>
                    <a:pt x="53548" y="328530"/>
                  </a:cubicBezTo>
                  <a:cubicBezTo>
                    <a:pt x="56043" y="326873"/>
                    <a:pt x="58537" y="325217"/>
                    <a:pt x="61863" y="326045"/>
                  </a:cubicBezTo>
                  <a:close/>
                  <a:moveTo>
                    <a:pt x="913541" y="322042"/>
                  </a:moveTo>
                  <a:cubicBezTo>
                    <a:pt x="916168" y="322042"/>
                    <a:pt x="917044" y="324650"/>
                    <a:pt x="917920" y="326389"/>
                  </a:cubicBezTo>
                  <a:cubicBezTo>
                    <a:pt x="917920" y="331605"/>
                    <a:pt x="914416" y="335951"/>
                    <a:pt x="917044" y="340298"/>
                  </a:cubicBezTo>
                  <a:cubicBezTo>
                    <a:pt x="916168" y="349861"/>
                    <a:pt x="931058" y="348991"/>
                    <a:pt x="928430" y="357685"/>
                  </a:cubicBezTo>
                  <a:cubicBezTo>
                    <a:pt x="923175" y="358554"/>
                    <a:pt x="918796" y="355946"/>
                    <a:pt x="915292" y="353338"/>
                  </a:cubicBezTo>
                  <a:cubicBezTo>
                    <a:pt x="910037" y="348122"/>
                    <a:pt x="905658" y="340298"/>
                    <a:pt x="907410" y="333343"/>
                  </a:cubicBezTo>
                  <a:cubicBezTo>
                    <a:pt x="910037" y="328997"/>
                    <a:pt x="909161" y="324650"/>
                    <a:pt x="913541" y="322042"/>
                  </a:cubicBezTo>
                  <a:close/>
                  <a:moveTo>
                    <a:pt x="959489" y="321381"/>
                  </a:moveTo>
                  <a:cubicBezTo>
                    <a:pt x="959489" y="321381"/>
                    <a:pt x="959489" y="321381"/>
                    <a:pt x="961221" y="326011"/>
                  </a:cubicBezTo>
                  <a:cubicBezTo>
                    <a:pt x="961221" y="331567"/>
                    <a:pt x="955160" y="326937"/>
                    <a:pt x="952562" y="328789"/>
                  </a:cubicBezTo>
                  <a:cubicBezTo>
                    <a:pt x="952562" y="328789"/>
                    <a:pt x="952562" y="328789"/>
                    <a:pt x="951696" y="327863"/>
                  </a:cubicBezTo>
                  <a:cubicBezTo>
                    <a:pt x="954294" y="325085"/>
                    <a:pt x="956026" y="320455"/>
                    <a:pt x="959489" y="321381"/>
                  </a:cubicBezTo>
                  <a:close/>
                  <a:moveTo>
                    <a:pt x="962632" y="312726"/>
                  </a:moveTo>
                  <a:cubicBezTo>
                    <a:pt x="963514" y="310930"/>
                    <a:pt x="965278" y="311828"/>
                    <a:pt x="966160" y="312726"/>
                  </a:cubicBezTo>
                  <a:cubicBezTo>
                    <a:pt x="966160" y="312726"/>
                    <a:pt x="966160" y="312726"/>
                    <a:pt x="970569" y="319014"/>
                  </a:cubicBezTo>
                  <a:cubicBezTo>
                    <a:pt x="971451" y="322606"/>
                    <a:pt x="973215" y="327097"/>
                    <a:pt x="971451" y="331588"/>
                  </a:cubicBezTo>
                  <a:cubicBezTo>
                    <a:pt x="971451" y="333384"/>
                    <a:pt x="970569" y="332486"/>
                    <a:pt x="969687" y="333384"/>
                  </a:cubicBezTo>
                  <a:cubicBezTo>
                    <a:pt x="971451" y="336079"/>
                    <a:pt x="974979" y="336977"/>
                    <a:pt x="976743" y="339672"/>
                  </a:cubicBezTo>
                  <a:cubicBezTo>
                    <a:pt x="982917" y="346857"/>
                    <a:pt x="987326" y="354043"/>
                    <a:pt x="988208" y="363923"/>
                  </a:cubicBezTo>
                  <a:cubicBezTo>
                    <a:pt x="987326" y="369312"/>
                    <a:pt x="988208" y="374701"/>
                    <a:pt x="985562" y="379192"/>
                  </a:cubicBezTo>
                  <a:cubicBezTo>
                    <a:pt x="982917" y="378294"/>
                    <a:pt x="980271" y="375599"/>
                    <a:pt x="978507" y="372905"/>
                  </a:cubicBezTo>
                  <a:cubicBezTo>
                    <a:pt x="979389" y="363923"/>
                    <a:pt x="976743" y="353145"/>
                    <a:pt x="969687" y="347755"/>
                  </a:cubicBezTo>
                  <a:cubicBezTo>
                    <a:pt x="964396" y="343265"/>
                    <a:pt x="957340" y="340570"/>
                    <a:pt x="950285" y="343265"/>
                  </a:cubicBezTo>
                  <a:cubicBezTo>
                    <a:pt x="948521" y="344163"/>
                    <a:pt x="944993" y="345061"/>
                    <a:pt x="944111" y="347755"/>
                  </a:cubicBezTo>
                  <a:cubicBezTo>
                    <a:pt x="947639" y="352246"/>
                    <a:pt x="954695" y="354941"/>
                    <a:pt x="952049" y="361228"/>
                  </a:cubicBezTo>
                  <a:cubicBezTo>
                    <a:pt x="952049" y="365719"/>
                    <a:pt x="947639" y="366617"/>
                    <a:pt x="944111" y="366617"/>
                  </a:cubicBezTo>
                  <a:cubicBezTo>
                    <a:pt x="941465" y="365719"/>
                    <a:pt x="937938" y="365719"/>
                    <a:pt x="936174" y="363025"/>
                  </a:cubicBezTo>
                  <a:cubicBezTo>
                    <a:pt x="933528" y="359432"/>
                    <a:pt x="932646" y="353145"/>
                    <a:pt x="933528" y="347755"/>
                  </a:cubicBezTo>
                  <a:cubicBezTo>
                    <a:pt x="935292" y="343265"/>
                    <a:pt x="937938" y="337875"/>
                    <a:pt x="944111" y="336079"/>
                  </a:cubicBezTo>
                  <a:cubicBezTo>
                    <a:pt x="949403" y="331588"/>
                    <a:pt x="956458" y="332486"/>
                    <a:pt x="963514" y="331588"/>
                  </a:cubicBezTo>
                  <a:cubicBezTo>
                    <a:pt x="967924" y="329792"/>
                    <a:pt x="964396" y="325301"/>
                    <a:pt x="964396" y="322606"/>
                  </a:cubicBezTo>
                  <a:cubicBezTo>
                    <a:pt x="962632" y="319014"/>
                    <a:pt x="960868" y="315421"/>
                    <a:pt x="962632" y="312726"/>
                  </a:cubicBezTo>
                  <a:close/>
                  <a:moveTo>
                    <a:pt x="92593" y="312517"/>
                  </a:moveTo>
                  <a:cubicBezTo>
                    <a:pt x="92593" y="312517"/>
                    <a:pt x="92593" y="312517"/>
                    <a:pt x="93519" y="315981"/>
                  </a:cubicBezTo>
                  <a:cubicBezTo>
                    <a:pt x="94445" y="319444"/>
                    <a:pt x="91667" y="321176"/>
                    <a:pt x="88889" y="322042"/>
                  </a:cubicBezTo>
                  <a:cubicBezTo>
                    <a:pt x="86111" y="321176"/>
                    <a:pt x="86111" y="317712"/>
                    <a:pt x="83333" y="315115"/>
                  </a:cubicBezTo>
                  <a:cubicBezTo>
                    <a:pt x="86111" y="313383"/>
                    <a:pt x="89815" y="313383"/>
                    <a:pt x="92593" y="312517"/>
                  </a:cubicBezTo>
                  <a:close/>
                  <a:moveTo>
                    <a:pt x="56441" y="311808"/>
                  </a:moveTo>
                  <a:cubicBezTo>
                    <a:pt x="67121" y="310930"/>
                    <a:pt x="79580" y="312686"/>
                    <a:pt x="84030" y="323225"/>
                  </a:cubicBezTo>
                  <a:cubicBezTo>
                    <a:pt x="84920" y="327616"/>
                    <a:pt x="84920" y="332006"/>
                    <a:pt x="82250" y="336397"/>
                  </a:cubicBezTo>
                  <a:cubicBezTo>
                    <a:pt x="79580" y="339032"/>
                    <a:pt x="76020" y="340788"/>
                    <a:pt x="72461" y="340788"/>
                  </a:cubicBezTo>
                  <a:cubicBezTo>
                    <a:pt x="69791" y="340788"/>
                    <a:pt x="67121" y="339032"/>
                    <a:pt x="66231" y="336397"/>
                  </a:cubicBezTo>
                  <a:cubicBezTo>
                    <a:pt x="62671" y="331128"/>
                    <a:pt x="70681" y="328494"/>
                    <a:pt x="70681" y="323225"/>
                  </a:cubicBezTo>
                  <a:cubicBezTo>
                    <a:pt x="63561" y="320590"/>
                    <a:pt x="54661" y="322346"/>
                    <a:pt x="48432" y="327616"/>
                  </a:cubicBezTo>
                  <a:cubicBezTo>
                    <a:pt x="44872" y="332885"/>
                    <a:pt x="39532" y="339032"/>
                    <a:pt x="39532" y="346936"/>
                  </a:cubicBezTo>
                  <a:cubicBezTo>
                    <a:pt x="39532" y="346936"/>
                    <a:pt x="39532" y="346936"/>
                    <a:pt x="28853" y="352205"/>
                  </a:cubicBezTo>
                  <a:cubicBezTo>
                    <a:pt x="26183" y="347814"/>
                    <a:pt x="32413" y="331128"/>
                    <a:pt x="33303" y="328494"/>
                  </a:cubicBezTo>
                  <a:cubicBezTo>
                    <a:pt x="38642" y="319712"/>
                    <a:pt x="47542" y="313564"/>
                    <a:pt x="56441" y="311808"/>
                  </a:cubicBezTo>
                  <a:close/>
                  <a:moveTo>
                    <a:pt x="97376" y="310930"/>
                  </a:moveTo>
                  <a:cubicBezTo>
                    <a:pt x="99940" y="311796"/>
                    <a:pt x="99940" y="315259"/>
                    <a:pt x="99940" y="317857"/>
                  </a:cubicBezTo>
                  <a:cubicBezTo>
                    <a:pt x="100795" y="323053"/>
                    <a:pt x="97376" y="325650"/>
                    <a:pt x="93957" y="328248"/>
                  </a:cubicBezTo>
                  <a:cubicBezTo>
                    <a:pt x="92247" y="328248"/>
                    <a:pt x="91392" y="329980"/>
                    <a:pt x="89683" y="329114"/>
                  </a:cubicBezTo>
                  <a:cubicBezTo>
                    <a:pt x="90538" y="325650"/>
                    <a:pt x="95666" y="323919"/>
                    <a:pt x="97376" y="320455"/>
                  </a:cubicBezTo>
                  <a:cubicBezTo>
                    <a:pt x="97376" y="317857"/>
                    <a:pt x="97376" y="313528"/>
                    <a:pt x="97376" y="310930"/>
                  </a:cubicBezTo>
                  <a:close/>
                  <a:moveTo>
                    <a:pt x="59067" y="302992"/>
                  </a:moveTo>
                  <a:cubicBezTo>
                    <a:pt x="59975" y="303672"/>
                    <a:pt x="61789" y="304352"/>
                    <a:pt x="62696" y="305713"/>
                  </a:cubicBezTo>
                  <a:cubicBezTo>
                    <a:pt x="62696" y="305713"/>
                    <a:pt x="62696" y="305713"/>
                    <a:pt x="62696" y="306393"/>
                  </a:cubicBezTo>
                  <a:cubicBezTo>
                    <a:pt x="59975" y="305713"/>
                    <a:pt x="56346" y="307754"/>
                    <a:pt x="56346" y="305033"/>
                  </a:cubicBezTo>
                  <a:cubicBezTo>
                    <a:pt x="56346" y="304352"/>
                    <a:pt x="58160" y="303672"/>
                    <a:pt x="59067" y="302992"/>
                  </a:cubicBezTo>
                  <a:close/>
                  <a:moveTo>
                    <a:pt x="103356" y="300740"/>
                  </a:moveTo>
                  <a:cubicBezTo>
                    <a:pt x="110731" y="307201"/>
                    <a:pt x="113496" y="318276"/>
                    <a:pt x="109809" y="327505"/>
                  </a:cubicBezTo>
                  <a:cubicBezTo>
                    <a:pt x="108887" y="331197"/>
                    <a:pt x="105200" y="333043"/>
                    <a:pt x="104278" y="335812"/>
                  </a:cubicBezTo>
                  <a:cubicBezTo>
                    <a:pt x="98748" y="338581"/>
                    <a:pt x="92295" y="339504"/>
                    <a:pt x="85843" y="339504"/>
                  </a:cubicBezTo>
                  <a:cubicBezTo>
                    <a:pt x="84921" y="338581"/>
                    <a:pt x="85843" y="336735"/>
                    <a:pt x="85843" y="336735"/>
                  </a:cubicBezTo>
                  <a:cubicBezTo>
                    <a:pt x="93217" y="333966"/>
                    <a:pt x="99669" y="330274"/>
                    <a:pt x="103356" y="323814"/>
                  </a:cubicBezTo>
                  <a:cubicBezTo>
                    <a:pt x="107044" y="315507"/>
                    <a:pt x="97826" y="309046"/>
                    <a:pt x="101513" y="301663"/>
                  </a:cubicBezTo>
                  <a:cubicBezTo>
                    <a:pt x="101513" y="300740"/>
                    <a:pt x="102435" y="299817"/>
                    <a:pt x="103356" y="300740"/>
                  </a:cubicBezTo>
                  <a:close/>
                  <a:moveTo>
                    <a:pt x="53726" y="293261"/>
                  </a:moveTo>
                  <a:cubicBezTo>
                    <a:pt x="54916" y="294706"/>
                    <a:pt x="55869" y="297150"/>
                    <a:pt x="56345" y="298484"/>
                  </a:cubicBezTo>
                  <a:cubicBezTo>
                    <a:pt x="55392" y="301151"/>
                    <a:pt x="52535" y="304707"/>
                    <a:pt x="51583" y="308263"/>
                  </a:cubicBezTo>
                  <a:cubicBezTo>
                    <a:pt x="49678" y="309152"/>
                    <a:pt x="46820" y="310930"/>
                    <a:pt x="43963" y="310041"/>
                  </a:cubicBezTo>
                  <a:cubicBezTo>
                    <a:pt x="42058" y="304707"/>
                    <a:pt x="44915" y="298484"/>
                    <a:pt x="49678" y="294039"/>
                  </a:cubicBezTo>
                  <a:cubicBezTo>
                    <a:pt x="51106" y="291372"/>
                    <a:pt x="52535" y="291816"/>
                    <a:pt x="53726" y="293261"/>
                  </a:cubicBezTo>
                  <a:close/>
                  <a:moveTo>
                    <a:pt x="901551" y="291880"/>
                  </a:moveTo>
                  <a:cubicBezTo>
                    <a:pt x="899791" y="299058"/>
                    <a:pt x="899791" y="307134"/>
                    <a:pt x="902431" y="314312"/>
                  </a:cubicBezTo>
                  <a:cubicBezTo>
                    <a:pt x="902431" y="316106"/>
                    <a:pt x="899791" y="315209"/>
                    <a:pt x="898911" y="317004"/>
                  </a:cubicBezTo>
                  <a:cubicBezTo>
                    <a:pt x="889231" y="323285"/>
                    <a:pt x="883951" y="331360"/>
                    <a:pt x="883951" y="343025"/>
                  </a:cubicBezTo>
                  <a:cubicBezTo>
                    <a:pt x="883951" y="352895"/>
                    <a:pt x="890991" y="360073"/>
                    <a:pt x="896271" y="367251"/>
                  </a:cubicBezTo>
                  <a:cubicBezTo>
                    <a:pt x="903311" y="371738"/>
                    <a:pt x="912112" y="374429"/>
                    <a:pt x="920032" y="374429"/>
                  </a:cubicBezTo>
                  <a:cubicBezTo>
                    <a:pt x="927952" y="388786"/>
                    <a:pt x="943793" y="394170"/>
                    <a:pt x="957873" y="391478"/>
                  </a:cubicBezTo>
                  <a:cubicBezTo>
                    <a:pt x="958753" y="392375"/>
                    <a:pt x="959633" y="392375"/>
                    <a:pt x="959633" y="393272"/>
                  </a:cubicBezTo>
                  <a:cubicBezTo>
                    <a:pt x="954353" y="395067"/>
                    <a:pt x="945553" y="395067"/>
                    <a:pt x="939393" y="393272"/>
                  </a:cubicBezTo>
                  <a:cubicBezTo>
                    <a:pt x="930592" y="392375"/>
                    <a:pt x="921792" y="386094"/>
                    <a:pt x="917392" y="377121"/>
                  </a:cubicBezTo>
                  <a:cubicBezTo>
                    <a:pt x="905952" y="379813"/>
                    <a:pt x="895391" y="372635"/>
                    <a:pt x="888351" y="363662"/>
                  </a:cubicBezTo>
                  <a:cubicBezTo>
                    <a:pt x="883071" y="354689"/>
                    <a:pt x="878671" y="343025"/>
                    <a:pt x="882191" y="333155"/>
                  </a:cubicBezTo>
                  <a:cubicBezTo>
                    <a:pt x="883951" y="324182"/>
                    <a:pt x="890111" y="316106"/>
                    <a:pt x="898911" y="313415"/>
                  </a:cubicBezTo>
                  <a:cubicBezTo>
                    <a:pt x="899791" y="309825"/>
                    <a:pt x="898031" y="306236"/>
                    <a:pt x="898031" y="302647"/>
                  </a:cubicBezTo>
                  <a:cubicBezTo>
                    <a:pt x="898031" y="299058"/>
                    <a:pt x="897151" y="292777"/>
                    <a:pt x="901551" y="291880"/>
                  </a:cubicBezTo>
                  <a:close/>
                  <a:moveTo>
                    <a:pt x="939260" y="285530"/>
                  </a:moveTo>
                  <a:cubicBezTo>
                    <a:pt x="943890" y="286396"/>
                    <a:pt x="943890" y="291591"/>
                    <a:pt x="946668" y="295055"/>
                  </a:cubicBezTo>
                  <a:cubicBezTo>
                    <a:pt x="948520" y="299384"/>
                    <a:pt x="948520" y="306312"/>
                    <a:pt x="945742" y="310641"/>
                  </a:cubicBezTo>
                  <a:cubicBezTo>
                    <a:pt x="942964" y="311507"/>
                    <a:pt x="942038" y="314105"/>
                    <a:pt x="939260" y="313239"/>
                  </a:cubicBezTo>
                  <a:cubicBezTo>
                    <a:pt x="937408" y="309775"/>
                    <a:pt x="942964" y="308909"/>
                    <a:pt x="943890" y="306312"/>
                  </a:cubicBezTo>
                  <a:cubicBezTo>
                    <a:pt x="945742" y="299384"/>
                    <a:pt x="943890" y="293323"/>
                    <a:pt x="938334" y="288128"/>
                  </a:cubicBezTo>
                  <a:cubicBezTo>
                    <a:pt x="938334" y="287262"/>
                    <a:pt x="938334" y="286396"/>
                    <a:pt x="939260" y="285530"/>
                  </a:cubicBezTo>
                  <a:close/>
                  <a:moveTo>
                    <a:pt x="909627" y="279180"/>
                  </a:moveTo>
                  <a:cubicBezTo>
                    <a:pt x="911215" y="279180"/>
                    <a:pt x="912008" y="279180"/>
                    <a:pt x="913596" y="279180"/>
                  </a:cubicBezTo>
                  <a:cubicBezTo>
                    <a:pt x="910421" y="282037"/>
                    <a:pt x="906452" y="284895"/>
                    <a:pt x="904071" y="288705"/>
                  </a:cubicBezTo>
                  <a:cubicBezTo>
                    <a:pt x="904071" y="284895"/>
                    <a:pt x="907246" y="282037"/>
                    <a:pt x="909627" y="279180"/>
                  </a:cubicBezTo>
                  <a:close/>
                  <a:moveTo>
                    <a:pt x="944139" y="268067"/>
                  </a:moveTo>
                  <a:cubicBezTo>
                    <a:pt x="947695" y="269836"/>
                    <a:pt x="950362" y="274258"/>
                    <a:pt x="953029" y="277796"/>
                  </a:cubicBezTo>
                  <a:cubicBezTo>
                    <a:pt x="956585" y="285756"/>
                    <a:pt x="962808" y="292832"/>
                    <a:pt x="961919" y="302561"/>
                  </a:cubicBezTo>
                  <a:cubicBezTo>
                    <a:pt x="961030" y="314943"/>
                    <a:pt x="953029" y="324672"/>
                    <a:pt x="941472" y="329094"/>
                  </a:cubicBezTo>
                  <a:cubicBezTo>
                    <a:pt x="935249" y="329094"/>
                    <a:pt x="930804" y="329979"/>
                    <a:pt x="926359" y="327326"/>
                  </a:cubicBezTo>
                  <a:cubicBezTo>
                    <a:pt x="922803" y="324672"/>
                    <a:pt x="919247" y="320250"/>
                    <a:pt x="918358" y="314059"/>
                  </a:cubicBezTo>
                  <a:cubicBezTo>
                    <a:pt x="919247" y="311405"/>
                    <a:pt x="919247" y="306983"/>
                    <a:pt x="923692" y="305214"/>
                  </a:cubicBezTo>
                  <a:cubicBezTo>
                    <a:pt x="926359" y="303445"/>
                    <a:pt x="929915" y="304330"/>
                    <a:pt x="933471" y="305214"/>
                  </a:cubicBezTo>
                  <a:cubicBezTo>
                    <a:pt x="937027" y="307867"/>
                    <a:pt x="936138" y="313174"/>
                    <a:pt x="935249" y="316712"/>
                  </a:cubicBezTo>
                  <a:cubicBezTo>
                    <a:pt x="935249" y="318481"/>
                    <a:pt x="937027" y="319365"/>
                    <a:pt x="938805" y="318481"/>
                  </a:cubicBezTo>
                  <a:cubicBezTo>
                    <a:pt x="944139" y="319365"/>
                    <a:pt x="947695" y="314059"/>
                    <a:pt x="949473" y="310521"/>
                  </a:cubicBezTo>
                  <a:cubicBezTo>
                    <a:pt x="953918" y="299907"/>
                    <a:pt x="950362" y="288409"/>
                    <a:pt x="941472" y="280449"/>
                  </a:cubicBezTo>
                  <a:cubicBezTo>
                    <a:pt x="941472" y="280449"/>
                    <a:pt x="941472" y="280449"/>
                    <a:pt x="944139" y="268067"/>
                  </a:cubicBezTo>
                  <a:close/>
                  <a:moveTo>
                    <a:pt x="914329" y="263305"/>
                  </a:moveTo>
                  <a:cubicBezTo>
                    <a:pt x="916120" y="263305"/>
                    <a:pt x="918806" y="263305"/>
                    <a:pt x="918806" y="265977"/>
                  </a:cubicBezTo>
                  <a:cubicBezTo>
                    <a:pt x="919702" y="267758"/>
                    <a:pt x="917911" y="270429"/>
                    <a:pt x="917911" y="272210"/>
                  </a:cubicBezTo>
                  <a:cubicBezTo>
                    <a:pt x="911642" y="274882"/>
                    <a:pt x="905373" y="277554"/>
                    <a:pt x="900000" y="282897"/>
                  </a:cubicBezTo>
                  <a:cubicBezTo>
                    <a:pt x="899105" y="289131"/>
                    <a:pt x="894627" y="293584"/>
                    <a:pt x="894627" y="300708"/>
                  </a:cubicBezTo>
                  <a:cubicBezTo>
                    <a:pt x="894627" y="304270"/>
                    <a:pt x="894627" y="306942"/>
                    <a:pt x="895523" y="310504"/>
                  </a:cubicBezTo>
                  <a:cubicBezTo>
                    <a:pt x="883881" y="315847"/>
                    <a:pt x="879404" y="329205"/>
                    <a:pt x="877613" y="340783"/>
                  </a:cubicBezTo>
                  <a:cubicBezTo>
                    <a:pt x="877613" y="355922"/>
                    <a:pt x="883881" y="370171"/>
                    <a:pt x="898209" y="376405"/>
                  </a:cubicBezTo>
                  <a:cubicBezTo>
                    <a:pt x="902687" y="381748"/>
                    <a:pt x="909851" y="381748"/>
                    <a:pt x="916120" y="382638"/>
                  </a:cubicBezTo>
                  <a:cubicBezTo>
                    <a:pt x="926866" y="395106"/>
                    <a:pt x="942090" y="402230"/>
                    <a:pt x="958209" y="397778"/>
                  </a:cubicBezTo>
                  <a:cubicBezTo>
                    <a:pt x="961791" y="397778"/>
                    <a:pt x="966269" y="393325"/>
                    <a:pt x="968955" y="397778"/>
                  </a:cubicBezTo>
                  <a:cubicBezTo>
                    <a:pt x="968955" y="397778"/>
                    <a:pt x="968955" y="397778"/>
                    <a:pt x="970746" y="401340"/>
                  </a:cubicBezTo>
                  <a:cubicBezTo>
                    <a:pt x="964478" y="408464"/>
                    <a:pt x="954627" y="407574"/>
                    <a:pt x="946567" y="408464"/>
                  </a:cubicBezTo>
                  <a:cubicBezTo>
                    <a:pt x="940299" y="409355"/>
                    <a:pt x="935821" y="404902"/>
                    <a:pt x="929552" y="404902"/>
                  </a:cubicBezTo>
                  <a:cubicBezTo>
                    <a:pt x="924179" y="402230"/>
                    <a:pt x="917911" y="398668"/>
                    <a:pt x="914329" y="393325"/>
                  </a:cubicBezTo>
                  <a:cubicBezTo>
                    <a:pt x="912538" y="389763"/>
                    <a:pt x="908955" y="391544"/>
                    <a:pt x="907164" y="391544"/>
                  </a:cubicBezTo>
                  <a:cubicBezTo>
                    <a:pt x="890150" y="387982"/>
                    <a:pt x="872239" y="372842"/>
                    <a:pt x="868657" y="355922"/>
                  </a:cubicBezTo>
                  <a:cubicBezTo>
                    <a:pt x="867762" y="348798"/>
                    <a:pt x="865971" y="342564"/>
                    <a:pt x="865971" y="335439"/>
                  </a:cubicBezTo>
                  <a:cubicBezTo>
                    <a:pt x="869553" y="323862"/>
                    <a:pt x="875822" y="313176"/>
                    <a:pt x="884777" y="306051"/>
                  </a:cubicBezTo>
                  <a:cubicBezTo>
                    <a:pt x="885672" y="302489"/>
                    <a:pt x="885672" y="298036"/>
                    <a:pt x="885672" y="293584"/>
                  </a:cubicBezTo>
                  <a:cubicBezTo>
                    <a:pt x="887463" y="288240"/>
                    <a:pt x="889254" y="282897"/>
                    <a:pt x="891941" y="277554"/>
                  </a:cubicBezTo>
                  <a:cubicBezTo>
                    <a:pt x="898209" y="270429"/>
                    <a:pt x="906269" y="265086"/>
                    <a:pt x="914329" y="263305"/>
                  </a:cubicBezTo>
                  <a:close/>
                  <a:moveTo>
                    <a:pt x="78426" y="263305"/>
                  </a:moveTo>
                  <a:cubicBezTo>
                    <a:pt x="78426" y="263305"/>
                    <a:pt x="78426" y="263305"/>
                    <a:pt x="79292" y="265173"/>
                  </a:cubicBezTo>
                  <a:cubicBezTo>
                    <a:pt x="76694" y="271709"/>
                    <a:pt x="72365" y="281048"/>
                    <a:pt x="76694" y="287584"/>
                  </a:cubicBezTo>
                  <a:cubicBezTo>
                    <a:pt x="77560" y="289452"/>
                    <a:pt x="80158" y="290386"/>
                    <a:pt x="79292" y="293187"/>
                  </a:cubicBezTo>
                  <a:cubicBezTo>
                    <a:pt x="78426" y="295055"/>
                    <a:pt x="76694" y="292253"/>
                    <a:pt x="75828" y="292253"/>
                  </a:cubicBezTo>
                  <a:cubicBezTo>
                    <a:pt x="70633" y="285717"/>
                    <a:pt x="70633" y="277312"/>
                    <a:pt x="73231" y="269842"/>
                  </a:cubicBezTo>
                  <a:cubicBezTo>
                    <a:pt x="74097" y="267040"/>
                    <a:pt x="75828" y="264239"/>
                    <a:pt x="78426" y="263305"/>
                  </a:cubicBezTo>
                  <a:close/>
                  <a:moveTo>
                    <a:pt x="885310" y="258543"/>
                  </a:moveTo>
                  <a:cubicBezTo>
                    <a:pt x="891371" y="261235"/>
                    <a:pt x="885310" y="265721"/>
                    <a:pt x="886175" y="270207"/>
                  </a:cubicBezTo>
                  <a:cubicBezTo>
                    <a:pt x="886175" y="273796"/>
                    <a:pt x="890505" y="277385"/>
                    <a:pt x="887041" y="279180"/>
                  </a:cubicBezTo>
                  <a:cubicBezTo>
                    <a:pt x="881846" y="275591"/>
                    <a:pt x="882712" y="270207"/>
                    <a:pt x="882712" y="263926"/>
                  </a:cubicBezTo>
                  <a:cubicBezTo>
                    <a:pt x="883578" y="262132"/>
                    <a:pt x="884444" y="260337"/>
                    <a:pt x="885310" y="258543"/>
                  </a:cubicBezTo>
                  <a:close/>
                  <a:moveTo>
                    <a:pt x="824952" y="255367"/>
                  </a:moveTo>
                  <a:cubicBezTo>
                    <a:pt x="826744" y="255367"/>
                    <a:pt x="828536" y="255367"/>
                    <a:pt x="830329" y="256272"/>
                  </a:cubicBezTo>
                  <a:cubicBezTo>
                    <a:pt x="829433" y="258986"/>
                    <a:pt x="829433" y="261700"/>
                    <a:pt x="827640" y="262604"/>
                  </a:cubicBezTo>
                  <a:cubicBezTo>
                    <a:pt x="828536" y="270747"/>
                    <a:pt x="830329" y="278889"/>
                    <a:pt x="838394" y="283413"/>
                  </a:cubicBezTo>
                  <a:cubicBezTo>
                    <a:pt x="841083" y="285222"/>
                    <a:pt x="845563" y="285222"/>
                    <a:pt x="848252" y="283413"/>
                  </a:cubicBezTo>
                  <a:cubicBezTo>
                    <a:pt x="850044" y="280698"/>
                    <a:pt x="853629" y="277984"/>
                    <a:pt x="851837" y="274366"/>
                  </a:cubicBezTo>
                  <a:cubicBezTo>
                    <a:pt x="849148" y="273461"/>
                    <a:pt x="842875" y="277080"/>
                    <a:pt x="842875" y="271651"/>
                  </a:cubicBezTo>
                  <a:cubicBezTo>
                    <a:pt x="841083" y="267128"/>
                    <a:pt x="844667" y="265319"/>
                    <a:pt x="847356" y="263509"/>
                  </a:cubicBezTo>
                  <a:cubicBezTo>
                    <a:pt x="850940" y="264414"/>
                    <a:pt x="857214" y="265319"/>
                    <a:pt x="859006" y="269842"/>
                  </a:cubicBezTo>
                  <a:cubicBezTo>
                    <a:pt x="859902" y="276175"/>
                    <a:pt x="859902" y="281603"/>
                    <a:pt x="856317" y="286127"/>
                  </a:cubicBezTo>
                  <a:cubicBezTo>
                    <a:pt x="860798" y="290650"/>
                    <a:pt x="863487" y="295174"/>
                    <a:pt x="863487" y="301507"/>
                  </a:cubicBezTo>
                  <a:cubicBezTo>
                    <a:pt x="864383" y="308744"/>
                    <a:pt x="853629" y="313268"/>
                    <a:pt x="858110" y="320505"/>
                  </a:cubicBezTo>
                  <a:cubicBezTo>
                    <a:pt x="860798" y="327743"/>
                    <a:pt x="854525" y="332266"/>
                    <a:pt x="853629" y="338599"/>
                  </a:cubicBezTo>
                  <a:cubicBezTo>
                    <a:pt x="852733" y="339504"/>
                    <a:pt x="851837" y="338599"/>
                    <a:pt x="850940" y="338599"/>
                  </a:cubicBezTo>
                  <a:cubicBezTo>
                    <a:pt x="847356" y="331362"/>
                    <a:pt x="854525" y="317791"/>
                    <a:pt x="842875" y="315077"/>
                  </a:cubicBezTo>
                  <a:cubicBezTo>
                    <a:pt x="839290" y="314172"/>
                    <a:pt x="835706" y="311458"/>
                    <a:pt x="834810" y="306935"/>
                  </a:cubicBezTo>
                  <a:cubicBezTo>
                    <a:pt x="834810" y="306935"/>
                    <a:pt x="834810" y="306935"/>
                    <a:pt x="833913" y="301507"/>
                  </a:cubicBezTo>
                  <a:cubicBezTo>
                    <a:pt x="836602" y="301507"/>
                    <a:pt x="839290" y="299697"/>
                    <a:pt x="841979" y="300602"/>
                  </a:cubicBezTo>
                  <a:cubicBezTo>
                    <a:pt x="843771" y="304221"/>
                    <a:pt x="841979" y="309649"/>
                    <a:pt x="846460" y="311458"/>
                  </a:cubicBezTo>
                  <a:cubicBezTo>
                    <a:pt x="850044" y="311458"/>
                    <a:pt x="852733" y="307839"/>
                    <a:pt x="854525" y="305125"/>
                  </a:cubicBezTo>
                  <a:cubicBezTo>
                    <a:pt x="856317" y="303316"/>
                    <a:pt x="856317" y="300602"/>
                    <a:pt x="855421" y="297888"/>
                  </a:cubicBezTo>
                  <a:cubicBezTo>
                    <a:pt x="850940" y="288841"/>
                    <a:pt x="840187" y="294269"/>
                    <a:pt x="833017" y="287936"/>
                  </a:cubicBezTo>
                  <a:cubicBezTo>
                    <a:pt x="831225" y="287031"/>
                    <a:pt x="829433" y="283413"/>
                    <a:pt x="826744" y="283413"/>
                  </a:cubicBezTo>
                  <a:cubicBezTo>
                    <a:pt x="824056" y="288841"/>
                    <a:pt x="818679" y="287031"/>
                    <a:pt x="814198" y="286127"/>
                  </a:cubicBezTo>
                  <a:cubicBezTo>
                    <a:pt x="810613" y="283413"/>
                    <a:pt x="808821" y="279794"/>
                    <a:pt x="809717" y="276175"/>
                  </a:cubicBezTo>
                  <a:cubicBezTo>
                    <a:pt x="809717" y="274366"/>
                    <a:pt x="812406" y="274366"/>
                    <a:pt x="813302" y="273461"/>
                  </a:cubicBezTo>
                  <a:cubicBezTo>
                    <a:pt x="815094" y="273461"/>
                    <a:pt x="816886" y="275270"/>
                    <a:pt x="816886" y="277080"/>
                  </a:cubicBezTo>
                  <a:cubicBezTo>
                    <a:pt x="816886" y="277984"/>
                    <a:pt x="816886" y="278889"/>
                    <a:pt x="818679" y="279794"/>
                  </a:cubicBezTo>
                  <a:cubicBezTo>
                    <a:pt x="820471" y="279794"/>
                    <a:pt x="821367" y="278889"/>
                    <a:pt x="822263" y="277080"/>
                  </a:cubicBezTo>
                  <a:cubicBezTo>
                    <a:pt x="820471" y="272556"/>
                    <a:pt x="821367" y="267128"/>
                    <a:pt x="820471" y="262604"/>
                  </a:cubicBezTo>
                  <a:cubicBezTo>
                    <a:pt x="822263" y="259890"/>
                    <a:pt x="823159" y="257176"/>
                    <a:pt x="824952" y="255367"/>
                  </a:cubicBezTo>
                  <a:close/>
                  <a:moveTo>
                    <a:pt x="75622" y="249914"/>
                  </a:moveTo>
                  <a:cubicBezTo>
                    <a:pt x="77437" y="252606"/>
                    <a:pt x="76529" y="254401"/>
                    <a:pt x="77437" y="257990"/>
                  </a:cubicBezTo>
                  <a:cubicBezTo>
                    <a:pt x="76529" y="261579"/>
                    <a:pt x="71994" y="263373"/>
                    <a:pt x="70179" y="266065"/>
                  </a:cubicBezTo>
                  <a:cubicBezTo>
                    <a:pt x="65644" y="275038"/>
                    <a:pt x="65644" y="286702"/>
                    <a:pt x="71994" y="294778"/>
                  </a:cubicBezTo>
                  <a:cubicBezTo>
                    <a:pt x="74715" y="296572"/>
                    <a:pt x="76529" y="300162"/>
                    <a:pt x="80158" y="299264"/>
                  </a:cubicBezTo>
                  <a:cubicBezTo>
                    <a:pt x="83787" y="296572"/>
                    <a:pt x="82879" y="290292"/>
                    <a:pt x="89229" y="288497"/>
                  </a:cubicBezTo>
                  <a:cubicBezTo>
                    <a:pt x="91044" y="287600"/>
                    <a:pt x="94672" y="288497"/>
                    <a:pt x="97394" y="290292"/>
                  </a:cubicBezTo>
                  <a:cubicBezTo>
                    <a:pt x="99208" y="292983"/>
                    <a:pt x="99208" y="297470"/>
                    <a:pt x="98301" y="300162"/>
                  </a:cubicBezTo>
                  <a:cubicBezTo>
                    <a:pt x="95579" y="307340"/>
                    <a:pt x="89229" y="310929"/>
                    <a:pt x="82879" y="310929"/>
                  </a:cubicBezTo>
                  <a:cubicBezTo>
                    <a:pt x="71087" y="310929"/>
                    <a:pt x="61108" y="300162"/>
                    <a:pt x="57479" y="290292"/>
                  </a:cubicBezTo>
                  <a:cubicBezTo>
                    <a:pt x="54758" y="284011"/>
                    <a:pt x="56572" y="277730"/>
                    <a:pt x="57479" y="270551"/>
                  </a:cubicBezTo>
                  <a:cubicBezTo>
                    <a:pt x="60201" y="264271"/>
                    <a:pt x="64737" y="258887"/>
                    <a:pt x="70179" y="252606"/>
                  </a:cubicBezTo>
                  <a:cubicBezTo>
                    <a:pt x="71994" y="251709"/>
                    <a:pt x="73808" y="249017"/>
                    <a:pt x="75622" y="249914"/>
                  </a:cubicBezTo>
                  <a:close/>
                  <a:moveTo>
                    <a:pt x="104676" y="244255"/>
                  </a:moveTo>
                  <a:cubicBezTo>
                    <a:pt x="116141" y="246023"/>
                    <a:pt x="126725" y="253095"/>
                    <a:pt x="131134" y="263704"/>
                  </a:cubicBezTo>
                  <a:cubicBezTo>
                    <a:pt x="135544" y="271661"/>
                    <a:pt x="138190" y="281385"/>
                    <a:pt x="136426" y="291110"/>
                  </a:cubicBezTo>
                  <a:cubicBezTo>
                    <a:pt x="147009" y="297298"/>
                    <a:pt x="148773" y="309675"/>
                    <a:pt x="151419" y="320284"/>
                  </a:cubicBezTo>
                  <a:cubicBezTo>
                    <a:pt x="151419" y="320284"/>
                    <a:pt x="151419" y="320284"/>
                    <a:pt x="150537" y="322936"/>
                  </a:cubicBezTo>
                  <a:cubicBezTo>
                    <a:pt x="153183" y="337965"/>
                    <a:pt x="145245" y="351225"/>
                    <a:pt x="135544" y="361834"/>
                  </a:cubicBezTo>
                  <a:cubicBezTo>
                    <a:pt x="126725" y="368022"/>
                    <a:pt x="116141" y="373327"/>
                    <a:pt x="104676" y="372443"/>
                  </a:cubicBezTo>
                  <a:cubicBezTo>
                    <a:pt x="98502" y="368022"/>
                    <a:pt x="94975" y="376863"/>
                    <a:pt x="90565" y="378631"/>
                  </a:cubicBezTo>
                  <a:cubicBezTo>
                    <a:pt x="78218" y="386588"/>
                    <a:pt x="60579" y="391892"/>
                    <a:pt x="47350" y="382167"/>
                  </a:cubicBezTo>
                  <a:cubicBezTo>
                    <a:pt x="45586" y="380399"/>
                    <a:pt x="42940" y="379515"/>
                    <a:pt x="42940" y="375979"/>
                  </a:cubicBezTo>
                  <a:cubicBezTo>
                    <a:pt x="42058" y="373327"/>
                    <a:pt x="45586" y="372443"/>
                    <a:pt x="47350" y="370675"/>
                  </a:cubicBezTo>
                  <a:cubicBezTo>
                    <a:pt x="50877" y="370675"/>
                    <a:pt x="51759" y="375095"/>
                    <a:pt x="55287" y="375979"/>
                  </a:cubicBezTo>
                  <a:cubicBezTo>
                    <a:pt x="64988" y="378631"/>
                    <a:pt x="76454" y="379515"/>
                    <a:pt x="84391" y="372443"/>
                  </a:cubicBezTo>
                  <a:cubicBezTo>
                    <a:pt x="84391" y="372443"/>
                    <a:pt x="84391" y="372443"/>
                    <a:pt x="96738" y="364486"/>
                  </a:cubicBezTo>
                  <a:cubicBezTo>
                    <a:pt x="111732" y="365370"/>
                    <a:pt x="128488" y="360066"/>
                    <a:pt x="137308" y="345037"/>
                  </a:cubicBezTo>
                  <a:lnTo>
                    <a:pt x="138183" y="337580"/>
                  </a:lnTo>
                  <a:lnTo>
                    <a:pt x="125980" y="354280"/>
                  </a:lnTo>
                  <a:cubicBezTo>
                    <a:pt x="120017" y="358190"/>
                    <a:pt x="112816" y="360424"/>
                    <a:pt x="106065" y="361318"/>
                  </a:cubicBezTo>
                  <a:cubicBezTo>
                    <a:pt x="106065" y="361318"/>
                    <a:pt x="106065" y="361318"/>
                    <a:pt x="94363" y="360424"/>
                  </a:cubicBezTo>
                  <a:cubicBezTo>
                    <a:pt x="85362" y="369361"/>
                    <a:pt x="72760" y="379192"/>
                    <a:pt x="58358" y="372936"/>
                  </a:cubicBezTo>
                  <a:cubicBezTo>
                    <a:pt x="57458" y="371149"/>
                    <a:pt x="55658" y="371149"/>
                    <a:pt x="54758" y="370255"/>
                  </a:cubicBezTo>
                  <a:cubicBezTo>
                    <a:pt x="57458" y="366680"/>
                    <a:pt x="61959" y="370255"/>
                    <a:pt x="64659" y="371149"/>
                  </a:cubicBezTo>
                  <a:cubicBezTo>
                    <a:pt x="73661" y="371149"/>
                    <a:pt x="83562" y="368467"/>
                    <a:pt x="88963" y="361318"/>
                  </a:cubicBezTo>
                  <a:cubicBezTo>
                    <a:pt x="94363" y="353274"/>
                    <a:pt x="105165" y="358637"/>
                    <a:pt x="113266" y="354168"/>
                  </a:cubicBezTo>
                  <a:cubicBezTo>
                    <a:pt x="122267" y="352381"/>
                    <a:pt x="130368" y="343444"/>
                    <a:pt x="133969" y="334507"/>
                  </a:cubicBezTo>
                  <a:cubicBezTo>
                    <a:pt x="136669" y="320207"/>
                    <a:pt x="130368" y="305014"/>
                    <a:pt x="119567" y="296077"/>
                  </a:cubicBezTo>
                  <a:cubicBezTo>
                    <a:pt x="119567" y="296077"/>
                    <a:pt x="119567" y="296077"/>
                    <a:pt x="123167" y="286247"/>
                  </a:cubicBezTo>
                  <a:cubicBezTo>
                    <a:pt x="122267" y="276416"/>
                    <a:pt x="119567" y="265692"/>
                    <a:pt x="110566" y="262117"/>
                  </a:cubicBezTo>
                  <a:cubicBezTo>
                    <a:pt x="108765" y="261223"/>
                    <a:pt x="106065" y="261223"/>
                    <a:pt x="106065" y="259436"/>
                  </a:cubicBezTo>
                  <a:cubicBezTo>
                    <a:pt x="106065" y="259436"/>
                    <a:pt x="106065" y="259436"/>
                    <a:pt x="106065" y="258542"/>
                  </a:cubicBezTo>
                  <a:cubicBezTo>
                    <a:pt x="115066" y="259436"/>
                    <a:pt x="121367" y="266585"/>
                    <a:pt x="124067" y="274629"/>
                  </a:cubicBezTo>
                  <a:cubicBezTo>
                    <a:pt x="127668" y="280884"/>
                    <a:pt x="125868" y="288034"/>
                    <a:pt x="124067" y="295184"/>
                  </a:cubicBezTo>
                  <a:cubicBezTo>
                    <a:pt x="130368" y="300546"/>
                    <a:pt x="134869" y="307025"/>
                    <a:pt x="137344" y="314175"/>
                  </a:cubicBezTo>
                  <a:lnTo>
                    <a:pt x="138399" y="335743"/>
                  </a:lnTo>
                  <a:lnTo>
                    <a:pt x="140836" y="314979"/>
                  </a:lnTo>
                  <a:cubicBezTo>
                    <a:pt x="139072" y="307023"/>
                    <a:pt x="132898" y="300834"/>
                    <a:pt x="128488" y="294646"/>
                  </a:cubicBezTo>
                  <a:cubicBezTo>
                    <a:pt x="128488" y="287574"/>
                    <a:pt x="130252" y="282269"/>
                    <a:pt x="128488" y="276081"/>
                  </a:cubicBezTo>
                  <a:cubicBezTo>
                    <a:pt x="125843" y="269008"/>
                    <a:pt x="120551" y="261052"/>
                    <a:pt x="113495" y="257516"/>
                  </a:cubicBezTo>
                  <a:cubicBezTo>
                    <a:pt x="112613" y="257516"/>
                    <a:pt x="102030" y="254864"/>
                    <a:pt x="102030" y="251327"/>
                  </a:cubicBezTo>
                  <a:cubicBezTo>
                    <a:pt x="102030" y="248675"/>
                    <a:pt x="102030" y="245139"/>
                    <a:pt x="104676" y="244255"/>
                  </a:cubicBezTo>
                  <a:close/>
                  <a:moveTo>
                    <a:pt x="891030" y="241080"/>
                  </a:moveTo>
                  <a:cubicBezTo>
                    <a:pt x="893638" y="241080"/>
                    <a:pt x="896246" y="242856"/>
                    <a:pt x="897115" y="245519"/>
                  </a:cubicBezTo>
                  <a:cubicBezTo>
                    <a:pt x="897115" y="246407"/>
                    <a:pt x="897985" y="249071"/>
                    <a:pt x="898854" y="248183"/>
                  </a:cubicBezTo>
                  <a:cubicBezTo>
                    <a:pt x="901462" y="248183"/>
                    <a:pt x="903201" y="249959"/>
                    <a:pt x="902331" y="252623"/>
                  </a:cubicBezTo>
                  <a:cubicBezTo>
                    <a:pt x="904070" y="257062"/>
                    <a:pt x="899723" y="258838"/>
                    <a:pt x="897115" y="259726"/>
                  </a:cubicBezTo>
                  <a:cubicBezTo>
                    <a:pt x="895377" y="260614"/>
                    <a:pt x="892769" y="260614"/>
                    <a:pt x="890161" y="259726"/>
                  </a:cubicBezTo>
                  <a:cubicBezTo>
                    <a:pt x="888422" y="257950"/>
                    <a:pt x="889291" y="254399"/>
                    <a:pt x="885814" y="253511"/>
                  </a:cubicBezTo>
                  <a:cubicBezTo>
                    <a:pt x="880598" y="256174"/>
                    <a:pt x="878859" y="263278"/>
                    <a:pt x="878859" y="269493"/>
                  </a:cubicBezTo>
                  <a:cubicBezTo>
                    <a:pt x="879729" y="275709"/>
                    <a:pt x="880598" y="281924"/>
                    <a:pt x="884945" y="286364"/>
                  </a:cubicBezTo>
                  <a:cubicBezTo>
                    <a:pt x="884945" y="286364"/>
                    <a:pt x="884945" y="286364"/>
                    <a:pt x="882337" y="293467"/>
                  </a:cubicBezTo>
                  <a:cubicBezTo>
                    <a:pt x="879729" y="292579"/>
                    <a:pt x="876251" y="289027"/>
                    <a:pt x="874513" y="286364"/>
                  </a:cubicBezTo>
                  <a:cubicBezTo>
                    <a:pt x="869297" y="277484"/>
                    <a:pt x="867558" y="265054"/>
                    <a:pt x="871035" y="254399"/>
                  </a:cubicBezTo>
                  <a:cubicBezTo>
                    <a:pt x="874513" y="246407"/>
                    <a:pt x="883206" y="241080"/>
                    <a:pt x="891030" y="241080"/>
                  </a:cubicBezTo>
                  <a:close/>
                  <a:moveTo>
                    <a:pt x="830163" y="241080"/>
                  </a:moveTo>
                  <a:cubicBezTo>
                    <a:pt x="834573" y="242773"/>
                    <a:pt x="838101" y="246160"/>
                    <a:pt x="838983" y="251240"/>
                  </a:cubicBezTo>
                  <a:cubicBezTo>
                    <a:pt x="838983" y="252087"/>
                    <a:pt x="838101" y="252933"/>
                    <a:pt x="837219" y="253780"/>
                  </a:cubicBezTo>
                  <a:cubicBezTo>
                    <a:pt x="831927" y="252933"/>
                    <a:pt x="826636" y="251240"/>
                    <a:pt x="823108" y="247853"/>
                  </a:cubicBezTo>
                  <a:cubicBezTo>
                    <a:pt x="825754" y="245313"/>
                    <a:pt x="827518" y="243620"/>
                    <a:pt x="830163" y="241080"/>
                  </a:cubicBezTo>
                  <a:close/>
                  <a:moveTo>
                    <a:pt x="137660" y="241080"/>
                  </a:moveTo>
                  <a:cubicBezTo>
                    <a:pt x="141188" y="245379"/>
                    <a:pt x="142070" y="249679"/>
                    <a:pt x="142070" y="253978"/>
                  </a:cubicBezTo>
                  <a:cubicBezTo>
                    <a:pt x="141188" y="257417"/>
                    <a:pt x="140306" y="260857"/>
                    <a:pt x="137660" y="261717"/>
                  </a:cubicBezTo>
                  <a:cubicBezTo>
                    <a:pt x="134133" y="258277"/>
                    <a:pt x="142070" y="255698"/>
                    <a:pt x="138542" y="251398"/>
                  </a:cubicBezTo>
                  <a:cubicBezTo>
                    <a:pt x="140306" y="247959"/>
                    <a:pt x="136779" y="245379"/>
                    <a:pt x="135897" y="242800"/>
                  </a:cubicBezTo>
                  <a:cubicBezTo>
                    <a:pt x="135015" y="241080"/>
                    <a:pt x="136779" y="241080"/>
                    <a:pt x="137660" y="241080"/>
                  </a:cubicBezTo>
                  <a:close/>
                  <a:moveTo>
                    <a:pt x="200524" y="239665"/>
                  </a:moveTo>
                  <a:cubicBezTo>
                    <a:pt x="201540" y="238773"/>
                    <a:pt x="202444" y="238549"/>
                    <a:pt x="203348" y="240782"/>
                  </a:cubicBezTo>
                  <a:cubicBezTo>
                    <a:pt x="204251" y="247032"/>
                    <a:pt x="200637" y="251497"/>
                    <a:pt x="198829" y="257748"/>
                  </a:cubicBezTo>
                  <a:cubicBezTo>
                    <a:pt x="199733" y="259534"/>
                    <a:pt x="201540" y="260427"/>
                    <a:pt x="202444" y="261320"/>
                  </a:cubicBezTo>
                  <a:cubicBezTo>
                    <a:pt x="204251" y="261320"/>
                    <a:pt x="206058" y="261320"/>
                    <a:pt x="206962" y="259534"/>
                  </a:cubicBezTo>
                  <a:cubicBezTo>
                    <a:pt x="206058" y="257748"/>
                    <a:pt x="206058" y="256855"/>
                    <a:pt x="206962" y="255069"/>
                  </a:cubicBezTo>
                  <a:cubicBezTo>
                    <a:pt x="208769" y="254176"/>
                    <a:pt x="210577" y="254176"/>
                    <a:pt x="211480" y="255069"/>
                  </a:cubicBezTo>
                  <a:cubicBezTo>
                    <a:pt x="213288" y="256855"/>
                    <a:pt x="215095" y="260427"/>
                    <a:pt x="213288" y="263106"/>
                  </a:cubicBezTo>
                  <a:cubicBezTo>
                    <a:pt x="211480" y="265785"/>
                    <a:pt x="208769" y="268464"/>
                    <a:pt x="206058" y="269357"/>
                  </a:cubicBezTo>
                  <a:cubicBezTo>
                    <a:pt x="200637" y="270250"/>
                    <a:pt x="197022" y="267571"/>
                    <a:pt x="192504" y="265785"/>
                  </a:cubicBezTo>
                  <a:cubicBezTo>
                    <a:pt x="187986" y="264892"/>
                    <a:pt x="184371" y="267571"/>
                    <a:pt x="179853" y="268464"/>
                  </a:cubicBezTo>
                  <a:cubicBezTo>
                    <a:pt x="174431" y="271143"/>
                    <a:pt x="167202" y="277393"/>
                    <a:pt x="166298" y="283644"/>
                  </a:cubicBezTo>
                  <a:cubicBezTo>
                    <a:pt x="166298" y="287216"/>
                    <a:pt x="169009" y="290788"/>
                    <a:pt x="171720" y="291681"/>
                  </a:cubicBezTo>
                  <a:cubicBezTo>
                    <a:pt x="173527" y="292574"/>
                    <a:pt x="176238" y="291681"/>
                    <a:pt x="178045" y="290788"/>
                  </a:cubicBezTo>
                  <a:cubicBezTo>
                    <a:pt x="179853" y="288109"/>
                    <a:pt x="176238" y="284537"/>
                    <a:pt x="178949" y="281858"/>
                  </a:cubicBezTo>
                  <a:cubicBezTo>
                    <a:pt x="180756" y="279179"/>
                    <a:pt x="184371" y="280072"/>
                    <a:pt x="187082" y="280965"/>
                  </a:cubicBezTo>
                  <a:cubicBezTo>
                    <a:pt x="189793" y="281858"/>
                    <a:pt x="189793" y="284537"/>
                    <a:pt x="190696" y="286323"/>
                  </a:cubicBezTo>
                  <a:cubicBezTo>
                    <a:pt x="189793" y="290788"/>
                    <a:pt x="187986" y="295253"/>
                    <a:pt x="183467" y="297932"/>
                  </a:cubicBezTo>
                  <a:cubicBezTo>
                    <a:pt x="180756" y="298825"/>
                    <a:pt x="177142" y="300611"/>
                    <a:pt x="174431" y="300611"/>
                  </a:cubicBezTo>
                  <a:cubicBezTo>
                    <a:pt x="167202" y="306861"/>
                    <a:pt x="171720" y="317577"/>
                    <a:pt x="165394" y="322042"/>
                  </a:cubicBezTo>
                  <a:cubicBezTo>
                    <a:pt x="166298" y="314005"/>
                    <a:pt x="156358" y="304182"/>
                    <a:pt x="166298" y="298825"/>
                  </a:cubicBezTo>
                  <a:cubicBezTo>
                    <a:pt x="167202" y="297039"/>
                    <a:pt x="163587" y="297039"/>
                    <a:pt x="163587" y="295253"/>
                  </a:cubicBezTo>
                  <a:cubicBezTo>
                    <a:pt x="159973" y="290788"/>
                    <a:pt x="158165" y="284537"/>
                    <a:pt x="159973" y="279179"/>
                  </a:cubicBezTo>
                  <a:cubicBezTo>
                    <a:pt x="160876" y="273822"/>
                    <a:pt x="168105" y="271143"/>
                    <a:pt x="168105" y="265785"/>
                  </a:cubicBezTo>
                  <a:cubicBezTo>
                    <a:pt x="164491" y="263106"/>
                    <a:pt x="164491" y="258641"/>
                    <a:pt x="164491" y="255069"/>
                  </a:cubicBezTo>
                  <a:cubicBezTo>
                    <a:pt x="164491" y="250604"/>
                    <a:pt x="167202" y="247032"/>
                    <a:pt x="171720" y="246140"/>
                  </a:cubicBezTo>
                  <a:cubicBezTo>
                    <a:pt x="175335" y="245247"/>
                    <a:pt x="177142" y="247032"/>
                    <a:pt x="178949" y="249711"/>
                  </a:cubicBezTo>
                  <a:cubicBezTo>
                    <a:pt x="178949" y="251497"/>
                    <a:pt x="178045" y="253283"/>
                    <a:pt x="175335" y="254176"/>
                  </a:cubicBezTo>
                  <a:cubicBezTo>
                    <a:pt x="174431" y="253283"/>
                    <a:pt x="172624" y="254176"/>
                    <a:pt x="172624" y="255962"/>
                  </a:cubicBezTo>
                  <a:cubicBezTo>
                    <a:pt x="171720" y="259534"/>
                    <a:pt x="177142" y="260427"/>
                    <a:pt x="178949" y="261320"/>
                  </a:cubicBezTo>
                  <a:cubicBezTo>
                    <a:pt x="184371" y="263106"/>
                    <a:pt x="187986" y="258641"/>
                    <a:pt x="190696" y="255962"/>
                  </a:cubicBezTo>
                  <a:cubicBezTo>
                    <a:pt x="195215" y="252390"/>
                    <a:pt x="196118" y="247925"/>
                    <a:pt x="197022" y="242568"/>
                  </a:cubicBezTo>
                  <a:cubicBezTo>
                    <a:pt x="198378" y="242121"/>
                    <a:pt x="199507" y="240558"/>
                    <a:pt x="200524" y="239665"/>
                  </a:cubicBezTo>
                  <a:close/>
                  <a:moveTo>
                    <a:pt x="196419" y="229471"/>
                  </a:moveTo>
                  <a:cubicBezTo>
                    <a:pt x="196419" y="229471"/>
                    <a:pt x="196419" y="229471"/>
                    <a:pt x="199221" y="233935"/>
                  </a:cubicBezTo>
                  <a:cubicBezTo>
                    <a:pt x="198287" y="239293"/>
                    <a:pt x="191750" y="240186"/>
                    <a:pt x="187081" y="241079"/>
                  </a:cubicBezTo>
                  <a:cubicBezTo>
                    <a:pt x="183346" y="239293"/>
                    <a:pt x="187081" y="236614"/>
                    <a:pt x="186147" y="233935"/>
                  </a:cubicBezTo>
                  <a:cubicBezTo>
                    <a:pt x="188949" y="232149"/>
                    <a:pt x="191750" y="226792"/>
                    <a:pt x="196419" y="229471"/>
                  </a:cubicBezTo>
                  <a:close/>
                  <a:moveTo>
                    <a:pt x="774812" y="225205"/>
                  </a:moveTo>
                  <a:cubicBezTo>
                    <a:pt x="779391" y="229534"/>
                    <a:pt x="787634" y="226937"/>
                    <a:pt x="794044" y="226071"/>
                  </a:cubicBezTo>
                  <a:cubicBezTo>
                    <a:pt x="794044" y="228669"/>
                    <a:pt x="791297" y="231266"/>
                    <a:pt x="791297" y="233864"/>
                  </a:cubicBezTo>
                  <a:cubicBezTo>
                    <a:pt x="790381" y="238194"/>
                    <a:pt x="797708" y="242523"/>
                    <a:pt x="792213" y="244255"/>
                  </a:cubicBezTo>
                  <a:cubicBezTo>
                    <a:pt x="786718" y="244255"/>
                    <a:pt x="782138" y="242523"/>
                    <a:pt x="778475" y="239925"/>
                  </a:cubicBezTo>
                  <a:cubicBezTo>
                    <a:pt x="776643" y="235596"/>
                    <a:pt x="773896" y="231266"/>
                    <a:pt x="773896" y="226071"/>
                  </a:cubicBezTo>
                  <a:cubicBezTo>
                    <a:pt x="773896" y="226071"/>
                    <a:pt x="773896" y="226071"/>
                    <a:pt x="774812" y="225205"/>
                  </a:cubicBezTo>
                  <a:close/>
                  <a:moveTo>
                    <a:pt x="130515" y="223617"/>
                  </a:moveTo>
                  <a:cubicBezTo>
                    <a:pt x="136053" y="223617"/>
                    <a:pt x="141591" y="225393"/>
                    <a:pt x="146205" y="228056"/>
                  </a:cubicBezTo>
                  <a:cubicBezTo>
                    <a:pt x="155435" y="236048"/>
                    <a:pt x="156358" y="247591"/>
                    <a:pt x="153589" y="258246"/>
                  </a:cubicBezTo>
                  <a:cubicBezTo>
                    <a:pt x="150820" y="265349"/>
                    <a:pt x="148974" y="273340"/>
                    <a:pt x="141591" y="276004"/>
                  </a:cubicBezTo>
                  <a:cubicBezTo>
                    <a:pt x="139745" y="273340"/>
                    <a:pt x="138822" y="270676"/>
                    <a:pt x="138822" y="267125"/>
                  </a:cubicBezTo>
                  <a:cubicBezTo>
                    <a:pt x="145282" y="263573"/>
                    <a:pt x="144360" y="255582"/>
                    <a:pt x="145282" y="249366"/>
                  </a:cubicBezTo>
                  <a:cubicBezTo>
                    <a:pt x="145282" y="244039"/>
                    <a:pt x="141591" y="238711"/>
                    <a:pt x="136053" y="234272"/>
                  </a:cubicBezTo>
                  <a:cubicBezTo>
                    <a:pt x="135130" y="234272"/>
                    <a:pt x="133284" y="234272"/>
                    <a:pt x="132361" y="235160"/>
                  </a:cubicBezTo>
                  <a:cubicBezTo>
                    <a:pt x="131438" y="237824"/>
                    <a:pt x="130515" y="240487"/>
                    <a:pt x="127746" y="242263"/>
                  </a:cubicBezTo>
                  <a:cubicBezTo>
                    <a:pt x="124978" y="242263"/>
                    <a:pt x="121286" y="243151"/>
                    <a:pt x="119440" y="240487"/>
                  </a:cubicBezTo>
                  <a:cubicBezTo>
                    <a:pt x="116671" y="237824"/>
                    <a:pt x="116671" y="234272"/>
                    <a:pt x="118517" y="230720"/>
                  </a:cubicBezTo>
                  <a:cubicBezTo>
                    <a:pt x="120363" y="226281"/>
                    <a:pt x="125900" y="224505"/>
                    <a:pt x="130515" y="223617"/>
                  </a:cubicBezTo>
                  <a:close/>
                  <a:moveTo>
                    <a:pt x="863040" y="215680"/>
                  </a:moveTo>
                  <a:cubicBezTo>
                    <a:pt x="866459" y="215680"/>
                    <a:pt x="869878" y="220442"/>
                    <a:pt x="870733" y="224252"/>
                  </a:cubicBezTo>
                  <a:cubicBezTo>
                    <a:pt x="870733" y="227109"/>
                    <a:pt x="866459" y="229014"/>
                    <a:pt x="863895" y="229967"/>
                  </a:cubicBezTo>
                  <a:cubicBezTo>
                    <a:pt x="863040" y="226157"/>
                    <a:pt x="862185" y="221395"/>
                    <a:pt x="859621" y="218537"/>
                  </a:cubicBezTo>
                  <a:cubicBezTo>
                    <a:pt x="859621" y="217585"/>
                    <a:pt x="861330" y="216632"/>
                    <a:pt x="863040" y="215680"/>
                  </a:cubicBezTo>
                  <a:close/>
                  <a:moveTo>
                    <a:pt x="828203" y="215680"/>
                  </a:moveTo>
                  <a:cubicBezTo>
                    <a:pt x="828203" y="215680"/>
                    <a:pt x="828203" y="215680"/>
                    <a:pt x="829975" y="215680"/>
                  </a:cubicBezTo>
                  <a:cubicBezTo>
                    <a:pt x="832633" y="221760"/>
                    <a:pt x="831747" y="231315"/>
                    <a:pt x="828203" y="236527"/>
                  </a:cubicBezTo>
                  <a:cubicBezTo>
                    <a:pt x="821114" y="246082"/>
                    <a:pt x="808710" y="249556"/>
                    <a:pt x="805165" y="260848"/>
                  </a:cubicBezTo>
                  <a:cubicBezTo>
                    <a:pt x="804279" y="261717"/>
                    <a:pt x="802507" y="260848"/>
                    <a:pt x="800735" y="260848"/>
                  </a:cubicBezTo>
                  <a:cubicBezTo>
                    <a:pt x="794533" y="256505"/>
                    <a:pt x="798077" y="247819"/>
                    <a:pt x="798963" y="242607"/>
                  </a:cubicBezTo>
                  <a:cubicBezTo>
                    <a:pt x="796305" y="238264"/>
                    <a:pt x="796305" y="233921"/>
                    <a:pt x="797191" y="229578"/>
                  </a:cubicBezTo>
                  <a:cubicBezTo>
                    <a:pt x="798077" y="227841"/>
                    <a:pt x="800735" y="226103"/>
                    <a:pt x="802507" y="225235"/>
                  </a:cubicBezTo>
                  <a:cubicBezTo>
                    <a:pt x="806051" y="225235"/>
                    <a:pt x="809596" y="225235"/>
                    <a:pt x="811368" y="228709"/>
                  </a:cubicBezTo>
                  <a:cubicBezTo>
                    <a:pt x="813140" y="231315"/>
                    <a:pt x="814026" y="233921"/>
                    <a:pt x="811368" y="236527"/>
                  </a:cubicBezTo>
                  <a:cubicBezTo>
                    <a:pt x="810482" y="237395"/>
                    <a:pt x="808710" y="236527"/>
                    <a:pt x="806938" y="236527"/>
                  </a:cubicBezTo>
                  <a:cubicBezTo>
                    <a:pt x="806051" y="236527"/>
                    <a:pt x="805165" y="233921"/>
                    <a:pt x="804279" y="234790"/>
                  </a:cubicBezTo>
                  <a:cubicBezTo>
                    <a:pt x="802507" y="236527"/>
                    <a:pt x="803393" y="237395"/>
                    <a:pt x="804279" y="238264"/>
                  </a:cubicBezTo>
                  <a:cubicBezTo>
                    <a:pt x="806051" y="240870"/>
                    <a:pt x="810482" y="240870"/>
                    <a:pt x="813140" y="240001"/>
                  </a:cubicBezTo>
                  <a:cubicBezTo>
                    <a:pt x="818456" y="237395"/>
                    <a:pt x="816684" y="232184"/>
                    <a:pt x="816684" y="227841"/>
                  </a:cubicBezTo>
                  <a:cubicBezTo>
                    <a:pt x="814912" y="226972"/>
                    <a:pt x="814912" y="226103"/>
                    <a:pt x="814912" y="224366"/>
                  </a:cubicBezTo>
                  <a:cubicBezTo>
                    <a:pt x="819342" y="221760"/>
                    <a:pt x="825545" y="220892"/>
                    <a:pt x="828203" y="215680"/>
                  </a:cubicBezTo>
                  <a:close/>
                  <a:moveTo>
                    <a:pt x="834407" y="214093"/>
                  </a:moveTo>
                  <a:cubicBezTo>
                    <a:pt x="834407" y="214093"/>
                    <a:pt x="834407" y="214093"/>
                    <a:pt x="842391" y="217682"/>
                  </a:cubicBezTo>
                  <a:cubicBezTo>
                    <a:pt x="843278" y="220374"/>
                    <a:pt x="840617" y="219477"/>
                    <a:pt x="838843" y="220374"/>
                  </a:cubicBezTo>
                  <a:cubicBezTo>
                    <a:pt x="837956" y="224860"/>
                    <a:pt x="837956" y="230244"/>
                    <a:pt x="840617" y="233833"/>
                  </a:cubicBezTo>
                  <a:cubicBezTo>
                    <a:pt x="843278" y="236525"/>
                    <a:pt x="847714" y="234730"/>
                    <a:pt x="849488" y="237422"/>
                  </a:cubicBezTo>
                  <a:cubicBezTo>
                    <a:pt x="850375" y="237422"/>
                    <a:pt x="851262" y="236525"/>
                    <a:pt x="851262" y="236525"/>
                  </a:cubicBezTo>
                  <a:cubicBezTo>
                    <a:pt x="849488" y="234730"/>
                    <a:pt x="853924" y="231141"/>
                    <a:pt x="849488" y="231141"/>
                  </a:cubicBezTo>
                  <a:cubicBezTo>
                    <a:pt x="847714" y="232936"/>
                    <a:pt x="845053" y="232039"/>
                    <a:pt x="843278" y="231141"/>
                  </a:cubicBezTo>
                  <a:cubicBezTo>
                    <a:pt x="842391" y="229347"/>
                    <a:pt x="841504" y="225758"/>
                    <a:pt x="843278" y="223963"/>
                  </a:cubicBezTo>
                  <a:cubicBezTo>
                    <a:pt x="845053" y="221271"/>
                    <a:pt x="848601" y="218579"/>
                    <a:pt x="852149" y="220374"/>
                  </a:cubicBezTo>
                  <a:cubicBezTo>
                    <a:pt x="855698" y="221271"/>
                    <a:pt x="858359" y="223963"/>
                    <a:pt x="859246" y="226655"/>
                  </a:cubicBezTo>
                  <a:cubicBezTo>
                    <a:pt x="860134" y="231141"/>
                    <a:pt x="854811" y="234730"/>
                    <a:pt x="858359" y="238320"/>
                  </a:cubicBezTo>
                  <a:cubicBezTo>
                    <a:pt x="861908" y="240114"/>
                    <a:pt x="861021" y="242806"/>
                    <a:pt x="862795" y="246395"/>
                  </a:cubicBezTo>
                  <a:cubicBezTo>
                    <a:pt x="862795" y="249984"/>
                    <a:pt x="860134" y="251779"/>
                    <a:pt x="859246" y="254471"/>
                  </a:cubicBezTo>
                  <a:cubicBezTo>
                    <a:pt x="856585" y="255368"/>
                    <a:pt x="856585" y="251779"/>
                    <a:pt x="853924" y="250881"/>
                  </a:cubicBezTo>
                  <a:cubicBezTo>
                    <a:pt x="845940" y="247292"/>
                    <a:pt x="837956" y="243703"/>
                    <a:pt x="832633" y="236525"/>
                  </a:cubicBezTo>
                  <a:cubicBezTo>
                    <a:pt x="837068" y="229347"/>
                    <a:pt x="834407" y="221271"/>
                    <a:pt x="834407" y="214093"/>
                  </a:cubicBezTo>
                  <a:close/>
                  <a:moveTo>
                    <a:pt x="878353" y="211356"/>
                  </a:moveTo>
                  <a:cubicBezTo>
                    <a:pt x="882401" y="212341"/>
                    <a:pt x="886449" y="214750"/>
                    <a:pt x="889147" y="217377"/>
                  </a:cubicBezTo>
                  <a:cubicBezTo>
                    <a:pt x="891846" y="220881"/>
                    <a:pt x="894545" y="225260"/>
                    <a:pt x="891846" y="229639"/>
                  </a:cubicBezTo>
                  <a:cubicBezTo>
                    <a:pt x="890947" y="230515"/>
                    <a:pt x="890047" y="233143"/>
                    <a:pt x="888248" y="232267"/>
                  </a:cubicBezTo>
                  <a:cubicBezTo>
                    <a:pt x="885549" y="230515"/>
                    <a:pt x="882851" y="230515"/>
                    <a:pt x="881951" y="227888"/>
                  </a:cubicBezTo>
                  <a:cubicBezTo>
                    <a:pt x="881951" y="226136"/>
                    <a:pt x="881951" y="226136"/>
                    <a:pt x="881951" y="225260"/>
                  </a:cubicBezTo>
                  <a:cubicBezTo>
                    <a:pt x="883750" y="224384"/>
                    <a:pt x="884650" y="223508"/>
                    <a:pt x="884650" y="221757"/>
                  </a:cubicBezTo>
                  <a:cubicBezTo>
                    <a:pt x="881051" y="215626"/>
                    <a:pt x="872056" y="219129"/>
                    <a:pt x="867558" y="213874"/>
                  </a:cubicBezTo>
                  <a:cubicBezTo>
                    <a:pt x="870257" y="210808"/>
                    <a:pt x="874305" y="210370"/>
                    <a:pt x="878353" y="211356"/>
                  </a:cubicBezTo>
                  <a:close/>
                  <a:moveTo>
                    <a:pt x="227796" y="211050"/>
                  </a:moveTo>
                  <a:cubicBezTo>
                    <a:pt x="229516" y="209330"/>
                    <a:pt x="230376" y="212769"/>
                    <a:pt x="232095" y="212769"/>
                  </a:cubicBezTo>
                  <a:cubicBezTo>
                    <a:pt x="232095" y="212769"/>
                    <a:pt x="232095" y="212769"/>
                    <a:pt x="237255" y="212769"/>
                  </a:cubicBezTo>
                  <a:cubicBezTo>
                    <a:pt x="241554" y="210190"/>
                    <a:pt x="244134" y="212769"/>
                    <a:pt x="246713" y="215349"/>
                  </a:cubicBezTo>
                  <a:cubicBezTo>
                    <a:pt x="248433" y="219648"/>
                    <a:pt x="244993" y="222228"/>
                    <a:pt x="243274" y="225667"/>
                  </a:cubicBezTo>
                  <a:cubicBezTo>
                    <a:pt x="239834" y="228247"/>
                    <a:pt x="233815" y="229967"/>
                    <a:pt x="229516" y="229107"/>
                  </a:cubicBezTo>
                  <a:cubicBezTo>
                    <a:pt x="230376" y="223088"/>
                    <a:pt x="229516" y="216209"/>
                    <a:pt x="227796" y="211050"/>
                  </a:cubicBezTo>
                  <a:close/>
                  <a:moveTo>
                    <a:pt x="178341" y="206694"/>
                  </a:moveTo>
                  <a:cubicBezTo>
                    <a:pt x="180932" y="206582"/>
                    <a:pt x="183409" y="207253"/>
                    <a:pt x="184761" y="209940"/>
                  </a:cubicBezTo>
                  <a:cubicBezTo>
                    <a:pt x="186563" y="213522"/>
                    <a:pt x="184761" y="217104"/>
                    <a:pt x="181157" y="218000"/>
                  </a:cubicBezTo>
                  <a:cubicBezTo>
                    <a:pt x="178454" y="219791"/>
                    <a:pt x="176652" y="213522"/>
                    <a:pt x="173949" y="217104"/>
                  </a:cubicBezTo>
                  <a:cubicBezTo>
                    <a:pt x="173949" y="219791"/>
                    <a:pt x="176652" y="221582"/>
                    <a:pt x="179355" y="221582"/>
                  </a:cubicBezTo>
                  <a:cubicBezTo>
                    <a:pt x="182959" y="223373"/>
                    <a:pt x="185662" y="219791"/>
                    <a:pt x="188365" y="217104"/>
                  </a:cubicBezTo>
                  <a:cubicBezTo>
                    <a:pt x="188365" y="217104"/>
                    <a:pt x="188365" y="217104"/>
                    <a:pt x="189266" y="210835"/>
                  </a:cubicBezTo>
                  <a:cubicBezTo>
                    <a:pt x="191068" y="215313"/>
                    <a:pt x="191068" y="219791"/>
                    <a:pt x="192870" y="224268"/>
                  </a:cubicBezTo>
                  <a:cubicBezTo>
                    <a:pt x="186563" y="229641"/>
                    <a:pt x="177553" y="232328"/>
                    <a:pt x="170345" y="235014"/>
                  </a:cubicBezTo>
                  <a:cubicBezTo>
                    <a:pt x="167642" y="235910"/>
                    <a:pt x="166741" y="239492"/>
                    <a:pt x="164038" y="239492"/>
                  </a:cubicBezTo>
                  <a:cubicBezTo>
                    <a:pt x="161335" y="236805"/>
                    <a:pt x="159533" y="232328"/>
                    <a:pt x="160434" y="227850"/>
                  </a:cubicBezTo>
                  <a:cubicBezTo>
                    <a:pt x="162236" y="225164"/>
                    <a:pt x="163137" y="220686"/>
                    <a:pt x="166741" y="218895"/>
                  </a:cubicBezTo>
                  <a:cubicBezTo>
                    <a:pt x="165840" y="214418"/>
                    <a:pt x="167642" y="210835"/>
                    <a:pt x="171246" y="208149"/>
                  </a:cubicBezTo>
                  <a:cubicBezTo>
                    <a:pt x="173048" y="207701"/>
                    <a:pt x="175751" y="206806"/>
                    <a:pt x="178341" y="206694"/>
                  </a:cubicBezTo>
                  <a:close/>
                  <a:moveTo>
                    <a:pt x="188638" y="202980"/>
                  </a:moveTo>
                  <a:cubicBezTo>
                    <a:pt x="189696" y="203887"/>
                    <a:pt x="189696" y="207516"/>
                    <a:pt x="188638" y="209330"/>
                  </a:cubicBezTo>
                  <a:cubicBezTo>
                    <a:pt x="187579" y="208423"/>
                    <a:pt x="186521" y="205701"/>
                    <a:pt x="187579" y="203887"/>
                  </a:cubicBezTo>
                  <a:cubicBezTo>
                    <a:pt x="187579" y="203887"/>
                    <a:pt x="187579" y="203887"/>
                    <a:pt x="188638" y="202980"/>
                  </a:cubicBezTo>
                  <a:close/>
                  <a:moveTo>
                    <a:pt x="194581" y="201392"/>
                  </a:moveTo>
                  <a:cubicBezTo>
                    <a:pt x="196290" y="201392"/>
                    <a:pt x="196290" y="204113"/>
                    <a:pt x="197145" y="204113"/>
                  </a:cubicBezTo>
                  <a:cubicBezTo>
                    <a:pt x="200564" y="212278"/>
                    <a:pt x="215096" y="205928"/>
                    <a:pt x="209967" y="216813"/>
                  </a:cubicBezTo>
                  <a:cubicBezTo>
                    <a:pt x="209967" y="220442"/>
                    <a:pt x="212531" y="222256"/>
                    <a:pt x="214241" y="224070"/>
                  </a:cubicBezTo>
                  <a:cubicBezTo>
                    <a:pt x="217660" y="224978"/>
                    <a:pt x="220224" y="224070"/>
                    <a:pt x="221934" y="221349"/>
                  </a:cubicBezTo>
                  <a:cubicBezTo>
                    <a:pt x="220224" y="218628"/>
                    <a:pt x="215950" y="222256"/>
                    <a:pt x="215096" y="218628"/>
                  </a:cubicBezTo>
                  <a:cubicBezTo>
                    <a:pt x="214241" y="215906"/>
                    <a:pt x="215096" y="213185"/>
                    <a:pt x="216805" y="212278"/>
                  </a:cubicBezTo>
                  <a:cubicBezTo>
                    <a:pt x="220224" y="211370"/>
                    <a:pt x="223644" y="214092"/>
                    <a:pt x="224498" y="216813"/>
                  </a:cubicBezTo>
                  <a:cubicBezTo>
                    <a:pt x="226208" y="221349"/>
                    <a:pt x="225353" y="226792"/>
                    <a:pt x="223644" y="230420"/>
                  </a:cubicBezTo>
                  <a:cubicBezTo>
                    <a:pt x="225353" y="234049"/>
                    <a:pt x="224498" y="239492"/>
                    <a:pt x="222789" y="243120"/>
                  </a:cubicBezTo>
                  <a:cubicBezTo>
                    <a:pt x="221934" y="245842"/>
                    <a:pt x="219370" y="245842"/>
                    <a:pt x="217660" y="244028"/>
                  </a:cubicBezTo>
                  <a:cubicBezTo>
                    <a:pt x="214241" y="239492"/>
                    <a:pt x="208257" y="237678"/>
                    <a:pt x="205693" y="232235"/>
                  </a:cubicBezTo>
                  <a:cubicBezTo>
                    <a:pt x="202274" y="231328"/>
                    <a:pt x="199709" y="227699"/>
                    <a:pt x="198000" y="224978"/>
                  </a:cubicBezTo>
                  <a:cubicBezTo>
                    <a:pt x="195435" y="220442"/>
                    <a:pt x="195435" y="215906"/>
                    <a:pt x="193726" y="211370"/>
                  </a:cubicBezTo>
                  <a:cubicBezTo>
                    <a:pt x="195435" y="207742"/>
                    <a:pt x="192871" y="204113"/>
                    <a:pt x="194581" y="201392"/>
                  </a:cubicBezTo>
                  <a:close/>
                  <a:moveTo>
                    <a:pt x="161219" y="199805"/>
                  </a:moveTo>
                  <a:cubicBezTo>
                    <a:pt x="161219" y="199805"/>
                    <a:pt x="161219" y="199805"/>
                    <a:pt x="167470" y="203615"/>
                  </a:cubicBezTo>
                  <a:cubicBezTo>
                    <a:pt x="167470" y="207425"/>
                    <a:pt x="163898" y="209330"/>
                    <a:pt x="163005" y="213139"/>
                  </a:cubicBezTo>
                  <a:cubicBezTo>
                    <a:pt x="159433" y="214092"/>
                    <a:pt x="157648" y="209330"/>
                    <a:pt x="153183" y="210282"/>
                  </a:cubicBezTo>
                  <a:lnTo>
                    <a:pt x="153183" y="208377"/>
                  </a:lnTo>
                  <a:cubicBezTo>
                    <a:pt x="155862" y="205520"/>
                    <a:pt x="157648" y="199805"/>
                    <a:pt x="161219" y="199805"/>
                  </a:cubicBezTo>
                  <a:close/>
                  <a:moveTo>
                    <a:pt x="145069" y="195219"/>
                  </a:moveTo>
                  <a:cubicBezTo>
                    <a:pt x="148832" y="194337"/>
                    <a:pt x="154476" y="193455"/>
                    <a:pt x="156358" y="196983"/>
                  </a:cubicBezTo>
                  <a:cubicBezTo>
                    <a:pt x="156358" y="196983"/>
                    <a:pt x="156358" y="196983"/>
                    <a:pt x="155417" y="198746"/>
                  </a:cubicBezTo>
                  <a:cubicBezTo>
                    <a:pt x="150713" y="202274"/>
                    <a:pt x="139425" y="201392"/>
                    <a:pt x="142247" y="209330"/>
                  </a:cubicBezTo>
                  <a:cubicBezTo>
                    <a:pt x="145069" y="211093"/>
                    <a:pt x="143188" y="212857"/>
                    <a:pt x="142247" y="214621"/>
                  </a:cubicBezTo>
                  <a:cubicBezTo>
                    <a:pt x="140365" y="217267"/>
                    <a:pt x="137543" y="216385"/>
                    <a:pt x="134721" y="217267"/>
                  </a:cubicBezTo>
                  <a:cubicBezTo>
                    <a:pt x="131899" y="215503"/>
                    <a:pt x="130958" y="212857"/>
                    <a:pt x="130958" y="210211"/>
                  </a:cubicBezTo>
                  <a:cubicBezTo>
                    <a:pt x="130958" y="201392"/>
                    <a:pt x="139425" y="197865"/>
                    <a:pt x="145069" y="195219"/>
                  </a:cubicBezTo>
                  <a:close/>
                  <a:moveTo>
                    <a:pt x="817224" y="195187"/>
                  </a:moveTo>
                  <a:cubicBezTo>
                    <a:pt x="817224" y="195187"/>
                    <a:pt x="817224" y="195187"/>
                    <a:pt x="820773" y="203846"/>
                  </a:cubicBezTo>
                  <a:cubicBezTo>
                    <a:pt x="820773" y="206444"/>
                    <a:pt x="817224" y="208175"/>
                    <a:pt x="814563" y="209041"/>
                  </a:cubicBezTo>
                  <a:cubicBezTo>
                    <a:pt x="812789" y="209907"/>
                    <a:pt x="811015" y="209041"/>
                    <a:pt x="810128" y="207309"/>
                  </a:cubicBezTo>
                  <a:cubicBezTo>
                    <a:pt x="810128" y="203846"/>
                    <a:pt x="815450" y="204712"/>
                    <a:pt x="813676" y="202114"/>
                  </a:cubicBezTo>
                  <a:cubicBezTo>
                    <a:pt x="811902" y="202114"/>
                    <a:pt x="809240" y="201248"/>
                    <a:pt x="808353" y="202114"/>
                  </a:cubicBezTo>
                  <a:cubicBezTo>
                    <a:pt x="805692" y="204712"/>
                    <a:pt x="806579" y="208175"/>
                    <a:pt x="807466" y="209907"/>
                  </a:cubicBezTo>
                  <a:cubicBezTo>
                    <a:pt x="809240" y="211639"/>
                    <a:pt x="811015" y="213371"/>
                    <a:pt x="814563" y="213371"/>
                  </a:cubicBezTo>
                  <a:cubicBezTo>
                    <a:pt x="818999" y="213371"/>
                    <a:pt x="823434" y="209041"/>
                    <a:pt x="825209" y="205578"/>
                  </a:cubicBezTo>
                  <a:cubicBezTo>
                    <a:pt x="826983" y="205578"/>
                    <a:pt x="827870" y="207309"/>
                    <a:pt x="826983" y="208175"/>
                  </a:cubicBezTo>
                  <a:cubicBezTo>
                    <a:pt x="825209" y="214237"/>
                    <a:pt x="819886" y="218566"/>
                    <a:pt x="813676" y="220298"/>
                  </a:cubicBezTo>
                  <a:cubicBezTo>
                    <a:pt x="808353" y="220298"/>
                    <a:pt x="802143" y="222030"/>
                    <a:pt x="797708" y="219432"/>
                  </a:cubicBezTo>
                  <a:cubicBezTo>
                    <a:pt x="799482" y="212505"/>
                    <a:pt x="797708" y="203846"/>
                    <a:pt x="803031" y="197784"/>
                  </a:cubicBezTo>
                  <a:cubicBezTo>
                    <a:pt x="806579" y="195187"/>
                    <a:pt x="812789" y="193455"/>
                    <a:pt x="817224" y="195187"/>
                  </a:cubicBezTo>
                  <a:close/>
                  <a:moveTo>
                    <a:pt x="852590" y="190280"/>
                  </a:moveTo>
                  <a:cubicBezTo>
                    <a:pt x="856964" y="190280"/>
                    <a:pt x="860463" y="192941"/>
                    <a:pt x="862212" y="196490"/>
                  </a:cubicBezTo>
                  <a:cubicBezTo>
                    <a:pt x="867461" y="193828"/>
                    <a:pt x="870960" y="198264"/>
                    <a:pt x="874459" y="201812"/>
                  </a:cubicBezTo>
                  <a:cubicBezTo>
                    <a:pt x="875333" y="202700"/>
                    <a:pt x="877083" y="204474"/>
                    <a:pt x="876208" y="206248"/>
                  </a:cubicBezTo>
                  <a:cubicBezTo>
                    <a:pt x="863962" y="210684"/>
                    <a:pt x="848217" y="220442"/>
                    <a:pt x="835970" y="210684"/>
                  </a:cubicBezTo>
                  <a:cubicBezTo>
                    <a:pt x="835096" y="208909"/>
                    <a:pt x="834221" y="208909"/>
                    <a:pt x="834221" y="207135"/>
                  </a:cubicBezTo>
                  <a:cubicBezTo>
                    <a:pt x="834221" y="207135"/>
                    <a:pt x="834221" y="207135"/>
                    <a:pt x="842968" y="203587"/>
                  </a:cubicBezTo>
                  <a:cubicBezTo>
                    <a:pt x="844718" y="207135"/>
                    <a:pt x="849091" y="208022"/>
                    <a:pt x="853465" y="207135"/>
                  </a:cubicBezTo>
                  <a:cubicBezTo>
                    <a:pt x="855215" y="206248"/>
                    <a:pt x="857839" y="203587"/>
                    <a:pt x="856964" y="200038"/>
                  </a:cubicBezTo>
                  <a:cubicBezTo>
                    <a:pt x="854340" y="198264"/>
                    <a:pt x="852590" y="205361"/>
                    <a:pt x="849091" y="203587"/>
                  </a:cubicBezTo>
                  <a:cubicBezTo>
                    <a:pt x="847342" y="201812"/>
                    <a:pt x="846467" y="200038"/>
                    <a:pt x="846467" y="197377"/>
                  </a:cubicBezTo>
                  <a:cubicBezTo>
                    <a:pt x="847342" y="194715"/>
                    <a:pt x="849091" y="191167"/>
                    <a:pt x="852590" y="190280"/>
                  </a:cubicBezTo>
                  <a:close/>
                  <a:moveTo>
                    <a:pt x="794784" y="187989"/>
                  </a:moveTo>
                  <a:cubicBezTo>
                    <a:pt x="799463" y="186636"/>
                    <a:pt x="804365" y="186636"/>
                    <a:pt x="808821" y="189342"/>
                  </a:cubicBezTo>
                  <a:cubicBezTo>
                    <a:pt x="805256" y="192048"/>
                    <a:pt x="800800" y="192950"/>
                    <a:pt x="798126" y="197460"/>
                  </a:cubicBezTo>
                  <a:cubicBezTo>
                    <a:pt x="795452" y="199263"/>
                    <a:pt x="797235" y="207381"/>
                    <a:pt x="790996" y="202871"/>
                  </a:cubicBezTo>
                  <a:cubicBezTo>
                    <a:pt x="788323" y="200165"/>
                    <a:pt x="785649" y="202871"/>
                    <a:pt x="782975" y="203773"/>
                  </a:cubicBezTo>
                  <a:cubicBezTo>
                    <a:pt x="780302" y="206479"/>
                    <a:pt x="777628" y="210087"/>
                    <a:pt x="780302" y="213695"/>
                  </a:cubicBezTo>
                  <a:cubicBezTo>
                    <a:pt x="781193" y="216401"/>
                    <a:pt x="783866" y="217303"/>
                    <a:pt x="785649" y="216401"/>
                  </a:cubicBezTo>
                  <a:cubicBezTo>
                    <a:pt x="788323" y="212793"/>
                    <a:pt x="781193" y="212793"/>
                    <a:pt x="783866" y="208283"/>
                  </a:cubicBezTo>
                  <a:cubicBezTo>
                    <a:pt x="785649" y="205577"/>
                    <a:pt x="789214" y="206479"/>
                    <a:pt x="791888" y="207381"/>
                  </a:cubicBezTo>
                  <a:cubicBezTo>
                    <a:pt x="795452" y="210087"/>
                    <a:pt x="792779" y="215499"/>
                    <a:pt x="792779" y="218205"/>
                  </a:cubicBezTo>
                  <a:cubicBezTo>
                    <a:pt x="792779" y="222715"/>
                    <a:pt x="788323" y="222715"/>
                    <a:pt x="784758" y="223617"/>
                  </a:cubicBezTo>
                  <a:cubicBezTo>
                    <a:pt x="780302" y="223617"/>
                    <a:pt x="776737" y="221813"/>
                    <a:pt x="773172" y="220009"/>
                  </a:cubicBezTo>
                  <a:cubicBezTo>
                    <a:pt x="768716" y="220911"/>
                    <a:pt x="762477" y="220009"/>
                    <a:pt x="758912" y="216401"/>
                  </a:cubicBezTo>
                  <a:cubicBezTo>
                    <a:pt x="758021" y="211891"/>
                    <a:pt x="764259" y="213695"/>
                    <a:pt x="766933" y="210087"/>
                  </a:cubicBezTo>
                  <a:cubicBezTo>
                    <a:pt x="772281" y="204675"/>
                    <a:pt x="774954" y="197460"/>
                    <a:pt x="782084" y="194754"/>
                  </a:cubicBezTo>
                  <a:cubicBezTo>
                    <a:pt x="785649" y="192048"/>
                    <a:pt x="790105" y="189342"/>
                    <a:pt x="794784" y="187989"/>
                  </a:cubicBezTo>
                  <a:close/>
                  <a:moveTo>
                    <a:pt x="772775" y="180755"/>
                  </a:moveTo>
                  <a:cubicBezTo>
                    <a:pt x="772775" y="180755"/>
                    <a:pt x="772775" y="180755"/>
                    <a:pt x="773615" y="180755"/>
                  </a:cubicBezTo>
                  <a:cubicBezTo>
                    <a:pt x="773615" y="180755"/>
                    <a:pt x="773615" y="180755"/>
                    <a:pt x="778658" y="191027"/>
                  </a:cubicBezTo>
                  <a:cubicBezTo>
                    <a:pt x="776977" y="192895"/>
                    <a:pt x="775296" y="195696"/>
                    <a:pt x="772775" y="196630"/>
                  </a:cubicBezTo>
                  <a:cubicBezTo>
                    <a:pt x="767733" y="195696"/>
                    <a:pt x="767733" y="189159"/>
                    <a:pt x="764371" y="186358"/>
                  </a:cubicBezTo>
                  <a:cubicBezTo>
                    <a:pt x="766052" y="182623"/>
                    <a:pt x="770254" y="182623"/>
                    <a:pt x="772775" y="180755"/>
                  </a:cubicBezTo>
                  <a:close/>
                  <a:moveTo>
                    <a:pt x="211039" y="179167"/>
                  </a:moveTo>
                  <a:cubicBezTo>
                    <a:pt x="216331" y="179167"/>
                    <a:pt x="219858" y="180995"/>
                    <a:pt x="223386" y="184651"/>
                  </a:cubicBezTo>
                  <a:cubicBezTo>
                    <a:pt x="227796" y="191963"/>
                    <a:pt x="224268" y="199275"/>
                    <a:pt x="223386" y="206587"/>
                  </a:cubicBezTo>
                  <a:cubicBezTo>
                    <a:pt x="217213" y="209329"/>
                    <a:pt x="211039" y="207501"/>
                    <a:pt x="205747" y="206587"/>
                  </a:cubicBezTo>
                  <a:cubicBezTo>
                    <a:pt x="201338" y="204759"/>
                    <a:pt x="197810" y="200189"/>
                    <a:pt x="196928" y="195619"/>
                  </a:cubicBezTo>
                  <a:cubicBezTo>
                    <a:pt x="196046" y="191963"/>
                    <a:pt x="198692" y="190135"/>
                    <a:pt x="201338" y="187393"/>
                  </a:cubicBezTo>
                  <a:cubicBezTo>
                    <a:pt x="203983" y="187393"/>
                    <a:pt x="206629" y="184651"/>
                    <a:pt x="210157" y="187393"/>
                  </a:cubicBezTo>
                  <a:cubicBezTo>
                    <a:pt x="211921" y="189221"/>
                    <a:pt x="212803" y="191049"/>
                    <a:pt x="211921" y="193791"/>
                  </a:cubicBezTo>
                  <a:cubicBezTo>
                    <a:pt x="213685" y="196533"/>
                    <a:pt x="205747" y="198361"/>
                    <a:pt x="211039" y="199275"/>
                  </a:cubicBezTo>
                  <a:cubicBezTo>
                    <a:pt x="216331" y="198361"/>
                    <a:pt x="216331" y="191963"/>
                    <a:pt x="216331" y="189221"/>
                  </a:cubicBezTo>
                  <a:cubicBezTo>
                    <a:pt x="215449" y="185565"/>
                    <a:pt x="211921" y="182823"/>
                    <a:pt x="209275" y="181909"/>
                  </a:cubicBezTo>
                  <a:cubicBezTo>
                    <a:pt x="209275" y="180081"/>
                    <a:pt x="210157" y="180081"/>
                    <a:pt x="211039" y="179167"/>
                  </a:cubicBezTo>
                  <a:close/>
                  <a:moveTo>
                    <a:pt x="229537" y="176322"/>
                  </a:moveTo>
                  <a:cubicBezTo>
                    <a:pt x="232293" y="176434"/>
                    <a:pt x="235380" y="177111"/>
                    <a:pt x="238026" y="177111"/>
                  </a:cubicBezTo>
                  <a:cubicBezTo>
                    <a:pt x="238026" y="177111"/>
                    <a:pt x="238026" y="177111"/>
                    <a:pt x="245081" y="180719"/>
                  </a:cubicBezTo>
                  <a:cubicBezTo>
                    <a:pt x="250373" y="186131"/>
                    <a:pt x="253019" y="193346"/>
                    <a:pt x="255664" y="199660"/>
                  </a:cubicBezTo>
                  <a:cubicBezTo>
                    <a:pt x="255664" y="199660"/>
                    <a:pt x="255664" y="199660"/>
                    <a:pt x="262720" y="208680"/>
                  </a:cubicBezTo>
                  <a:cubicBezTo>
                    <a:pt x="262720" y="211386"/>
                    <a:pt x="259192" y="212288"/>
                    <a:pt x="257428" y="213190"/>
                  </a:cubicBezTo>
                  <a:cubicBezTo>
                    <a:pt x="251255" y="214092"/>
                    <a:pt x="247727" y="211386"/>
                    <a:pt x="244199" y="207778"/>
                  </a:cubicBezTo>
                  <a:cubicBezTo>
                    <a:pt x="240672" y="206876"/>
                    <a:pt x="238026" y="210484"/>
                    <a:pt x="234498" y="209582"/>
                  </a:cubicBezTo>
                  <a:cubicBezTo>
                    <a:pt x="232734" y="205974"/>
                    <a:pt x="230088" y="203268"/>
                    <a:pt x="231852" y="199660"/>
                  </a:cubicBezTo>
                  <a:cubicBezTo>
                    <a:pt x="233616" y="197856"/>
                    <a:pt x="236262" y="196052"/>
                    <a:pt x="238908" y="197856"/>
                  </a:cubicBezTo>
                  <a:cubicBezTo>
                    <a:pt x="239790" y="199660"/>
                    <a:pt x="240672" y="200562"/>
                    <a:pt x="242435" y="201464"/>
                  </a:cubicBezTo>
                  <a:cubicBezTo>
                    <a:pt x="245081" y="199660"/>
                    <a:pt x="242435" y="196954"/>
                    <a:pt x="241554" y="195150"/>
                  </a:cubicBezTo>
                  <a:cubicBezTo>
                    <a:pt x="239790" y="192444"/>
                    <a:pt x="236262" y="193346"/>
                    <a:pt x="233616" y="193346"/>
                  </a:cubicBezTo>
                  <a:cubicBezTo>
                    <a:pt x="233616" y="194248"/>
                    <a:pt x="231852" y="194248"/>
                    <a:pt x="231852" y="193346"/>
                  </a:cubicBezTo>
                  <a:cubicBezTo>
                    <a:pt x="230088" y="188837"/>
                    <a:pt x="228325" y="181621"/>
                    <a:pt x="223033" y="178915"/>
                  </a:cubicBezTo>
                  <a:cubicBezTo>
                    <a:pt x="224356" y="176660"/>
                    <a:pt x="226781" y="176209"/>
                    <a:pt x="229537" y="176322"/>
                  </a:cubicBezTo>
                  <a:close/>
                  <a:moveTo>
                    <a:pt x="843457" y="174592"/>
                  </a:moveTo>
                  <a:lnTo>
                    <a:pt x="846921" y="174592"/>
                  </a:lnTo>
                  <a:cubicBezTo>
                    <a:pt x="846921" y="182576"/>
                    <a:pt x="846921" y="191447"/>
                    <a:pt x="840860" y="196770"/>
                  </a:cubicBezTo>
                  <a:cubicBezTo>
                    <a:pt x="839128" y="200319"/>
                    <a:pt x="835664" y="201206"/>
                    <a:pt x="833066" y="202980"/>
                  </a:cubicBezTo>
                  <a:cubicBezTo>
                    <a:pt x="829603" y="202093"/>
                    <a:pt x="827005" y="201206"/>
                    <a:pt x="824407" y="198544"/>
                  </a:cubicBezTo>
                  <a:cubicBezTo>
                    <a:pt x="823541" y="195883"/>
                    <a:pt x="822675" y="194109"/>
                    <a:pt x="823541" y="190560"/>
                  </a:cubicBezTo>
                  <a:cubicBezTo>
                    <a:pt x="825273" y="187899"/>
                    <a:pt x="827871" y="187899"/>
                    <a:pt x="829603" y="187899"/>
                  </a:cubicBezTo>
                  <a:cubicBezTo>
                    <a:pt x="830469" y="187899"/>
                    <a:pt x="832200" y="188786"/>
                    <a:pt x="832200" y="190560"/>
                  </a:cubicBezTo>
                  <a:cubicBezTo>
                    <a:pt x="832200" y="191447"/>
                    <a:pt x="832200" y="192334"/>
                    <a:pt x="833066" y="193222"/>
                  </a:cubicBezTo>
                  <a:cubicBezTo>
                    <a:pt x="833932" y="193222"/>
                    <a:pt x="835664" y="191447"/>
                    <a:pt x="835664" y="190560"/>
                  </a:cubicBezTo>
                  <a:cubicBezTo>
                    <a:pt x="835664" y="187899"/>
                    <a:pt x="833932" y="185238"/>
                    <a:pt x="832200" y="183463"/>
                  </a:cubicBezTo>
                  <a:cubicBezTo>
                    <a:pt x="828737" y="182576"/>
                    <a:pt x="826139" y="184350"/>
                    <a:pt x="823541" y="185238"/>
                  </a:cubicBezTo>
                  <a:cubicBezTo>
                    <a:pt x="822675" y="185238"/>
                    <a:pt x="820944" y="189673"/>
                    <a:pt x="819212" y="187899"/>
                  </a:cubicBezTo>
                  <a:cubicBezTo>
                    <a:pt x="818346" y="185238"/>
                    <a:pt x="818346" y="182576"/>
                    <a:pt x="819212" y="179915"/>
                  </a:cubicBezTo>
                  <a:cubicBezTo>
                    <a:pt x="826139" y="174592"/>
                    <a:pt x="835664" y="172818"/>
                    <a:pt x="843457" y="174592"/>
                  </a:cubicBezTo>
                  <a:close/>
                  <a:moveTo>
                    <a:pt x="170778" y="173699"/>
                  </a:moveTo>
                  <a:cubicBezTo>
                    <a:pt x="172498" y="174581"/>
                    <a:pt x="175078" y="172817"/>
                    <a:pt x="175078" y="176345"/>
                  </a:cubicBezTo>
                  <a:cubicBezTo>
                    <a:pt x="175078" y="180754"/>
                    <a:pt x="175078" y="184282"/>
                    <a:pt x="176797" y="187810"/>
                  </a:cubicBezTo>
                  <a:cubicBezTo>
                    <a:pt x="177657" y="189574"/>
                    <a:pt x="175078" y="189574"/>
                    <a:pt x="174218" y="188692"/>
                  </a:cubicBezTo>
                  <a:cubicBezTo>
                    <a:pt x="171638" y="188692"/>
                    <a:pt x="170778" y="184282"/>
                    <a:pt x="168199" y="186046"/>
                  </a:cubicBezTo>
                  <a:cubicBezTo>
                    <a:pt x="167339" y="188692"/>
                    <a:pt x="170778" y="191338"/>
                    <a:pt x="173358" y="193102"/>
                  </a:cubicBezTo>
                  <a:cubicBezTo>
                    <a:pt x="175938" y="194865"/>
                    <a:pt x="178517" y="192220"/>
                    <a:pt x="181097" y="191338"/>
                  </a:cubicBezTo>
                  <a:cubicBezTo>
                    <a:pt x="181097" y="191338"/>
                    <a:pt x="181097" y="191338"/>
                    <a:pt x="187976" y="195747"/>
                  </a:cubicBezTo>
                  <a:cubicBezTo>
                    <a:pt x="189696" y="197511"/>
                    <a:pt x="187116" y="198393"/>
                    <a:pt x="186256" y="199275"/>
                  </a:cubicBezTo>
                  <a:cubicBezTo>
                    <a:pt x="181957" y="201921"/>
                    <a:pt x="175078" y="204567"/>
                    <a:pt x="170778" y="201039"/>
                  </a:cubicBezTo>
                  <a:cubicBezTo>
                    <a:pt x="163039" y="198393"/>
                    <a:pt x="157020" y="191338"/>
                    <a:pt x="149281" y="190456"/>
                  </a:cubicBezTo>
                  <a:cubicBezTo>
                    <a:pt x="149281" y="190456"/>
                    <a:pt x="149281" y="190456"/>
                    <a:pt x="148421" y="190456"/>
                  </a:cubicBezTo>
                  <a:cubicBezTo>
                    <a:pt x="151001" y="183400"/>
                    <a:pt x="157880" y="179872"/>
                    <a:pt x="164759" y="178990"/>
                  </a:cubicBezTo>
                  <a:cubicBezTo>
                    <a:pt x="165619" y="175463"/>
                    <a:pt x="168199" y="175463"/>
                    <a:pt x="170778" y="173699"/>
                  </a:cubicBezTo>
                  <a:close/>
                  <a:moveTo>
                    <a:pt x="253529" y="168055"/>
                  </a:moveTo>
                  <a:cubicBezTo>
                    <a:pt x="257206" y="168055"/>
                    <a:pt x="259963" y="168055"/>
                    <a:pt x="262720" y="168948"/>
                  </a:cubicBezTo>
                  <a:cubicBezTo>
                    <a:pt x="262720" y="172520"/>
                    <a:pt x="259963" y="175198"/>
                    <a:pt x="259044" y="178770"/>
                  </a:cubicBezTo>
                  <a:cubicBezTo>
                    <a:pt x="257206" y="180556"/>
                    <a:pt x="254448" y="181449"/>
                    <a:pt x="252610" y="182342"/>
                  </a:cubicBezTo>
                  <a:lnTo>
                    <a:pt x="245258" y="176091"/>
                  </a:lnTo>
                  <a:cubicBezTo>
                    <a:pt x="246177" y="172520"/>
                    <a:pt x="251691" y="170734"/>
                    <a:pt x="253529" y="168055"/>
                  </a:cubicBezTo>
                  <a:close/>
                  <a:moveTo>
                    <a:pt x="181244" y="162619"/>
                  </a:moveTo>
                  <a:cubicBezTo>
                    <a:pt x="190115" y="163533"/>
                    <a:pt x="201648" y="161705"/>
                    <a:pt x="207858" y="169931"/>
                  </a:cubicBezTo>
                  <a:cubicBezTo>
                    <a:pt x="208745" y="172673"/>
                    <a:pt x="208745" y="176329"/>
                    <a:pt x="206971" y="178157"/>
                  </a:cubicBezTo>
                  <a:cubicBezTo>
                    <a:pt x="205196" y="180899"/>
                    <a:pt x="201648" y="183641"/>
                    <a:pt x="198100" y="182727"/>
                  </a:cubicBezTo>
                  <a:cubicBezTo>
                    <a:pt x="196325" y="183641"/>
                    <a:pt x="195438" y="180899"/>
                    <a:pt x="194551" y="179985"/>
                  </a:cubicBezTo>
                  <a:cubicBezTo>
                    <a:pt x="192777" y="176329"/>
                    <a:pt x="199874" y="175415"/>
                    <a:pt x="195438" y="172673"/>
                  </a:cubicBezTo>
                  <a:cubicBezTo>
                    <a:pt x="192777" y="172673"/>
                    <a:pt x="190115" y="173587"/>
                    <a:pt x="190115" y="176329"/>
                  </a:cubicBezTo>
                  <a:cubicBezTo>
                    <a:pt x="189228" y="180899"/>
                    <a:pt x="191890" y="184555"/>
                    <a:pt x="195438" y="186383"/>
                  </a:cubicBezTo>
                  <a:cubicBezTo>
                    <a:pt x="196325" y="186383"/>
                    <a:pt x="197212" y="186383"/>
                    <a:pt x="198100" y="187297"/>
                  </a:cubicBezTo>
                  <a:cubicBezTo>
                    <a:pt x="196325" y="190039"/>
                    <a:pt x="192777" y="191867"/>
                    <a:pt x="189228" y="191867"/>
                  </a:cubicBezTo>
                  <a:cubicBezTo>
                    <a:pt x="185680" y="190953"/>
                    <a:pt x="183019" y="188211"/>
                    <a:pt x="181244" y="184555"/>
                  </a:cubicBezTo>
                  <a:cubicBezTo>
                    <a:pt x="178583" y="178157"/>
                    <a:pt x="181244" y="169017"/>
                    <a:pt x="181244" y="162619"/>
                  </a:cubicBezTo>
                  <a:close/>
                  <a:moveTo>
                    <a:pt x="714547" y="156943"/>
                  </a:moveTo>
                  <a:cubicBezTo>
                    <a:pt x="718996" y="157816"/>
                    <a:pt x="722554" y="156943"/>
                    <a:pt x="726113" y="156943"/>
                  </a:cubicBezTo>
                  <a:cubicBezTo>
                    <a:pt x="728782" y="160435"/>
                    <a:pt x="733231" y="159562"/>
                    <a:pt x="736789" y="163055"/>
                  </a:cubicBezTo>
                  <a:cubicBezTo>
                    <a:pt x="743017" y="161308"/>
                    <a:pt x="749245" y="158689"/>
                    <a:pt x="755473" y="162182"/>
                  </a:cubicBezTo>
                  <a:cubicBezTo>
                    <a:pt x="758142" y="165674"/>
                    <a:pt x="760811" y="169167"/>
                    <a:pt x="759032" y="172659"/>
                  </a:cubicBezTo>
                  <a:cubicBezTo>
                    <a:pt x="757252" y="175278"/>
                    <a:pt x="753694" y="177898"/>
                    <a:pt x="751024" y="176151"/>
                  </a:cubicBezTo>
                  <a:cubicBezTo>
                    <a:pt x="746576" y="174405"/>
                    <a:pt x="751024" y="169167"/>
                    <a:pt x="746576" y="168293"/>
                  </a:cubicBezTo>
                  <a:cubicBezTo>
                    <a:pt x="743017" y="168293"/>
                    <a:pt x="740348" y="170040"/>
                    <a:pt x="739458" y="173532"/>
                  </a:cubicBezTo>
                  <a:cubicBezTo>
                    <a:pt x="738569" y="177025"/>
                    <a:pt x="740348" y="181390"/>
                    <a:pt x="743017" y="184009"/>
                  </a:cubicBezTo>
                  <a:cubicBezTo>
                    <a:pt x="747466" y="188375"/>
                    <a:pt x="754583" y="191868"/>
                    <a:pt x="760811" y="188375"/>
                  </a:cubicBezTo>
                  <a:cubicBezTo>
                    <a:pt x="760811" y="188375"/>
                    <a:pt x="760811" y="188375"/>
                    <a:pt x="764370" y="195360"/>
                  </a:cubicBezTo>
                  <a:cubicBezTo>
                    <a:pt x="759032" y="197979"/>
                    <a:pt x="752804" y="195360"/>
                    <a:pt x="747466" y="195360"/>
                  </a:cubicBezTo>
                  <a:cubicBezTo>
                    <a:pt x="745686" y="196233"/>
                    <a:pt x="744797" y="198852"/>
                    <a:pt x="745686" y="199726"/>
                  </a:cubicBezTo>
                  <a:cubicBezTo>
                    <a:pt x="747466" y="201472"/>
                    <a:pt x="751024" y="200599"/>
                    <a:pt x="751914" y="204091"/>
                  </a:cubicBezTo>
                  <a:cubicBezTo>
                    <a:pt x="751914" y="205837"/>
                    <a:pt x="750135" y="207584"/>
                    <a:pt x="747466" y="208457"/>
                  </a:cubicBezTo>
                  <a:cubicBezTo>
                    <a:pt x="744797" y="209330"/>
                    <a:pt x="743017" y="207584"/>
                    <a:pt x="741238" y="206711"/>
                  </a:cubicBezTo>
                  <a:cubicBezTo>
                    <a:pt x="738569" y="204091"/>
                    <a:pt x="737679" y="200599"/>
                    <a:pt x="736789" y="197106"/>
                  </a:cubicBezTo>
                  <a:cubicBezTo>
                    <a:pt x="736789" y="197106"/>
                    <a:pt x="736789" y="197106"/>
                    <a:pt x="738569" y="190121"/>
                  </a:cubicBezTo>
                  <a:cubicBezTo>
                    <a:pt x="733231" y="184883"/>
                    <a:pt x="733231" y="177025"/>
                    <a:pt x="731451" y="170040"/>
                  </a:cubicBezTo>
                  <a:cubicBezTo>
                    <a:pt x="727892" y="164801"/>
                    <a:pt x="721665" y="163928"/>
                    <a:pt x="717216" y="164801"/>
                  </a:cubicBezTo>
                  <a:cubicBezTo>
                    <a:pt x="714547" y="165674"/>
                    <a:pt x="713657" y="167420"/>
                    <a:pt x="713657" y="169167"/>
                  </a:cubicBezTo>
                  <a:cubicBezTo>
                    <a:pt x="713657" y="171786"/>
                    <a:pt x="711878" y="176151"/>
                    <a:pt x="714547" y="177898"/>
                  </a:cubicBezTo>
                  <a:cubicBezTo>
                    <a:pt x="717216" y="177025"/>
                    <a:pt x="720775" y="174405"/>
                    <a:pt x="723444" y="177025"/>
                  </a:cubicBezTo>
                  <a:cubicBezTo>
                    <a:pt x="725223" y="178771"/>
                    <a:pt x="725223" y="181390"/>
                    <a:pt x="724334" y="183136"/>
                  </a:cubicBezTo>
                  <a:cubicBezTo>
                    <a:pt x="721665" y="187502"/>
                    <a:pt x="716326" y="186629"/>
                    <a:pt x="712768" y="184883"/>
                  </a:cubicBezTo>
                  <a:cubicBezTo>
                    <a:pt x="704760" y="180517"/>
                    <a:pt x="706540" y="168293"/>
                    <a:pt x="696753" y="165674"/>
                  </a:cubicBezTo>
                  <a:cubicBezTo>
                    <a:pt x="691415" y="165674"/>
                    <a:pt x="686077" y="167420"/>
                    <a:pt x="683408" y="163055"/>
                  </a:cubicBezTo>
                  <a:cubicBezTo>
                    <a:pt x="688746" y="161308"/>
                    <a:pt x="693194" y="160435"/>
                    <a:pt x="698533" y="159562"/>
                  </a:cubicBezTo>
                  <a:cubicBezTo>
                    <a:pt x="703871" y="163928"/>
                    <a:pt x="710099" y="159562"/>
                    <a:pt x="714547" y="156943"/>
                  </a:cubicBezTo>
                  <a:close/>
                  <a:moveTo>
                    <a:pt x="778038" y="153768"/>
                  </a:moveTo>
                  <a:cubicBezTo>
                    <a:pt x="780710" y="153768"/>
                    <a:pt x="784272" y="154663"/>
                    <a:pt x="786053" y="157350"/>
                  </a:cubicBezTo>
                  <a:cubicBezTo>
                    <a:pt x="786053" y="161827"/>
                    <a:pt x="791396" y="158245"/>
                    <a:pt x="794958" y="160036"/>
                  </a:cubicBezTo>
                  <a:cubicBezTo>
                    <a:pt x="797630" y="160932"/>
                    <a:pt x="800302" y="163619"/>
                    <a:pt x="802083" y="166305"/>
                  </a:cubicBezTo>
                  <a:cubicBezTo>
                    <a:pt x="802083" y="169887"/>
                    <a:pt x="802083" y="173469"/>
                    <a:pt x="799411" y="176156"/>
                  </a:cubicBezTo>
                  <a:cubicBezTo>
                    <a:pt x="797630" y="177051"/>
                    <a:pt x="794068" y="178842"/>
                    <a:pt x="792287" y="177051"/>
                  </a:cubicBezTo>
                  <a:cubicBezTo>
                    <a:pt x="790506" y="175260"/>
                    <a:pt x="788725" y="172574"/>
                    <a:pt x="790506" y="170783"/>
                  </a:cubicBezTo>
                  <a:cubicBezTo>
                    <a:pt x="791396" y="169887"/>
                    <a:pt x="794068" y="170783"/>
                    <a:pt x="794068" y="168096"/>
                  </a:cubicBezTo>
                  <a:cubicBezTo>
                    <a:pt x="793177" y="166305"/>
                    <a:pt x="791396" y="166305"/>
                    <a:pt x="790506" y="168096"/>
                  </a:cubicBezTo>
                  <a:cubicBezTo>
                    <a:pt x="787834" y="168992"/>
                    <a:pt x="786053" y="171678"/>
                    <a:pt x="786944" y="173469"/>
                  </a:cubicBezTo>
                  <a:cubicBezTo>
                    <a:pt x="786944" y="177051"/>
                    <a:pt x="790506" y="181529"/>
                    <a:pt x="794068" y="181529"/>
                  </a:cubicBezTo>
                  <a:cubicBezTo>
                    <a:pt x="798521" y="184215"/>
                    <a:pt x="805645" y="172574"/>
                    <a:pt x="805645" y="182424"/>
                  </a:cubicBezTo>
                  <a:cubicBezTo>
                    <a:pt x="797630" y="183320"/>
                    <a:pt x="790506" y="185111"/>
                    <a:pt x="783381" y="188693"/>
                  </a:cubicBezTo>
                  <a:cubicBezTo>
                    <a:pt x="778038" y="184215"/>
                    <a:pt x="777148" y="177051"/>
                    <a:pt x="776257" y="170783"/>
                  </a:cubicBezTo>
                  <a:cubicBezTo>
                    <a:pt x="774476" y="166305"/>
                    <a:pt x="772695" y="161827"/>
                    <a:pt x="769133" y="158245"/>
                  </a:cubicBezTo>
                  <a:cubicBezTo>
                    <a:pt x="769133" y="154663"/>
                    <a:pt x="774476" y="154663"/>
                    <a:pt x="778038" y="153768"/>
                  </a:cubicBezTo>
                  <a:close/>
                  <a:moveTo>
                    <a:pt x="799128" y="146964"/>
                  </a:moveTo>
                  <a:cubicBezTo>
                    <a:pt x="801885" y="144243"/>
                    <a:pt x="803723" y="149686"/>
                    <a:pt x="805562" y="150593"/>
                  </a:cubicBezTo>
                  <a:cubicBezTo>
                    <a:pt x="805562" y="150593"/>
                    <a:pt x="805562" y="150593"/>
                    <a:pt x="810157" y="155129"/>
                  </a:cubicBezTo>
                  <a:cubicBezTo>
                    <a:pt x="811995" y="158757"/>
                    <a:pt x="807400" y="160571"/>
                    <a:pt x="805562" y="163293"/>
                  </a:cubicBezTo>
                  <a:cubicBezTo>
                    <a:pt x="801885" y="162386"/>
                    <a:pt x="800966" y="156943"/>
                    <a:pt x="797290" y="156943"/>
                  </a:cubicBezTo>
                  <a:cubicBezTo>
                    <a:pt x="794533" y="153314"/>
                    <a:pt x="798209" y="149686"/>
                    <a:pt x="799128" y="146964"/>
                  </a:cubicBezTo>
                  <a:close/>
                  <a:moveTo>
                    <a:pt x="818513" y="143530"/>
                  </a:moveTo>
                  <a:cubicBezTo>
                    <a:pt x="821270" y="142655"/>
                    <a:pt x="824027" y="145279"/>
                    <a:pt x="826785" y="147029"/>
                  </a:cubicBezTo>
                  <a:cubicBezTo>
                    <a:pt x="829542" y="149653"/>
                    <a:pt x="828623" y="155776"/>
                    <a:pt x="829542" y="158400"/>
                  </a:cubicBezTo>
                  <a:cubicBezTo>
                    <a:pt x="834137" y="157525"/>
                    <a:pt x="835975" y="161024"/>
                    <a:pt x="837814" y="164523"/>
                  </a:cubicBezTo>
                  <a:cubicBezTo>
                    <a:pt x="840571" y="175020"/>
                    <a:pt x="827704" y="168022"/>
                    <a:pt x="823108" y="172396"/>
                  </a:cubicBezTo>
                  <a:cubicBezTo>
                    <a:pt x="821270" y="172396"/>
                    <a:pt x="821270" y="170646"/>
                    <a:pt x="820351" y="168897"/>
                  </a:cubicBezTo>
                  <a:cubicBezTo>
                    <a:pt x="821270" y="168022"/>
                    <a:pt x="822189" y="165398"/>
                    <a:pt x="824027" y="166273"/>
                  </a:cubicBezTo>
                  <a:cubicBezTo>
                    <a:pt x="824947" y="166273"/>
                    <a:pt x="826785" y="168022"/>
                    <a:pt x="827704" y="166273"/>
                  </a:cubicBezTo>
                  <a:cubicBezTo>
                    <a:pt x="827704" y="165398"/>
                    <a:pt x="826785" y="163649"/>
                    <a:pt x="824947" y="162774"/>
                  </a:cubicBezTo>
                  <a:cubicBezTo>
                    <a:pt x="821270" y="162774"/>
                    <a:pt x="818513" y="164523"/>
                    <a:pt x="816675" y="167147"/>
                  </a:cubicBezTo>
                  <a:cubicBezTo>
                    <a:pt x="813918" y="171521"/>
                    <a:pt x="820351" y="175020"/>
                    <a:pt x="816675" y="177644"/>
                  </a:cubicBezTo>
                  <a:cubicBezTo>
                    <a:pt x="812999" y="180268"/>
                    <a:pt x="813918" y="183767"/>
                    <a:pt x="812999" y="185517"/>
                  </a:cubicBezTo>
                  <a:cubicBezTo>
                    <a:pt x="807484" y="181143"/>
                    <a:pt x="805646" y="175895"/>
                    <a:pt x="806565" y="169772"/>
                  </a:cubicBezTo>
                  <a:cubicBezTo>
                    <a:pt x="809322" y="161024"/>
                    <a:pt x="821270" y="154901"/>
                    <a:pt x="818513" y="143530"/>
                  </a:cubicBezTo>
                  <a:close/>
                  <a:moveTo>
                    <a:pt x="305618" y="142655"/>
                  </a:moveTo>
                  <a:cubicBezTo>
                    <a:pt x="310956" y="142655"/>
                    <a:pt x="315404" y="146194"/>
                    <a:pt x="319853" y="149734"/>
                  </a:cubicBezTo>
                  <a:cubicBezTo>
                    <a:pt x="327860" y="146194"/>
                    <a:pt x="335867" y="150618"/>
                    <a:pt x="342095" y="155043"/>
                  </a:cubicBezTo>
                  <a:cubicBezTo>
                    <a:pt x="338536" y="158582"/>
                    <a:pt x="332308" y="155927"/>
                    <a:pt x="326080" y="156812"/>
                  </a:cubicBezTo>
                  <a:cubicBezTo>
                    <a:pt x="324301" y="158582"/>
                    <a:pt x="320742" y="157697"/>
                    <a:pt x="320742" y="160352"/>
                  </a:cubicBezTo>
                  <a:cubicBezTo>
                    <a:pt x="320742" y="165661"/>
                    <a:pt x="318073" y="170085"/>
                    <a:pt x="313625" y="171854"/>
                  </a:cubicBezTo>
                  <a:cubicBezTo>
                    <a:pt x="310956" y="171854"/>
                    <a:pt x="307397" y="172739"/>
                    <a:pt x="304728" y="170970"/>
                  </a:cubicBezTo>
                  <a:cubicBezTo>
                    <a:pt x="304728" y="169200"/>
                    <a:pt x="302948" y="167430"/>
                    <a:pt x="304728" y="164776"/>
                  </a:cubicBezTo>
                  <a:cubicBezTo>
                    <a:pt x="306507" y="160352"/>
                    <a:pt x="311845" y="164776"/>
                    <a:pt x="312735" y="159467"/>
                  </a:cubicBezTo>
                  <a:cubicBezTo>
                    <a:pt x="312735" y="156812"/>
                    <a:pt x="311845" y="152388"/>
                    <a:pt x="308287" y="151503"/>
                  </a:cubicBezTo>
                  <a:cubicBezTo>
                    <a:pt x="303838" y="150618"/>
                    <a:pt x="300279" y="154158"/>
                    <a:pt x="297610" y="155927"/>
                  </a:cubicBezTo>
                  <a:cubicBezTo>
                    <a:pt x="294052" y="163006"/>
                    <a:pt x="293162" y="170970"/>
                    <a:pt x="287824" y="177163"/>
                  </a:cubicBezTo>
                  <a:cubicBezTo>
                    <a:pt x="288713" y="180703"/>
                    <a:pt x="291382" y="185127"/>
                    <a:pt x="289603" y="188666"/>
                  </a:cubicBezTo>
                  <a:cubicBezTo>
                    <a:pt x="288713" y="192206"/>
                    <a:pt x="286044" y="193975"/>
                    <a:pt x="283375" y="194860"/>
                  </a:cubicBezTo>
                  <a:cubicBezTo>
                    <a:pt x="280706" y="195745"/>
                    <a:pt x="278037" y="196630"/>
                    <a:pt x="276258" y="194860"/>
                  </a:cubicBezTo>
                  <a:cubicBezTo>
                    <a:pt x="274478" y="193091"/>
                    <a:pt x="273589" y="190436"/>
                    <a:pt x="274478" y="187782"/>
                  </a:cubicBezTo>
                  <a:cubicBezTo>
                    <a:pt x="275368" y="185127"/>
                    <a:pt x="281596" y="187782"/>
                    <a:pt x="279816" y="183357"/>
                  </a:cubicBezTo>
                  <a:cubicBezTo>
                    <a:pt x="275368" y="180703"/>
                    <a:pt x="270030" y="183357"/>
                    <a:pt x="265581" y="182472"/>
                  </a:cubicBezTo>
                  <a:cubicBezTo>
                    <a:pt x="263802" y="182472"/>
                    <a:pt x="262912" y="181588"/>
                    <a:pt x="261133" y="180703"/>
                  </a:cubicBezTo>
                  <a:cubicBezTo>
                    <a:pt x="261133" y="178048"/>
                    <a:pt x="263802" y="176279"/>
                    <a:pt x="264692" y="174509"/>
                  </a:cubicBezTo>
                  <a:cubicBezTo>
                    <a:pt x="267361" y="174509"/>
                    <a:pt x="270030" y="174509"/>
                    <a:pt x="271809" y="176279"/>
                  </a:cubicBezTo>
                  <a:cubicBezTo>
                    <a:pt x="276258" y="174509"/>
                    <a:pt x="281596" y="174509"/>
                    <a:pt x="284265" y="170085"/>
                  </a:cubicBezTo>
                  <a:cubicBezTo>
                    <a:pt x="286044" y="167430"/>
                    <a:pt x="286934" y="163006"/>
                    <a:pt x="286044" y="159467"/>
                  </a:cubicBezTo>
                  <a:cubicBezTo>
                    <a:pt x="285155" y="158582"/>
                    <a:pt x="283375" y="156812"/>
                    <a:pt x="282486" y="155927"/>
                  </a:cubicBezTo>
                  <a:cubicBezTo>
                    <a:pt x="279816" y="156812"/>
                    <a:pt x="278037" y="161236"/>
                    <a:pt x="274478" y="159467"/>
                  </a:cubicBezTo>
                  <a:cubicBezTo>
                    <a:pt x="271809" y="157697"/>
                    <a:pt x="270030" y="155043"/>
                    <a:pt x="271809" y="151503"/>
                  </a:cubicBezTo>
                  <a:cubicBezTo>
                    <a:pt x="274478" y="149734"/>
                    <a:pt x="276258" y="146194"/>
                    <a:pt x="278927" y="146194"/>
                  </a:cubicBezTo>
                  <a:cubicBezTo>
                    <a:pt x="282486" y="147079"/>
                    <a:pt x="286934" y="147079"/>
                    <a:pt x="289603" y="150618"/>
                  </a:cubicBezTo>
                  <a:cubicBezTo>
                    <a:pt x="294941" y="147964"/>
                    <a:pt x="299390" y="143540"/>
                    <a:pt x="305618" y="142655"/>
                  </a:cubicBezTo>
                  <a:close/>
                  <a:moveTo>
                    <a:pt x="250197" y="142655"/>
                  </a:moveTo>
                  <a:cubicBezTo>
                    <a:pt x="255489" y="142655"/>
                    <a:pt x="260780" y="144429"/>
                    <a:pt x="264308" y="149752"/>
                  </a:cubicBezTo>
                  <a:cubicBezTo>
                    <a:pt x="264308" y="152413"/>
                    <a:pt x="260780" y="150639"/>
                    <a:pt x="259898" y="151526"/>
                  </a:cubicBezTo>
                  <a:cubicBezTo>
                    <a:pt x="258134" y="153300"/>
                    <a:pt x="255489" y="154187"/>
                    <a:pt x="255489" y="155962"/>
                  </a:cubicBezTo>
                  <a:cubicBezTo>
                    <a:pt x="251079" y="161284"/>
                    <a:pt x="249315" y="170156"/>
                    <a:pt x="241378" y="171930"/>
                  </a:cubicBezTo>
                  <a:cubicBezTo>
                    <a:pt x="236086" y="172817"/>
                    <a:pt x="231676" y="170156"/>
                    <a:pt x="227267" y="171930"/>
                  </a:cubicBezTo>
                  <a:cubicBezTo>
                    <a:pt x="227267" y="171930"/>
                    <a:pt x="227267" y="171930"/>
                    <a:pt x="224621" y="171043"/>
                  </a:cubicBezTo>
                  <a:cubicBezTo>
                    <a:pt x="224621" y="169268"/>
                    <a:pt x="226385" y="166607"/>
                    <a:pt x="228149" y="164833"/>
                  </a:cubicBezTo>
                  <a:cubicBezTo>
                    <a:pt x="230794" y="165720"/>
                    <a:pt x="234322" y="165720"/>
                    <a:pt x="236968" y="163946"/>
                  </a:cubicBezTo>
                  <a:cubicBezTo>
                    <a:pt x="238732" y="163059"/>
                    <a:pt x="239614" y="160397"/>
                    <a:pt x="240496" y="157736"/>
                  </a:cubicBezTo>
                  <a:cubicBezTo>
                    <a:pt x="240496" y="155962"/>
                    <a:pt x="239614" y="155075"/>
                    <a:pt x="238732" y="154187"/>
                  </a:cubicBezTo>
                  <a:cubicBezTo>
                    <a:pt x="235204" y="155075"/>
                    <a:pt x="238732" y="158623"/>
                    <a:pt x="236086" y="159510"/>
                  </a:cubicBezTo>
                  <a:cubicBezTo>
                    <a:pt x="235204" y="161284"/>
                    <a:pt x="233440" y="162171"/>
                    <a:pt x="231676" y="161284"/>
                  </a:cubicBezTo>
                  <a:cubicBezTo>
                    <a:pt x="227267" y="160397"/>
                    <a:pt x="228149" y="155962"/>
                    <a:pt x="227267" y="153300"/>
                  </a:cubicBezTo>
                  <a:cubicBezTo>
                    <a:pt x="229913" y="147090"/>
                    <a:pt x="236968" y="147090"/>
                    <a:pt x="242260" y="147090"/>
                  </a:cubicBezTo>
                  <a:cubicBezTo>
                    <a:pt x="244023" y="143542"/>
                    <a:pt x="247551" y="143542"/>
                    <a:pt x="250197" y="142655"/>
                  </a:cubicBezTo>
                  <a:close/>
                  <a:moveTo>
                    <a:pt x="230573" y="133130"/>
                  </a:moveTo>
                  <a:cubicBezTo>
                    <a:pt x="230573" y="133130"/>
                    <a:pt x="230573" y="133130"/>
                    <a:pt x="232359" y="133130"/>
                  </a:cubicBezTo>
                  <a:cubicBezTo>
                    <a:pt x="231466" y="136658"/>
                    <a:pt x="233252" y="140185"/>
                    <a:pt x="234145" y="143713"/>
                  </a:cubicBezTo>
                  <a:cubicBezTo>
                    <a:pt x="231466" y="146359"/>
                    <a:pt x="227001" y="145477"/>
                    <a:pt x="224323" y="149005"/>
                  </a:cubicBezTo>
                  <a:cubicBezTo>
                    <a:pt x="222537" y="148123"/>
                    <a:pt x="221644" y="145477"/>
                    <a:pt x="219858" y="142831"/>
                  </a:cubicBezTo>
                  <a:cubicBezTo>
                    <a:pt x="220751" y="137540"/>
                    <a:pt x="227894" y="136658"/>
                    <a:pt x="230573" y="133130"/>
                  </a:cubicBezTo>
                  <a:close/>
                  <a:moveTo>
                    <a:pt x="747161" y="131398"/>
                  </a:moveTo>
                  <a:cubicBezTo>
                    <a:pt x="747919" y="132156"/>
                    <a:pt x="748785" y="133419"/>
                    <a:pt x="749650" y="133419"/>
                  </a:cubicBezTo>
                  <a:cubicBezTo>
                    <a:pt x="753980" y="136449"/>
                    <a:pt x="759175" y="134429"/>
                    <a:pt x="763505" y="134429"/>
                  </a:cubicBezTo>
                  <a:lnTo>
                    <a:pt x="764371" y="134429"/>
                  </a:lnTo>
                  <a:cubicBezTo>
                    <a:pt x="761773" y="138470"/>
                    <a:pt x="756578" y="139480"/>
                    <a:pt x="752248" y="138470"/>
                  </a:cubicBezTo>
                  <a:cubicBezTo>
                    <a:pt x="749650" y="137460"/>
                    <a:pt x="747053" y="135439"/>
                    <a:pt x="745321" y="132409"/>
                  </a:cubicBezTo>
                  <a:cubicBezTo>
                    <a:pt x="745754" y="130388"/>
                    <a:pt x="746403" y="130641"/>
                    <a:pt x="747161" y="131398"/>
                  </a:cubicBezTo>
                  <a:close/>
                  <a:moveTo>
                    <a:pt x="209778" y="126780"/>
                  </a:moveTo>
                  <a:cubicBezTo>
                    <a:pt x="208865" y="140060"/>
                    <a:pt x="226208" y="148028"/>
                    <a:pt x="223470" y="162193"/>
                  </a:cubicBezTo>
                  <a:cubicBezTo>
                    <a:pt x="222557" y="166620"/>
                    <a:pt x="218906" y="171932"/>
                    <a:pt x="214342" y="172817"/>
                  </a:cubicBezTo>
                  <a:cubicBezTo>
                    <a:pt x="211603" y="171046"/>
                    <a:pt x="211603" y="166620"/>
                    <a:pt x="209778" y="163964"/>
                  </a:cubicBezTo>
                  <a:cubicBezTo>
                    <a:pt x="211603" y="160422"/>
                    <a:pt x="213429" y="155110"/>
                    <a:pt x="209778" y="151569"/>
                  </a:cubicBezTo>
                  <a:cubicBezTo>
                    <a:pt x="207039" y="149798"/>
                    <a:pt x="203388" y="149798"/>
                    <a:pt x="200650" y="149798"/>
                  </a:cubicBezTo>
                  <a:cubicBezTo>
                    <a:pt x="200650" y="149798"/>
                    <a:pt x="200650" y="149798"/>
                    <a:pt x="198824" y="150684"/>
                  </a:cubicBezTo>
                  <a:cubicBezTo>
                    <a:pt x="200650" y="152454"/>
                    <a:pt x="205214" y="152454"/>
                    <a:pt x="207039" y="155996"/>
                  </a:cubicBezTo>
                  <a:cubicBezTo>
                    <a:pt x="207952" y="157766"/>
                    <a:pt x="207039" y="159537"/>
                    <a:pt x="206126" y="161308"/>
                  </a:cubicBezTo>
                  <a:cubicBezTo>
                    <a:pt x="202475" y="162193"/>
                    <a:pt x="199737" y="158652"/>
                    <a:pt x="195173" y="159537"/>
                  </a:cubicBezTo>
                  <a:cubicBezTo>
                    <a:pt x="193347" y="158652"/>
                    <a:pt x="189696" y="159537"/>
                    <a:pt x="189696" y="155996"/>
                  </a:cubicBezTo>
                  <a:cubicBezTo>
                    <a:pt x="189696" y="151569"/>
                    <a:pt x="194260" y="145372"/>
                    <a:pt x="198824" y="143601"/>
                  </a:cubicBezTo>
                  <a:cubicBezTo>
                    <a:pt x="199737" y="140060"/>
                    <a:pt x="199737" y="136518"/>
                    <a:pt x="201562" y="133862"/>
                  </a:cubicBezTo>
                  <a:cubicBezTo>
                    <a:pt x="205214" y="132092"/>
                    <a:pt x="205214" y="126780"/>
                    <a:pt x="209778" y="126780"/>
                  </a:cubicBezTo>
                  <a:close/>
                  <a:moveTo>
                    <a:pt x="801465" y="126063"/>
                  </a:moveTo>
                  <a:cubicBezTo>
                    <a:pt x="806863" y="129546"/>
                    <a:pt x="811360" y="134769"/>
                    <a:pt x="814059" y="140863"/>
                  </a:cubicBezTo>
                  <a:cubicBezTo>
                    <a:pt x="813160" y="145215"/>
                    <a:pt x="816758" y="147827"/>
                    <a:pt x="814059" y="152180"/>
                  </a:cubicBezTo>
                  <a:cubicBezTo>
                    <a:pt x="805064" y="150439"/>
                    <a:pt x="809561" y="140863"/>
                    <a:pt x="804164" y="136510"/>
                  </a:cubicBezTo>
                  <a:cubicBezTo>
                    <a:pt x="802365" y="136510"/>
                    <a:pt x="802365" y="133898"/>
                    <a:pt x="799666" y="134769"/>
                  </a:cubicBezTo>
                  <a:cubicBezTo>
                    <a:pt x="798767" y="136510"/>
                    <a:pt x="795168" y="137381"/>
                    <a:pt x="793369" y="136510"/>
                  </a:cubicBezTo>
                  <a:cubicBezTo>
                    <a:pt x="791570" y="134769"/>
                    <a:pt x="789771" y="132157"/>
                    <a:pt x="790670" y="129546"/>
                  </a:cubicBezTo>
                  <a:cubicBezTo>
                    <a:pt x="793369" y="126063"/>
                    <a:pt x="796967" y="125193"/>
                    <a:pt x="801465" y="126063"/>
                  </a:cubicBezTo>
                  <a:close/>
                  <a:moveTo>
                    <a:pt x="279001" y="120203"/>
                  </a:moveTo>
                  <a:cubicBezTo>
                    <a:pt x="281132" y="119069"/>
                    <a:pt x="283150" y="118388"/>
                    <a:pt x="284945" y="121110"/>
                  </a:cubicBezTo>
                  <a:cubicBezTo>
                    <a:pt x="280459" y="125645"/>
                    <a:pt x="273281" y="128367"/>
                    <a:pt x="267000" y="125645"/>
                  </a:cubicBezTo>
                  <a:cubicBezTo>
                    <a:pt x="266102" y="124738"/>
                    <a:pt x="264308" y="124738"/>
                    <a:pt x="264308" y="122924"/>
                  </a:cubicBezTo>
                  <a:cubicBezTo>
                    <a:pt x="266102" y="118388"/>
                    <a:pt x="269692" y="122924"/>
                    <a:pt x="272383" y="122017"/>
                  </a:cubicBezTo>
                  <a:cubicBezTo>
                    <a:pt x="274626" y="122924"/>
                    <a:pt x="276870" y="121337"/>
                    <a:pt x="279001" y="120203"/>
                  </a:cubicBezTo>
                  <a:close/>
                  <a:moveTo>
                    <a:pt x="768427" y="116714"/>
                  </a:moveTo>
                  <a:cubicBezTo>
                    <a:pt x="772837" y="114080"/>
                    <a:pt x="777246" y="118471"/>
                    <a:pt x="779892" y="121984"/>
                  </a:cubicBezTo>
                  <a:cubicBezTo>
                    <a:pt x="783420" y="130766"/>
                    <a:pt x="779892" y="138669"/>
                    <a:pt x="773719" y="145695"/>
                  </a:cubicBezTo>
                  <a:cubicBezTo>
                    <a:pt x="768427" y="150086"/>
                    <a:pt x="761371" y="151842"/>
                    <a:pt x="754316" y="151842"/>
                  </a:cubicBezTo>
                  <a:cubicBezTo>
                    <a:pt x="747260" y="155355"/>
                    <a:pt x="741969" y="148329"/>
                    <a:pt x="735795" y="149208"/>
                  </a:cubicBezTo>
                  <a:cubicBezTo>
                    <a:pt x="736677" y="151842"/>
                    <a:pt x="733149" y="152720"/>
                    <a:pt x="731386" y="154477"/>
                  </a:cubicBezTo>
                  <a:cubicBezTo>
                    <a:pt x="731386" y="154477"/>
                    <a:pt x="731386" y="154477"/>
                    <a:pt x="729622" y="154477"/>
                  </a:cubicBezTo>
                  <a:cubicBezTo>
                    <a:pt x="729622" y="154477"/>
                    <a:pt x="729622" y="154477"/>
                    <a:pt x="732268" y="150086"/>
                  </a:cubicBezTo>
                  <a:cubicBezTo>
                    <a:pt x="732268" y="147451"/>
                    <a:pt x="729622" y="148329"/>
                    <a:pt x="729622" y="146573"/>
                  </a:cubicBezTo>
                  <a:cubicBezTo>
                    <a:pt x="730504" y="144817"/>
                    <a:pt x="733149" y="142182"/>
                    <a:pt x="730504" y="140426"/>
                  </a:cubicBezTo>
                  <a:cubicBezTo>
                    <a:pt x="729622" y="139547"/>
                    <a:pt x="727858" y="137791"/>
                    <a:pt x="729622" y="136035"/>
                  </a:cubicBezTo>
                  <a:cubicBezTo>
                    <a:pt x="733149" y="136035"/>
                    <a:pt x="737559" y="132522"/>
                    <a:pt x="741087" y="135156"/>
                  </a:cubicBezTo>
                  <a:cubicBezTo>
                    <a:pt x="746379" y="140426"/>
                    <a:pt x="753434" y="143060"/>
                    <a:pt x="759608" y="140426"/>
                  </a:cubicBezTo>
                  <a:cubicBezTo>
                    <a:pt x="763135" y="138669"/>
                    <a:pt x="766663" y="137791"/>
                    <a:pt x="768427" y="134278"/>
                  </a:cubicBezTo>
                  <a:cubicBezTo>
                    <a:pt x="767545" y="130766"/>
                    <a:pt x="761371" y="129887"/>
                    <a:pt x="762253" y="124618"/>
                  </a:cubicBezTo>
                  <a:cubicBezTo>
                    <a:pt x="761371" y="121105"/>
                    <a:pt x="764899" y="118471"/>
                    <a:pt x="768427" y="116714"/>
                  </a:cubicBezTo>
                  <a:close/>
                  <a:moveTo>
                    <a:pt x="226738" y="114080"/>
                  </a:moveTo>
                  <a:cubicBezTo>
                    <a:pt x="230442" y="114080"/>
                    <a:pt x="233220" y="115844"/>
                    <a:pt x="234146" y="120253"/>
                  </a:cubicBezTo>
                  <a:cubicBezTo>
                    <a:pt x="234146" y="122017"/>
                    <a:pt x="233220" y="123781"/>
                    <a:pt x="231368" y="124663"/>
                  </a:cubicBezTo>
                  <a:cubicBezTo>
                    <a:pt x="227664" y="124663"/>
                    <a:pt x="223033" y="124663"/>
                    <a:pt x="222107" y="128191"/>
                  </a:cubicBezTo>
                  <a:cubicBezTo>
                    <a:pt x="218403" y="131718"/>
                    <a:pt x="224886" y="137892"/>
                    <a:pt x="218403" y="137892"/>
                  </a:cubicBezTo>
                  <a:cubicBezTo>
                    <a:pt x="215625" y="137010"/>
                    <a:pt x="213773" y="134364"/>
                    <a:pt x="213773" y="131718"/>
                  </a:cubicBezTo>
                  <a:cubicBezTo>
                    <a:pt x="211921" y="127309"/>
                    <a:pt x="213773" y="122899"/>
                    <a:pt x="217477" y="119371"/>
                  </a:cubicBezTo>
                  <a:cubicBezTo>
                    <a:pt x="220255" y="117608"/>
                    <a:pt x="222107" y="114080"/>
                    <a:pt x="226738" y="114080"/>
                  </a:cubicBezTo>
                  <a:close/>
                  <a:moveTo>
                    <a:pt x="257154" y="106010"/>
                  </a:moveTo>
                  <a:cubicBezTo>
                    <a:pt x="259446" y="106570"/>
                    <a:pt x="261411" y="108137"/>
                    <a:pt x="261847" y="110823"/>
                  </a:cubicBezTo>
                  <a:cubicBezTo>
                    <a:pt x="264467" y="113510"/>
                    <a:pt x="262720" y="117092"/>
                    <a:pt x="261847" y="119779"/>
                  </a:cubicBezTo>
                  <a:cubicBezTo>
                    <a:pt x="260101" y="120674"/>
                    <a:pt x="257482" y="123361"/>
                    <a:pt x="259228" y="125152"/>
                  </a:cubicBezTo>
                  <a:cubicBezTo>
                    <a:pt x="264467" y="129629"/>
                    <a:pt x="271451" y="132316"/>
                    <a:pt x="277563" y="129629"/>
                  </a:cubicBezTo>
                  <a:cubicBezTo>
                    <a:pt x="281929" y="129629"/>
                    <a:pt x="285421" y="125152"/>
                    <a:pt x="289787" y="123361"/>
                  </a:cubicBezTo>
                  <a:cubicBezTo>
                    <a:pt x="292406" y="125152"/>
                    <a:pt x="296772" y="123361"/>
                    <a:pt x="297645" y="126943"/>
                  </a:cubicBezTo>
                  <a:cubicBezTo>
                    <a:pt x="297645" y="126943"/>
                    <a:pt x="297645" y="126943"/>
                    <a:pt x="297645" y="127838"/>
                  </a:cubicBezTo>
                  <a:cubicBezTo>
                    <a:pt x="289787" y="135898"/>
                    <a:pt x="279309" y="139480"/>
                    <a:pt x="268832" y="139480"/>
                  </a:cubicBezTo>
                  <a:cubicBezTo>
                    <a:pt x="264467" y="138584"/>
                    <a:pt x="260974" y="137689"/>
                    <a:pt x="257482" y="135002"/>
                  </a:cubicBezTo>
                  <a:cubicBezTo>
                    <a:pt x="252243" y="132316"/>
                    <a:pt x="248750" y="126943"/>
                    <a:pt x="247004" y="120674"/>
                  </a:cubicBezTo>
                  <a:cubicBezTo>
                    <a:pt x="247004" y="115301"/>
                    <a:pt x="245258" y="110823"/>
                    <a:pt x="250497" y="107241"/>
                  </a:cubicBezTo>
                  <a:cubicBezTo>
                    <a:pt x="252243" y="105898"/>
                    <a:pt x="254862" y="105450"/>
                    <a:pt x="257154" y="106010"/>
                  </a:cubicBezTo>
                  <a:close/>
                  <a:moveTo>
                    <a:pt x="298324" y="105414"/>
                  </a:moveTo>
                  <a:lnTo>
                    <a:pt x="300857" y="105720"/>
                  </a:lnTo>
                  <a:lnTo>
                    <a:pt x="299079" y="105820"/>
                  </a:lnTo>
                  <a:lnTo>
                    <a:pt x="298324" y="105414"/>
                  </a:lnTo>
                  <a:close/>
                  <a:moveTo>
                    <a:pt x="511892" y="98205"/>
                  </a:moveTo>
                  <a:cubicBezTo>
                    <a:pt x="517911" y="99104"/>
                    <a:pt x="511032" y="103602"/>
                    <a:pt x="513611" y="107201"/>
                  </a:cubicBezTo>
                  <a:cubicBezTo>
                    <a:pt x="515331" y="111698"/>
                    <a:pt x="518771" y="115297"/>
                    <a:pt x="523070" y="117995"/>
                  </a:cubicBezTo>
                  <a:cubicBezTo>
                    <a:pt x="523070" y="121594"/>
                    <a:pt x="517911" y="121594"/>
                    <a:pt x="515331" y="123393"/>
                  </a:cubicBezTo>
                  <a:cubicBezTo>
                    <a:pt x="513611" y="125192"/>
                    <a:pt x="511032" y="125192"/>
                    <a:pt x="509312" y="123393"/>
                  </a:cubicBezTo>
                  <a:cubicBezTo>
                    <a:pt x="508452" y="120694"/>
                    <a:pt x="505013" y="122493"/>
                    <a:pt x="504153" y="119794"/>
                  </a:cubicBezTo>
                  <a:cubicBezTo>
                    <a:pt x="502433" y="120694"/>
                    <a:pt x="502433" y="117096"/>
                    <a:pt x="503293" y="116196"/>
                  </a:cubicBezTo>
                  <a:cubicBezTo>
                    <a:pt x="510172" y="113498"/>
                    <a:pt x="511892" y="105401"/>
                    <a:pt x="511892" y="98205"/>
                  </a:cubicBezTo>
                  <a:close/>
                  <a:moveTo>
                    <a:pt x="759807" y="93442"/>
                  </a:moveTo>
                  <a:cubicBezTo>
                    <a:pt x="777593" y="93442"/>
                    <a:pt x="790043" y="105868"/>
                    <a:pt x="804271" y="115631"/>
                  </a:cubicBezTo>
                  <a:cubicBezTo>
                    <a:pt x="832729" y="136044"/>
                    <a:pt x="857629" y="162671"/>
                    <a:pt x="879861" y="189298"/>
                  </a:cubicBezTo>
                  <a:cubicBezTo>
                    <a:pt x="896758" y="207936"/>
                    <a:pt x="910986" y="229238"/>
                    <a:pt x="923436" y="251427"/>
                  </a:cubicBezTo>
                  <a:cubicBezTo>
                    <a:pt x="927883" y="260302"/>
                    <a:pt x="927883" y="272728"/>
                    <a:pt x="921658" y="281603"/>
                  </a:cubicBezTo>
                  <a:cubicBezTo>
                    <a:pt x="918101" y="285154"/>
                    <a:pt x="913654" y="287816"/>
                    <a:pt x="909208" y="288704"/>
                  </a:cubicBezTo>
                  <a:cubicBezTo>
                    <a:pt x="910097" y="284266"/>
                    <a:pt x="916322" y="283379"/>
                    <a:pt x="918990" y="279828"/>
                  </a:cubicBezTo>
                  <a:cubicBezTo>
                    <a:pt x="923436" y="273615"/>
                    <a:pt x="923436" y="266515"/>
                    <a:pt x="922547" y="259415"/>
                  </a:cubicBezTo>
                  <a:cubicBezTo>
                    <a:pt x="920769" y="254089"/>
                    <a:pt x="910986" y="238113"/>
                    <a:pt x="906540" y="231900"/>
                  </a:cubicBezTo>
                  <a:cubicBezTo>
                    <a:pt x="902983" y="225687"/>
                    <a:pt x="898536" y="220362"/>
                    <a:pt x="897647" y="218587"/>
                  </a:cubicBezTo>
                  <a:cubicBezTo>
                    <a:pt x="889643" y="206161"/>
                    <a:pt x="879861" y="195511"/>
                    <a:pt x="870968" y="183972"/>
                  </a:cubicBezTo>
                  <a:cubicBezTo>
                    <a:pt x="868300" y="182197"/>
                    <a:pt x="863854" y="176872"/>
                    <a:pt x="863854" y="176872"/>
                  </a:cubicBezTo>
                  <a:cubicBezTo>
                    <a:pt x="846957" y="159121"/>
                    <a:pt x="828282" y="140482"/>
                    <a:pt x="809607" y="125394"/>
                  </a:cubicBezTo>
                  <a:cubicBezTo>
                    <a:pt x="803382" y="122731"/>
                    <a:pt x="798936" y="115631"/>
                    <a:pt x="791821" y="112081"/>
                  </a:cubicBezTo>
                  <a:cubicBezTo>
                    <a:pt x="781150" y="103205"/>
                    <a:pt x="767810" y="96105"/>
                    <a:pt x="752692" y="99655"/>
                  </a:cubicBezTo>
                  <a:cubicBezTo>
                    <a:pt x="747357" y="101430"/>
                    <a:pt x="741132" y="103205"/>
                    <a:pt x="737574" y="108530"/>
                  </a:cubicBezTo>
                  <a:cubicBezTo>
                    <a:pt x="736685" y="108530"/>
                    <a:pt x="735796" y="106755"/>
                    <a:pt x="736685" y="105868"/>
                  </a:cubicBezTo>
                  <a:cubicBezTo>
                    <a:pt x="741132" y="96992"/>
                    <a:pt x="750914" y="94329"/>
                    <a:pt x="759807" y="93442"/>
                  </a:cubicBezTo>
                  <a:close/>
                  <a:moveTo>
                    <a:pt x="281771" y="90985"/>
                  </a:moveTo>
                  <a:cubicBezTo>
                    <a:pt x="285299" y="92756"/>
                    <a:pt x="286181" y="97185"/>
                    <a:pt x="287945" y="99842"/>
                  </a:cubicBezTo>
                  <a:lnTo>
                    <a:pt x="298324" y="105414"/>
                  </a:lnTo>
                  <a:lnTo>
                    <a:pt x="288826" y="104270"/>
                  </a:lnTo>
                  <a:cubicBezTo>
                    <a:pt x="285299" y="100727"/>
                    <a:pt x="281771" y="96299"/>
                    <a:pt x="281771" y="91871"/>
                  </a:cubicBezTo>
                  <a:cubicBezTo>
                    <a:pt x="281771" y="91871"/>
                    <a:pt x="281771" y="91871"/>
                    <a:pt x="281771" y="90985"/>
                  </a:cubicBezTo>
                  <a:close/>
                  <a:moveTo>
                    <a:pt x="583043" y="90267"/>
                  </a:moveTo>
                  <a:cubicBezTo>
                    <a:pt x="587453" y="91143"/>
                    <a:pt x="591863" y="92019"/>
                    <a:pt x="593626" y="96398"/>
                  </a:cubicBezTo>
                  <a:cubicBezTo>
                    <a:pt x="594508" y="98150"/>
                    <a:pt x="594508" y="99025"/>
                    <a:pt x="596272" y="99901"/>
                  </a:cubicBezTo>
                  <a:cubicBezTo>
                    <a:pt x="601564" y="98150"/>
                    <a:pt x="610383" y="96398"/>
                    <a:pt x="615675" y="101653"/>
                  </a:cubicBezTo>
                  <a:cubicBezTo>
                    <a:pt x="620085" y="106908"/>
                    <a:pt x="620085" y="113915"/>
                    <a:pt x="620085" y="120046"/>
                  </a:cubicBezTo>
                  <a:cubicBezTo>
                    <a:pt x="623613" y="124425"/>
                    <a:pt x="629786" y="127929"/>
                    <a:pt x="630668" y="134060"/>
                  </a:cubicBezTo>
                  <a:cubicBezTo>
                    <a:pt x="630668" y="136688"/>
                    <a:pt x="634196" y="138439"/>
                    <a:pt x="634196" y="141067"/>
                  </a:cubicBezTo>
                  <a:cubicBezTo>
                    <a:pt x="626258" y="141067"/>
                    <a:pt x="622731" y="132308"/>
                    <a:pt x="615675" y="130557"/>
                  </a:cubicBezTo>
                  <a:cubicBezTo>
                    <a:pt x="609501" y="133184"/>
                    <a:pt x="599800" y="135812"/>
                    <a:pt x="594508" y="130557"/>
                  </a:cubicBezTo>
                  <a:cubicBezTo>
                    <a:pt x="592744" y="128805"/>
                    <a:pt x="592744" y="126177"/>
                    <a:pt x="593626" y="123550"/>
                  </a:cubicBezTo>
                  <a:cubicBezTo>
                    <a:pt x="595390" y="121798"/>
                    <a:pt x="596272" y="120046"/>
                    <a:pt x="599800" y="120046"/>
                  </a:cubicBezTo>
                  <a:cubicBezTo>
                    <a:pt x="603328" y="119170"/>
                    <a:pt x="604210" y="127929"/>
                    <a:pt x="608619" y="122674"/>
                  </a:cubicBezTo>
                  <a:cubicBezTo>
                    <a:pt x="610383" y="120046"/>
                    <a:pt x="611265" y="114791"/>
                    <a:pt x="608619" y="111288"/>
                  </a:cubicBezTo>
                  <a:cubicBezTo>
                    <a:pt x="606856" y="108660"/>
                    <a:pt x="602446" y="108660"/>
                    <a:pt x="598918" y="108660"/>
                  </a:cubicBezTo>
                  <a:cubicBezTo>
                    <a:pt x="591863" y="109536"/>
                    <a:pt x="589217" y="118294"/>
                    <a:pt x="583043" y="120046"/>
                  </a:cubicBezTo>
                  <a:cubicBezTo>
                    <a:pt x="583043" y="120046"/>
                    <a:pt x="583043" y="120046"/>
                    <a:pt x="575988" y="120922"/>
                  </a:cubicBezTo>
                  <a:cubicBezTo>
                    <a:pt x="573342" y="124425"/>
                    <a:pt x="570696" y="128805"/>
                    <a:pt x="566286" y="129681"/>
                  </a:cubicBezTo>
                  <a:cubicBezTo>
                    <a:pt x="563640" y="129681"/>
                    <a:pt x="560994" y="128805"/>
                    <a:pt x="558349" y="127053"/>
                  </a:cubicBezTo>
                  <a:cubicBezTo>
                    <a:pt x="557467" y="124425"/>
                    <a:pt x="556585" y="120922"/>
                    <a:pt x="559231" y="120046"/>
                  </a:cubicBezTo>
                  <a:cubicBezTo>
                    <a:pt x="561876" y="118294"/>
                    <a:pt x="566286" y="122674"/>
                    <a:pt x="566286" y="118294"/>
                  </a:cubicBezTo>
                  <a:cubicBezTo>
                    <a:pt x="566286" y="113915"/>
                    <a:pt x="560113" y="113039"/>
                    <a:pt x="558349" y="110412"/>
                  </a:cubicBezTo>
                  <a:cubicBezTo>
                    <a:pt x="555703" y="108660"/>
                    <a:pt x="554821" y="105157"/>
                    <a:pt x="554821" y="102529"/>
                  </a:cubicBezTo>
                  <a:cubicBezTo>
                    <a:pt x="554821" y="102529"/>
                    <a:pt x="554821" y="102529"/>
                    <a:pt x="560113" y="102529"/>
                  </a:cubicBezTo>
                  <a:cubicBezTo>
                    <a:pt x="566286" y="106908"/>
                    <a:pt x="572460" y="113039"/>
                    <a:pt x="581279" y="110412"/>
                  </a:cubicBezTo>
                  <a:cubicBezTo>
                    <a:pt x="585689" y="110412"/>
                    <a:pt x="586571" y="106032"/>
                    <a:pt x="587453" y="103405"/>
                  </a:cubicBezTo>
                  <a:cubicBezTo>
                    <a:pt x="588335" y="100777"/>
                    <a:pt x="586571" y="99901"/>
                    <a:pt x="584807" y="98150"/>
                  </a:cubicBezTo>
                  <a:cubicBezTo>
                    <a:pt x="582161" y="99025"/>
                    <a:pt x="579515" y="102529"/>
                    <a:pt x="575988" y="99901"/>
                  </a:cubicBezTo>
                  <a:cubicBezTo>
                    <a:pt x="574224" y="99025"/>
                    <a:pt x="573342" y="96398"/>
                    <a:pt x="575106" y="94646"/>
                  </a:cubicBezTo>
                  <a:cubicBezTo>
                    <a:pt x="576869" y="92019"/>
                    <a:pt x="579515" y="90267"/>
                    <a:pt x="583043" y="90267"/>
                  </a:cubicBezTo>
                  <a:close/>
                  <a:moveTo>
                    <a:pt x="557995" y="89535"/>
                  </a:moveTo>
                  <a:cubicBezTo>
                    <a:pt x="558789" y="92099"/>
                    <a:pt x="561170" y="93808"/>
                    <a:pt x="561170" y="97228"/>
                  </a:cubicBezTo>
                  <a:cubicBezTo>
                    <a:pt x="558789" y="99792"/>
                    <a:pt x="554820" y="98082"/>
                    <a:pt x="550852" y="98082"/>
                  </a:cubicBezTo>
                  <a:cubicBezTo>
                    <a:pt x="550058" y="95518"/>
                    <a:pt x="550852" y="92954"/>
                    <a:pt x="551645" y="90389"/>
                  </a:cubicBezTo>
                  <a:cubicBezTo>
                    <a:pt x="553233" y="89535"/>
                    <a:pt x="555614" y="88680"/>
                    <a:pt x="557995" y="89535"/>
                  </a:cubicBezTo>
                  <a:close/>
                  <a:moveTo>
                    <a:pt x="467826" y="85505"/>
                  </a:moveTo>
                  <a:cubicBezTo>
                    <a:pt x="470366" y="85505"/>
                    <a:pt x="472906" y="86482"/>
                    <a:pt x="474599" y="87459"/>
                  </a:cubicBezTo>
                  <a:cubicBezTo>
                    <a:pt x="475446" y="90389"/>
                    <a:pt x="475446" y="93320"/>
                    <a:pt x="475446" y="96251"/>
                  </a:cubicBezTo>
                  <a:cubicBezTo>
                    <a:pt x="471213" y="98205"/>
                    <a:pt x="466979" y="93320"/>
                    <a:pt x="462746" y="92343"/>
                  </a:cubicBezTo>
                  <a:cubicBezTo>
                    <a:pt x="462746" y="88436"/>
                    <a:pt x="465286" y="86482"/>
                    <a:pt x="467826" y="85505"/>
                  </a:cubicBezTo>
                  <a:close/>
                  <a:moveTo>
                    <a:pt x="438389" y="85277"/>
                  </a:moveTo>
                  <a:cubicBezTo>
                    <a:pt x="442129" y="84281"/>
                    <a:pt x="445869" y="85166"/>
                    <a:pt x="448509" y="89590"/>
                  </a:cubicBezTo>
                  <a:cubicBezTo>
                    <a:pt x="449389" y="92245"/>
                    <a:pt x="449389" y="94899"/>
                    <a:pt x="446749" y="96669"/>
                  </a:cubicBezTo>
                  <a:cubicBezTo>
                    <a:pt x="444989" y="98439"/>
                    <a:pt x="441469" y="97554"/>
                    <a:pt x="440589" y="96669"/>
                  </a:cubicBezTo>
                  <a:cubicBezTo>
                    <a:pt x="440589" y="96669"/>
                    <a:pt x="440589" y="96669"/>
                    <a:pt x="437949" y="94899"/>
                  </a:cubicBezTo>
                  <a:cubicBezTo>
                    <a:pt x="436189" y="95784"/>
                    <a:pt x="436189" y="98439"/>
                    <a:pt x="436189" y="99323"/>
                  </a:cubicBezTo>
                  <a:cubicBezTo>
                    <a:pt x="436189" y="102863"/>
                    <a:pt x="437949" y="105517"/>
                    <a:pt x="441469" y="107287"/>
                  </a:cubicBezTo>
                  <a:cubicBezTo>
                    <a:pt x="446749" y="109941"/>
                    <a:pt x="452029" y="109057"/>
                    <a:pt x="457310" y="107287"/>
                  </a:cubicBezTo>
                  <a:cubicBezTo>
                    <a:pt x="461710" y="104632"/>
                    <a:pt x="462590" y="96669"/>
                    <a:pt x="468750" y="98439"/>
                  </a:cubicBezTo>
                  <a:cubicBezTo>
                    <a:pt x="472270" y="100208"/>
                    <a:pt x="471390" y="103748"/>
                    <a:pt x="470510" y="105517"/>
                  </a:cubicBezTo>
                  <a:cubicBezTo>
                    <a:pt x="467870" y="110826"/>
                    <a:pt x="461710" y="112596"/>
                    <a:pt x="457310" y="117020"/>
                  </a:cubicBezTo>
                  <a:cubicBezTo>
                    <a:pt x="456430" y="117905"/>
                    <a:pt x="457310" y="119675"/>
                    <a:pt x="458190" y="120559"/>
                  </a:cubicBezTo>
                  <a:cubicBezTo>
                    <a:pt x="460830" y="120559"/>
                    <a:pt x="461710" y="116135"/>
                    <a:pt x="464350" y="118790"/>
                  </a:cubicBezTo>
                  <a:cubicBezTo>
                    <a:pt x="467870" y="119675"/>
                    <a:pt x="466990" y="123214"/>
                    <a:pt x="466990" y="125869"/>
                  </a:cubicBezTo>
                  <a:cubicBezTo>
                    <a:pt x="464350" y="131178"/>
                    <a:pt x="459070" y="127638"/>
                    <a:pt x="454670" y="127638"/>
                  </a:cubicBezTo>
                  <a:cubicBezTo>
                    <a:pt x="450269" y="124984"/>
                    <a:pt x="450269" y="119675"/>
                    <a:pt x="444989" y="118790"/>
                  </a:cubicBezTo>
                  <a:cubicBezTo>
                    <a:pt x="435309" y="118790"/>
                    <a:pt x="432669" y="107287"/>
                    <a:pt x="423869" y="107287"/>
                  </a:cubicBezTo>
                  <a:cubicBezTo>
                    <a:pt x="419469" y="107287"/>
                    <a:pt x="415069" y="109941"/>
                    <a:pt x="414189" y="114366"/>
                  </a:cubicBezTo>
                  <a:cubicBezTo>
                    <a:pt x="414189" y="116135"/>
                    <a:pt x="414189" y="120559"/>
                    <a:pt x="416829" y="122329"/>
                  </a:cubicBezTo>
                  <a:cubicBezTo>
                    <a:pt x="417709" y="123214"/>
                    <a:pt x="418589" y="124099"/>
                    <a:pt x="420349" y="123214"/>
                  </a:cubicBezTo>
                  <a:cubicBezTo>
                    <a:pt x="422109" y="119675"/>
                    <a:pt x="423869" y="117905"/>
                    <a:pt x="427389" y="116135"/>
                  </a:cubicBezTo>
                  <a:cubicBezTo>
                    <a:pt x="430029" y="119675"/>
                    <a:pt x="433549" y="123214"/>
                    <a:pt x="431789" y="127638"/>
                  </a:cubicBezTo>
                  <a:cubicBezTo>
                    <a:pt x="428269" y="132947"/>
                    <a:pt x="421229" y="132062"/>
                    <a:pt x="415069" y="132062"/>
                  </a:cubicBezTo>
                  <a:cubicBezTo>
                    <a:pt x="412428" y="129408"/>
                    <a:pt x="408028" y="125869"/>
                    <a:pt x="403628" y="127638"/>
                  </a:cubicBezTo>
                  <a:cubicBezTo>
                    <a:pt x="400988" y="132062"/>
                    <a:pt x="396588" y="134717"/>
                    <a:pt x="391308" y="134717"/>
                  </a:cubicBezTo>
                  <a:cubicBezTo>
                    <a:pt x="391308" y="132062"/>
                    <a:pt x="393948" y="131178"/>
                    <a:pt x="394828" y="128523"/>
                  </a:cubicBezTo>
                  <a:cubicBezTo>
                    <a:pt x="395708" y="123214"/>
                    <a:pt x="400988" y="121444"/>
                    <a:pt x="403628" y="117905"/>
                  </a:cubicBezTo>
                  <a:cubicBezTo>
                    <a:pt x="404508" y="111711"/>
                    <a:pt x="407148" y="104632"/>
                    <a:pt x="411548" y="100208"/>
                  </a:cubicBezTo>
                  <a:cubicBezTo>
                    <a:pt x="415069" y="96669"/>
                    <a:pt x="421229" y="97554"/>
                    <a:pt x="425629" y="98439"/>
                  </a:cubicBezTo>
                  <a:cubicBezTo>
                    <a:pt x="428269" y="97554"/>
                    <a:pt x="427389" y="94014"/>
                    <a:pt x="428269" y="92245"/>
                  </a:cubicBezTo>
                  <a:cubicBezTo>
                    <a:pt x="430909" y="89148"/>
                    <a:pt x="434649" y="86272"/>
                    <a:pt x="438389" y="85277"/>
                  </a:cubicBezTo>
                  <a:close/>
                  <a:moveTo>
                    <a:pt x="678069" y="83917"/>
                  </a:moveTo>
                  <a:cubicBezTo>
                    <a:pt x="680666" y="83917"/>
                    <a:pt x="680666" y="88191"/>
                    <a:pt x="683264" y="89900"/>
                  </a:cubicBezTo>
                  <a:cubicBezTo>
                    <a:pt x="686728" y="92465"/>
                    <a:pt x="691057" y="89900"/>
                    <a:pt x="694521" y="91610"/>
                  </a:cubicBezTo>
                  <a:cubicBezTo>
                    <a:pt x="693655" y="94174"/>
                    <a:pt x="691057" y="94174"/>
                    <a:pt x="688460" y="95029"/>
                  </a:cubicBezTo>
                  <a:cubicBezTo>
                    <a:pt x="684130" y="95029"/>
                    <a:pt x="681532" y="93319"/>
                    <a:pt x="678935" y="89900"/>
                  </a:cubicBezTo>
                  <a:cubicBezTo>
                    <a:pt x="678069" y="88191"/>
                    <a:pt x="675471" y="84772"/>
                    <a:pt x="678069" y="83917"/>
                  </a:cubicBezTo>
                  <a:close/>
                  <a:moveTo>
                    <a:pt x="260236" y="82131"/>
                  </a:moveTo>
                  <a:cubicBezTo>
                    <a:pt x="265923" y="80823"/>
                    <a:pt x="271945" y="80656"/>
                    <a:pt x="278412" y="82215"/>
                  </a:cubicBezTo>
                  <a:cubicBezTo>
                    <a:pt x="283765" y="83106"/>
                    <a:pt x="290009" y="87559"/>
                    <a:pt x="292686" y="93794"/>
                  </a:cubicBezTo>
                  <a:cubicBezTo>
                    <a:pt x="292686" y="94685"/>
                    <a:pt x="294470" y="96467"/>
                    <a:pt x="292686" y="98248"/>
                  </a:cubicBezTo>
                  <a:cubicBezTo>
                    <a:pt x="289117" y="93794"/>
                    <a:pt x="284657" y="86669"/>
                    <a:pt x="277520" y="83996"/>
                  </a:cubicBezTo>
                  <a:cubicBezTo>
                    <a:pt x="271276" y="83106"/>
                    <a:pt x="264139" y="83996"/>
                    <a:pt x="257894" y="85778"/>
                  </a:cubicBezTo>
                  <a:cubicBezTo>
                    <a:pt x="238268" y="96467"/>
                    <a:pt x="219534" y="110718"/>
                    <a:pt x="200801" y="124079"/>
                  </a:cubicBezTo>
                  <a:cubicBezTo>
                    <a:pt x="177606" y="145456"/>
                    <a:pt x="152628" y="167724"/>
                    <a:pt x="132110" y="191774"/>
                  </a:cubicBezTo>
                  <a:cubicBezTo>
                    <a:pt x="122297" y="205135"/>
                    <a:pt x="111592" y="218496"/>
                    <a:pt x="101779" y="232747"/>
                  </a:cubicBezTo>
                  <a:cubicBezTo>
                    <a:pt x="100887" y="234529"/>
                    <a:pt x="92858" y="255015"/>
                    <a:pt x="105347" y="266595"/>
                  </a:cubicBezTo>
                  <a:cubicBezTo>
                    <a:pt x="108023" y="268376"/>
                    <a:pt x="112484" y="267486"/>
                    <a:pt x="114268" y="271048"/>
                  </a:cubicBezTo>
                  <a:cubicBezTo>
                    <a:pt x="114268" y="272830"/>
                    <a:pt x="112484" y="272830"/>
                    <a:pt x="111592" y="272830"/>
                  </a:cubicBezTo>
                  <a:cubicBezTo>
                    <a:pt x="104455" y="271939"/>
                    <a:pt x="99995" y="266595"/>
                    <a:pt x="97318" y="261250"/>
                  </a:cubicBezTo>
                  <a:cubicBezTo>
                    <a:pt x="92858" y="246999"/>
                    <a:pt x="96426" y="238092"/>
                    <a:pt x="99995" y="229184"/>
                  </a:cubicBezTo>
                  <a:cubicBezTo>
                    <a:pt x="103563" y="222059"/>
                    <a:pt x="108916" y="215824"/>
                    <a:pt x="113376" y="209588"/>
                  </a:cubicBezTo>
                  <a:cubicBezTo>
                    <a:pt x="122297" y="198900"/>
                    <a:pt x="129434" y="188211"/>
                    <a:pt x="138354" y="177522"/>
                  </a:cubicBezTo>
                  <a:cubicBezTo>
                    <a:pt x="162441" y="152582"/>
                    <a:pt x="187419" y="128533"/>
                    <a:pt x="215074" y="108937"/>
                  </a:cubicBezTo>
                  <a:cubicBezTo>
                    <a:pt x="229124" y="100252"/>
                    <a:pt x="243175" y="86056"/>
                    <a:pt x="260236" y="82131"/>
                  </a:cubicBezTo>
                  <a:close/>
                  <a:moveTo>
                    <a:pt x="767447" y="80937"/>
                  </a:moveTo>
                  <a:cubicBezTo>
                    <a:pt x="778121" y="81828"/>
                    <a:pt x="786126" y="88956"/>
                    <a:pt x="795021" y="91629"/>
                  </a:cubicBezTo>
                  <a:cubicBezTo>
                    <a:pt x="819038" y="109449"/>
                    <a:pt x="839496" y="128160"/>
                    <a:pt x="860844" y="148653"/>
                  </a:cubicBezTo>
                  <a:cubicBezTo>
                    <a:pt x="885750" y="174493"/>
                    <a:pt x="907098" y="200332"/>
                    <a:pt x="926666" y="230626"/>
                  </a:cubicBezTo>
                  <a:cubicBezTo>
                    <a:pt x="934672" y="245773"/>
                    <a:pt x="945346" y="264485"/>
                    <a:pt x="937340" y="282305"/>
                  </a:cubicBezTo>
                  <a:cubicBezTo>
                    <a:pt x="933782" y="291215"/>
                    <a:pt x="925777" y="300125"/>
                    <a:pt x="915993" y="302798"/>
                  </a:cubicBezTo>
                  <a:cubicBezTo>
                    <a:pt x="912435" y="302798"/>
                    <a:pt x="907987" y="304580"/>
                    <a:pt x="904429" y="302798"/>
                  </a:cubicBezTo>
                  <a:cubicBezTo>
                    <a:pt x="903540" y="300125"/>
                    <a:pt x="903540" y="296561"/>
                    <a:pt x="905319" y="293888"/>
                  </a:cubicBezTo>
                  <a:cubicBezTo>
                    <a:pt x="912435" y="292997"/>
                    <a:pt x="920440" y="288542"/>
                    <a:pt x="923998" y="282305"/>
                  </a:cubicBezTo>
                  <a:cubicBezTo>
                    <a:pt x="935561" y="262702"/>
                    <a:pt x="921330" y="243100"/>
                    <a:pt x="911545" y="227062"/>
                  </a:cubicBezTo>
                  <a:cubicBezTo>
                    <a:pt x="902650" y="214588"/>
                    <a:pt x="894645" y="203005"/>
                    <a:pt x="884860" y="191422"/>
                  </a:cubicBezTo>
                  <a:cubicBezTo>
                    <a:pt x="883081" y="189640"/>
                    <a:pt x="867070" y="170929"/>
                    <a:pt x="866181" y="169147"/>
                  </a:cubicBezTo>
                  <a:cubicBezTo>
                    <a:pt x="859065" y="160237"/>
                    <a:pt x="850170" y="153109"/>
                    <a:pt x="843054" y="145980"/>
                  </a:cubicBezTo>
                  <a:cubicBezTo>
                    <a:pt x="827043" y="130833"/>
                    <a:pt x="810143" y="115686"/>
                    <a:pt x="792353" y="103212"/>
                  </a:cubicBezTo>
                  <a:cubicBezTo>
                    <a:pt x="779010" y="94302"/>
                    <a:pt x="763000" y="85392"/>
                    <a:pt x="746989" y="91629"/>
                  </a:cubicBezTo>
                  <a:cubicBezTo>
                    <a:pt x="740762" y="94302"/>
                    <a:pt x="733646" y="98757"/>
                    <a:pt x="731867" y="106776"/>
                  </a:cubicBezTo>
                  <a:cubicBezTo>
                    <a:pt x="731867" y="106776"/>
                    <a:pt x="731867" y="106776"/>
                    <a:pt x="730978" y="113013"/>
                  </a:cubicBezTo>
                  <a:cubicBezTo>
                    <a:pt x="727420" y="113904"/>
                    <a:pt x="722972" y="115686"/>
                    <a:pt x="718525" y="113013"/>
                  </a:cubicBezTo>
                  <a:cubicBezTo>
                    <a:pt x="716746" y="103212"/>
                    <a:pt x="724751" y="93411"/>
                    <a:pt x="732757" y="88065"/>
                  </a:cubicBezTo>
                  <a:cubicBezTo>
                    <a:pt x="743431" y="81828"/>
                    <a:pt x="754994" y="79155"/>
                    <a:pt x="767447" y="80937"/>
                  </a:cubicBezTo>
                  <a:close/>
                  <a:moveTo>
                    <a:pt x="689912" y="80583"/>
                  </a:moveTo>
                  <a:cubicBezTo>
                    <a:pt x="690683" y="82488"/>
                    <a:pt x="690904" y="85822"/>
                    <a:pt x="691345" y="87726"/>
                  </a:cubicBezTo>
                  <a:cubicBezTo>
                    <a:pt x="688699" y="88679"/>
                    <a:pt x="686054" y="87726"/>
                    <a:pt x="684290" y="84869"/>
                  </a:cubicBezTo>
                  <a:cubicBezTo>
                    <a:pt x="683408" y="83917"/>
                    <a:pt x="683408" y="82012"/>
                    <a:pt x="685172" y="82012"/>
                  </a:cubicBezTo>
                  <a:cubicBezTo>
                    <a:pt x="687817" y="78202"/>
                    <a:pt x="689140" y="78678"/>
                    <a:pt x="689912" y="80583"/>
                  </a:cubicBezTo>
                  <a:close/>
                  <a:moveTo>
                    <a:pt x="665260" y="79155"/>
                  </a:moveTo>
                  <a:cubicBezTo>
                    <a:pt x="674280" y="80954"/>
                    <a:pt x="670672" y="91749"/>
                    <a:pt x="677888" y="95347"/>
                  </a:cubicBezTo>
                  <a:cubicBezTo>
                    <a:pt x="684201" y="100744"/>
                    <a:pt x="693221" y="98046"/>
                    <a:pt x="699535" y="95347"/>
                  </a:cubicBezTo>
                  <a:cubicBezTo>
                    <a:pt x="701339" y="96247"/>
                    <a:pt x="702241" y="98046"/>
                    <a:pt x="704045" y="98945"/>
                  </a:cubicBezTo>
                  <a:cubicBezTo>
                    <a:pt x="698633" y="104343"/>
                    <a:pt x="690515" y="106142"/>
                    <a:pt x="682397" y="106142"/>
                  </a:cubicBezTo>
                  <a:cubicBezTo>
                    <a:pt x="677888" y="104343"/>
                    <a:pt x="674280" y="100744"/>
                    <a:pt x="669770" y="97146"/>
                  </a:cubicBezTo>
                  <a:cubicBezTo>
                    <a:pt x="667966" y="92648"/>
                    <a:pt x="666162" y="88151"/>
                    <a:pt x="664358" y="82753"/>
                  </a:cubicBezTo>
                  <a:cubicBezTo>
                    <a:pt x="664358" y="81854"/>
                    <a:pt x="664358" y="80054"/>
                    <a:pt x="665260" y="79155"/>
                  </a:cubicBezTo>
                  <a:close/>
                  <a:moveTo>
                    <a:pt x="350766" y="75980"/>
                  </a:moveTo>
                  <a:cubicBezTo>
                    <a:pt x="350766" y="75980"/>
                    <a:pt x="350766" y="75980"/>
                    <a:pt x="351621" y="77766"/>
                  </a:cubicBezTo>
                  <a:cubicBezTo>
                    <a:pt x="349911" y="81337"/>
                    <a:pt x="348202" y="85802"/>
                    <a:pt x="343073" y="86695"/>
                  </a:cubicBezTo>
                  <a:cubicBezTo>
                    <a:pt x="339654" y="87588"/>
                    <a:pt x="332815" y="90267"/>
                    <a:pt x="330251" y="84909"/>
                  </a:cubicBezTo>
                  <a:cubicBezTo>
                    <a:pt x="329396" y="84016"/>
                    <a:pt x="329396" y="83123"/>
                    <a:pt x="330251" y="83123"/>
                  </a:cubicBezTo>
                  <a:cubicBezTo>
                    <a:pt x="332815" y="81337"/>
                    <a:pt x="333670" y="85802"/>
                    <a:pt x="336234" y="84909"/>
                  </a:cubicBezTo>
                  <a:cubicBezTo>
                    <a:pt x="343073" y="86695"/>
                    <a:pt x="347347" y="79552"/>
                    <a:pt x="350766" y="75980"/>
                  </a:cubicBezTo>
                  <a:close/>
                  <a:moveTo>
                    <a:pt x="364137" y="72805"/>
                  </a:moveTo>
                  <a:cubicBezTo>
                    <a:pt x="365908" y="78289"/>
                    <a:pt x="363252" y="83773"/>
                    <a:pt x="360596" y="89257"/>
                  </a:cubicBezTo>
                  <a:cubicBezTo>
                    <a:pt x="355284" y="97483"/>
                    <a:pt x="346431" y="102967"/>
                    <a:pt x="337577" y="100225"/>
                  </a:cubicBezTo>
                  <a:cubicBezTo>
                    <a:pt x="330495" y="99311"/>
                    <a:pt x="325183" y="95655"/>
                    <a:pt x="319871" y="91085"/>
                  </a:cubicBezTo>
                  <a:cubicBezTo>
                    <a:pt x="319871" y="89257"/>
                    <a:pt x="320756" y="88343"/>
                    <a:pt x="321642" y="88343"/>
                  </a:cubicBezTo>
                  <a:cubicBezTo>
                    <a:pt x="328724" y="86515"/>
                    <a:pt x="333151" y="95655"/>
                    <a:pt x="340233" y="92913"/>
                  </a:cubicBezTo>
                  <a:cubicBezTo>
                    <a:pt x="348201" y="91999"/>
                    <a:pt x="353513" y="84687"/>
                    <a:pt x="356169" y="78289"/>
                  </a:cubicBezTo>
                  <a:cubicBezTo>
                    <a:pt x="357055" y="73719"/>
                    <a:pt x="361481" y="74633"/>
                    <a:pt x="364137" y="72805"/>
                  </a:cubicBezTo>
                  <a:close/>
                  <a:moveTo>
                    <a:pt x="533389" y="69630"/>
                  </a:moveTo>
                  <a:cubicBezTo>
                    <a:pt x="538946" y="71429"/>
                    <a:pt x="543576" y="77726"/>
                    <a:pt x="545428" y="83124"/>
                  </a:cubicBezTo>
                  <a:cubicBezTo>
                    <a:pt x="550058" y="93919"/>
                    <a:pt x="542650" y="102015"/>
                    <a:pt x="543576" y="112810"/>
                  </a:cubicBezTo>
                  <a:cubicBezTo>
                    <a:pt x="543576" y="112810"/>
                    <a:pt x="543576" y="112810"/>
                    <a:pt x="544502" y="122705"/>
                  </a:cubicBezTo>
                  <a:cubicBezTo>
                    <a:pt x="540798" y="123605"/>
                    <a:pt x="538020" y="121806"/>
                    <a:pt x="534315" y="120906"/>
                  </a:cubicBezTo>
                  <a:cubicBezTo>
                    <a:pt x="530611" y="111910"/>
                    <a:pt x="516721" y="113709"/>
                    <a:pt x="516721" y="102015"/>
                  </a:cubicBezTo>
                  <a:cubicBezTo>
                    <a:pt x="516721" y="98417"/>
                    <a:pt x="520425" y="94818"/>
                    <a:pt x="524129" y="94818"/>
                  </a:cubicBezTo>
                  <a:cubicBezTo>
                    <a:pt x="526907" y="94818"/>
                    <a:pt x="529685" y="94818"/>
                    <a:pt x="529685" y="98417"/>
                  </a:cubicBezTo>
                  <a:cubicBezTo>
                    <a:pt x="531537" y="102015"/>
                    <a:pt x="524129" y="101115"/>
                    <a:pt x="526907" y="104714"/>
                  </a:cubicBezTo>
                  <a:cubicBezTo>
                    <a:pt x="529685" y="102914"/>
                    <a:pt x="533389" y="102914"/>
                    <a:pt x="533389" y="99316"/>
                  </a:cubicBezTo>
                  <a:cubicBezTo>
                    <a:pt x="534315" y="96617"/>
                    <a:pt x="533389" y="93919"/>
                    <a:pt x="531537" y="93019"/>
                  </a:cubicBezTo>
                  <a:cubicBezTo>
                    <a:pt x="529685" y="91220"/>
                    <a:pt x="526907" y="91220"/>
                    <a:pt x="525981" y="90320"/>
                  </a:cubicBezTo>
                  <a:cubicBezTo>
                    <a:pt x="529685" y="84023"/>
                    <a:pt x="533389" y="77726"/>
                    <a:pt x="533389" y="69630"/>
                  </a:cubicBezTo>
                  <a:close/>
                  <a:moveTo>
                    <a:pt x="494269" y="69630"/>
                  </a:moveTo>
                  <a:cubicBezTo>
                    <a:pt x="498804" y="69630"/>
                    <a:pt x="495176" y="75824"/>
                    <a:pt x="496990" y="78478"/>
                  </a:cubicBezTo>
                  <a:lnTo>
                    <a:pt x="503340" y="89096"/>
                  </a:lnTo>
                  <a:cubicBezTo>
                    <a:pt x="501526" y="89096"/>
                    <a:pt x="498804" y="89096"/>
                    <a:pt x="496990" y="89981"/>
                  </a:cubicBezTo>
                  <a:cubicBezTo>
                    <a:pt x="494269" y="90866"/>
                    <a:pt x="492454" y="92636"/>
                    <a:pt x="491547" y="95290"/>
                  </a:cubicBezTo>
                  <a:cubicBezTo>
                    <a:pt x="492454" y="98829"/>
                    <a:pt x="492454" y="103254"/>
                    <a:pt x="496990" y="104138"/>
                  </a:cubicBezTo>
                  <a:cubicBezTo>
                    <a:pt x="498804" y="104138"/>
                    <a:pt x="499712" y="103254"/>
                    <a:pt x="500619" y="102369"/>
                  </a:cubicBezTo>
                  <a:cubicBezTo>
                    <a:pt x="500619" y="101484"/>
                    <a:pt x="498804" y="101484"/>
                    <a:pt x="497897" y="100599"/>
                  </a:cubicBezTo>
                  <a:cubicBezTo>
                    <a:pt x="496990" y="98829"/>
                    <a:pt x="494269" y="97060"/>
                    <a:pt x="496990" y="94405"/>
                  </a:cubicBezTo>
                  <a:cubicBezTo>
                    <a:pt x="497897" y="93520"/>
                    <a:pt x="500619" y="92636"/>
                    <a:pt x="503340" y="93520"/>
                  </a:cubicBezTo>
                  <a:cubicBezTo>
                    <a:pt x="506062" y="96175"/>
                    <a:pt x="508783" y="98829"/>
                    <a:pt x="508783" y="103254"/>
                  </a:cubicBezTo>
                  <a:cubicBezTo>
                    <a:pt x="507876" y="107678"/>
                    <a:pt x="504247" y="111217"/>
                    <a:pt x="499712" y="113872"/>
                  </a:cubicBezTo>
                  <a:cubicBezTo>
                    <a:pt x="496083" y="112987"/>
                    <a:pt x="494269" y="116526"/>
                    <a:pt x="492454" y="119181"/>
                  </a:cubicBezTo>
                  <a:cubicBezTo>
                    <a:pt x="488826" y="120950"/>
                    <a:pt x="486104" y="123605"/>
                    <a:pt x="481569" y="122720"/>
                  </a:cubicBezTo>
                  <a:cubicBezTo>
                    <a:pt x="477940" y="119181"/>
                    <a:pt x="483383" y="115641"/>
                    <a:pt x="482476" y="111217"/>
                  </a:cubicBezTo>
                  <a:cubicBezTo>
                    <a:pt x="483383" y="103254"/>
                    <a:pt x="477033" y="96175"/>
                    <a:pt x="478847" y="88211"/>
                  </a:cubicBezTo>
                  <a:cubicBezTo>
                    <a:pt x="480662" y="80248"/>
                    <a:pt x="487012" y="72284"/>
                    <a:pt x="494269" y="69630"/>
                  </a:cubicBezTo>
                  <a:close/>
                  <a:moveTo>
                    <a:pt x="722500" y="68042"/>
                  </a:moveTo>
                  <a:cubicBezTo>
                    <a:pt x="730715" y="68042"/>
                    <a:pt x="739843" y="70763"/>
                    <a:pt x="745320" y="77113"/>
                  </a:cubicBezTo>
                  <a:cubicBezTo>
                    <a:pt x="745320" y="78928"/>
                    <a:pt x="743494" y="78928"/>
                    <a:pt x="742581" y="78928"/>
                  </a:cubicBezTo>
                  <a:cubicBezTo>
                    <a:pt x="739843" y="78020"/>
                    <a:pt x="738930" y="75299"/>
                    <a:pt x="736192" y="74392"/>
                  </a:cubicBezTo>
                  <a:cubicBezTo>
                    <a:pt x="729802" y="71670"/>
                    <a:pt x="723413" y="70763"/>
                    <a:pt x="717023" y="73485"/>
                  </a:cubicBezTo>
                  <a:cubicBezTo>
                    <a:pt x="714285" y="74392"/>
                    <a:pt x="712459" y="80742"/>
                    <a:pt x="708808" y="78020"/>
                  </a:cubicBezTo>
                  <a:cubicBezTo>
                    <a:pt x="709721" y="70763"/>
                    <a:pt x="717023" y="68949"/>
                    <a:pt x="722500" y="68042"/>
                  </a:cubicBezTo>
                  <a:close/>
                  <a:moveTo>
                    <a:pt x="337333" y="68042"/>
                  </a:moveTo>
                  <a:cubicBezTo>
                    <a:pt x="339714" y="70721"/>
                    <a:pt x="342889" y="73399"/>
                    <a:pt x="345270" y="75185"/>
                  </a:cubicBezTo>
                  <a:cubicBezTo>
                    <a:pt x="344476" y="78757"/>
                    <a:pt x="341301" y="81436"/>
                    <a:pt x="338920" y="82329"/>
                  </a:cubicBezTo>
                  <a:cubicBezTo>
                    <a:pt x="337333" y="81436"/>
                    <a:pt x="334952" y="81436"/>
                    <a:pt x="334158" y="79650"/>
                  </a:cubicBezTo>
                  <a:cubicBezTo>
                    <a:pt x="335745" y="76078"/>
                    <a:pt x="336539" y="71614"/>
                    <a:pt x="337333" y="68042"/>
                  </a:cubicBezTo>
                  <a:close/>
                  <a:moveTo>
                    <a:pt x="275985" y="65063"/>
                  </a:moveTo>
                  <a:cubicBezTo>
                    <a:pt x="282984" y="65732"/>
                    <a:pt x="289650" y="68185"/>
                    <a:pt x="294538" y="73089"/>
                  </a:cubicBezTo>
                  <a:cubicBezTo>
                    <a:pt x="302537" y="78440"/>
                    <a:pt x="305203" y="86466"/>
                    <a:pt x="308758" y="94492"/>
                  </a:cubicBezTo>
                  <a:cubicBezTo>
                    <a:pt x="308758" y="97168"/>
                    <a:pt x="308758" y="98951"/>
                    <a:pt x="306980" y="100735"/>
                  </a:cubicBezTo>
                  <a:cubicBezTo>
                    <a:pt x="305203" y="101626"/>
                    <a:pt x="300759" y="101626"/>
                    <a:pt x="298093" y="100735"/>
                  </a:cubicBezTo>
                  <a:cubicBezTo>
                    <a:pt x="296315" y="96276"/>
                    <a:pt x="296315" y="91817"/>
                    <a:pt x="293649" y="87358"/>
                  </a:cubicBezTo>
                  <a:cubicBezTo>
                    <a:pt x="286539" y="79332"/>
                    <a:pt x="275874" y="73089"/>
                    <a:pt x="265209" y="75765"/>
                  </a:cubicBezTo>
                  <a:cubicBezTo>
                    <a:pt x="247434" y="77548"/>
                    <a:pt x="234991" y="90925"/>
                    <a:pt x="219883" y="98951"/>
                  </a:cubicBezTo>
                  <a:cubicBezTo>
                    <a:pt x="178111" y="129272"/>
                    <a:pt x="138117" y="167618"/>
                    <a:pt x="107900" y="209532"/>
                  </a:cubicBezTo>
                  <a:cubicBezTo>
                    <a:pt x="104345" y="216666"/>
                    <a:pt x="96346" y="222017"/>
                    <a:pt x="95457" y="230043"/>
                  </a:cubicBezTo>
                  <a:cubicBezTo>
                    <a:pt x="90125" y="242528"/>
                    <a:pt x="88347" y="259472"/>
                    <a:pt x="99012" y="270173"/>
                  </a:cubicBezTo>
                  <a:cubicBezTo>
                    <a:pt x="103456" y="274632"/>
                    <a:pt x="110566" y="276415"/>
                    <a:pt x="116787" y="276415"/>
                  </a:cubicBezTo>
                  <a:cubicBezTo>
                    <a:pt x="116787" y="279091"/>
                    <a:pt x="120342" y="281766"/>
                    <a:pt x="117676" y="284442"/>
                  </a:cubicBezTo>
                  <a:cubicBezTo>
                    <a:pt x="109677" y="287117"/>
                    <a:pt x="99012" y="286225"/>
                    <a:pt x="92791" y="279983"/>
                  </a:cubicBezTo>
                  <a:cubicBezTo>
                    <a:pt x="84792" y="271065"/>
                    <a:pt x="78571" y="259472"/>
                    <a:pt x="79460" y="246987"/>
                  </a:cubicBezTo>
                  <a:cubicBezTo>
                    <a:pt x="81237" y="237177"/>
                    <a:pt x="86570" y="225584"/>
                    <a:pt x="87458" y="223800"/>
                  </a:cubicBezTo>
                  <a:cubicBezTo>
                    <a:pt x="100790" y="195263"/>
                    <a:pt x="124786" y="169402"/>
                    <a:pt x="147005" y="146215"/>
                  </a:cubicBezTo>
                  <a:cubicBezTo>
                    <a:pt x="165669" y="129272"/>
                    <a:pt x="182555" y="112328"/>
                    <a:pt x="202996" y="97168"/>
                  </a:cubicBezTo>
                  <a:cubicBezTo>
                    <a:pt x="219883" y="85574"/>
                    <a:pt x="234991" y="71306"/>
                    <a:pt x="255433" y="67739"/>
                  </a:cubicBezTo>
                  <a:cubicBezTo>
                    <a:pt x="261654" y="65509"/>
                    <a:pt x="268986" y="64395"/>
                    <a:pt x="275985" y="65063"/>
                  </a:cubicBezTo>
                  <a:close/>
                  <a:moveTo>
                    <a:pt x="522494" y="64867"/>
                  </a:moveTo>
                  <a:cubicBezTo>
                    <a:pt x="525091" y="67609"/>
                    <a:pt x="526823" y="69437"/>
                    <a:pt x="527689" y="73093"/>
                  </a:cubicBezTo>
                  <a:cubicBezTo>
                    <a:pt x="529421" y="82233"/>
                    <a:pt x="521628" y="89545"/>
                    <a:pt x="515566" y="95029"/>
                  </a:cubicBezTo>
                  <a:cubicBezTo>
                    <a:pt x="507773" y="90459"/>
                    <a:pt x="502578" y="82233"/>
                    <a:pt x="500846" y="73093"/>
                  </a:cubicBezTo>
                  <a:cubicBezTo>
                    <a:pt x="501712" y="70351"/>
                    <a:pt x="502578" y="68523"/>
                    <a:pt x="505175" y="66695"/>
                  </a:cubicBezTo>
                  <a:cubicBezTo>
                    <a:pt x="506041" y="66695"/>
                    <a:pt x="507773" y="65781"/>
                    <a:pt x="509505" y="66695"/>
                  </a:cubicBezTo>
                  <a:cubicBezTo>
                    <a:pt x="507773" y="70351"/>
                    <a:pt x="507773" y="75835"/>
                    <a:pt x="509505" y="79491"/>
                  </a:cubicBezTo>
                  <a:cubicBezTo>
                    <a:pt x="511237" y="83147"/>
                    <a:pt x="515566" y="83147"/>
                    <a:pt x="519030" y="81319"/>
                  </a:cubicBezTo>
                  <a:cubicBezTo>
                    <a:pt x="519896" y="79491"/>
                    <a:pt x="522494" y="78577"/>
                    <a:pt x="521628" y="75835"/>
                  </a:cubicBezTo>
                  <a:cubicBezTo>
                    <a:pt x="519030" y="74921"/>
                    <a:pt x="516432" y="80405"/>
                    <a:pt x="513835" y="77663"/>
                  </a:cubicBezTo>
                  <a:cubicBezTo>
                    <a:pt x="511237" y="75835"/>
                    <a:pt x="510371" y="72179"/>
                    <a:pt x="512103" y="69437"/>
                  </a:cubicBezTo>
                  <a:cubicBezTo>
                    <a:pt x="514700" y="65781"/>
                    <a:pt x="518164" y="65781"/>
                    <a:pt x="522494" y="64867"/>
                  </a:cubicBezTo>
                  <a:close/>
                  <a:moveTo>
                    <a:pt x="602072" y="63280"/>
                  </a:moveTo>
                  <a:cubicBezTo>
                    <a:pt x="603940" y="63280"/>
                    <a:pt x="603006" y="65959"/>
                    <a:pt x="604874" y="67745"/>
                  </a:cubicBezTo>
                  <a:cubicBezTo>
                    <a:pt x="607675" y="72209"/>
                    <a:pt x="614212" y="71316"/>
                    <a:pt x="615146" y="76674"/>
                  </a:cubicBezTo>
                  <a:cubicBezTo>
                    <a:pt x="609543" y="77567"/>
                    <a:pt x="604874" y="71316"/>
                    <a:pt x="601139" y="67745"/>
                  </a:cubicBezTo>
                  <a:cubicBezTo>
                    <a:pt x="602072" y="65959"/>
                    <a:pt x="599271" y="64173"/>
                    <a:pt x="602072" y="63280"/>
                  </a:cubicBezTo>
                  <a:close/>
                  <a:moveTo>
                    <a:pt x="427821" y="61057"/>
                  </a:moveTo>
                  <a:cubicBezTo>
                    <a:pt x="426974" y="65290"/>
                    <a:pt x="423588" y="68677"/>
                    <a:pt x="420201" y="70370"/>
                  </a:cubicBezTo>
                  <a:cubicBezTo>
                    <a:pt x="418508" y="71217"/>
                    <a:pt x="416814" y="71217"/>
                    <a:pt x="415121" y="71217"/>
                  </a:cubicBezTo>
                  <a:cubicBezTo>
                    <a:pt x="415121" y="66137"/>
                    <a:pt x="420201" y="67830"/>
                    <a:pt x="422741" y="64444"/>
                  </a:cubicBezTo>
                  <a:cubicBezTo>
                    <a:pt x="423588" y="62750"/>
                    <a:pt x="425281" y="58517"/>
                    <a:pt x="427821" y="61057"/>
                  </a:cubicBezTo>
                  <a:close/>
                  <a:moveTo>
                    <a:pt x="556222" y="60204"/>
                  </a:moveTo>
                  <a:cubicBezTo>
                    <a:pt x="558566" y="60414"/>
                    <a:pt x="561021" y="61047"/>
                    <a:pt x="563254" y="61047"/>
                  </a:cubicBezTo>
                  <a:cubicBezTo>
                    <a:pt x="563254" y="61047"/>
                    <a:pt x="563254" y="61047"/>
                    <a:pt x="567718" y="64420"/>
                  </a:cubicBezTo>
                  <a:cubicBezTo>
                    <a:pt x="573076" y="65264"/>
                    <a:pt x="577541" y="67794"/>
                    <a:pt x="580220" y="72010"/>
                  </a:cubicBezTo>
                  <a:cubicBezTo>
                    <a:pt x="580220" y="72010"/>
                    <a:pt x="580220" y="72010"/>
                    <a:pt x="580220" y="74540"/>
                  </a:cubicBezTo>
                  <a:cubicBezTo>
                    <a:pt x="568611" y="74540"/>
                    <a:pt x="562361" y="85504"/>
                    <a:pt x="550752" y="84661"/>
                  </a:cubicBezTo>
                  <a:cubicBezTo>
                    <a:pt x="548073" y="77070"/>
                    <a:pt x="542716" y="72010"/>
                    <a:pt x="537358" y="66950"/>
                  </a:cubicBezTo>
                  <a:cubicBezTo>
                    <a:pt x="539144" y="66107"/>
                    <a:pt x="540930" y="63577"/>
                    <a:pt x="544502" y="64420"/>
                  </a:cubicBezTo>
                  <a:cubicBezTo>
                    <a:pt x="542716" y="68637"/>
                    <a:pt x="545394" y="72010"/>
                    <a:pt x="548073" y="74540"/>
                  </a:cubicBezTo>
                  <a:cubicBezTo>
                    <a:pt x="549859" y="76227"/>
                    <a:pt x="553431" y="77070"/>
                    <a:pt x="556110" y="76227"/>
                  </a:cubicBezTo>
                  <a:cubicBezTo>
                    <a:pt x="557896" y="74540"/>
                    <a:pt x="559682" y="72854"/>
                    <a:pt x="559682" y="70324"/>
                  </a:cubicBezTo>
                  <a:cubicBezTo>
                    <a:pt x="558789" y="68637"/>
                    <a:pt x="557896" y="67794"/>
                    <a:pt x="556110" y="66107"/>
                  </a:cubicBezTo>
                  <a:cubicBezTo>
                    <a:pt x="553431" y="66950"/>
                    <a:pt x="557896" y="72854"/>
                    <a:pt x="553431" y="72854"/>
                  </a:cubicBezTo>
                  <a:cubicBezTo>
                    <a:pt x="550752" y="73697"/>
                    <a:pt x="548966" y="72010"/>
                    <a:pt x="548073" y="69480"/>
                  </a:cubicBezTo>
                  <a:cubicBezTo>
                    <a:pt x="547180" y="66950"/>
                    <a:pt x="548073" y="64420"/>
                    <a:pt x="549859" y="61890"/>
                  </a:cubicBezTo>
                  <a:cubicBezTo>
                    <a:pt x="551645" y="60204"/>
                    <a:pt x="553878" y="59993"/>
                    <a:pt x="556222" y="60204"/>
                  </a:cubicBezTo>
                  <a:close/>
                  <a:moveTo>
                    <a:pt x="303201" y="57327"/>
                  </a:moveTo>
                  <a:cubicBezTo>
                    <a:pt x="307989" y="56850"/>
                    <a:pt x="312778" y="58517"/>
                    <a:pt x="315824" y="63280"/>
                  </a:cubicBezTo>
                  <a:cubicBezTo>
                    <a:pt x="316695" y="64232"/>
                    <a:pt x="316695" y="65184"/>
                    <a:pt x="316695" y="66137"/>
                  </a:cubicBezTo>
                  <a:cubicBezTo>
                    <a:pt x="313213" y="68042"/>
                    <a:pt x="311472" y="63280"/>
                    <a:pt x="308860" y="62327"/>
                  </a:cubicBezTo>
                  <a:cubicBezTo>
                    <a:pt x="302766" y="61375"/>
                    <a:pt x="297543" y="63280"/>
                    <a:pt x="292320" y="67089"/>
                  </a:cubicBezTo>
                  <a:cubicBezTo>
                    <a:pt x="291449" y="67089"/>
                    <a:pt x="289708" y="66137"/>
                    <a:pt x="290578" y="64232"/>
                  </a:cubicBezTo>
                  <a:cubicBezTo>
                    <a:pt x="293625" y="60422"/>
                    <a:pt x="298413" y="57803"/>
                    <a:pt x="303201" y="57327"/>
                  </a:cubicBezTo>
                  <a:close/>
                  <a:moveTo>
                    <a:pt x="719414" y="55056"/>
                  </a:moveTo>
                  <a:cubicBezTo>
                    <a:pt x="726824" y="54167"/>
                    <a:pt x="734459" y="55278"/>
                    <a:pt x="740746" y="58390"/>
                  </a:cubicBezTo>
                  <a:cubicBezTo>
                    <a:pt x="748830" y="61946"/>
                    <a:pt x="755117" y="69058"/>
                    <a:pt x="759608" y="75281"/>
                  </a:cubicBezTo>
                  <a:cubicBezTo>
                    <a:pt x="759608" y="75281"/>
                    <a:pt x="759608" y="75281"/>
                    <a:pt x="758710" y="77059"/>
                  </a:cubicBezTo>
                  <a:cubicBezTo>
                    <a:pt x="754219" y="75281"/>
                    <a:pt x="749728" y="79726"/>
                    <a:pt x="747931" y="75281"/>
                  </a:cubicBezTo>
                  <a:cubicBezTo>
                    <a:pt x="739848" y="65502"/>
                    <a:pt x="725477" y="62835"/>
                    <a:pt x="713800" y="66391"/>
                  </a:cubicBezTo>
                  <a:cubicBezTo>
                    <a:pt x="710208" y="68169"/>
                    <a:pt x="708411" y="70836"/>
                    <a:pt x="705717" y="74392"/>
                  </a:cubicBezTo>
                  <a:cubicBezTo>
                    <a:pt x="704819" y="77059"/>
                    <a:pt x="704819" y="81504"/>
                    <a:pt x="706615" y="84171"/>
                  </a:cubicBezTo>
                  <a:cubicBezTo>
                    <a:pt x="711106" y="85949"/>
                    <a:pt x="717393" y="79726"/>
                    <a:pt x="720088" y="86838"/>
                  </a:cubicBezTo>
                  <a:cubicBezTo>
                    <a:pt x="720986" y="89505"/>
                    <a:pt x="720088" y="92172"/>
                    <a:pt x="718291" y="93061"/>
                  </a:cubicBezTo>
                  <a:cubicBezTo>
                    <a:pt x="716495" y="96617"/>
                    <a:pt x="712004" y="95728"/>
                    <a:pt x="709310" y="95728"/>
                  </a:cubicBezTo>
                  <a:cubicBezTo>
                    <a:pt x="703920" y="95728"/>
                    <a:pt x="698531" y="91283"/>
                    <a:pt x="694939" y="85949"/>
                  </a:cubicBezTo>
                  <a:cubicBezTo>
                    <a:pt x="691346" y="77948"/>
                    <a:pt x="694040" y="69947"/>
                    <a:pt x="699430" y="63724"/>
                  </a:cubicBezTo>
                  <a:cubicBezTo>
                    <a:pt x="704819" y="58834"/>
                    <a:pt x="712004" y="55945"/>
                    <a:pt x="719414" y="55056"/>
                  </a:cubicBezTo>
                  <a:close/>
                  <a:moveTo>
                    <a:pt x="635778" y="54659"/>
                  </a:moveTo>
                  <a:cubicBezTo>
                    <a:pt x="636783" y="53667"/>
                    <a:pt x="637677" y="53667"/>
                    <a:pt x="637677" y="56753"/>
                  </a:cubicBezTo>
                  <a:cubicBezTo>
                    <a:pt x="634996" y="63809"/>
                    <a:pt x="632314" y="72628"/>
                    <a:pt x="637677" y="79684"/>
                  </a:cubicBezTo>
                  <a:cubicBezTo>
                    <a:pt x="640358" y="84094"/>
                    <a:pt x="644826" y="89385"/>
                    <a:pt x="650188" y="92031"/>
                  </a:cubicBezTo>
                  <a:cubicBezTo>
                    <a:pt x="650188" y="95559"/>
                    <a:pt x="649295" y="99087"/>
                    <a:pt x="650188" y="102614"/>
                  </a:cubicBezTo>
                  <a:cubicBezTo>
                    <a:pt x="652870" y="111434"/>
                    <a:pt x="659126" y="119371"/>
                    <a:pt x="667169" y="125545"/>
                  </a:cubicBezTo>
                  <a:cubicBezTo>
                    <a:pt x="677000" y="132600"/>
                    <a:pt x="692193" y="131718"/>
                    <a:pt x="702023" y="125545"/>
                  </a:cubicBezTo>
                  <a:cubicBezTo>
                    <a:pt x="702023" y="125545"/>
                    <a:pt x="702023" y="125545"/>
                    <a:pt x="714535" y="115843"/>
                  </a:cubicBezTo>
                  <a:cubicBezTo>
                    <a:pt x="722578" y="120253"/>
                    <a:pt x="732409" y="117607"/>
                    <a:pt x="738665" y="113198"/>
                  </a:cubicBezTo>
                  <a:cubicBezTo>
                    <a:pt x="741346" y="109670"/>
                    <a:pt x="744027" y="105260"/>
                    <a:pt x="748496" y="105260"/>
                  </a:cubicBezTo>
                  <a:cubicBezTo>
                    <a:pt x="745815" y="114080"/>
                    <a:pt x="736878" y="117607"/>
                    <a:pt x="728834" y="120253"/>
                  </a:cubicBezTo>
                  <a:cubicBezTo>
                    <a:pt x="724366" y="120253"/>
                    <a:pt x="720791" y="122017"/>
                    <a:pt x="716323" y="120253"/>
                  </a:cubicBezTo>
                  <a:cubicBezTo>
                    <a:pt x="706492" y="128191"/>
                    <a:pt x="695767" y="137892"/>
                    <a:pt x="682362" y="135246"/>
                  </a:cubicBezTo>
                  <a:cubicBezTo>
                    <a:pt x="667169" y="134364"/>
                    <a:pt x="653763" y="124663"/>
                    <a:pt x="647507" y="111434"/>
                  </a:cubicBezTo>
                  <a:cubicBezTo>
                    <a:pt x="645720" y="105260"/>
                    <a:pt x="644826" y="99968"/>
                    <a:pt x="644826" y="93795"/>
                  </a:cubicBezTo>
                  <a:cubicBezTo>
                    <a:pt x="642145" y="90267"/>
                    <a:pt x="637677" y="88503"/>
                    <a:pt x="635889" y="84094"/>
                  </a:cubicBezTo>
                  <a:cubicBezTo>
                    <a:pt x="631421" y="77038"/>
                    <a:pt x="627846" y="66455"/>
                    <a:pt x="633208" y="58517"/>
                  </a:cubicBezTo>
                  <a:cubicBezTo>
                    <a:pt x="633655" y="57635"/>
                    <a:pt x="634772" y="55651"/>
                    <a:pt x="635778" y="54659"/>
                  </a:cubicBezTo>
                  <a:close/>
                  <a:moveTo>
                    <a:pt x="700190" y="53074"/>
                  </a:moveTo>
                  <a:cubicBezTo>
                    <a:pt x="702004" y="52167"/>
                    <a:pt x="704726" y="53074"/>
                    <a:pt x="705633" y="54888"/>
                  </a:cubicBezTo>
                  <a:cubicBezTo>
                    <a:pt x="704726" y="56703"/>
                    <a:pt x="702911" y="57610"/>
                    <a:pt x="701097" y="58517"/>
                  </a:cubicBezTo>
                  <a:cubicBezTo>
                    <a:pt x="700190" y="57610"/>
                    <a:pt x="699283" y="54888"/>
                    <a:pt x="700190" y="53074"/>
                  </a:cubicBezTo>
                  <a:close/>
                  <a:moveTo>
                    <a:pt x="559116" y="46951"/>
                  </a:moveTo>
                  <a:cubicBezTo>
                    <a:pt x="560984" y="46044"/>
                    <a:pt x="565653" y="44230"/>
                    <a:pt x="567521" y="46951"/>
                  </a:cubicBezTo>
                  <a:cubicBezTo>
                    <a:pt x="565653" y="49673"/>
                    <a:pt x="564719" y="53301"/>
                    <a:pt x="562852" y="56023"/>
                  </a:cubicBezTo>
                  <a:lnTo>
                    <a:pt x="552580" y="56930"/>
                  </a:lnTo>
                  <a:cubicBezTo>
                    <a:pt x="551646" y="53301"/>
                    <a:pt x="555381" y="48766"/>
                    <a:pt x="559116" y="46951"/>
                  </a:cubicBezTo>
                  <a:close/>
                  <a:moveTo>
                    <a:pt x="394659" y="46703"/>
                  </a:moveTo>
                  <a:cubicBezTo>
                    <a:pt x="395541" y="45817"/>
                    <a:pt x="396423" y="45817"/>
                    <a:pt x="396423" y="46703"/>
                  </a:cubicBezTo>
                  <a:cubicBezTo>
                    <a:pt x="400833" y="52902"/>
                    <a:pt x="399951" y="59987"/>
                    <a:pt x="399951" y="67073"/>
                  </a:cubicBezTo>
                  <a:cubicBezTo>
                    <a:pt x="398187" y="76815"/>
                    <a:pt x="390250" y="83014"/>
                    <a:pt x="382312" y="86557"/>
                  </a:cubicBezTo>
                  <a:cubicBezTo>
                    <a:pt x="381430" y="89214"/>
                    <a:pt x="382312" y="90985"/>
                    <a:pt x="382312" y="93642"/>
                  </a:cubicBezTo>
                  <a:cubicBezTo>
                    <a:pt x="379666" y="106041"/>
                    <a:pt x="371729" y="117555"/>
                    <a:pt x="360264" y="123754"/>
                  </a:cubicBezTo>
                  <a:cubicBezTo>
                    <a:pt x="346153" y="129954"/>
                    <a:pt x="331160" y="125526"/>
                    <a:pt x="319694" y="117555"/>
                  </a:cubicBezTo>
                  <a:cubicBezTo>
                    <a:pt x="319694" y="117555"/>
                    <a:pt x="319694" y="117555"/>
                    <a:pt x="310875" y="106927"/>
                  </a:cubicBezTo>
                  <a:lnTo>
                    <a:pt x="300857" y="105720"/>
                  </a:lnTo>
                  <a:lnTo>
                    <a:pt x="310875" y="105156"/>
                  </a:lnTo>
                  <a:cubicBezTo>
                    <a:pt x="311757" y="104270"/>
                    <a:pt x="314403" y="102499"/>
                    <a:pt x="315285" y="104270"/>
                  </a:cubicBezTo>
                  <a:cubicBezTo>
                    <a:pt x="319694" y="113126"/>
                    <a:pt x="328514" y="120212"/>
                    <a:pt x="338215" y="121983"/>
                  </a:cubicBezTo>
                  <a:cubicBezTo>
                    <a:pt x="353208" y="124640"/>
                    <a:pt x="365555" y="117555"/>
                    <a:pt x="373493" y="105156"/>
                  </a:cubicBezTo>
                  <a:cubicBezTo>
                    <a:pt x="374375" y="98956"/>
                    <a:pt x="377021" y="92756"/>
                    <a:pt x="377021" y="86557"/>
                  </a:cubicBezTo>
                  <a:cubicBezTo>
                    <a:pt x="378784" y="83900"/>
                    <a:pt x="382312" y="83014"/>
                    <a:pt x="385840" y="81243"/>
                  </a:cubicBezTo>
                  <a:cubicBezTo>
                    <a:pt x="390250" y="77700"/>
                    <a:pt x="393777" y="73272"/>
                    <a:pt x="395541" y="67958"/>
                  </a:cubicBezTo>
                  <a:cubicBezTo>
                    <a:pt x="395541" y="62644"/>
                    <a:pt x="399951" y="57330"/>
                    <a:pt x="395541" y="52016"/>
                  </a:cubicBezTo>
                  <a:cubicBezTo>
                    <a:pt x="394659" y="50245"/>
                    <a:pt x="393777" y="48474"/>
                    <a:pt x="394659" y="46703"/>
                  </a:cubicBezTo>
                  <a:close/>
                  <a:moveTo>
                    <a:pt x="462137" y="45112"/>
                  </a:moveTo>
                  <a:cubicBezTo>
                    <a:pt x="466697" y="44230"/>
                    <a:pt x="470345" y="45112"/>
                    <a:pt x="473993" y="46876"/>
                  </a:cubicBezTo>
                  <a:cubicBezTo>
                    <a:pt x="473993" y="49521"/>
                    <a:pt x="476729" y="51285"/>
                    <a:pt x="474905" y="53049"/>
                  </a:cubicBezTo>
                  <a:cubicBezTo>
                    <a:pt x="473081" y="53049"/>
                    <a:pt x="469433" y="53049"/>
                    <a:pt x="468521" y="54813"/>
                  </a:cubicBezTo>
                  <a:cubicBezTo>
                    <a:pt x="470345" y="57459"/>
                    <a:pt x="474905" y="54813"/>
                    <a:pt x="477641" y="56577"/>
                  </a:cubicBezTo>
                  <a:cubicBezTo>
                    <a:pt x="479464" y="58341"/>
                    <a:pt x="481288" y="60105"/>
                    <a:pt x="482200" y="62750"/>
                  </a:cubicBezTo>
                  <a:cubicBezTo>
                    <a:pt x="481288" y="65396"/>
                    <a:pt x="479464" y="68924"/>
                    <a:pt x="476729" y="69806"/>
                  </a:cubicBezTo>
                  <a:cubicBezTo>
                    <a:pt x="474905" y="69806"/>
                    <a:pt x="473081" y="69806"/>
                    <a:pt x="471257" y="68924"/>
                  </a:cubicBezTo>
                  <a:cubicBezTo>
                    <a:pt x="469433" y="67160"/>
                    <a:pt x="473081" y="63632"/>
                    <a:pt x="470345" y="62750"/>
                  </a:cubicBezTo>
                  <a:cubicBezTo>
                    <a:pt x="468521" y="63632"/>
                    <a:pt x="467609" y="64514"/>
                    <a:pt x="467609" y="66278"/>
                  </a:cubicBezTo>
                  <a:cubicBezTo>
                    <a:pt x="466697" y="69806"/>
                    <a:pt x="469433" y="70688"/>
                    <a:pt x="471257" y="73334"/>
                  </a:cubicBezTo>
                  <a:cubicBezTo>
                    <a:pt x="475817" y="74216"/>
                    <a:pt x="480376" y="72452"/>
                    <a:pt x="483112" y="68924"/>
                  </a:cubicBezTo>
                  <a:cubicBezTo>
                    <a:pt x="484024" y="67160"/>
                    <a:pt x="484936" y="64514"/>
                    <a:pt x="486760" y="63632"/>
                  </a:cubicBezTo>
                  <a:cubicBezTo>
                    <a:pt x="488584" y="63632"/>
                    <a:pt x="490408" y="65396"/>
                    <a:pt x="491320" y="66278"/>
                  </a:cubicBezTo>
                  <a:cubicBezTo>
                    <a:pt x="486760" y="70688"/>
                    <a:pt x="478553" y="75098"/>
                    <a:pt x="477641" y="83035"/>
                  </a:cubicBezTo>
                  <a:cubicBezTo>
                    <a:pt x="475817" y="83917"/>
                    <a:pt x="473081" y="83035"/>
                    <a:pt x="471257" y="83035"/>
                  </a:cubicBezTo>
                  <a:cubicBezTo>
                    <a:pt x="463049" y="81271"/>
                    <a:pt x="457578" y="75098"/>
                    <a:pt x="449370" y="74216"/>
                  </a:cubicBezTo>
                  <a:cubicBezTo>
                    <a:pt x="448458" y="70688"/>
                    <a:pt x="450282" y="68042"/>
                    <a:pt x="452106" y="66278"/>
                  </a:cubicBezTo>
                  <a:cubicBezTo>
                    <a:pt x="456666" y="61869"/>
                    <a:pt x="463961" y="62750"/>
                    <a:pt x="466697" y="56577"/>
                  </a:cubicBezTo>
                  <a:cubicBezTo>
                    <a:pt x="463049" y="53931"/>
                    <a:pt x="460313" y="50403"/>
                    <a:pt x="460313" y="46876"/>
                  </a:cubicBezTo>
                  <a:cubicBezTo>
                    <a:pt x="460313" y="45994"/>
                    <a:pt x="461225" y="45112"/>
                    <a:pt x="462137" y="45112"/>
                  </a:cubicBezTo>
                  <a:close/>
                  <a:moveTo>
                    <a:pt x="329509" y="43172"/>
                  </a:moveTo>
                  <a:cubicBezTo>
                    <a:pt x="330757" y="42907"/>
                    <a:pt x="331664" y="43701"/>
                    <a:pt x="330757" y="46347"/>
                  </a:cubicBezTo>
                  <a:cubicBezTo>
                    <a:pt x="330757" y="48463"/>
                    <a:pt x="330757" y="49522"/>
                    <a:pt x="330757" y="50580"/>
                  </a:cubicBezTo>
                  <a:cubicBezTo>
                    <a:pt x="328035" y="49522"/>
                    <a:pt x="327128" y="48463"/>
                    <a:pt x="326221" y="46347"/>
                  </a:cubicBezTo>
                  <a:cubicBezTo>
                    <a:pt x="326675" y="44759"/>
                    <a:pt x="328262" y="43436"/>
                    <a:pt x="329509" y="43172"/>
                  </a:cubicBezTo>
                  <a:close/>
                  <a:moveTo>
                    <a:pt x="600899" y="41576"/>
                  </a:moveTo>
                  <a:cubicBezTo>
                    <a:pt x="602466" y="41021"/>
                    <a:pt x="604033" y="40799"/>
                    <a:pt x="605377" y="42131"/>
                  </a:cubicBezTo>
                  <a:cubicBezTo>
                    <a:pt x="608959" y="43906"/>
                    <a:pt x="610750" y="46570"/>
                    <a:pt x="611645" y="49234"/>
                  </a:cubicBezTo>
                  <a:cubicBezTo>
                    <a:pt x="613436" y="53674"/>
                    <a:pt x="610750" y="56337"/>
                    <a:pt x="607168" y="58113"/>
                  </a:cubicBezTo>
                  <a:cubicBezTo>
                    <a:pt x="603586" y="59889"/>
                    <a:pt x="600899" y="53674"/>
                    <a:pt x="598213" y="58113"/>
                  </a:cubicBezTo>
                  <a:cubicBezTo>
                    <a:pt x="597317" y="60777"/>
                    <a:pt x="598213" y="64329"/>
                    <a:pt x="599108" y="67880"/>
                  </a:cubicBezTo>
                  <a:cubicBezTo>
                    <a:pt x="603586" y="74096"/>
                    <a:pt x="608959" y="78535"/>
                    <a:pt x="616123" y="81199"/>
                  </a:cubicBezTo>
                  <a:cubicBezTo>
                    <a:pt x="618809" y="82975"/>
                    <a:pt x="619705" y="87414"/>
                    <a:pt x="621496" y="90078"/>
                  </a:cubicBezTo>
                  <a:cubicBezTo>
                    <a:pt x="617914" y="91854"/>
                    <a:pt x="613436" y="88302"/>
                    <a:pt x="609854" y="88302"/>
                  </a:cubicBezTo>
                  <a:cubicBezTo>
                    <a:pt x="598213" y="82087"/>
                    <a:pt x="588362" y="72320"/>
                    <a:pt x="586571" y="59001"/>
                  </a:cubicBezTo>
                  <a:cubicBezTo>
                    <a:pt x="586571" y="52786"/>
                    <a:pt x="590153" y="46570"/>
                    <a:pt x="596422" y="43019"/>
                  </a:cubicBezTo>
                  <a:cubicBezTo>
                    <a:pt x="597765" y="43019"/>
                    <a:pt x="599332" y="42131"/>
                    <a:pt x="600899" y="41576"/>
                  </a:cubicBezTo>
                  <a:close/>
                  <a:moveTo>
                    <a:pt x="662121" y="41055"/>
                  </a:moveTo>
                  <a:cubicBezTo>
                    <a:pt x="669625" y="41055"/>
                    <a:pt x="677130" y="44683"/>
                    <a:pt x="679944" y="51941"/>
                  </a:cubicBezTo>
                  <a:cubicBezTo>
                    <a:pt x="680882" y="53755"/>
                    <a:pt x="681820" y="57383"/>
                    <a:pt x="679944" y="60105"/>
                  </a:cubicBezTo>
                  <a:cubicBezTo>
                    <a:pt x="679944" y="60105"/>
                    <a:pt x="679944" y="60105"/>
                    <a:pt x="679006" y="59198"/>
                  </a:cubicBezTo>
                  <a:cubicBezTo>
                    <a:pt x="677130" y="53755"/>
                    <a:pt x="674316" y="46498"/>
                    <a:pt x="667749" y="45591"/>
                  </a:cubicBezTo>
                  <a:cubicBezTo>
                    <a:pt x="664935" y="43776"/>
                    <a:pt x="661183" y="47405"/>
                    <a:pt x="661183" y="42869"/>
                  </a:cubicBezTo>
                  <a:cubicBezTo>
                    <a:pt x="661183" y="41962"/>
                    <a:pt x="661183" y="41962"/>
                    <a:pt x="662121" y="41055"/>
                  </a:cubicBezTo>
                  <a:close/>
                  <a:moveTo>
                    <a:pt x="630154" y="41055"/>
                  </a:moveTo>
                  <a:cubicBezTo>
                    <a:pt x="632839" y="41055"/>
                    <a:pt x="632839" y="43731"/>
                    <a:pt x="633733" y="45516"/>
                  </a:cubicBezTo>
                  <a:cubicBezTo>
                    <a:pt x="635523" y="48192"/>
                    <a:pt x="632839" y="50869"/>
                    <a:pt x="631049" y="52653"/>
                  </a:cubicBezTo>
                  <a:cubicBezTo>
                    <a:pt x="630154" y="52653"/>
                    <a:pt x="627470" y="52653"/>
                    <a:pt x="627470" y="54437"/>
                  </a:cubicBezTo>
                  <a:cubicBezTo>
                    <a:pt x="629260" y="58898"/>
                    <a:pt x="626575" y="62466"/>
                    <a:pt x="626575" y="67819"/>
                  </a:cubicBezTo>
                  <a:cubicBezTo>
                    <a:pt x="626575" y="78525"/>
                    <a:pt x="632839" y="86554"/>
                    <a:pt x="640892" y="94584"/>
                  </a:cubicBezTo>
                  <a:cubicBezTo>
                    <a:pt x="640892" y="103505"/>
                    <a:pt x="642681" y="111535"/>
                    <a:pt x="648050" y="118672"/>
                  </a:cubicBezTo>
                  <a:cubicBezTo>
                    <a:pt x="648050" y="118672"/>
                    <a:pt x="648050" y="118672"/>
                    <a:pt x="657892" y="129378"/>
                  </a:cubicBezTo>
                  <a:cubicBezTo>
                    <a:pt x="669524" y="138299"/>
                    <a:pt x="686525" y="140976"/>
                    <a:pt x="699946" y="135623"/>
                  </a:cubicBezTo>
                  <a:cubicBezTo>
                    <a:pt x="707105" y="133838"/>
                    <a:pt x="710684" y="125809"/>
                    <a:pt x="717842" y="123133"/>
                  </a:cubicBezTo>
                  <a:cubicBezTo>
                    <a:pt x="730369" y="124917"/>
                    <a:pt x="743790" y="119564"/>
                    <a:pt x="750054" y="108858"/>
                  </a:cubicBezTo>
                  <a:cubicBezTo>
                    <a:pt x="752738" y="107074"/>
                    <a:pt x="751843" y="101721"/>
                    <a:pt x="755422" y="101721"/>
                  </a:cubicBezTo>
                  <a:cubicBezTo>
                    <a:pt x="759001" y="100829"/>
                    <a:pt x="761686" y="100829"/>
                    <a:pt x="764370" y="101721"/>
                  </a:cubicBezTo>
                  <a:cubicBezTo>
                    <a:pt x="763475" y="107966"/>
                    <a:pt x="760791" y="115103"/>
                    <a:pt x="755422" y="119564"/>
                  </a:cubicBezTo>
                  <a:cubicBezTo>
                    <a:pt x="751843" y="124917"/>
                    <a:pt x="745580" y="126701"/>
                    <a:pt x="740211" y="130270"/>
                  </a:cubicBezTo>
                  <a:cubicBezTo>
                    <a:pt x="733053" y="131162"/>
                    <a:pt x="726790" y="133838"/>
                    <a:pt x="719631" y="134730"/>
                  </a:cubicBezTo>
                  <a:cubicBezTo>
                    <a:pt x="707999" y="146328"/>
                    <a:pt x="691894" y="149005"/>
                    <a:pt x="675788" y="147221"/>
                  </a:cubicBezTo>
                  <a:cubicBezTo>
                    <a:pt x="669524" y="145436"/>
                    <a:pt x="663261" y="143652"/>
                    <a:pt x="657892" y="140083"/>
                  </a:cubicBezTo>
                  <a:cubicBezTo>
                    <a:pt x="642681" y="131162"/>
                    <a:pt x="633733" y="115103"/>
                    <a:pt x="631049" y="98152"/>
                  </a:cubicBezTo>
                  <a:cubicBezTo>
                    <a:pt x="622996" y="91015"/>
                    <a:pt x="618522" y="80309"/>
                    <a:pt x="617628" y="70496"/>
                  </a:cubicBezTo>
                  <a:cubicBezTo>
                    <a:pt x="616733" y="58898"/>
                    <a:pt x="622101" y="49084"/>
                    <a:pt x="630154" y="41055"/>
                  </a:cubicBezTo>
                  <a:close/>
                  <a:moveTo>
                    <a:pt x="304264" y="40356"/>
                  </a:moveTo>
                  <a:cubicBezTo>
                    <a:pt x="313936" y="39467"/>
                    <a:pt x="322728" y="47468"/>
                    <a:pt x="328883" y="54580"/>
                  </a:cubicBezTo>
                  <a:cubicBezTo>
                    <a:pt x="331520" y="60803"/>
                    <a:pt x="334158" y="67915"/>
                    <a:pt x="330641" y="74138"/>
                  </a:cubicBezTo>
                  <a:cubicBezTo>
                    <a:pt x="328003" y="79472"/>
                    <a:pt x="323607" y="83917"/>
                    <a:pt x="317453" y="83028"/>
                  </a:cubicBezTo>
                  <a:cubicBezTo>
                    <a:pt x="314815" y="83028"/>
                    <a:pt x="312177" y="81250"/>
                    <a:pt x="310419" y="78583"/>
                  </a:cubicBezTo>
                  <a:cubicBezTo>
                    <a:pt x="309539" y="76805"/>
                    <a:pt x="309539" y="75027"/>
                    <a:pt x="310419" y="74138"/>
                  </a:cubicBezTo>
                  <a:cubicBezTo>
                    <a:pt x="312177" y="70582"/>
                    <a:pt x="316573" y="69693"/>
                    <a:pt x="320090" y="69693"/>
                  </a:cubicBezTo>
                  <a:cubicBezTo>
                    <a:pt x="321849" y="70582"/>
                    <a:pt x="322728" y="68804"/>
                    <a:pt x="322728" y="67915"/>
                  </a:cubicBezTo>
                  <a:cubicBezTo>
                    <a:pt x="322728" y="61692"/>
                    <a:pt x="318332" y="57247"/>
                    <a:pt x="313056" y="54580"/>
                  </a:cubicBezTo>
                  <a:cubicBezTo>
                    <a:pt x="313056" y="54580"/>
                    <a:pt x="313056" y="54580"/>
                    <a:pt x="305143" y="51913"/>
                  </a:cubicBezTo>
                  <a:cubicBezTo>
                    <a:pt x="296351" y="53691"/>
                    <a:pt x="290196" y="58136"/>
                    <a:pt x="284042" y="62581"/>
                  </a:cubicBezTo>
                  <a:cubicBezTo>
                    <a:pt x="281404" y="61692"/>
                    <a:pt x="277887" y="62581"/>
                    <a:pt x="277008" y="59914"/>
                  </a:cubicBezTo>
                  <a:cubicBezTo>
                    <a:pt x="281404" y="47468"/>
                    <a:pt x="292834" y="43912"/>
                    <a:pt x="304264" y="40356"/>
                  </a:cubicBezTo>
                  <a:close/>
                  <a:moveTo>
                    <a:pt x="425071" y="38638"/>
                  </a:moveTo>
                  <a:cubicBezTo>
                    <a:pt x="427462" y="38096"/>
                    <a:pt x="430070" y="38313"/>
                    <a:pt x="432243" y="38746"/>
                  </a:cubicBezTo>
                  <a:cubicBezTo>
                    <a:pt x="436590" y="39612"/>
                    <a:pt x="439198" y="43941"/>
                    <a:pt x="441806" y="47405"/>
                  </a:cubicBezTo>
                  <a:cubicBezTo>
                    <a:pt x="445283" y="56930"/>
                    <a:pt x="441806" y="69053"/>
                    <a:pt x="434851" y="75114"/>
                  </a:cubicBezTo>
                  <a:cubicBezTo>
                    <a:pt x="427896" y="82041"/>
                    <a:pt x="419203" y="85505"/>
                    <a:pt x="409640" y="84639"/>
                  </a:cubicBezTo>
                  <a:cubicBezTo>
                    <a:pt x="408771" y="81175"/>
                    <a:pt x="413118" y="78578"/>
                    <a:pt x="413987" y="75114"/>
                  </a:cubicBezTo>
                  <a:cubicBezTo>
                    <a:pt x="419203" y="74248"/>
                    <a:pt x="425288" y="72516"/>
                    <a:pt x="428766" y="67321"/>
                  </a:cubicBezTo>
                  <a:cubicBezTo>
                    <a:pt x="431374" y="63857"/>
                    <a:pt x="433112" y="59528"/>
                    <a:pt x="433112" y="55198"/>
                  </a:cubicBezTo>
                  <a:cubicBezTo>
                    <a:pt x="430504" y="52600"/>
                    <a:pt x="423550" y="56930"/>
                    <a:pt x="420942" y="51734"/>
                  </a:cubicBezTo>
                  <a:cubicBezTo>
                    <a:pt x="419203" y="50003"/>
                    <a:pt x="417464" y="45673"/>
                    <a:pt x="419203" y="43075"/>
                  </a:cubicBezTo>
                  <a:cubicBezTo>
                    <a:pt x="420507" y="40478"/>
                    <a:pt x="422680" y="39179"/>
                    <a:pt x="425071" y="38638"/>
                  </a:cubicBezTo>
                  <a:close/>
                  <a:moveTo>
                    <a:pt x="698330" y="37880"/>
                  </a:moveTo>
                  <a:cubicBezTo>
                    <a:pt x="707326" y="37880"/>
                    <a:pt x="715422" y="41452"/>
                    <a:pt x="719920" y="49488"/>
                  </a:cubicBezTo>
                  <a:cubicBezTo>
                    <a:pt x="718121" y="52167"/>
                    <a:pt x="714522" y="51274"/>
                    <a:pt x="710924" y="52167"/>
                  </a:cubicBezTo>
                  <a:cubicBezTo>
                    <a:pt x="707326" y="51274"/>
                    <a:pt x="703728" y="47702"/>
                    <a:pt x="698330" y="47702"/>
                  </a:cubicBezTo>
                  <a:cubicBezTo>
                    <a:pt x="699230" y="44130"/>
                    <a:pt x="692933" y="39666"/>
                    <a:pt x="698330" y="37880"/>
                  </a:cubicBezTo>
                  <a:close/>
                  <a:moveTo>
                    <a:pt x="514153" y="34891"/>
                  </a:moveTo>
                  <a:cubicBezTo>
                    <a:pt x="515040" y="34004"/>
                    <a:pt x="517701" y="33117"/>
                    <a:pt x="518588" y="34891"/>
                  </a:cubicBezTo>
                  <a:cubicBezTo>
                    <a:pt x="523911" y="41101"/>
                    <a:pt x="531008" y="47311"/>
                    <a:pt x="528347" y="56182"/>
                  </a:cubicBezTo>
                  <a:cubicBezTo>
                    <a:pt x="527459" y="58843"/>
                    <a:pt x="525685" y="61505"/>
                    <a:pt x="523024" y="61505"/>
                  </a:cubicBezTo>
                  <a:cubicBezTo>
                    <a:pt x="523911" y="57956"/>
                    <a:pt x="525685" y="52633"/>
                    <a:pt x="521250" y="49085"/>
                  </a:cubicBezTo>
                  <a:cubicBezTo>
                    <a:pt x="518588" y="47311"/>
                    <a:pt x="515040" y="45537"/>
                    <a:pt x="512378" y="47311"/>
                  </a:cubicBezTo>
                  <a:cubicBezTo>
                    <a:pt x="510604" y="47311"/>
                    <a:pt x="508830" y="49972"/>
                    <a:pt x="507943" y="51746"/>
                  </a:cubicBezTo>
                  <a:cubicBezTo>
                    <a:pt x="507943" y="52633"/>
                    <a:pt x="508830" y="54408"/>
                    <a:pt x="510604" y="55295"/>
                  </a:cubicBezTo>
                  <a:cubicBezTo>
                    <a:pt x="514153" y="54408"/>
                    <a:pt x="510604" y="49972"/>
                    <a:pt x="514153" y="49972"/>
                  </a:cubicBezTo>
                  <a:cubicBezTo>
                    <a:pt x="516814" y="49085"/>
                    <a:pt x="518588" y="52633"/>
                    <a:pt x="520363" y="54408"/>
                  </a:cubicBezTo>
                  <a:cubicBezTo>
                    <a:pt x="521250" y="56182"/>
                    <a:pt x="519475" y="57956"/>
                    <a:pt x="518588" y="59730"/>
                  </a:cubicBezTo>
                  <a:cubicBezTo>
                    <a:pt x="515927" y="61505"/>
                    <a:pt x="513266" y="63279"/>
                    <a:pt x="510604" y="63279"/>
                  </a:cubicBezTo>
                  <a:cubicBezTo>
                    <a:pt x="507943" y="61505"/>
                    <a:pt x="503507" y="61505"/>
                    <a:pt x="502620" y="57956"/>
                  </a:cubicBezTo>
                  <a:cubicBezTo>
                    <a:pt x="500846" y="52633"/>
                    <a:pt x="501733" y="47311"/>
                    <a:pt x="504394" y="43762"/>
                  </a:cubicBezTo>
                  <a:cubicBezTo>
                    <a:pt x="507056" y="39327"/>
                    <a:pt x="511491" y="38440"/>
                    <a:pt x="514153" y="34891"/>
                  </a:cubicBezTo>
                  <a:close/>
                  <a:moveTo>
                    <a:pt x="364208" y="34579"/>
                  </a:moveTo>
                  <a:cubicBezTo>
                    <a:pt x="366589" y="33641"/>
                    <a:pt x="368857" y="33406"/>
                    <a:pt x="370671" y="35282"/>
                  </a:cubicBezTo>
                  <a:cubicBezTo>
                    <a:pt x="369764" y="38096"/>
                    <a:pt x="366135" y="36220"/>
                    <a:pt x="363414" y="38096"/>
                  </a:cubicBezTo>
                  <a:lnTo>
                    <a:pt x="357064" y="43724"/>
                  </a:lnTo>
                  <a:cubicBezTo>
                    <a:pt x="356157" y="46539"/>
                    <a:pt x="356157" y="50291"/>
                    <a:pt x="354342" y="52167"/>
                  </a:cubicBezTo>
                  <a:cubicBezTo>
                    <a:pt x="352528" y="51229"/>
                    <a:pt x="351621" y="50291"/>
                    <a:pt x="351621" y="49353"/>
                  </a:cubicBezTo>
                  <a:cubicBezTo>
                    <a:pt x="351621" y="44663"/>
                    <a:pt x="354342" y="40910"/>
                    <a:pt x="357064" y="38096"/>
                  </a:cubicBezTo>
                  <a:cubicBezTo>
                    <a:pt x="359332" y="37158"/>
                    <a:pt x="361826" y="35517"/>
                    <a:pt x="364208" y="34579"/>
                  </a:cubicBezTo>
                  <a:close/>
                  <a:moveTo>
                    <a:pt x="406143" y="34015"/>
                  </a:moveTo>
                  <a:cubicBezTo>
                    <a:pt x="406143" y="34015"/>
                    <a:pt x="406143" y="34015"/>
                    <a:pt x="411529" y="42993"/>
                  </a:cubicBezTo>
                  <a:cubicBezTo>
                    <a:pt x="414222" y="47482"/>
                    <a:pt x="414222" y="52869"/>
                    <a:pt x="415120" y="58257"/>
                  </a:cubicBezTo>
                  <a:cubicBezTo>
                    <a:pt x="413325" y="71724"/>
                    <a:pt x="407041" y="83396"/>
                    <a:pt x="396268" y="92375"/>
                  </a:cubicBezTo>
                  <a:cubicBezTo>
                    <a:pt x="394473" y="99557"/>
                    <a:pt x="392678" y="106740"/>
                    <a:pt x="389985" y="113923"/>
                  </a:cubicBezTo>
                  <a:cubicBezTo>
                    <a:pt x="387292" y="115719"/>
                    <a:pt x="385496" y="120208"/>
                    <a:pt x="383701" y="122901"/>
                  </a:cubicBezTo>
                  <a:cubicBezTo>
                    <a:pt x="370235" y="134573"/>
                    <a:pt x="352282" y="142654"/>
                    <a:pt x="333430" y="139062"/>
                  </a:cubicBezTo>
                  <a:cubicBezTo>
                    <a:pt x="329839" y="139062"/>
                    <a:pt x="328044" y="135471"/>
                    <a:pt x="323556" y="136369"/>
                  </a:cubicBezTo>
                  <a:cubicBezTo>
                    <a:pt x="316374" y="132778"/>
                    <a:pt x="310988" y="127391"/>
                    <a:pt x="305602" y="122003"/>
                  </a:cubicBezTo>
                  <a:cubicBezTo>
                    <a:pt x="302909" y="121106"/>
                    <a:pt x="302011" y="122003"/>
                    <a:pt x="299318" y="122003"/>
                  </a:cubicBezTo>
                  <a:cubicBezTo>
                    <a:pt x="293932" y="120208"/>
                    <a:pt x="287648" y="119310"/>
                    <a:pt x="283159" y="115719"/>
                  </a:cubicBezTo>
                  <a:cubicBezTo>
                    <a:pt x="277773" y="110331"/>
                    <a:pt x="273285" y="105842"/>
                    <a:pt x="268796" y="99557"/>
                  </a:cubicBezTo>
                  <a:cubicBezTo>
                    <a:pt x="268796" y="95068"/>
                    <a:pt x="264308" y="92375"/>
                    <a:pt x="266103" y="87885"/>
                  </a:cubicBezTo>
                  <a:cubicBezTo>
                    <a:pt x="268796" y="86090"/>
                    <a:pt x="271489" y="86988"/>
                    <a:pt x="274183" y="86988"/>
                  </a:cubicBezTo>
                  <a:cubicBezTo>
                    <a:pt x="276876" y="97762"/>
                    <a:pt x="283159" y="108536"/>
                    <a:pt x="293932" y="111229"/>
                  </a:cubicBezTo>
                  <a:cubicBezTo>
                    <a:pt x="299318" y="112127"/>
                    <a:pt x="303806" y="113025"/>
                    <a:pt x="308295" y="111229"/>
                  </a:cubicBezTo>
                  <a:cubicBezTo>
                    <a:pt x="312783" y="115719"/>
                    <a:pt x="316374" y="122003"/>
                    <a:pt x="322658" y="124697"/>
                  </a:cubicBezTo>
                  <a:cubicBezTo>
                    <a:pt x="331635" y="129186"/>
                    <a:pt x="343305" y="132778"/>
                    <a:pt x="354077" y="129186"/>
                  </a:cubicBezTo>
                  <a:cubicBezTo>
                    <a:pt x="368440" y="125595"/>
                    <a:pt x="380110" y="112127"/>
                    <a:pt x="384598" y="98660"/>
                  </a:cubicBezTo>
                  <a:cubicBezTo>
                    <a:pt x="385496" y="94170"/>
                    <a:pt x="383701" y="87885"/>
                    <a:pt x="389087" y="86090"/>
                  </a:cubicBezTo>
                  <a:cubicBezTo>
                    <a:pt x="396268" y="82498"/>
                    <a:pt x="400757" y="74418"/>
                    <a:pt x="403450" y="68133"/>
                  </a:cubicBezTo>
                  <a:cubicBezTo>
                    <a:pt x="404348" y="57359"/>
                    <a:pt x="404348" y="48380"/>
                    <a:pt x="398064" y="39402"/>
                  </a:cubicBezTo>
                  <a:cubicBezTo>
                    <a:pt x="400757" y="37606"/>
                    <a:pt x="402552" y="33117"/>
                    <a:pt x="406143" y="34015"/>
                  </a:cubicBezTo>
                  <a:close/>
                  <a:moveTo>
                    <a:pt x="325745" y="31703"/>
                  </a:moveTo>
                  <a:cubicBezTo>
                    <a:pt x="328856" y="30587"/>
                    <a:pt x="332190" y="30587"/>
                    <a:pt x="335746" y="32820"/>
                  </a:cubicBezTo>
                  <a:cubicBezTo>
                    <a:pt x="335746" y="40856"/>
                    <a:pt x="326856" y="39070"/>
                    <a:pt x="322411" y="42642"/>
                  </a:cubicBezTo>
                  <a:cubicBezTo>
                    <a:pt x="320633" y="40856"/>
                    <a:pt x="313521" y="40856"/>
                    <a:pt x="317077" y="37284"/>
                  </a:cubicBezTo>
                  <a:cubicBezTo>
                    <a:pt x="319744" y="35052"/>
                    <a:pt x="322633" y="32820"/>
                    <a:pt x="325745" y="31703"/>
                  </a:cubicBezTo>
                  <a:close/>
                  <a:moveTo>
                    <a:pt x="557996" y="27838"/>
                  </a:moveTo>
                  <a:cubicBezTo>
                    <a:pt x="557996" y="32268"/>
                    <a:pt x="554367" y="36698"/>
                    <a:pt x="553460" y="41129"/>
                  </a:cubicBezTo>
                  <a:cubicBezTo>
                    <a:pt x="551646" y="46445"/>
                    <a:pt x="551646" y="52647"/>
                    <a:pt x="547110" y="57078"/>
                  </a:cubicBezTo>
                  <a:cubicBezTo>
                    <a:pt x="542574" y="61508"/>
                    <a:pt x="536224" y="63280"/>
                    <a:pt x="529875" y="63280"/>
                  </a:cubicBezTo>
                  <a:cubicBezTo>
                    <a:pt x="529875" y="63280"/>
                    <a:pt x="529875" y="63280"/>
                    <a:pt x="528967" y="63280"/>
                  </a:cubicBezTo>
                  <a:cubicBezTo>
                    <a:pt x="528967" y="63280"/>
                    <a:pt x="528967" y="63280"/>
                    <a:pt x="533503" y="55305"/>
                  </a:cubicBezTo>
                  <a:cubicBezTo>
                    <a:pt x="538039" y="54419"/>
                    <a:pt x="541667" y="53533"/>
                    <a:pt x="544389" y="50875"/>
                  </a:cubicBezTo>
                  <a:cubicBezTo>
                    <a:pt x="545296" y="47331"/>
                    <a:pt x="544389" y="42901"/>
                    <a:pt x="541667" y="40243"/>
                  </a:cubicBezTo>
                  <a:cubicBezTo>
                    <a:pt x="540760" y="40243"/>
                    <a:pt x="540760" y="39357"/>
                    <a:pt x="539853" y="39357"/>
                  </a:cubicBezTo>
                  <a:cubicBezTo>
                    <a:pt x="539853" y="42015"/>
                    <a:pt x="541667" y="45559"/>
                    <a:pt x="540760" y="48217"/>
                  </a:cubicBezTo>
                  <a:cubicBezTo>
                    <a:pt x="538039" y="49103"/>
                    <a:pt x="536224" y="52647"/>
                    <a:pt x="533503" y="50875"/>
                  </a:cubicBezTo>
                  <a:cubicBezTo>
                    <a:pt x="531689" y="46445"/>
                    <a:pt x="528967" y="42015"/>
                    <a:pt x="526246" y="38471"/>
                  </a:cubicBezTo>
                  <a:cubicBezTo>
                    <a:pt x="527153" y="35812"/>
                    <a:pt x="529875" y="34040"/>
                    <a:pt x="531689" y="32268"/>
                  </a:cubicBezTo>
                  <a:cubicBezTo>
                    <a:pt x="536224" y="31382"/>
                    <a:pt x="540760" y="34926"/>
                    <a:pt x="543482" y="31382"/>
                  </a:cubicBezTo>
                  <a:cubicBezTo>
                    <a:pt x="547110" y="26952"/>
                    <a:pt x="552553" y="25180"/>
                    <a:pt x="557996" y="27838"/>
                  </a:cubicBezTo>
                  <a:close/>
                  <a:moveTo>
                    <a:pt x="456899" y="27561"/>
                  </a:moveTo>
                  <a:cubicBezTo>
                    <a:pt x="460212" y="28582"/>
                    <a:pt x="463417" y="30623"/>
                    <a:pt x="466409" y="33344"/>
                  </a:cubicBezTo>
                  <a:cubicBezTo>
                    <a:pt x="468119" y="36066"/>
                    <a:pt x="470683" y="37880"/>
                    <a:pt x="470683" y="41508"/>
                  </a:cubicBezTo>
                  <a:cubicBezTo>
                    <a:pt x="466409" y="44230"/>
                    <a:pt x="464699" y="37880"/>
                    <a:pt x="460425" y="36973"/>
                  </a:cubicBezTo>
                  <a:cubicBezTo>
                    <a:pt x="457006" y="36973"/>
                    <a:pt x="454442" y="34251"/>
                    <a:pt x="451877" y="36973"/>
                  </a:cubicBezTo>
                  <a:cubicBezTo>
                    <a:pt x="450168" y="38787"/>
                    <a:pt x="450168" y="42416"/>
                    <a:pt x="447603" y="41508"/>
                  </a:cubicBezTo>
                  <a:cubicBezTo>
                    <a:pt x="444184" y="38787"/>
                    <a:pt x="437346" y="44230"/>
                    <a:pt x="439056" y="36973"/>
                  </a:cubicBezTo>
                  <a:cubicBezTo>
                    <a:pt x="442475" y="36066"/>
                    <a:pt x="441620" y="28808"/>
                    <a:pt x="446749" y="27901"/>
                  </a:cubicBezTo>
                  <a:cubicBezTo>
                    <a:pt x="450168" y="26541"/>
                    <a:pt x="453587" y="26541"/>
                    <a:pt x="456899" y="27561"/>
                  </a:cubicBezTo>
                  <a:close/>
                  <a:moveTo>
                    <a:pt x="576592" y="26994"/>
                  </a:moveTo>
                  <a:cubicBezTo>
                    <a:pt x="581128" y="26994"/>
                    <a:pt x="583849" y="31530"/>
                    <a:pt x="585664" y="35158"/>
                  </a:cubicBezTo>
                  <a:cubicBezTo>
                    <a:pt x="585664" y="37880"/>
                    <a:pt x="586571" y="41508"/>
                    <a:pt x="583849" y="43323"/>
                  </a:cubicBezTo>
                  <a:cubicBezTo>
                    <a:pt x="582035" y="43323"/>
                    <a:pt x="578407" y="44230"/>
                    <a:pt x="577499" y="42416"/>
                  </a:cubicBezTo>
                  <a:cubicBezTo>
                    <a:pt x="573871" y="40601"/>
                    <a:pt x="577499" y="36066"/>
                    <a:pt x="574778" y="34251"/>
                  </a:cubicBezTo>
                  <a:cubicBezTo>
                    <a:pt x="568428" y="34251"/>
                    <a:pt x="563892" y="37880"/>
                    <a:pt x="560264" y="43323"/>
                  </a:cubicBezTo>
                  <a:cubicBezTo>
                    <a:pt x="559357" y="43323"/>
                    <a:pt x="557542" y="44230"/>
                    <a:pt x="557542" y="43323"/>
                  </a:cubicBezTo>
                  <a:cubicBezTo>
                    <a:pt x="554821" y="37880"/>
                    <a:pt x="561171" y="35158"/>
                    <a:pt x="561171" y="30623"/>
                  </a:cubicBezTo>
                  <a:cubicBezTo>
                    <a:pt x="564799" y="26087"/>
                    <a:pt x="571149" y="25180"/>
                    <a:pt x="576592" y="26994"/>
                  </a:cubicBezTo>
                  <a:close/>
                  <a:moveTo>
                    <a:pt x="474335" y="26066"/>
                  </a:moveTo>
                  <a:cubicBezTo>
                    <a:pt x="480447" y="25180"/>
                    <a:pt x="484812" y="28724"/>
                    <a:pt x="489178" y="31382"/>
                  </a:cubicBezTo>
                  <a:cubicBezTo>
                    <a:pt x="492670" y="29610"/>
                    <a:pt x="497036" y="30496"/>
                    <a:pt x="499655" y="32268"/>
                  </a:cubicBezTo>
                  <a:cubicBezTo>
                    <a:pt x="501402" y="34926"/>
                    <a:pt x="504021" y="37585"/>
                    <a:pt x="501402" y="41129"/>
                  </a:cubicBezTo>
                  <a:cubicBezTo>
                    <a:pt x="499655" y="43787"/>
                    <a:pt x="498782" y="48217"/>
                    <a:pt x="494417" y="48217"/>
                  </a:cubicBezTo>
                  <a:cubicBezTo>
                    <a:pt x="491797" y="48217"/>
                    <a:pt x="490051" y="47331"/>
                    <a:pt x="489178" y="44673"/>
                  </a:cubicBezTo>
                  <a:cubicBezTo>
                    <a:pt x="488305" y="40243"/>
                    <a:pt x="495290" y="43787"/>
                    <a:pt x="492670" y="39357"/>
                  </a:cubicBezTo>
                  <a:cubicBezTo>
                    <a:pt x="491797" y="38471"/>
                    <a:pt x="489178" y="38471"/>
                    <a:pt x="487432" y="40243"/>
                  </a:cubicBezTo>
                  <a:cubicBezTo>
                    <a:pt x="484812" y="41129"/>
                    <a:pt x="485685" y="44673"/>
                    <a:pt x="486558" y="46445"/>
                  </a:cubicBezTo>
                  <a:cubicBezTo>
                    <a:pt x="488305" y="49103"/>
                    <a:pt x="490924" y="52647"/>
                    <a:pt x="496163" y="51761"/>
                  </a:cubicBezTo>
                  <a:cubicBezTo>
                    <a:pt x="497036" y="55305"/>
                    <a:pt x="498782" y="57964"/>
                    <a:pt x="499655" y="61508"/>
                  </a:cubicBezTo>
                  <a:cubicBezTo>
                    <a:pt x="492670" y="63280"/>
                    <a:pt x="486558" y="60622"/>
                    <a:pt x="483066" y="55305"/>
                  </a:cubicBezTo>
                  <a:cubicBezTo>
                    <a:pt x="476954" y="46445"/>
                    <a:pt x="476954" y="35812"/>
                    <a:pt x="469096" y="28724"/>
                  </a:cubicBezTo>
                  <a:cubicBezTo>
                    <a:pt x="469969" y="26066"/>
                    <a:pt x="472588" y="26952"/>
                    <a:pt x="474335" y="26066"/>
                  </a:cubicBezTo>
                  <a:close/>
                  <a:moveTo>
                    <a:pt x="664783" y="25973"/>
                  </a:moveTo>
                  <a:cubicBezTo>
                    <a:pt x="667954" y="26540"/>
                    <a:pt x="671015" y="27674"/>
                    <a:pt x="674077" y="28128"/>
                  </a:cubicBezTo>
                  <a:cubicBezTo>
                    <a:pt x="681075" y="31756"/>
                    <a:pt x="688948" y="34478"/>
                    <a:pt x="691572" y="41735"/>
                  </a:cubicBezTo>
                  <a:cubicBezTo>
                    <a:pt x="695071" y="48992"/>
                    <a:pt x="697695" y="58063"/>
                    <a:pt x="693321" y="66228"/>
                  </a:cubicBezTo>
                  <a:cubicBezTo>
                    <a:pt x="690697" y="72578"/>
                    <a:pt x="687198" y="79835"/>
                    <a:pt x="678451" y="79835"/>
                  </a:cubicBezTo>
                  <a:cubicBezTo>
                    <a:pt x="674077" y="80742"/>
                    <a:pt x="669703" y="77113"/>
                    <a:pt x="666204" y="75299"/>
                  </a:cubicBezTo>
                  <a:cubicBezTo>
                    <a:pt x="663580" y="71670"/>
                    <a:pt x="663580" y="67135"/>
                    <a:pt x="665330" y="63506"/>
                  </a:cubicBezTo>
                  <a:cubicBezTo>
                    <a:pt x="665330" y="61692"/>
                    <a:pt x="668829" y="61692"/>
                    <a:pt x="670578" y="60785"/>
                  </a:cubicBezTo>
                  <a:cubicBezTo>
                    <a:pt x="675827" y="59878"/>
                    <a:pt x="674077" y="67135"/>
                    <a:pt x="678451" y="66228"/>
                  </a:cubicBezTo>
                  <a:cubicBezTo>
                    <a:pt x="682824" y="63506"/>
                    <a:pt x="683699" y="57156"/>
                    <a:pt x="682824" y="51713"/>
                  </a:cubicBezTo>
                  <a:cubicBezTo>
                    <a:pt x="681950" y="45363"/>
                    <a:pt x="677576" y="42642"/>
                    <a:pt x="672328" y="39013"/>
                  </a:cubicBezTo>
                  <a:cubicBezTo>
                    <a:pt x="667954" y="36292"/>
                    <a:pt x="660081" y="39920"/>
                    <a:pt x="658332" y="34478"/>
                  </a:cubicBezTo>
                  <a:cubicBezTo>
                    <a:pt x="658332" y="31756"/>
                    <a:pt x="654833" y="29942"/>
                    <a:pt x="654833" y="27220"/>
                  </a:cubicBezTo>
                  <a:cubicBezTo>
                    <a:pt x="658332" y="25406"/>
                    <a:pt x="661612" y="25406"/>
                    <a:pt x="664783" y="25973"/>
                  </a:cubicBezTo>
                  <a:close/>
                  <a:moveTo>
                    <a:pt x="378608" y="21652"/>
                  </a:moveTo>
                  <a:cubicBezTo>
                    <a:pt x="378608" y="25179"/>
                    <a:pt x="375052" y="27825"/>
                    <a:pt x="373274" y="30471"/>
                  </a:cubicBezTo>
                  <a:cubicBezTo>
                    <a:pt x="365273" y="29589"/>
                    <a:pt x="357272" y="32235"/>
                    <a:pt x="351938" y="37526"/>
                  </a:cubicBezTo>
                  <a:cubicBezTo>
                    <a:pt x="349271" y="43700"/>
                    <a:pt x="343937" y="49874"/>
                    <a:pt x="347493" y="56047"/>
                  </a:cubicBezTo>
                  <a:cubicBezTo>
                    <a:pt x="351938" y="59575"/>
                    <a:pt x="354605" y="52519"/>
                    <a:pt x="358161" y="53401"/>
                  </a:cubicBezTo>
                  <a:cubicBezTo>
                    <a:pt x="361717" y="55165"/>
                    <a:pt x="365273" y="56929"/>
                    <a:pt x="365273" y="61339"/>
                  </a:cubicBezTo>
                  <a:cubicBezTo>
                    <a:pt x="365273" y="65748"/>
                    <a:pt x="360828" y="69276"/>
                    <a:pt x="356383" y="71040"/>
                  </a:cubicBezTo>
                  <a:cubicBezTo>
                    <a:pt x="350160" y="72804"/>
                    <a:pt x="343937" y="68394"/>
                    <a:pt x="339492" y="63985"/>
                  </a:cubicBezTo>
                  <a:cubicBezTo>
                    <a:pt x="335047" y="56929"/>
                    <a:pt x="334158" y="46346"/>
                    <a:pt x="336825" y="38408"/>
                  </a:cubicBezTo>
                  <a:cubicBezTo>
                    <a:pt x="345715" y="24297"/>
                    <a:pt x="362606" y="17242"/>
                    <a:pt x="378608" y="21652"/>
                  </a:cubicBezTo>
                  <a:close/>
                  <a:moveTo>
                    <a:pt x="462591" y="658"/>
                  </a:moveTo>
                  <a:cubicBezTo>
                    <a:pt x="483964" y="-220"/>
                    <a:pt x="503556" y="-220"/>
                    <a:pt x="525820" y="658"/>
                  </a:cubicBezTo>
                  <a:cubicBezTo>
                    <a:pt x="530272" y="-220"/>
                    <a:pt x="536506" y="658"/>
                    <a:pt x="541849" y="658"/>
                  </a:cubicBezTo>
                  <a:cubicBezTo>
                    <a:pt x="548974" y="2414"/>
                    <a:pt x="557879" y="1536"/>
                    <a:pt x="566785" y="3293"/>
                  </a:cubicBezTo>
                  <a:cubicBezTo>
                    <a:pt x="587267" y="5927"/>
                    <a:pt x="605078" y="8562"/>
                    <a:pt x="624670" y="13831"/>
                  </a:cubicBezTo>
                  <a:cubicBezTo>
                    <a:pt x="639810" y="18222"/>
                    <a:pt x="654949" y="29638"/>
                    <a:pt x="658511" y="45446"/>
                  </a:cubicBezTo>
                  <a:cubicBezTo>
                    <a:pt x="661183" y="56862"/>
                    <a:pt x="658511" y="68279"/>
                    <a:pt x="651387" y="77061"/>
                  </a:cubicBezTo>
                  <a:cubicBezTo>
                    <a:pt x="648715" y="77939"/>
                    <a:pt x="646934" y="82330"/>
                    <a:pt x="644262" y="81452"/>
                  </a:cubicBezTo>
                  <a:cubicBezTo>
                    <a:pt x="642481" y="78817"/>
                    <a:pt x="638919" y="75304"/>
                    <a:pt x="641591" y="71792"/>
                  </a:cubicBezTo>
                  <a:cubicBezTo>
                    <a:pt x="649606" y="63010"/>
                    <a:pt x="650496" y="49837"/>
                    <a:pt x="645153" y="40177"/>
                  </a:cubicBezTo>
                  <a:cubicBezTo>
                    <a:pt x="632685" y="21735"/>
                    <a:pt x="609531" y="24369"/>
                    <a:pt x="590830" y="18222"/>
                  </a:cubicBezTo>
                  <a:cubicBezTo>
                    <a:pt x="574800" y="16466"/>
                    <a:pt x="557879" y="13831"/>
                    <a:pt x="542740" y="12953"/>
                  </a:cubicBezTo>
                  <a:cubicBezTo>
                    <a:pt x="521367" y="11196"/>
                    <a:pt x="499994" y="10318"/>
                    <a:pt x="478620" y="12075"/>
                  </a:cubicBezTo>
                  <a:cubicBezTo>
                    <a:pt x="478620" y="12075"/>
                    <a:pt x="478620" y="12075"/>
                    <a:pt x="468824" y="12075"/>
                  </a:cubicBezTo>
                  <a:cubicBezTo>
                    <a:pt x="467043" y="12075"/>
                    <a:pt x="467043" y="13831"/>
                    <a:pt x="467934" y="14709"/>
                  </a:cubicBezTo>
                  <a:cubicBezTo>
                    <a:pt x="488416" y="14709"/>
                    <a:pt x="509790" y="13831"/>
                    <a:pt x="531163" y="14709"/>
                  </a:cubicBezTo>
                  <a:cubicBezTo>
                    <a:pt x="546302" y="15587"/>
                    <a:pt x="562332" y="16466"/>
                    <a:pt x="577471" y="19100"/>
                  </a:cubicBezTo>
                  <a:cubicBezTo>
                    <a:pt x="592611" y="20856"/>
                    <a:pt x="605969" y="25247"/>
                    <a:pt x="620218" y="27882"/>
                  </a:cubicBezTo>
                  <a:cubicBezTo>
                    <a:pt x="624670" y="23491"/>
                    <a:pt x="627342" y="31395"/>
                    <a:pt x="631795" y="32273"/>
                  </a:cubicBezTo>
                  <a:cubicBezTo>
                    <a:pt x="639810" y="34029"/>
                    <a:pt x="643372" y="43689"/>
                    <a:pt x="645153" y="51593"/>
                  </a:cubicBezTo>
                  <a:cubicBezTo>
                    <a:pt x="644262" y="56862"/>
                    <a:pt x="644262" y="63888"/>
                    <a:pt x="639810" y="68279"/>
                  </a:cubicBezTo>
                  <a:cubicBezTo>
                    <a:pt x="638029" y="63010"/>
                    <a:pt x="642481" y="58619"/>
                    <a:pt x="641591" y="53350"/>
                  </a:cubicBezTo>
                  <a:cubicBezTo>
                    <a:pt x="641591" y="45446"/>
                    <a:pt x="635357" y="38420"/>
                    <a:pt x="629123" y="34029"/>
                  </a:cubicBezTo>
                  <a:cubicBezTo>
                    <a:pt x="626451" y="34029"/>
                    <a:pt x="622889" y="36664"/>
                    <a:pt x="620218" y="34029"/>
                  </a:cubicBezTo>
                  <a:cubicBezTo>
                    <a:pt x="620218" y="34029"/>
                    <a:pt x="620218" y="34029"/>
                    <a:pt x="618437" y="31395"/>
                  </a:cubicBezTo>
                  <a:cubicBezTo>
                    <a:pt x="596173" y="26126"/>
                    <a:pt x="572128" y="22613"/>
                    <a:pt x="549864" y="20856"/>
                  </a:cubicBezTo>
                  <a:cubicBezTo>
                    <a:pt x="545412" y="19978"/>
                    <a:pt x="540959" y="20856"/>
                    <a:pt x="536506" y="19100"/>
                  </a:cubicBezTo>
                  <a:cubicBezTo>
                    <a:pt x="519586" y="19100"/>
                    <a:pt x="503556" y="18222"/>
                    <a:pt x="488416" y="19100"/>
                  </a:cubicBezTo>
                  <a:cubicBezTo>
                    <a:pt x="473277" y="18222"/>
                    <a:pt x="458138" y="20856"/>
                    <a:pt x="442998" y="22613"/>
                  </a:cubicBezTo>
                  <a:cubicBezTo>
                    <a:pt x="438546" y="23491"/>
                    <a:pt x="433202" y="22613"/>
                    <a:pt x="428750" y="25247"/>
                  </a:cubicBezTo>
                  <a:cubicBezTo>
                    <a:pt x="423406" y="24369"/>
                    <a:pt x="418063" y="26126"/>
                    <a:pt x="413610" y="27004"/>
                  </a:cubicBezTo>
                  <a:cubicBezTo>
                    <a:pt x="405595" y="27882"/>
                    <a:pt x="396690" y="33151"/>
                    <a:pt x="393128" y="41055"/>
                  </a:cubicBezTo>
                  <a:cubicBezTo>
                    <a:pt x="389566" y="46324"/>
                    <a:pt x="390456" y="53350"/>
                    <a:pt x="393128" y="58619"/>
                  </a:cubicBezTo>
                  <a:cubicBezTo>
                    <a:pt x="393128" y="60375"/>
                    <a:pt x="393128" y="62131"/>
                    <a:pt x="392237" y="63888"/>
                  </a:cubicBezTo>
                  <a:cubicBezTo>
                    <a:pt x="387784" y="62131"/>
                    <a:pt x="386003" y="55984"/>
                    <a:pt x="386003" y="51593"/>
                  </a:cubicBezTo>
                  <a:cubicBezTo>
                    <a:pt x="386003" y="41933"/>
                    <a:pt x="393128" y="34029"/>
                    <a:pt x="400252" y="27882"/>
                  </a:cubicBezTo>
                  <a:cubicBezTo>
                    <a:pt x="416282" y="19978"/>
                    <a:pt x="434984" y="19100"/>
                    <a:pt x="452795" y="16466"/>
                  </a:cubicBezTo>
                  <a:cubicBezTo>
                    <a:pt x="452795" y="16466"/>
                    <a:pt x="452795" y="16466"/>
                    <a:pt x="465262" y="16466"/>
                  </a:cubicBezTo>
                  <a:cubicBezTo>
                    <a:pt x="465262" y="15587"/>
                    <a:pt x="465262" y="14709"/>
                    <a:pt x="465262" y="13831"/>
                  </a:cubicBezTo>
                  <a:cubicBezTo>
                    <a:pt x="461700" y="11196"/>
                    <a:pt x="458138" y="13831"/>
                    <a:pt x="453685" y="13831"/>
                  </a:cubicBezTo>
                  <a:cubicBezTo>
                    <a:pt x="435874" y="13831"/>
                    <a:pt x="418954" y="17344"/>
                    <a:pt x="402033" y="22613"/>
                  </a:cubicBezTo>
                  <a:cubicBezTo>
                    <a:pt x="390456" y="28760"/>
                    <a:pt x="379770" y="42811"/>
                    <a:pt x="382441" y="55984"/>
                  </a:cubicBezTo>
                  <a:cubicBezTo>
                    <a:pt x="383332" y="61253"/>
                    <a:pt x="386003" y="65644"/>
                    <a:pt x="390456" y="69157"/>
                  </a:cubicBezTo>
                  <a:cubicBezTo>
                    <a:pt x="391347" y="71792"/>
                    <a:pt x="388675" y="73548"/>
                    <a:pt x="386894" y="75304"/>
                  </a:cubicBezTo>
                  <a:cubicBezTo>
                    <a:pt x="380660" y="77061"/>
                    <a:pt x="377988" y="69157"/>
                    <a:pt x="373536" y="65644"/>
                  </a:cubicBezTo>
                  <a:cubicBezTo>
                    <a:pt x="373536" y="65644"/>
                    <a:pt x="373536" y="65644"/>
                    <a:pt x="374426" y="63010"/>
                  </a:cubicBezTo>
                  <a:cubicBezTo>
                    <a:pt x="370864" y="62131"/>
                    <a:pt x="371755" y="56862"/>
                    <a:pt x="369973" y="52471"/>
                  </a:cubicBezTo>
                  <a:cubicBezTo>
                    <a:pt x="369083" y="40177"/>
                    <a:pt x="377098" y="30517"/>
                    <a:pt x="385113" y="21735"/>
                  </a:cubicBezTo>
                  <a:cubicBezTo>
                    <a:pt x="391347" y="16466"/>
                    <a:pt x="397580" y="12075"/>
                    <a:pt x="404705" y="11196"/>
                  </a:cubicBezTo>
                  <a:cubicBezTo>
                    <a:pt x="422516" y="4171"/>
                    <a:pt x="442998" y="3293"/>
                    <a:pt x="462591" y="658"/>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2000"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dirty="0">
                  <a:solidFill>
                    <a:schemeClr val="accent1"/>
                  </a:solidFill>
                  <a:latin typeface="+mn-lt"/>
                  <a:ea typeface="+mn-ea"/>
                </a:rPr>
                <a:t>3</a:t>
              </a:r>
              <a:endParaRPr lang="zh-CN" altLang="en-US" sz="3200" dirty="0">
                <a:solidFill>
                  <a:schemeClr val="accent1"/>
                </a:solidFill>
                <a:latin typeface="+mn-lt"/>
                <a:ea typeface="+mn-ea"/>
              </a:endParaRPr>
            </a:p>
          </p:txBody>
        </p:sp>
        <p:sp>
          <p:nvSpPr>
            <p:cNvPr id="20" name="TextBox 7"/>
            <p:cNvSpPr txBox="1">
              <a:spLocks noChangeArrowheads="1"/>
            </p:cNvSpPr>
            <p:nvPr>
              <p:custDataLst>
                <p:tags r:id="rId7"/>
              </p:custDataLst>
            </p:nvPr>
          </p:nvSpPr>
          <p:spPr bwMode="auto">
            <a:xfrm>
              <a:off x="4454104" y="3361390"/>
              <a:ext cx="4214928" cy="4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a:lnSpc>
                  <a:spcPct val="130000"/>
                </a:lnSpc>
                <a:spcBef>
                  <a:spcPct val="0"/>
                </a:spcBef>
                <a:spcAft>
                  <a:spcPts val="600"/>
                </a:spcAft>
                <a:buNone/>
                <a:defRPr/>
              </a:pPr>
              <a:r>
                <a:rPr lang="zh-CN" altLang="en-US" sz="1800" dirty="0">
                  <a:latin typeface="+mn-lt"/>
                  <a:ea typeface="+mn-ea"/>
                </a:rPr>
                <a:t>撰写论文</a:t>
              </a:r>
              <a:endParaRPr lang="en-US" altLang="zh-CN" sz="1800" dirty="0">
                <a:latin typeface="+mn-lt"/>
                <a:ea typeface="+mn-ea"/>
              </a:endParaRPr>
            </a:p>
          </p:txBody>
        </p:sp>
      </p:grpSp>
      <p:sp>
        <p:nvSpPr>
          <p:cNvPr id="22" name="文本框 21"/>
          <p:cNvSpPr txBox="1"/>
          <p:nvPr>
            <p:custDataLst>
              <p:tags r:id="rId5"/>
            </p:custDataLst>
          </p:nvPr>
        </p:nvSpPr>
        <p:spPr>
          <a:xfrm>
            <a:off x="1691162" y="458371"/>
            <a:ext cx="6827518" cy="664820"/>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solidFill>
                <a:effectLst/>
                <a:latin typeface="Arial" panose="020B0604020202020204" pitchFamily="34" charset="0"/>
                <a:cs typeface="+mj-cs"/>
              </a:defRPr>
            </a:lvl1pPr>
          </a:lstStyle>
          <a:p>
            <a:r>
              <a:rPr lang="zh-CN" altLang="en-US" dirty="0">
                <a:latin typeface="+mj-lt"/>
                <a:ea typeface="+mj-ea"/>
              </a:rPr>
              <a:t>下一步工作</a:t>
            </a:r>
          </a:p>
        </p:txBody>
      </p:sp>
    </p:spTree>
    <p:custDataLst>
      <p:tags r:id="rId1"/>
    </p:custDataLst>
    <p:extLst>
      <p:ext uri="{BB962C8B-B14F-4D97-AF65-F5344CB8AC3E}">
        <p14:creationId xmlns:p14="http://schemas.microsoft.com/office/powerpoint/2010/main" val="417667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3305430" y="3718304"/>
            <a:ext cx="4111571" cy="917396"/>
            <a:chOff x="1781429" y="3718304"/>
            <a:chExt cx="4111571" cy="917396"/>
          </a:xfrm>
        </p:grpSpPr>
        <p:grpSp>
          <p:nvGrpSpPr>
            <p:cNvPr id="4" name="组合 3"/>
            <p:cNvGrpSpPr/>
            <p:nvPr/>
          </p:nvGrpSpPr>
          <p:grpSpPr>
            <a:xfrm>
              <a:off x="2467083" y="3807490"/>
              <a:ext cx="539750" cy="743879"/>
              <a:chOff x="2467083" y="3299490"/>
              <a:chExt cx="539750" cy="743879"/>
            </a:xfrm>
            <a:solidFill>
              <a:schemeClr val="accent3"/>
            </a:solidFill>
          </p:grpSpPr>
          <p:sp>
            <p:nvSpPr>
              <p:cNvPr id="26" name="矩形 25"/>
              <p:cNvSpPr/>
              <p:nvPr>
                <p:custDataLst>
                  <p:tags r:id="rId18"/>
                </p:custDataLst>
              </p:nvPr>
            </p:nvSpPr>
            <p:spPr>
              <a:xfrm>
                <a:off x="2467876" y="3598068"/>
                <a:ext cx="533400" cy="150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p>
            </p:txBody>
          </p:sp>
          <p:sp>
            <p:nvSpPr>
              <p:cNvPr id="27" name="矩形 26"/>
              <p:cNvSpPr/>
              <p:nvPr>
                <p:custDataLst>
                  <p:tags r:id="rId19"/>
                </p:custDataLst>
              </p:nvPr>
            </p:nvSpPr>
            <p:spPr>
              <a:xfrm>
                <a:off x="2467083" y="3299491"/>
                <a:ext cx="165100" cy="74294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28" name="矩形 27"/>
              <p:cNvSpPr/>
              <p:nvPr>
                <p:custDataLst>
                  <p:tags r:id="rId20"/>
                </p:custDataLst>
              </p:nvPr>
            </p:nvSpPr>
            <p:spPr>
              <a:xfrm>
                <a:off x="2841733" y="3299490"/>
                <a:ext cx="165100" cy="743879"/>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5" name="组合 4"/>
            <p:cNvGrpSpPr/>
            <p:nvPr/>
          </p:nvGrpSpPr>
          <p:grpSpPr>
            <a:xfrm>
              <a:off x="1781429" y="3809872"/>
              <a:ext cx="533400" cy="742950"/>
              <a:chOff x="1781429" y="3301872"/>
              <a:chExt cx="533400" cy="742950"/>
            </a:xfrm>
            <a:solidFill>
              <a:schemeClr val="accent1"/>
            </a:solidFill>
          </p:grpSpPr>
          <p:sp>
            <p:nvSpPr>
              <p:cNvPr id="24" name="矩形 23"/>
              <p:cNvSpPr/>
              <p:nvPr>
                <p:custDataLst>
                  <p:tags r:id="rId16"/>
                </p:custDataLst>
              </p:nvPr>
            </p:nvSpPr>
            <p:spPr>
              <a:xfrm>
                <a:off x="1965579" y="3428872"/>
                <a:ext cx="171450" cy="615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25" name="矩形 24"/>
              <p:cNvSpPr/>
              <p:nvPr>
                <p:custDataLst>
                  <p:tags r:id="rId17"/>
                </p:custDataLst>
              </p:nvPr>
            </p:nvSpPr>
            <p:spPr>
              <a:xfrm>
                <a:off x="1781429" y="3301872"/>
                <a:ext cx="533400" cy="165100"/>
              </a:xfrm>
              <a:prstGeom prst="rect">
                <a:avLst/>
              </a:prstGeom>
              <a:grp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a:p>
            </p:txBody>
          </p:sp>
        </p:grpSp>
        <p:grpSp>
          <p:nvGrpSpPr>
            <p:cNvPr id="6" name="组合 5"/>
            <p:cNvGrpSpPr/>
            <p:nvPr/>
          </p:nvGrpSpPr>
          <p:grpSpPr>
            <a:xfrm>
              <a:off x="3156670" y="3767996"/>
              <a:ext cx="372214" cy="824410"/>
              <a:chOff x="3156670" y="3259996"/>
              <a:chExt cx="372214" cy="824410"/>
            </a:xfrm>
            <a:solidFill>
              <a:schemeClr val="accent2"/>
            </a:solidFill>
          </p:grpSpPr>
          <p:sp>
            <p:nvSpPr>
              <p:cNvPr id="22" name="任意多边形 21"/>
              <p:cNvSpPr/>
              <p:nvPr>
                <p:custDataLst>
                  <p:tags r:id="rId14"/>
                </p:custDataLst>
              </p:nvPr>
            </p:nvSpPr>
            <p:spPr>
              <a:xfrm rot="20653324" flipH="1">
                <a:off x="3363784" y="3267206"/>
                <a:ext cx="165100" cy="8172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23" name="任意多边形 22"/>
              <p:cNvSpPr/>
              <p:nvPr>
                <p:custDataLst>
                  <p:tags r:id="rId15"/>
                </p:custDataLst>
              </p:nvPr>
            </p:nvSpPr>
            <p:spPr>
              <a:xfrm rot="946676">
                <a:off x="3156670" y="3259996"/>
                <a:ext cx="165100" cy="8208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a:effectLst>
                <a:outerShdw blurRad="50800" dist="12700" dir="6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7" name="组合 6"/>
            <p:cNvGrpSpPr/>
            <p:nvPr/>
          </p:nvGrpSpPr>
          <p:grpSpPr>
            <a:xfrm>
              <a:off x="4376770" y="3718304"/>
              <a:ext cx="397565" cy="917396"/>
              <a:chOff x="4376770" y="3210304"/>
              <a:chExt cx="397565" cy="917396"/>
            </a:xfrm>
            <a:solidFill>
              <a:schemeClr val="accent5"/>
            </a:solidFill>
          </p:grpSpPr>
          <p:sp>
            <p:nvSpPr>
              <p:cNvPr id="19" name="矩形 18"/>
              <p:cNvSpPr/>
              <p:nvPr>
                <p:custDataLst>
                  <p:tags r:id="rId11"/>
                </p:custDataLst>
              </p:nvPr>
            </p:nvSpPr>
            <p:spPr>
              <a:xfrm>
                <a:off x="4376770" y="3299491"/>
                <a:ext cx="165100" cy="74520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20" name="任意多边形 19"/>
              <p:cNvSpPr/>
              <p:nvPr>
                <p:custDataLst>
                  <p:tags r:id="rId12"/>
                </p:custDataLst>
              </p:nvPr>
            </p:nvSpPr>
            <p:spPr>
              <a:xfrm rot="19577384" flipH="1">
                <a:off x="4633589" y="3556267"/>
                <a:ext cx="140746" cy="571433"/>
              </a:xfrm>
              <a:custGeom>
                <a:avLst/>
                <a:gdLst>
                  <a:gd name="connsiteX0" fmla="*/ 0 w 140625"/>
                  <a:gd name="connsiteY0" fmla="*/ 34686 h 568792"/>
                  <a:gd name="connsiteX1" fmla="*/ 0 w 140625"/>
                  <a:gd name="connsiteY1" fmla="*/ 568792 h 568792"/>
                  <a:gd name="connsiteX2" fmla="*/ 41733 w 140625"/>
                  <a:gd name="connsiteY2" fmla="*/ 547251 h 568792"/>
                  <a:gd name="connsiteX3" fmla="*/ 140625 w 140625"/>
                  <a:gd name="connsiteY3" fmla="*/ 481273 h 568792"/>
                  <a:gd name="connsiteX4" fmla="*/ 140625 w 140625"/>
                  <a:gd name="connsiteY4" fmla="*/ 0 h 568792"/>
                  <a:gd name="connsiteX0-1" fmla="*/ 3299 w 143924"/>
                  <a:gd name="connsiteY0-2" fmla="*/ 34686 h 576719"/>
                  <a:gd name="connsiteX1-3" fmla="*/ 0 w 143924"/>
                  <a:gd name="connsiteY1-4" fmla="*/ 576719 h 576719"/>
                  <a:gd name="connsiteX2-5" fmla="*/ 45032 w 143924"/>
                  <a:gd name="connsiteY2-6" fmla="*/ 547251 h 576719"/>
                  <a:gd name="connsiteX3-7" fmla="*/ 143924 w 143924"/>
                  <a:gd name="connsiteY3-8" fmla="*/ 481273 h 576719"/>
                  <a:gd name="connsiteX4-9" fmla="*/ 143924 w 143924"/>
                  <a:gd name="connsiteY4-10" fmla="*/ 0 h 576719"/>
                  <a:gd name="connsiteX5" fmla="*/ 3299 w 143924"/>
                  <a:gd name="connsiteY5" fmla="*/ 34686 h 576719"/>
                  <a:gd name="connsiteX0-11" fmla="*/ 121 w 140746"/>
                  <a:gd name="connsiteY0-12" fmla="*/ 34686 h 571433"/>
                  <a:gd name="connsiteX1-13" fmla="*/ 4745 w 140746"/>
                  <a:gd name="connsiteY1-14" fmla="*/ 571433 h 571433"/>
                  <a:gd name="connsiteX2-15" fmla="*/ 41854 w 140746"/>
                  <a:gd name="connsiteY2-16" fmla="*/ 547251 h 571433"/>
                  <a:gd name="connsiteX3-17" fmla="*/ 140746 w 140746"/>
                  <a:gd name="connsiteY3-18" fmla="*/ 481273 h 571433"/>
                  <a:gd name="connsiteX4-19" fmla="*/ 140746 w 140746"/>
                  <a:gd name="connsiteY4-20" fmla="*/ 0 h 571433"/>
                  <a:gd name="connsiteX5-21" fmla="*/ 121 w 140746"/>
                  <a:gd name="connsiteY5-22" fmla="*/ 34686 h 571433"/>
                </a:gdLst>
                <a:ahLst/>
                <a:cxnLst>
                  <a:cxn ang="0">
                    <a:pos x="connsiteX0-11" y="connsiteY0-12"/>
                  </a:cxn>
                  <a:cxn ang="0">
                    <a:pos x="connsiteX1-13" y="connsiteY1-14"/>
                  </a:cxn>
                  <a:cxn ang="0">
                    <a:pos x="connsiteX2-15" y="connsiteY2-16"/>
                  </a:cxn>
                  <a:cxn ang="0">
                    <a:pos x="connsiteX3-17" y="connsiteY3-18"/>
                  </a:cxn>
                  <a:cxn ang="0">
                    <a:pos x="connsiteX4-19" y="connsiteY4-20"/>
                  </a:cxn>
                  <a:cxn ang="0">
                    <a:pos x="connsiteX5-21" y="connsiteY5-22"/>
                  </a:cxn>
                </a:cxnLst>
                <a:rect l="l" t="t" r="r" b="b"/>
                <a:pathLst>
                  <a:path w="140746" h="571433">
                    <a:moveTo>
                      <a:pt x="121" y="34686"/>
                    </a:moveTo>
                    <a:cubicBezTo>
                      <a:pt x="-979" y="215364"/>
                      <a:pt x="5845" y="390755"/>
                      <a:pt x="4745" y="571433"/>
                    </a:cubicBezTo>
                    <a:lnTo>
                      <a:pt x="41854" y="547251"/>
                    </a:lnTo>
                    <a:lnTo>
                      <a:pt x="140746" y="481273"/>
                    </a:lnTo>
                    <a:lnTo>
                      <a:pt x="140746" y="0"/>
                    </a:lnTo>
                    <a:lnTo>
                      <a:pt x="121" y="346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21" name="任意多边形 20"/>
              <p:cNvSpPr/>
              <p:nvPr>
                <p:custDataLst>
                  <p:tags r:id="rId13"/>
                </p:custDataLst>
              </p:nvPr>
            </p:nvSpPr>
            <p:spPr>
              <a:xfrm rot="2022616" flipH="1" flipV="1">
                <a:off x="4627500" y="3210304"/>
                <a:ext cx="140625" cy="572703"/>
              </a:xfrm>
              <a:custGeom>
                <a:avLst/>
                <a:gdLst>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0-1" fmla="*/ 140625 w 140625"/>
                  <a:gd name="connsiteY0-2" fmla="*/ 478871 h 567419"/>
                  <a:gd name="connsiteX1-3" fmla="*/ 34632 w 140625"/>
                  <a:gd name="connsiteY1-4" fmla="*/ 549587 h 567419"/>
                  <a:gd name="connsiteX2-5" fmla="*/ 0 w 140625"/>
                  <a:gd name="connsiteY2-6" fmla="*/ 567419 h 567419"/>
                  <a:gd name="connsiteX3-7" fmla="*/ 0 w 140625"/>
                  <a:gd name="connsiteY3-8" fmla="*/ 34602 h 567419"/>
                  <a:gd name="connsiteX4-9" fmla="*/ 140625 w 140625"/>
                  <a:gd name="connsiteY4-10" fmla="*/ 0 h 567419"/>
                  <a:gd name="connsiteX5" fmla="*/ 140625 w 140625"/>
                  <a:gd name="connsiteY5" fmla="*/ 478871 h 567419"/>
                  <a:gd name="connsiteX0-11" fmla="*/ 140625 w 140625"/>
                  <a:gd name="connsiteY0-12" fmla="*/ 478871 h 572703"/>
                  <a:gd name="connsiteX1-13" fmla="*/ 34632 w 140625"/>
                  <a:gd name="connsiteY1-14" fmla="*/ 549587 h 572703"/>
                  <a:gd name="connsiteX2-15" fmla="*/ 662 w 140625"/>
                  <a:gd name="connsiteY2-16" fmla="*/ 572703 h 572703"/>
                  <a:gd name="connsiteX3-17" fmla="*/ 0 w 140625"/>
                  <a:gd name="connsiteY3-18" fmla="*/ 34602 h 572703"/>
                  <a:gd name="connsiteX4-19" fmla="*/ 140625 w 140625"/>
                  <a:gd name="connsiteY4-20" fmla="*/ 0 h 572703"/>
                  <a:gd name="connsiteX5-21" fmla="*/ 140625 w 140625"/>
                  <a:gd name="connsiteY5-22" fmla="*/ 478871 h 572703"/>
                </a:gdLst>
                <a:ahLst/>
                <a:cxnLst>
                  <a:cxn ang="0">
                    <a:pos x="connsiteX0-11" y="connsiteY0-12"/>
                  </a:cxn>
                  <a:cxn ang="0">
                    <a:pos x="connsiteX1-13" y="connsiteY1-14"/>
                  </a:cxn>
                  <a:cxn ang="0">
                    <a:pos x="connsiteX2-15" y="connsiteY2-16"/>
                  </a:cxn>
                  <a:cxn ang="0">
                    <a:pos x="connsiteX3-17" y="connsiteY3-18"/>
                  </a:cxn>
                  <a:cxn ang="0">
                    <a:pos x="connsiteX4-19" y="connsiteY4-20"/>
                  </a:cxn>
                  <a:cxn ang="0">
                    <a:pos x="connsiteX5-21" y="connsiteY5-22"/>
                  </a:cxn>
                </a:cxnLst>
                <a:rect l="l" t="t" r="r" b="b"/>
                <a:pathLst>
                  <a:path w="140625" h="572703">
                    <a:moveTo>
                      <a:pt x="140625" y="478871"/>
                    </a:moveTo>
                    <a:lnTo>
                      <a:pt x="34632" y="549587"/>
                    </a:lnTo>
                    <a:lnTo>
                      <a:pt x="662" y="572703"/>
                    </a:lnTo>
                    <a:cubicBezTo>
                      <a:pt x="441" y="393336"/>
                      <a:pt x="221" y="213969"/>
                      <a:pt x="0" y="34602"/>
                    </a:cubicBezTo>
                    <a:lnTo>
                      <a:pt x="140625" y="0"/>
                    </a:lnTo>
                    <a:lnTo>
                      <a:pt x="140625" y="4788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8" name="组合 7"/>
            <p:cNvGrpSpPr/>
            <p:nvPr/>
          </p:nvGrpSpPr>
          <p:grpSpPr>
            <a:xfrm>
              <a:off x="4946311" y="3748225"/>
              <a:ext cx="528705" cy="884627"/>
              <a:chOff x="4946311" y="3240225"/>
              <a:chExt cx="528705" cy="884627"/>
            </a:xfrm>
            <a:solidFill>
              <a:schemeClr val="accent3"/>
            </a:solidFill>
          </p:grpSpPr>
          <p:sp>
            <p:nvSpPr>
              <p:cNvPr id="16" name="矩形 15"/>
              <p:cNvSpPr/>
              <p:nvPr>
                <p:custDataLst>
                  <p:tags r:id="rId8"/>
                </p:custDataLst>
              </p:nvPr>
            </p:nvSpPr>
            <p:spPr>
              <a:xfrm>
                <a:off x="4997973" y="3299491"/>
                <a:ext cx="477043" cy="165100"/>
              </a:xfrm>
              <a:prstGeom prst="rect">
                <a:avLst/>
              </a:prstGeom>
              <a:grpFill/>
              <a:ln>
                <a:noFill/>
              </a:ln>
              <a:effectLst>
                <a:outerShdw blurRad="25400" dist="12700" dir="10800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a:p>
            </p:txBody>
          </p:sp>
          <p:sp>
            <p:nvSpPr>
              <p:cNvPr id="17" name="矩形 16"/>
              <p:cNvSpPr/>
              <p:nvPr>
                <p:custDataLst>
                  <p:tags r:id="rId9"/>
                </p:custDataLst>
              </p:nvPr>
            </p:nvSpPr>
            <p:spPr>
              <a:xfrm>
                <a:off x="4946311" y="3879722"/>
                <a:ext cx="456475" cy="165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a:p>
            </p:txBody>
          </p:sp>
          <p:sp>
            <p:nvSpPr>
              <p:cNvPr id="18" name="任意多边形 17"/>
              <p:cNvSpPr/>
              <p:nvPr>
                <p:custDataLst>
                  <p:tags r:id="rId10"/>
                </p:custDataLst>
              </p:nvPr>
            </p:nvSpPr>
            <p:spPr>
              <a:xfrm rot="19318059" flipH="1">
                <a:off x="5109070" y="3240225"/>
                <a:ext cx="172591" cy="884627"/>
              </a:xfrm>
              <a:custGeom>
                <a:avLst/>
                <a:gdLst>
                  <a:gd name="connsiteX0" fmla="*/ 26795 w 172591"/>
                  <a:gd name="connsiteY0" fmla="*/ 0 h 884627"/>
                  <a:gd name="connsiteX1" fmla="*/ 0 w 172591"/>
                  <a:gd name="connsiteY1" fmla="*/ 20959 h 884627"/>
                  <a:gd name="connsiteX2" fmla="*/ 0 w 172591"/>
                  <a:gd name="connsiteY2" fmla="*/ 814160 h 884627"/>
                  <a:gd name="connsiteX3" fmla="*/ 106651 w 172591"/>
                  <a:gd name="connsiteY3" fmla="*/ 884627 h 884627"/>
                  <a:gd name="connsiteX4" fmla="*/ 172591 w 172591"/>
                  <a:gd name="connsiteY4" fmla="*/ 832304 h 884627"/>
                  <a:gd name="connsiteX5" fmla="*/ 172591 w 172591"/>
                  <a:gd name="connsiteY5" fmla="*/ 96332 h 88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91" h="884627">
                    <a:moveTo>
                      <a:pt x="26795" y="0"/>
                    </a:moveTo>
                    <a:lnTo>
                      <a:pt x="0" y="20959"/>
                    </a:lnTo>
                    <a:lnTo>
                      <a:pt x="0" y="814160"/>
                    </a:lnTo>
                    <a:lnTo>
                      <a:pt x="106651" y="884627"/>
                    </a:lnTo>
                    <a:lnTo>
                      <a:pt x="172591" y="832304"/>
                    </a:lnTo>
                    <a:lnTo>
                      <a:pt x="172591" y="96332"/>
                    </a:lnTo>
                    <a:close/>
                  </a:path>
                </a:pathLst>
              </a:custGeom>
              <a:grpFill/>
              <a:ln>
                <a:noFill/>
              </a:ln>
              <a:effectLst>
                <a:outerShdw blurRad="50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9" name="组合 8"/>
            <p:cNvGrpSpPr/>
            <p:nvPr/>
          </p:nvGrpSpPr>
          <p:grpSpPr>
            <a:xfrm>
              <a:off x="5727900" y="3807491"/>
              <a:ext cx="165100" cy="745331"/>
              <a:chOff x="5727900" y="3299491"/>
              <a:chExt cx="165100" cy="745331"/>
            </a:xfrm>
            <a:solidFill>
              <a:schemeClr val="accent2"/>
            </a:solidFill>
          </p:grpSpPr>
          <p:sp>
            <p:nvSpPr>
              <p:cNvPr id="14" name="矩形 13"/>
              <p:cNvSpPr/>
              <p:nvPr>
                <p:custDataLst>
                  <p:tags r:id="rId6"/>
                </p:custDataLst>
              </p:nvPr>
            </p:nvSpPr>
            <p:spPr>
              <a:xfrm>
                <a:off x="5727900" y="3299491"/>
                <a:ext cx="165100" cy="536943"/>
              </a:xfrm>
              <a:prstGeom prst="rect">
                <a:avLst/>
              </a:prstGeom>
              <a:grp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15" name="椭圆 14"/>
              <p:cNvSpPr/>
              <p:nvPr>
                <p:custDataLst>
                  <p:tags r:id="rId7"/>
                </p:custDataLst>
              </p:nvPr>
            </p:nvSpPr>
            <p:spPr>
              <a:xfrm>
                <a:off x="5727900" y="3879722"/>
                <a:ext cx="165100" cy="165100"/>
              </a:xfrm>
              <a:prstGeom prst="ellipse">
                <a:avLst/>
              </a:prstGeom>
              <a:grpFill/>
              <a:ln>
                <a:noFill/>
              </a:ln>
              <a:effectLst>
                <a:outerShdw blurRad="254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p>
            </p:txBody>
          </p:sp>
        </p:grpSp>
        <p:grpSp>
          <p:nvGrpSpPr>
            <p:cNvPr id="10" name="组合 9"/>
            <p:cNvGrpSpPr/>
            <p:nvPr/>
          </p:nvGrpSpPr>
          <p:grpSpPr>
            <a:xfrm>
              <a:off x="3679209" y="3722366"/>
              <a:ext cx="547688" cy="904312"/>
              <a:chOff x="3679209" y="3214366"/>
              <a:chExt cx="547688" cy="904312"/>
            </a:xfrm>
            <a:solidFill>
              <a:schemeClr val="accent1"/>
            </a:solidFill>
          </p:grpSpPr>
          <p:sp>
            <p:nvSpPr>
              <p:cNvPr id="11" name="矩形 10"/>
              <p:cNvSpPr/>
              <p:nvPr>
                <p:custDataLst>
                  <p:tags r:id="rId3"/>
                </p:custDataLst>
              </p:nvPr>
            </p:nvSpPr>
            <p:spPr>
              <a:xfrm>
                <a:off x="3679209" y="3299491"/>
                <a:ext cx="165100" cy="74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12" name="任意多边形 11"/>
              <p:cNvSpPr/>
              <p:nvPr>
                <p:custDataLst>
                  <p:tags r:id="rId4"/>
                </p:custDataLst>
              </p:nvPr>
            </p:nvSpPr>
            <p:spPr>
              <a:xfrm rot="19848040" flipH="1">
                <a:off x="3864430" y="3214366"/>
                <a:ext cx="169748" cy="904312"/>
              </a:xfrm>
              <a:custGeom>
                <a:avLst/>
                <a:gdLst>
                  <a:gd name="connsiteX0" fmla="*/ 141593 w 165100"/>
                  <a:gd name="connsiteY0" fmla="*/ 0 h 904312"/>
                  <a:gd name="connsiteX1" fmla="*/ 0 w 165100"/>
                  <a:gd name="connsiteY1" fmla="*/ 79132 h 904312"/>
                  <a:gd name="connsiteX2" fmla="*/ 0 w 165100"/>
                  <a:gd name="connsiteY2" fmla="*/ 868605 h 904312"/>
                  <a:gd name="connsiteX3" fmla="*/ 19955 w 165100"/>
                  <a:gd name="connsiteY3" fmla="*/ 904312 h 904312"/>
                  <a:gd name="connsiteX4" fmla="*/ 165100 w 165100"/>
                  <a:gd name="connsiteY4" fmla="*/ 823196 h 904312"/>
                  <a:gd name="connsiteX5" fmla="*/ 165100 w 165100"/>
                  <a:gd name="connsiteY5" fmla="*/ 42063 h 904312"/>
                  <a:gd name="connsiteX0-1" fmla="*/ 141593 w 169748"/>
                  <a:gd name="connsiteY0-2" fmla="*/ 0 h 904312"/>
                  <a:gd name="connsiteX1-3" fmla="*/ 0 w 169748"/>
                  <a:gd name="connsiteY1-4" fmla="*/ 79132 h 904312"/>
                  <a:gd name="connsiteX2-5" fmla="*/ 0 w 169748"/>
                  <a:gd name="connsiteY2-6" fmla="*/ 868605 h 904312"/>
                  <a:gd name="connsiteX3-7" fmla="*/ 19955 w 169748"/>
                  <a:gd name="connsiteY3-8" fmla="*/ 904312 h 904312"/>
                  <a:gd name="connsiteX4-9" fmla="*/ 169748 w 169748"/>
                  <a:gd name="connsiteY4-10" fmla="*/ 831511 h 904312"/>
                  <a:gd name="connsiteX5-11" fmla="*/ 165100 w 169748"/>
                  <a:gd name="connsiteY5-12" fmla="*/ 42063 h 904312"/>
                  <a:gd name="connsiteX6" fmla="*/ 141593 w 169748"/>
                  <a:gd name="connsiteY6" fmla="*/ 0 h 9043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169748" h="904312">
                    <a:moveTo>
                      <a:pt x="141593" y="0"/>
                    </a:moveTo>
                    <a:lnTo>
                      <a:pt x="0" y="79132"/>
                    </a:lnTo>
                    <a:lnTo>
                      <a:pt x="0" y="868605"/>
                    </a:lnTo>
                    <a:lnTo>
                      <a:pt x="19955" y="904312"/>
                    </a:lnTo>
                    <a:lnTo>
                      <a:pt x="169748" y="831511"/>
                    </a:lnTo>
                    <a:cubicBezTo>
                      <a:pt x="168199" y="568362"/>
                      <a:pt x="166649" y="305212"/>
                      <a:pt x="165100" y="42063"/>
                    </a:cubicBezTo>
                    <a:lnTo>
                      <a:pt x="141593" y="0"/>
                    </a:lnTo>
                    <a:close/>
                  </a:path>
                </a:pathLst>
              </a:custGeom>
              <a:grpFill/>
              <a:ln>
                <a:noFill/>
              </a:ln>
              <a:effectLst>
                <a:outerShdw blurRad="50800" dist="12700" dir="60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13" name="矩形 12"/>
              <p:cNvSpPr/>
              <p:nvPr>
                <p:custDataLst>
                  <p:tags r:id="rId5"/>
                </p:custDataLst>
              </p:nvPr>
            </p:nvSpPr>
            <p:spPr>
              <a:xfrm>
                <a:off x="4061797" y="3297485"/>
                <a:ext cx="165100" cy="745885"/>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spTree>
    <p:custDataLst>
      <p:tags r:id="rId1"/>
    </p:custDataLst>
    <p:extLst>
      <p:ext uri="{BB962C8B-B14F-4D97-AF65-F5344CB8AC3E}">
        <p14:creationId xmlns:p14="http://schemas.microsoft.com/office/powerpoint/2010/main" val="3561166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9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9*i*1"/>
  <p:tag name="KSO_WM_TEMPLATE_CATEGORY" val="custom"/>
  <p:tag name="KSO_WM_TEMPLATE_INDEX" val="160392"/>
  <p:tag name="KSO_WM_UNIT_INDEX"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9*i*6"/>
  <p:tag name="KSO_WM_TEMPLATE_CATEGORY" val="custom"/>
  <p:tag name="KSO_WM_TEMPLATE_INDEX" val="160392"/>
  <p:tag name="KSO_WM_UNIT_INDEX" val="6"/>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9*i*11"/>
  <p:tag name="KSO_WM_TEMPLATE_CATEGORY" val="custom"/>
  <p:tag name="KSO_WM_TEMPLATE_INDEX" val="160392"/>
  <p:tag name="KSO_WM_UNIT_INDEX" va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9*i*16"/>
  <p:tag name="KSO_WM_TEMPLATE_CATEGORY" val="custom"/>
  <p:tag name="KSO_WM_TEMPLATE_INDEX" val="160392"/>
  <p:tag name="KSO_WM_UNIT_INDEX" val="1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4"/>
  <p:tag name="KSO_WM_UNIT_ID" val="custom160392_9*l_i*1_4"/>
  <p:tag name="KSO_WM_UNIT_CLEAR" val="1"/>
  <p:tag name="KSO_WM_UNIT_LAYERLEVEL" val="1_1"/>
  <p:tag name="KSO_WM_DIAGRAM_GROUP_CODE" val="l1-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4_1"/>
  <p:tag name="KSO_WM_UNIT_ID" val="custom160392_9*l_h_f*1_4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3"/>
  <p:tag name="KSO_WM_UNIT_ID" val="custom160392_9*l_i*1_3"/>
  <p:tag name="KSO_WM_UNIT_CLEAR" val="1"/>
  <p:tag name="KSO_WM_UNIT_LAYERLEVEL" val="1_1"/>
  <p:tag name="KSO_WM_DIAGRAM_GROUP_CODE" val="l1-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3_1"/>
  <p:tag name="KSO_WM_UNIT_ID" val="custom160392_9*l_h_f*1_3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2"/>
  <p:tag name="KSO_WM_UNIT_ID" val="custom160392_9*l_i*1_2"/>
  <p:tag name="KSO_WM_UNIT_CLEAR" val="1"/>
  <p:tag name="KSO_WM_UNIT_LAYERLEVEL" val="1_1"/>
  <p:tag name="KSO_WM_DIAGRAM_GROUP_CODE" val="l1-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2_1"/>
  <p:tag name="KSO_WM_UNIT_ID" val="custom160392_9*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9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1"/>
  <p:tag name="KSO_WM_UNIT_ID" val="custom160392_9*l_i*1_1"/>
  <p:tag name="KSO_WM_UNIT_CLEAR" val="1"/>
  <p:tag name="KSO_WM_UNIT_LAYERLEVEL" val="1_1"/>
  <p:tag name="KSO_WM_DIAGRAM_GROUP_CODE" val="l1-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1_1"/>
  <p:tag name="KSO_WM_UNIT_ID" val="custom160392_9*l_h_f*1_1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2"/>
  <p:tag name="KSO_WM_SLIDE_INDEX" val="2"/>
  <p:tag name="KSO_WM_SLIDE_ITEM_CNT" val="1"/>
  <p:tag name="KSO_WM_SLIDE_LAYOUT" val="a_f"/>
  <p:tag name="KSO_WM_SLIDE_LAYOUT_CNT" val="1_1"/>
  <p:tag name="KSO_WM_SLIDE_TYPE" val="text"/>
  <p:tag name="KSO_WM_BEAUTIFY_FLAG" val="#wm#"/>
  <p:tag name="KSO_WM_SLIDE_POSITION" val="66*100"/>
  <p:tag name="KSO_WM_SLIDE_SIZE" val="811*39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2*f*1"/>
  <p:tag name="KSO_WM_UNIT_CLEAR" val="1"/>
  <p:tag name="KSO_WM_UNIT_LAYERLEVEL" val="1"/>
  <p:tag name="KSO_WM_UNIT_VALUE" val="528"/>
  <p:tag name="KSO_WM_UNIT_HIGHLIGHT" val="0"/>
  <p:tag name="KSO_WM_UNIT_COMPATIBLE" val="0"/>
  <p:tag name="KSO_WM_UNIT_PRESET_TEXT_INDEX" val="5"/>
  <p:tag name="KSO_WM_UNIT_PRESET_TEXT_LEN" val="232"/>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18*i*1"/>
  <p:tag name="KSO_WM_TEMPLATE_CATEGORY" val="custom"/>
  <p:tag name="KSO_WM_TEMPLATE_INDEX" val="160392"/>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2*f*1"/>
  <p:tag name="KSO_WM_UNIT_CLEAR" val="1"/>
  <p:tag name="KSO_WM_UNIT_LAYERLEVEL" val="1"/>
  <p:tag name="KSO_WM_UNIT_VALUE" val="528"/>
  <p:tag name="KSO_WM_UNIT_HIGHLIGHT" val="0"/>
  <p:tag name="KSO_WM_UNIT_COMPATIBLE" val="0"/>
  <p:tag name="KSO_WM_UNIT_PRESET_TEXT_INDEX" val="5"/>
  <p:tag name="KSO_WM_UNIT_PRESET_TEXT_LEN" val="23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18*i*1"/>
  <p:tag name="KSO_WM_TEMPLATE_CATEGORY" val="custom"/>
  <p:tag name="KSO_WM_TEMPLATE_INDEX" val="160392"/>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1"/>
  <p:tag name="KSO_WM_UNIT_ID" val="custom160392_18*l_i*1_1"/>
  <p:tag name="KSO_WM_UNIT_CLEAR" val="1"/>
  <p:tag name="KSO_WM_UNIT_LAYERLEVEL" val="1_1"/>
  <p:tag name="KSO_WM_DIAGRAM_GROUP_CODE" val="l1-3"/>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1_1"/>
  <p:tag name="KSO_WM_UNIT_ID" val="custom160392_18*l_h_f*1_1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9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1"/>
  <p:tag name="KSO_WM_UNIT_ID" val="custom160392_18*l_i*1_1"/>
  <p:tag name="KSO_WM_UNIT_CLEAR" val="1"/>
  <p:tag name="KSO_WM_UNIT_LAYERLEVEL" val="1_1"/>
  <p:tag name="KSO_WM_DIAGRAM_GROUP_CODE" val="l1-3"/>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1_1"/>
  <p:tag name="KSO_WM_UNIT_ID" val="custom160392_18*l_h_f*1_1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3"/>
  <p:tag name="KSO_WM_SLIDE_INDEX" val="3"/>
  <p:tag name="KSO_WM_SLIDE_ITEM_CNT" val="2"/>
  <p:tag name="KSO_WM_SLIDE_LAYOUT" val="a_f"/>
  <p:tag name="KSO_WM_SLIDE_LAYOUT_CNT" val="1_2"/>
  <p:tag name="KSO_WM_SLIDE_TYPE" val="text"/>
  <p:tag name="KSO_WM_BEAUTIFY_FLAG" val="#wm#"/>
  <p:tag name="KSO_WM_SLIDE_POSITION" val="66*104"/>
  <p:tag name="KSO_WM_SLIDE_SIZE" val="806*38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3*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2"/>
  <p:tag name="KSO_WM_UNIT_ID" val="custom160392_3*f*2"/>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4"/>
  <p:tag name="KSO_WM_SLIDE_INDEX" val="4"/>
  <p:tag name="KSO_WM_SLIDE_ITEM_CNT" val="2"/>
  <p:tag name="KSO_WM_SLIDE_LAYOUT" val="a_f_d"/>
  <p:tag name="KSO_WM_SLIDE_LAYOUT_CNT" val="1_1_1"/>
  <p:tag name="KSO_WM_SLIDE_TYPE" val="text"/>
  <p:tag name="KSO_WM_BEAUTIFY_FLAG" val="#wm#"/>
  <p:tag name="KSO_WM_SLIDE_POSITION" val="88*62"/>
  <p:tag name="KSO_WM_SLIDE_SIZE" val="827*426"/>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4*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2*f*1"/>
  <p:tag name="KSO_WM_UNIT_CLEAR" val="1"/>
  <p:tag name="KSO_WM_UNIT_LAYERLEVEL" val="1"/>
  <p:tag name="KSO_WM_UNIT_VALUE" val="528"/>
  <p:tag name="KSO_WM_UNIT_HIGHLIGHT" val="0"/>
  <p:tag name="KSO_WM_UNIT_COMPATIBLE" val="0"/>
  <p:tag name="KSO_WM_UNIT_PRESET_TEXT_INDEX" val="5"/>
  <p:tag name="KSO_WM_UNIT_PRESET_TEXT_LEN" val="23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2*f*1"/>
  <p:tag name="KSO_WM_UNIT_CLEAR" val="1"/>
  <p:tag name="KSO_WM_UNIT_LAYERLEVEL" val="1"/>
  <p:tag name="KSO_WM_UNIT_VALUE" val="528"/>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92"/>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4"/>
  <p:tag name="KSO_WM_SLIDE_INDEX" val="4"/>
  <p:tag name="KSO_WM_SLIDE_ITEM_CNT" val="2"/>
  <p:tag name="KSO_WM_SLIDE_LAYOUT" val="a_f_d"/>
  <p:tag name="KSO_WM_SLIDE_LAYOUT_CNT" val="1_1_1"/>
  <p:tag name="KSO_WM_SLIDE_TYPE" val="text"/>
  <p:tag name="KSO_WM_BEAUTIFY_FLAG" val="#wm#"/>
  <p:tag name="KSO_WM_SLIDE_POSITION" val="88*62"/>
  <p:tag name="KSO_WM_SLIDE_SIZE" val="827*426"/>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4*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2*f*1"/>
  <p:tag name="KSO_WM_UNIT_CLEAR" val="1"/>
  <p:tag name="KSO_WM_UNIT_LAYERLEVEL" val="1"/>
  <p:tag name="KSO_WM_UNIT_VALUE" val="528"/>
  <p:tag name="KSO_WM_UNIT_HIGHLIGHT" val="0"/>
  <p:tag name="KSO_WM_UNIT_COMPATIBLE" val="0"/>
  <p:tag name="KSO_WM_UNIT_PRESET_TEXT_INDEX" val="5"/>
  <p:tag name="KSO_WM_UNIT_PRESET_TEXT_LEN" val="232"/>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f"/>
  <p:tag name="KSO_WM_UNIT_INDEX" val="1"/>
  <p:tag name="KSO_WM_UNIT_ID" val="custom160392_2*f*1"/>
  <p:tag name="KSO_WM_UNIT_CLEAR" val="1"/>
  <p:tag name="KSO_WM_UNIT_LAYERLEVEL" val="1"/>
  <p:tag name="KSO_WM_UNIT_VALUE" val="528"/>
  <p:tag name="KSO_WM_UNIT_HIGHLIGHT" val="0"/>
  <p:tag name="KSO_WM_UNIT_COMPATIBLE" val="0"/>
  <p:tag name="KSO_WM_UNIT_PRESET_TEXT_INDEX" val="5"/>
  <p:tag name="KSO_WM_UNIT_PRESET_TEXT_LEN" val="232"/>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20"/>
  <p:tag name="KSO_WM_SLIDE_INDEX" val="20"/>
  <p:tag name="KSO_WM_SLIDE_ITEM_CNT" val="3"/>
  <p:tag name="KSO_WM_SLIDE_LAYOUT" val="a_l"/>
  <p:tag name="KSO_WM_SLIDE_LAYOUT_CNT" val="1_1"/>
  <p:tag name="KSO_WM_SLIDE_TYPE" val="text"/>
  <p:tag name="KSO_WM_BEAUTIFY_FLAG" val="#wm#"/>
  <p:tag name="KSO_WM_SLIDE_POSITION" val="286*165"/>
  <p:tag name="KSO_WM_SLIDE_SIZE" val="388*261"/>
  <p:tag name="KSO_WM_DIAGRAM_GROUP_CODE" val="l1-3"/>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20*i*0"/>
  <p:tag name="KSO_WM_TEMPLATE_CATEGORY" val="custom"/>
  <p:tag name="KSO_WM_TEMPLATE_INDEX" val="160392"/>
  <p:tag name="KSO_WM_UNIT_INDEX" val="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20*i*5"/>
  <p:tag name="KSO_WM_TEMPLATE_CATEGORY" val="custom"/>
  <p:tag name="KSO_WM_TEMPLATE_INDEX" val="160392"/>
  <p:tag name="KSO_WM_UNIT_INDEX" val="5"/>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20*i*10"/>
  <p:tag name="KSO_WM_TEMPLATE_CATEGORY" val="custom"/>
  <p:tag name="KSO_WM_TEMPLATE_INDEX" val="160392"/>
  <p:tag name="KSO_WM_UNIT_INDEX" val="1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20*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3"/>
  <p:tag name="KSO_WM_UNIT_ID" val="custom160392_20*l_i*1_3"/>
  <p:tag name="KSO_WM_UNIT_CLEAR" val="1"/>
  <p:tag name="KSO_WM_UNIT_LAYERLEVEL" val="1_1"/>
  <p:tag name="KSO_WM_DIAGRAM_GROUP_CODE" val="l1-3"/>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9、12、14、15、19、24、29、32"/>
  <p:tag name="KSO_WM_TEMPLATE_CATEGORY" val="custom"/>
  <p:tag name="KSO_WM_TEMPLATE_INDEX" val="160392"/>
  <p:tag name="KSO_WM_TAG_VERSION" val="1.0"/>
  <p:tag name="KSO_WM_SLIDE_ID" val="custom160392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3_1"/>
  <p:tag name="KSO_WM_UNIT_ID" val="custom160392_20*l_h_f*1_3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2"/>
  <p:tag name="KSO_WM_UNIT_ID" val="custom160392_20*l_i*1_2"/>
  <p:tag name="KSO_WM_UNIT_CLEAR" val="1"/>
  <p:tag name="KSO_WM_UNIT_LAYERLEVEL" val="1_1"/>
  <p:tag name="KSO_WM_DIAGRAM_GROUP_CODE" val="l1-3"/>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2_1"/>
  <p:tag name="KSO_WM_UNIT_ID" val="custom160392_20*l_h_f*1_2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1"/>
  <p:tag name="KSO_WM_UNIT_ID" val="custom160392_20*l_i*1_1"/>
  <p:tag name="KSO_WM_UNIT_CLEAR" val="1"/>
  <p:tag name="KSO_WM_UNIT_LAYERLEVEL" val="1_1"/>
  <p:tag name="KSO_WM_DIAGRAM_GROUP_CODE" val="l1-3"/>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1_1"/>
  <p:tag name="KSO_WM_UNIT_ID" val="custom160392_20*l_h_f*1_1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20"/>
  <p:tag name="KSO_WM_SLIDE_INDEX" val="20"/>
  <p:tag name="KSO_WM_SLIDE_ITEM_CNT" val="3"/>
  <p:tag name="KSO_WM_SLIDE_LAYOUT" val="a_l"/>
  <p:tag name="KSO_WM_SLIDE_LAYOUT_CNT" val="1_1"/>
  <p:tag name="KSO_WM_SLIDE_TYPE" val="text"/>
  <p:tag name="KSO_WM_BEAUTIFY_FLAG" val="#wm#"/>
  <p:tag name="KSO_WM_SLIDE_POSITION" val="286*165"/>
  <p:tag name="KSO_WM_SLIDE_SIZE" val="388*261"/>
  <p:tag name="KSO_WM_DIAGRAM_GROUP_CODE" val="l1-3"/>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20*i*0"/>
  <p:tag name="KSO_WM_TEMPLATE_CATEGORY" val="custom"/>
  <p:tag name="KSO_WM_TEMPLATE_INDEX" val="160392"/>
  <p:tag name="KSO_WM_UNIT_INDEX"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20*i*5"/>
  <p:tag name="KSO_WM_TEMPLATE_CATEGORY" val="custom"/>
  <p:tag name="KSO_WM_TEMPLATE_INDEX" val="160392"/>
  <p:tag name="KSO_WM_UNIT_INDEX" val="5"/>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20*i*10"/>
  <p:tag name="KSO_WM_TEMPLATE_CATEGORY" val="custom"/>
  <p:tag name="KSO_WM_TEMPLATE_INDEX" val="160392"/>
  <p:tag name="KSO_WM_UNIT_INDEX" val="10"/>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20*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1*a*1"/>
  <p:tag name="KSO_WM_UNIT_CLEAR" val="1"/>
  <p:tag name="KSO_WM_UNIT_LAYERLEVEL" val="1"/>
  <p:tag name="KSO_WM_UNIT_VALUE" val="63"/>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3"/>
  <p:tag name="KSO_WM_UNIT_ID" val="custom160392_20*l_i*1_3"/>
  <p:tag name="KSO_WM_UNIT_CLEAR" val="1"/>
  <p:tag name="KSO_WM_UNIT_LAYERLEVEL" val="1_1"/>
  <p:tag name="KSO_WM_DIAGRAM_GROUP_CODE" val="l1-3"/>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3_1"/>
  <p:tag name="KSO_WM_UNIT_ID" val="custom160392_20*l_h_f*1_3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2"/>
  <p:tag name="KSO_WM_UNIT_ID" val="custom160392_20*l_i*1_2"/>
  <p:tag name="KSO_WM_UNIT_CLEAR" val="1"/>
  <p:tag name="KSO_WM_UNIT_LAYERLEVEL" val="1_1"/>
  <p:tag name="KSO_WM_DIAGRAM_GROUP_CODE" val="l1-3"/>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2_1"/>
  <p:tag name="KSO_WM_UNIT_ID" val="custom160392_20*l_h_f*1_2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i"/>
  <p:tag name="KSO_WM_UNIT_INDEX" val="1_1"/>
  <p:tag name="KSO_WM_UNIT_ID" val="custom160392_20*l_i*1_1"/>
  <p:tag name="KSO_WM_UNIT_CLEAR" val="1"/>
  <p:tag name="KSO_WM_UNIT_LAYERLEVEL" val="1_1"/>
  <p:tag name="KSO_WM_DIAGRAM_GROUP_CODE" val="l1-3"/>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l_h_f"/>
  <p:tag name="KSO_WM_UNIT_INDEX" val="1_1_1"/>
  <p:tag name="KSO_WM_UNIT_ID" val="custom160392_20*l_h_f*1_1_1"/>
  <p:tag name="KSO_WM_UNIT_CLEAR" val="1"/>
  <p:tag name="KSO_WM_UNIT_LAYERLEVEL" val="1_1_1"/>
  <p:tag name="KSO_WM_UNIT_VALUE" val="17"/>
  <p:tag name="KSO_WM_UNIT_HIGHLIGHT" val="0"/>
  <p:tag name="KSO_WM_UNIT_COMPATIBLE" val="0"/>
  <p:tag name="KSO_WM_UNIT_PRESET_TEXT_INDEX" val="3"/>
  <p:tag name="KSO_WM_DIAGRAM_GROUP_CODE" val="l1-3"/>
  <p:tag name="KSO_WM_UNIT_PRESET_TEXT_LEN" val="17"/>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32"/>
  <p:tag name="KSO_WM_SLIDE_INDEX" val="32"/>
  <p:tag name="KSO_WM_SLIDE_ITEM_CNT" val="0"/>
  <p:tag name="KSO_WM_SLIDE_TYPE" val="endPage"/>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0"/>
  <p:tag name="KSO_WM_TEMPLATE_CATEGORY" val="custom"/>
  <p:tag name="KSO_WM_TEMPLATE_INDEX" val="160392"/>
  <p:tag name="KSO_WM_UNIT_INDEX" val="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4"/>
  <p:tag name="KSO_WM_TEMPLATE_CATEGORY" val="custom"/>
  <p:tag name="KSO_WM_TEMPLATE_INDEX" val="160392"/>
  <p:tag name="KSO_WM_UNIT_INDEX" val="3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5"/>
  <p:tag name="KSO_WM_TEMPLATE_CATEGORY" val="custom"/>
  <p:tag name="KSO_WM_TEMPLATE_INDEX" val="160392"/>
  <p:tag name="KSO_WM_UNIT_INDEX" val="3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b"/>
  <p:tag name="KSO_WM_UNIT_INDEX" val="1"/>
  <p:tag name="KSO_WM_UNIT_ID" val="custom160392_1*b*1"/>
  <p:tag name="KSO_WM_UNIT_CLEAR" val="1"/>
  <p:tag name="KSO_WM_UNIT_LAYERLEVEL" val="1"/>
  <p:tag name="KSO_WM_UNIT_VALUE" val="76"/>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6"/>
  <p:tag name="KSO_WM_TEMPLATE_CATEGORY" val="custom"/>
  <p:tag name="KSO_WM_TEMPLATE_INDEX" val="160392"/>
  <p:tag name="KSO_WM_UNIT_INDEX" val="36"/>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2"/>
  <p:tag name="KSO_WM_TEMPLATE_CATEGORY" val="custom"/>
  <p:tag name="KSO_WM_TEMPLATE_INDEX" val="160392"/>
  <p:tag name="KSO_WM_UNIT_INDEX" val="3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3"/>
  <p:tag name="KSO_WM_TEMPLATE_CATEGORY" val="custom"/>
  <p:tag name="KSO_WM_TEMPLATE_INDEX" val="160392"/>
  <p:tag name="KSO_WM_UNIT_INDEX" val="33"/>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9"/>
  <p:tag name="KSO_WM_TEMPLATE_CATEGORY" val="custom"/>
  <p:tag name="KSO_WM_TEMPLATE_INDEX" val="160392"/>
  <p:tag name="KSO_WM_UNIT_INDEX" val="29"/>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0"/>
  <p:tag name="KSO_WM_TEMPLATE_CATEGORY" val="custom"/>
  <p:tag name="KSO_WM_TEMPLATE_INDEX" val="160392"/>
  <p:tag name="KSO_WM_UNIT_INDEX" val="30"/>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31"/>
  <p:tag name="KSO_WM_TEMPLATE_CATEGORY" val="custom"/>
  <p:tag name="KSO_WM_TEMPLATE_INDEX" val="160392"/>
  <p:tag name="KSO_WM_UNIT_INDEX" val="3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6"/>
  <p:tag name="KSO_WM_TEMPLATE_CATEGORY" val="custom"/>
  <p:tag name="KSO_WM_TEMPLATE_INDEX" val="160392"/>
  <p:tag name="KSO_WM_UNIT_INDEX" val="26"/>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7"/>
  <p:tag name="KSO_WM_TEMPLATE_CATEGORY" val="custom"/>
  <p:tag name="KSO_WM_TEMPLATE_INDEX" val="160392"/>
  <p:tag name="KSO_WM_UNIT_INDEX" val="2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8"/>
  <p:tag name="KSO_WM_TEMPLATE_CATEGORY" val="custom"/>
  <p:tag name="KSO_WM_TEMPLATE_INDEX" val="160392"/>
  <p:tag name="KSO_WM_UNIT_INDEX" val="28"/>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4"/>
  <p:tag name="KSO_WM_TEMPLATE_CATEGORY" val="custom"/>
  <p:tag name="KSO_WM_TEMPLATE_INDEX" val="160392"/>
  <p:tag name="KSO_WM_UNIT_INDEX" val="2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2"/>
  <p:tag name="KSO_WM_TAG_VERSION" val="1.0"/>
  <p:tag name="KSO_WM_SLIDE_ID" val="custom160392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5"/>
  <p:tag name="KSO_WM_TEMPLATE_CATEGORY" val="custom"/>
  <p:tag name="KSO_WM_TEMPLATE_INDEX" val="160392"/>
  <p:tag name="KSO_WM_UNIT_INDEX" val="25"/>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2"/>
  <p:tag name="KSO_WM_TEMPLATE_CATEGORY" val="custom"/>
  <p:tag name="KSO_WM_TEMPLATE_INDEX" val="160392"/>
  <p:tag name="KSO_WM_UNIT_INDEX" val="22"/>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3"/>
  <p:tag name="KSO_WM_TEMPLATE_CATEGORY" val="custom"/>
  <p:tag name="KSO_WM_TEMPLATE_INDEX" val="160392"/>
  <p:tag name="KSO_WM_UNIT_INDEX" val="2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19"/>
  <p:tag name="KSO_WM_TEMPLATE_CATEGORY" val="custom"/>
  <p:tag name="KSO_WM_TEMPLATE_INDEX" val="160392"/>
  <p:tag name="KSO_WM_UNIT_INDEX" val="19"/>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0"/>
  <p:tag name="KSO_WM_TEMPLATE_CATEGORY" val="custom"/>
  <p:tag name="KSO_WM_TEMPLATE_INDEX" val="160392"/>
  <p:tag name="KSO_WM_UNIT_INDEX" val="20"/>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2_32*i*21"/>
  <p:tag name="KSO_WM_TEMPLATE_CATEGORY" val="custom"/>
  <p:tag name="KSO_WM_TEMPLATE_INDEX" val="160392"/>
  <p:tag name="KSO_WM_UNIT_INDEX" val="2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2"/>
  <p:tag name="KSO_WM_UNIT_TYPE" val="a"/>
  <p:tag name="KSO_WM_UNIT_INDEX" val="1"/>
  <p:tag name="KSO_WM_UNIT_ID" val="custom160392_9*a*1"/>
  <p:tag name="KSO_WM_UNIT_CLEAR" val="1"/>
  <p:tag name="KSO_WM_UNIT_LAYERLEVEL" val="1"/>
  <p:tag name="KSO_WM_UNIT_VALUE" val="16"/>
  <p:tag name="KSO_WM_UNIT_ISCONTENTSTITLE" val="1"/>
  <p:tag name="KSO_WM_UNIT_HIGHLIGHT" val="0"/>
  <p:tag name="KSO_WM_UNIT_COMPATIBLE" val="0"/>
  <p:tag name="KSO_WM_UNIT_PRESET_TEXT" val="CONTENTS"/>
</p:tagLst>
</file>

<file path=ppt/theme/theme1.xml><?xml version="1.0" encoding="utf-8"?>
<a:theme xmlns:a="http://schemas.openxmlformats.org/drawingml/2006/main" name="A000120140530A99PPBG">
  <a:themeElements>
    <a:clrScheme name="102">
      <a:dk1>
        <a:srgbClr val="494B4D"/>
      </a:dk1>
      <a:lt1>
        <a:srgbClr val="FFFFFF"/>
      </a:lt1>
      <a:dk2>
        <a:srgbClr val="3D3F41"/>
      </a:dk2>
      <a:lt2>
        <a:srgbClr val="FFFFFF"/>
      </a:lt2>
      <a:accent1>
        <a:srgbClr val="9D805F"/>
      </a:accent1>
      <a:accent2>
        <a:srgbClr val="A66C65"/>
      </a:accent2>
      <a:accent3>
        <a:srgbClr val="D0A976"/>
      </a:accent3>
      <a:accent4>
        <a:srgbClr val="A2D7DB"/>
      </a:accent4>
      <a:accent5>
        <a:srgbClr val="4FA0AB"/>
      </a:accent5>
      <a:accent6>
        <a:srgbClr val="CEBB2C"/>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02">
      <a:dk1>
        <a:srgbClr val="494B4D"/>
      </a:dk1>
      <a:lt1>
        <a:srgbClr val="FFFFFF"/>
      </a:lt1>
      <a:dk2>
        <a:srgbClr val="3D3F41"/>
      </a:dk2>
      <a:lt2>
        <a:srgbClr val="FFFFFF"/>
      </a:lt2>
      <a:accent1>
        <a:srgbClr val="9D805F"/>
      </a:accent1>
      <a:accent2>
        <a:srgbClr val="A66C65"/>
      </a:accent2>
      <a:accent3>
        <a:srgbClr val="D0A976"/>
      </a:accent3>
      <a:accent4>
        <a:srgbClr val="A2D7DB"/>
      </a:accent4>
      <a:accent5>
        <a:srgbClr val="4FA0AB"/>
      </a:accent5>
      <a:accent6>
        <a:srgbClr val="CEBB2C"/>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534</Words>
  <Application>Microsoft Office PowerPoint</Application>
  <PresentationFormat>宽屏</PresentationFormat>
  <Paragraphs>84</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9</vt:i4>
      </vt:variant>
    </vt:vector>
  </HeadingPairs>
  <TitlesOfParts>
    <vt:vector size="15" baseType="lpstr">
      <vt:lpstr>黑体</vt:lpstr>
      <vt:lpstr>Arial</vt:lpstr>
      <vt:lpstr>Arial Narrow</vt:lpstr>
      <vt:lpstr>Calibri</vt:lpstr>
      <vt:lpstr>A000120140530A99PPBG</vt:lpstr>
      <vt:lpstr>1_A000120140530A99PPBG</vt:lpstr>
      <vt:lpstr>WRSN中基于移动小车的数据收集和无线充电研究</vt:lpstr>
      <vt:lpstr>PowerPoint 演示文稿</vt:lpstr>
      <vt:lpstr>研究背景及目标</vt:lpstr>
      <vt:lpstr>研究内容</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lyt</cp:lastModifiedBy>
  <cp:revision>32</cp:revision>
  <dcterms:created xsi:type="dcterms:W3CDTF">2016-12-12T06:54:59Z</dcterms:created>
  <dcterms:modified xsi:type="dcterms:W3CDTF">2019-01-23T09:04:11Z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